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8" r:id="rId3"/>
    <p:sldId id="307" r:id="rId4"/>
    <p:sldId id="326" r:id="rId5"/>
    <p:sldId id="308" r:id="rId6"/>
    <p:sldId id="322" r:id="rId7"/>
    <p:sldId id="309" r:id="rId8"/>
    <p:sldId id="266" r:id="rId9"/>
    <p:sldId id="310" r:id="rId10"/>
    <p:sldId id="315" r:id="rId11"/>
    <p:sldId id="316" r:id="rId12"/>
    <p:sldId id="312" r:id="rId13"/>
    <p:sldId id="317" r:id="rId14"/>
    <p:sldId id="318" r:id="rId15"/>
    <p:sldId id="319" r:id="rId16"/>
    <p:sldId id="311" r:id="rId17"/>
    <p:sldId id="313" r:id="rId18"/>
    <p:sldId id="328" r:id="rId19"/>
    <p:sldId id="329" r:id="rId20"/>
    <p:sldId id="336" r:id="rId21"/>
    <p:sldId id="335" r:id="rId22"/>
    <p:sldId id="330" r:id="rId23"/>
    <p:sldId id="331" r:id="rId24"/>
    <p:sldId id="332" r:id="rId25"/>
    <p:sldId id="333" r:id="rId26"/>
    <p:sldId id="334" r:id="rId27"/>
    <p:sldId id="314" r:id="rId28"/>
    <p:sldId id="337" r:id="rId29"/>
    <p:sldId id="325" r:id="rId30"/>
    <p:sldId id="270" r:id="rId31"/>
    <p:sldId id="288" r:id="rId32"/>
  </p:sldIdLst>
  <p:sldSz cx="9144000" cy="5143500" type="screen16x9"/>
  <p:notesSz cx="6858000" cy="9144000"/>
  <p:embeddedFontLst>
    <p:embeddedFont>
      <p:font typeface="Barrio" panose="00000500000000000000" pitchFamily="2" charset="0"/>
      <p:regular r:id="rId34"/>
    </p:embeddedFont>
    <p:embeddedFont>
      <p:font typeface="HY엽서M" panose="02030600000101010101" pitchFamily="18" charset="-127"/>
      <p:regular r:id="rId35"/>
    </p:embeddedFont>
    <p:embeddedFont>
      <p:font typeface="Nunito" pitchFamily="2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336">
          <p15:clr>
            <a:srgbClr val="9AA0A6"/>
          </p15:clr>
        </p15:guide>
        <p15:guide id="4" orient="horz" pos="2904">
          <p15:clr>
            <a:srgbClr val="9AA0A6"/>
          </p15:clr>
        </p15:guide>
        <p15:guide id="5" pos="5299">
          <p15:clr>
            <a:srgbClr val="9AA0A6"/>
          </p15:clr>
        </p15:guide>
        <p15:guide id="6" orient="horz" pos="1055">
          <p15:clr>
            <a:srgbClr val="9AA0A6"/>
          </p15:clr>
        </p15:guide>
        <p15:guide id="7" orient="horz" pos="2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37020A-DAD9-4248-9046-A72DBA4D331A}">
  <a:tblStyle styleId="{FB37020A-DAD9-4248-9046-A72DBA4D33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0" y="114"/>
      </p:cViewPr>
      <p:guideLst>
        <p:guide pos="2880"/>
        <p:guide pos="454"/>
        <p:guide orient="horz" pos="336"/>
        <p:guide orient="horz" pos="2904"/>
        <p:guide pos="5299"/>
        <p:guide orient="horz" pos="1055"/>
        <p:guide orient="horz"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34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af01fa61c_0_16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af01fa61c_0_16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89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af01fa61c_0_16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af01fa61c_0_16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46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af01fa61c_0_16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af01fa61c_0_16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776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35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8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914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9ce3d34c3b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9ce3d34c3b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9af01fa61c_0_16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9af01fa61c_0_16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b8e28cb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b8e28cb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52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3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02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af01fa61c_0_16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af01fa61c_0_16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b2ef95ef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b2ef95ef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06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af01fa61c_0_16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af01fa61c_0_16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47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af01fa61c_0_16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af01fa61c_0_16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7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132025" y="3319625"/>
            <a:ext cx="228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7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539418" y="5251615"/>
            <a:ext cx="2317" cy="30270"/>
          </a:xfrm>
          <a:custGeom>
            <a:avLst/>
            <a:gdLst/>
            <a:ahLst/>
            <a:cxnLst/>
            <a:rect l="l" t="t" r="r" b="b"/>
            <a:pathLst>
              <a:path w="63" h="823" extrusionOk="0">
                <a:moveTo>
                  <a:pt x="0" y="1"/>
                </a:moveTo>
                <a:lnTo>
                  <a:pt x="27" y="510"/>
                </a:lnTo>
                <a:lnTo>
                  <a:pt x="63" y="82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95389" y="5493053"/>
            <a:ext cx="7246" cy="8901"/>
          </a:xfrm>
          <a:custGeom>
            <a:avLst/>
            <a:gdLst/>
            <a:ahLst/>
            <a:cxnLst/>
            <a:rect l="l" t="t" r="r" b="b"/>
            <a:pathLst>
              <a:path w="197" h="242" extrusionOk="0">
                <a:moveTo>
                  <a:pt x="0" y="0"/>
                </a:moveTo>
                <a:lnTo>
                  <a:pt x="54" y="134"/>
                </a:lnTo>
                <a:lnTo>
                  <a:pt x="197" y="241"/>
                </a:lnTo>
                <a:lnTo>
                  <a:pt x="80" y="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27280" y="5366927"/>
            <a:ext cx="3347" cy="16772"/>
          </a:xfrm>
          <a:custGeom>
            <a:avLst/>
            <a:gdLst/>
            <a:ahLst/>
            <a:cxnLst/>
            <a:rect l="l" t="t" r="r" b="b"/>
            <a:pathLst>
              <a:path w="91" h="456" extrusionOk="0">
                <a:moveTo>
                  <a:pt x="1" y="0"/>
                </a:moveTo>
                <a:lnTo>
                  <a:pt x="46" y="277"/>
                </a:lnTo>
                <a:lnTo>
                  <a:pt x="90" y="456"/>
                </a:lnTo>
                <a:lnTo>
                  <a:pt x="46" y="23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709700" y="437425"/>
            <a:ext cx="4703100" cy="27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801140" y="2639105"/>
            <a:ext cx="5243742" cy="2621213"/>
          </a:xfrm>
          <a:custGeom>
            <a:avLst/>
            <a:gdLst/>
            <a:ahLst/>
            <a:cxnLst/>
            <a:rect l="l" t="t" r="r" b="b"/>
            <a:pathLst>
              <a:path w="51811" h="25899" extrusionOk="0">
                <a:moveTo>
                  <a:pt x="23877" y="1"/>
                </a:moveTo>
                <a:cubicBezTo>
                  <a:pt x="23372" y="1"/>
                  <a:pt x="22844" y="30"/>
                  <a:pt x="22291" y="90"/>
                </a:cubicBezTo>
                <a:cubicBezTo>
                  <a:pt x="22098" y="187"/>
                  <a:pt x="22002" y="187"/>
                  <a:pt x="21881" y="187"/>
                </a:cubicBezTo>
                <a:cubicBezTo>
                  <a:pt x="12049" y="1898"/>
                  <a:pt x="12146" y="13440"/>
                  <a:pt x="12146" y="13440"/>
                </a:cubicBezTo>
                <a:cubicBezTo>
                  <a:pt x="12146" y="13440"/>
                  <a:pt x="10748" y="12236"/>
                  <a:pt x="8748" y="12043"/>
                </a:cubicBezTo>
                <a:cubicBezTo>
                  <a:pt x="8531" y="11946"/>
                  <a:pt x="8242" y="11946"/>
                  <a:pt x="8025" y="11946"/>
                </a:cubicBezTo>
                <a:cubicBezTo>
                  <a:pt x="6531" y="11946"/>
                  <a:pt x="4724" y="12452"/>
                  <a:pt x="3109" y="14260"/>
                </a:cubicBezTo>
                <a:cubicBezTo>
                  <a:pt x="3013" y="14356"/>
                  <a:pt x="2916" y="14453"/>
                  <a:pt x="2820" y="14549"/>
                </a:cubicBezTo>
                <a:lnTo>
                  <a:pt x="2724" y="14645"/>
                </a:lnTo>
                <a:cubicBezTo>
                  <a:pt x="1" y="17874"/>
                  <a:pt x="603" y="22091"/>
                  <a:pt x="1519" y="24790"/>
                </a:cubicBezTo>
                <a:cubicBezTo>
                  <a:pt x="1712" y="25489"/>
                  <a:pt x="2314" y="25899"/>
                  <a:pt x="3013" y="25899"/>
                </a:cubicBezTo>
                <a:lnTo>
                  <a:pt x="50100" y="25899"/>
                </a:lnTo>
                <a:cubicBezTo>
                  <a:pt x="51015" y="25899"/>
                  <a:pt x="51811" y="25007"/>
                  <a:pt x="51618" y="24092"/>
                </a:cubicBezTo>
                <a:cubicBezTo>
                  <a:pt x="51112" y="20887"/>
                  <a:pt x="49714" y="19079"/>
                  <a:pt x="48292" y="18164"/>
                </a:cubicBezTo>
                <a:cubicBezTo>
                  <a:pt x="48100" y="18067"/>
                  <a:pt x="48003" y="17971"/>
                  <a:pt x="47907" y="17971"/>
                </a:cubicBezTo>
                <a:cubicBezTo>
                  <a:pt x="46709" y="17262"/>
                  <a:pt x="45559" y="17156"/>
                  <a:pt x="44976" y="17156"/>
                </a:cubicBezTo>
                <a:cubicBezTo>
                  <a:pt x="44727" y="17156"/>
                  <a:pt x="44581" y="17176"/>
                  <a:pt x="44581" y="17176"/>
                </a:cubicBezTo>
                <a:cubicBezTo>
                  <a:pt x="44388" y="16356"/>
                  <a:pt x="44172" y="15754"/>
                  <a:pt x="43882" y="15151"/>
                </a:cubicBezTo>
                <a:cubicBezTo>
                  <a:pt x="43786" y="15055"/>
                  <a:pt x="43786" y="14959"/>
                  <a:pt x="43690" y="14862"/>
                </a:cubicBezTo>
                <a:cubicBezTo>
                  <a:pt x="42237" y="12119"/>
                  <a:pt x="39800" y="11454"/>
                  <a:pt x="37778" y="11454"/>
                </a:cubicBezTo>
                <a:cubicBezTo>
                  <a:pt x="35875" y="11454"/>
                  <a:pt x="34340" y="12043"/>
                  <a:pt x="34340" y="12043"/>
                </a:cubicBezTo>
                <a:cubicBezTo>
                  <a:pt x="34340" y="12043"/>
                  <a:pt x="34340" y="11248"/>
                  <a:pt x="34147" y="10139"/>
                </a:cubicBezTo>
                <a:cubicBezTo>
                  <a:pt x="34147" y="10043"/>
                  <a:pt x="34051" y="9826"/>
                  <a:pt x="34051" y="9729"/>
                </a:cubicBezTo>
                <a:cubicBezTo>
                  <a:pt x="33641" y="7633"/>
                  <a:pt x="32629" y="4524"/>
                  <a:pt x="30436" y="2404"/>
                </a:cubicBezTo>
                <a:lnTo>
                  <a:pt x="30123" y="2115"/>
                </a:lnTo>
                <a:cubicBezTo>
                  <a:pt x="28600" y="835"/>
                  <a:pt x="26580" y="1"/>
                  <a:pt x="238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74825" y="1764712"/>
            <a:ext cx="2409056" cy="3055709"/>
            <a:chOff x="808954" y="1407348"/>
            <a:chExt cx="2533449" cy="3213491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1866000" y="1407348"/>
              <a:ext cx="213569" cy="319069"/>
            </a:xfrm>
            <a:custGeom>
              <a:avLst/>
              <a:gdLst/>
              <a:ahLst/>
              <a:cxnLst/>
              <a:rect l="l" t="t" r="r" b="b"/>
              <a:pathLst>
                <a:path w="93160" h="36580" extrusionOk="0">
                  <a:moveTo>
                    <a:pt x="1" y="11069"/>
                  </a:moveTo>
                  <a:lnTo>
                    <a:pt x="1" y="11069"/>
                  </a:lnTo>
                  <a:lnTo>
                    <a:pt x="534" y="11574"/>
                  </a:lnTo>
                  <a:lnTo>
                    <a:pt x="1261" y="12125"/>
                  </a:lnTo>
                  <a:lnTo>
                    <a:pt x="2134" y="12721"/>
                  </a:lnTo>
                  <a:lnTo>
                    <a:pt x="3151" y="13363"/>
                  </a:lnTo>
                  <a:lnTo>
                    <a:pt x="4315" y="14052"/>
                  </a:lnTo>
                  <a:lnTo>
                    <a:pt x="5575" y="14763"/>
                  </a:lnTo>
                  <a:lnTo>
                    <a:pt x="7029" y="15508"/>
                  </a:lnTo>
                  <a:lnTo>
                    <a:pt x="8580" y="16288"/>
                  </a:lnTo>
                  <a:lnTo>
                    <a:pt x="10276" y="17103"/>
                  </a:lnTo>
                  <a:lnTo>
                    <a:pt x="12070" y="17929"/>
                  </a:lnTo>
                  <a:lnTo>
                    <a:pt x="13960" y="18777"/>
                  </a:lnTo>
                  <a:lnTo>
                    <a:pt x="15996" y="19649"/>
                  </a:lnTo>
                  <a:lnTo>
                    <a:pt x="18080" y="20544"/>
                  </a:lnTo>
                  <a:lnTo>
                    <a:pt x="20310" y="21438"/>
                  </a:lnTo>
                  <a:lnTo>
                    <a:pt x="22588" y="22345"/>
                  </a:lnTo>
                  <a:lnTo>
                    <a:pt x="25011" y="23262"/>
                  </a:lnTo>
                  <a:lnTo>
                    <a:pt x="27483" y="24191"/>
                  </a:lnTo>
                  <a:lnTo>
                    <a:pt x="30004" y="25109"/>
                  </a:lnTo>
                  <a:lnTo>
                    <a:pt x="32621" y="26027"/>
                  </a:lnTo>
                  <a:lnTo>
                    <a:pt x="35287" y="26944"/>
                  </a:lnTo>
                  <a:lnTo>
                    <a:pt x="38001" y="27862"/>
                  </a:lnTo>
                  <a:lnTo>
                    <a:pt x="40764" y="28757"/>
                  </a:lnTo>
                  <a:lnTo>
                    <a:pt x="43575" y="29640"/>
                  </a:lnTo>
                  <a:lnTo>
                    <a:pt x="46435" y="30511"/>
                  </a:lnTo>
                  <a:lnTo>
                    <a:pt x="49343" y="31360"/>
                  </a:lnTo>
                  <a:lnTo>
                    <a:pt x="52299" y="32186"/>
                  </a:lnTo>
                  <a:lnTo>
                    <a:pt x="55208" y="32989"/>
                  </a:lnTo>
                  <a:lnTo>
                    <a:pt x="58213" y="33769"/>
                  </a:lnTo>
                  <a:lnTo>
                    <a:pt x="61169" y="34515"/>
                  </a:lnTo>
                  <a:lnTo>
                    <a:pt x="64174" y="35226"/>
                  </a:lnTo>
                  <a:lnTo>
                    <a:pt x="67180" y="35902"/>
                  </a:lnTo>
                  <a:lnTo>
                    <a:pt x="68634" y="36235"/>
                  </a:lnTo>
                  <a:lnTo>
                    <a:pt x="70136" y="36545"/>
                  </a:lnTo>
                  <a:lnTo>
                    <a:pt x="70136" y="36545"/>
                  </a:lnTo>
                  <a:lnTo>
                    <a:pt x="70282" y="36568"/>
                  </a:lnTo>
                  <a:lnTo>
                    <a:pt x="70427" y="36579"/>
                  </a:lnTo>
                  <a:lnTo>
                    <a:pt x="70621" y="36579"/>
                  </a:lnTo>
                  <a:lnTo>
                    <a:pt x="70766" y="36556"/>
                  </a:lnTo>
                  <a:lnTo>
                    <a:pt x="70960" y="36533"/>
                  </a:lnTo>
                  <a:lnTo>
                    <a:pt x="71154" y="36499"/>
                  </a:lnTo>
                  <a:lnTo>
                    <a:pt x="71542" y="36396"/>
                  </a:lnTo>
                  <a:lnTo>
                    <a:pt x="71978" y="36258"/>
                  </a:lnTo>
                  <a:lnTo>
                    <a:pt x="72463" y="36063"/>
                  </a:lnTo>
                  <a:lnTo>
                    <a:pt x="72996" y="35834"/>
                  </a:lnTo>
                  <a:lnTo>
                    <a:pt x="73529" y="35570"/>
                  </a:lnTo>
                  <a:lnTo>
                    <a:pt x="74062" y="35272"/>
                  </a:lnTo>
                  <a:lnTo>
                    <a:pt x="74692" y="34928"/>
                  </a:lnTo>
                  <a:lnTo>
                    <a:pt x="75274" y="34560"/>
                  </a:lnTo>
                  <a:lnTo>
                    <a:pt x="75904" y="34148"/>
                  </a:lnTo>
                  <a:lnTo>
                    <a:pt x="77213" y="33241"/>
                  </a:lnTo>
                  <a:lnTo>
                    <a:pt x="78570" y="32209"/>
                  </a:lnTo>
                  <a:lnTo>
                    <a:pt x="79927" y="31085"/>
                  </a:lnTo>
                  <a:lnTo>
                    <a:pt x="81333" y="29846"/>
                  </a:lnTo>
                  <a:lnTo>
                    <a:pt x="82738" y="28539"/>
                  </a:lnTo>
                  <a:lnTo>
                    <a:pt x="84144" y="27151"/>
                  </a:lnTo>
                  <a:lnTo>
                    <a:pt x="85501" y="25694"/>
                  </a:lnTo>
                  <a:lnTo>
                    <a:pt x="86761" y="24180"/>
                  </a:lnTo>
                  <a:lnTo>
                    <a:pt x="88021" y="22631"/>
                  </a:lnTo>
                  <a:lnTo>
                    <a:pt x="88603" y="21851"/>
                  </a:lnTo>
                  <a:lnTo>
                    <a:pt x="89136" y="21049"/>
                  </a:lnTo>
                  <a:lnTo>
                    <a:pt x="89669" y="20257"/>
                  </a:lnTo>
                  <a:lnTo>
                    <a:pt x="90154" y="19443"/>
                  </a:lnTo>
                  <a:lnTo>
                    <a:pt x="90639" y="18640"/>
                  </a:lnTo>
                  <a:lnTo>
                    <a:pt x="91075" y="17837"/>
                  </a:lnTo>
                  <a:lnTo>
                    <a:pt x="91463" y="17022"/>
                  </a:lnTo>
                  <a:lnTo>
                    <a:pt x="91850" y="16220"/>
                  </a:lnTo>
                  <a:lnTo>
                    <a:pt x="92141" y="15405"/>
                  </a:lnTo>
                  <a:lnTo>
                    <a:pt x="92432" y="14614"/>
                  </a:lnTo>
                  <a:lnTo>
                    <a:pt x="92674" y="13811"/>
                  </a:lnTo>
                  <a:lnTo>
                    <a:pt x="92868" y="13019"/>
                  </a:lnTo>
                  <a:lnTo>
                    <a:pt x="93014" y="12239"/>
                  </a:lnTo>
                  <a:lnTo>
                    <a:pt x="93111" y="11471"/>
                  </a:lnTo>
                  <a:lnTo>
                    <a:pt x="93159" y="10714"/>
                  </a:lnTo>
                  <a:lnTo>
                    <a:pt x="93159" y="9957"/>
                  </a:lnTo>
                  <a:lnTo>
                    <a:pt x="93062" y="9223"/>
                  </a:lnTo>
                  <a:lnTo>
                    <a:pt x="92965" y="8500"/>
                  </a:lnTo>
                  <a:lnTo>
                    <a:pt x="92771" y="7789"/>
                  </a:lnTo>
                  <a:lnTo>
                    <a:pt x="92481" y="7101"/>
                  </a:lnTo>
                  <a:lnTo>
                    <a:pt x="92190" y="6435"/>
                  </a:lnTo>
                  <a:lnTo>
                    <a:pt x="91802" y="5782"/>
                  </a:lnTo>
                  <a:lnTo>
                    <a:pt x="91317" y="5151"/>
                  </a:lnTo>
                  <a:lnTo>
                    <a:pt x="90784" y="4543"/>
                  </a:lnTo>
                  <a:lnTo>
                    <a:pt x="90203" y="3958"/>
                  </a:lnTo>
                  <a:lnTo>
                    <a:pt x="89524" y="3407"/>
                  </a:lnTo>
                  <a:lnTo>
                    <a:pt x="88748" y="2868"/>
                  </a:lnTo>
                  <a:lnTo>
                    <a:pt x="88312" y="2616"/>
                  </a:lnTo>
                  <a:lnTo>
                    <a:pt x="87924" y="2363"/>
                  </a:lnTo>
                  <a:lnTo>
                    <a:pt x="87440" y="2123"/>
                  </a:lnTo>
                  <a:lnTo>
                    <a:pt x="86955" y="1893"/>
                  </a:lnTo>
                  <a:lnTo>
                    <a:pt x="86470" y="1664"/>
                  </a:lnTo>
                  <a:lnTo>
                    <a:pt x="85986" y="1446"/>
                  </a:lnTo>
                  <a:lnTo>
                    <a:pt x="85404" y="1239"/>
                  </a:lnTo>
                  <a:lnTo>
                    <a:pt x="84871" y="1033"/>
                  </a:lnTo>
                  <a:lnTo>
                    <a:pt x="84289" y="838"/>
                  </a:lnTo>
                  <a:lnTo>
                    <a:pt x="83659" y="654"/>
                  </a:lnTo>
                  <a:lnTo>
                    <a:pt x="83029" y="471"/>
                  </a:lnTo>
                  <a:lnTo>
                    <a:pt x="82399" y="310"/>
                  </a:lnTo>
                  <a:lnTo>
                    <a:pt x="81720" y="150"/>
                  </a:lnTo>
                  <a:lnTo>
                    <a:pt x="81042" y="1"/>
                  </a:lnTo>
                  <a:lnTo>
                    <a:pt x="1" y="110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029075" y="1574637"/>
              <a:ext cx="1852530" cy="2378975"/>
            </a:xfrm>
            <a:custGeom>
              <a:avLst/>
              <a:gdLst/>
              <a:ahLst/>
              <a:cxnLst/>
              <a:rect l="l" t="t" r="r" b="b"/>
              <a:pathLst>
                <a:path w="808083" h="272740" extrusionOk="0">
                  <a:moveTo>
                    <a:pt x="313937" y="272740"/>
                  </a:moveTo>
                  <a:lnTo>
                    <a:pt x="313937" y="272740"/>
                  </a:lnTo>
                  <a:lnTo>
                    <a:pt x="313307" y="272740"/>
                  </a:lnTo>
                  <a:lnTo>
                    <a:pt x="312580" y="272729"/>
                  </a:lnTo>
                  <a:lnTo>
                    <a:pt x="311077" y="272694"/>
                  </a:lnTo>
                  <a:lnTo>
                    <a:pt x="309333" y="272625"/>
                  </a:lnTo>
                  <a:lnTo>
                    <a:pt x="307394" y="272534"/>
                  </a:lnTo>
                  <a:lnTo>
                    <a:pt x="305310" y="272407"/>
                  </a:lnTo>
                  <a:lnTo>
                    <a:pt x="302983" y="272258"/>
                  </a:lnTo>
                  <a:lnTo>
                    <a:pt x="300560" y="272086"/>
                  </a:lnTo>
                  <a:lnTo>
                    <a:pt x="297894" y="271891"/>
                  </a:lnTo>
                  <a:lnTo>
                    <a:pt x="295083" y="271673"/>
                  </a:lnTo>
                  <a:lnTo>
                    <a:pt x="292126" y="271432"/>
                  </a:lnTo>
                  <a:lnTo>
                    <a:pt x="285679" y="270882"/>
                  </a:lnTo>
                  <a:lnTo>
                    <a:pt x="278651" y="270262"/>
                  </a:lnTo>
                  <a:lnTo>
                    <a:pt x="271042" y="269586"/>
                  </a:lnTo>
                  <a:lnTo>
                    <a:pt x="254223" y="268060"/>
                  </a:lnTo>
                  <a:lnTo>
                    <a:pt x="245111" y="267246"/>
                  </a:lnTo>
                  <a:lnTo>
                    <a:pt x="235514" y="266397"/>
                  </a:lnTo>
                  <a:lnTo>
                    <a:pt x="225529" y="265525"/>
                  </a:lnTo>
                  <a:lnTo>
                    <a:pt x="215156" y="264642"/>
                  </a:lnTo>
                  <a:lnTo>
                    <a:pt x="209825" y="264206"/>
                  </a:lnTo>
                  <a:lnTo>
                    <a:pt x="204445" y="263759"/>
                  </a:lnTo>
                  <a:lnTo>
                    <a:pt x="198968" y="263323"/>
                  </a:lnTo>
                  <a:lnTo>
                    <a:pt x="193394" y="262887"/>
                  </a:lnTo>
                  <a:lnTo>
                    <a:pt x="187771" y="262451"/>
                  </a:lnTo>
                  <a:lnTo>
                    <a:pt x="182100" y="262027"/>
                  </a:lnTo>
                  <a:lnTo>
                    <a:pt x="176381" y="261602"/>
                  </a:lnTo>
                  <a:lnTo>
                    <a:pt x="170565" y="261189"/>
                  </a:lnTo>
                  <a:lnTo>
                    <a:pt x="164700" y="260776"/>
                  </a:lnTo>
                  <a:lnTo>
                    <a:pt x="158787" y="260387"/>
                  </a:lnTo>
                  <a:lnTo>
                    <a:pt x="152825" y="259997"/>
                  </a:lnTo>
                  <a:lnTo>
                    <a:pt x="146863" y="259618"/>
                  </a:lnTo>
                  <a:lnTo>
                    <a:pt x="140853" y="259262"/>
                  </a:lnTo>
                  <a:lnTo>
                    <a:pt x="134794" y="258918"/>
                  </a:lnTo>
                  <a:lnTo>
                    <a:pt x="128687" y="258586"/>
                  </a:lnTo>
                  <a:lnTo>
                    <a:pt x="122580" y="258265"/>
                  </a:lnTo>
                  <a:lnTo>
                    <a:pt x="116473" y="257966"/>
                  </a:lnTo>
                  <a:lnTo>
                    <a:pt x="110317" y="257680"/>
                  </a:lnTo>
                  <a:lnTo>
                    <a:pt x="104162" y="257427"/>
                  </a:lnTo>
                  <a:lnTo>
                    <a:pt x="98006" y="257186"/>
                  </a:lnTo>
                  <a:lnTo>
                    <a:pt x="91850" y="256968"/>
                  </a:lnTo>
                  <a:lnTo>
                    <a:pt x="85646" y="256762"/>
                  </a:lnTo>
                  <a:lnTo>
                    <a:pt x="79491" y="256590"/>
                  </a:lnTo>
                  <a:lnTo>
                    <a:pt x="73335" y="256452"/>
                  </a:lnTo>
                  <a:lnTo>
                    <a:pt x="67228" y="256326"/>
                  </a:lnTo>
                  <a:lnTo>
                    <a:pt x="64174" y="256280"/>
                  </a:lnTo>
                  <a:lnTo>
                    <a:pt x="61121" y="256234"/>
                  </a:lnTo>
                  <a:lnTo>
                    <a:pt x="58067" y="256200"/>
                  </a:lnTo>
                  <a:lnTo>
                    <a:pt x="55014" y="256165"/>
                  </a:lnTo>
                  <a:lnTo>
                    <a:pt x="51960" y="256143"/>
                  </a:lnTo>
                  <a:lnTo>
                    <a:pt x="48955" y="256131"/>
                  </a:lnTo>
                  <a:lnTo>
                    <a:pt x="45901" y="256120"/>
                  </a:lnTo>
                  <a:lnTo>
                    <a:pt x="42896" y="256131"/>
                  </a:lnTo>
                  <a:lnTo>
                    <a:pt x="39891" y="256131"/>
                  </a:lnTo>
                  <a:lnTo>
                    <a:pt x="36886" y="256154"/>
                  </a:lnTo>
                  <a:lnTo>
                    <a:pt x="33881" y="256177"/>
                  </a:lnTo>
                  <a:lnTo>
                    <a:pt x="30924" y="256211"/>
                  </a:lnTo>
                  <a:lnTo>
                    <a:pt x="27968" y="256257"/>
                  </a:lnTo>
                  <a:lnTo>
                    <a:pt x="25011" y="256303"/>
                  </a:lnTo>
                  <a:lnTo>
                    <a:pt x="22054" y="256360"/>
                  </a:lnTo>
                  <a:lnTo>
                    <a:pt x="19098" y="256429"/>
                  </a:lnTo>
                  <a:lnTo>
                    <a:pt x="16190" y="256510"/>
                  </a:lnTo>
                  <a:lnTo>
                    <a:pt x="13281" y="256601"/>
                  </a:lnTo>
                  <a:lnTo>
                    <a:pt x="10373" y="256693"/>
                  </a:lnTo>
                  <a:lnTo>
                    <a:pt x="7514" y="256796"/>
                  </a:lnTo>
                  <a:lnTo>
                    <a:pt x="4654" y="256911"/>
                  </a:lnTo>
                  <a:lnTo>
                    <a:pt x="1794" y="257037"/>
                  </a:lnTo>
                  <a:lnTo>
                    <a:pt x="1794" y="257037"/>
                  </a:lnTo>
                  <a:lnTo>
                    <a:pt x="1406" y="256670"/>
                  </a:lnTo>
                  <a:lnTo>
                    <a:pt x="1067" y="256303"/>
                  </a:lnTo>
                  <a:lnTo>
                    <a:pt x="776" y="255936"/>
                  </a:lnTo>
                  <a:lnTo>
                    <a:pt x="534" y="255569"/>
                  </a:lnTo>
                  <a:lnTo>
                    <a:pt x="340" y="255202"/>
                  </a:lnTo>
                  <a:lnTo>
                    <a:pt x="195" y="254835"/>
                  </a:lnTo>
                  <a:lnTo>
                    <a:pt x="98" y="254468"/>
                  </a:lnTo>
                  <a:lnTo>
                    <a:pt x="49" y="254101"/>
                  </a:lnTo>
                  <a:lnTo>
                    <a:pt x="1" y="253745"/>
                  </a:lnTo>
                  <a:lnTo>
                    <a:pt x="49" y="253378"/>
                  </a:lnTo>
                  <a:lnTo>
                    <a:pt x="98" y="253011"/>
                  </a:lnTo>
                  <a:lnTo>
                    <a:pt x="195" y="252644"/>
                  </a:lnTo>
                  <a:lnTo>
                    <a:pt x="340" y="252289"/>
                  </a:lnTo>
                  <a:lnTo>
                    <a:pt x="534" y="251921"/>
                  </a:lnTo>
                  <a:lnTo>
                    <a:pt x="776" y="251566"/>
                  </a:lnTo>
                  <a:lnTo>
                    <a:pt x="1019" y="251199"/>
                  </a:lnTo>
                  <a:lnTo>
                    <a:pt x="1358" y="250832"/>
                  </a:lnTo>
                  <a:lnTo>
                    <a:pt x="1697" y="250476"/>
                  </a:lnTo>
                  <a:lnTo>
                    <a:pt x="2036" y="250121"/>
                  </a:lnTo>
                  <a:lnTo>
                    <a:pt x="2473" y="249754"/>
                  </a:lnTo>
                  <a:lnTo>
                    <a:pt x="2909" y="249398"/>
                  </a:lnTo>
                  <a:lnTo>
                    <a:pt x="3394" y="249031"/>
                  </a:lnTo>
                  <a:lnTo>
                    <a:pt x="3927" y="248675"/>
                  </a:lnTo>
                  <a:lnTo>
                    <a:pt x="4508" y="248320"/>
                  </a:lnTo>
                  <a:lnTo>
                    <a:pt x="5090" y="247964"/>
                  </a:lnTo>
                  <a:lnTo>
                    <a:pt x="5720" y="247597"/>
                  </a:lnTo>
                  <a:lnTo>
                    <a:pt x="6350" y="247242"/>
                  </a:lnTo>
                  <a:lnTo>
                    <a:pt x="7029" y="246886"/>
                  </a:lnTo>
                  <a:lnTo>
                    <a:pt x="8531" y="246175"/>
                  </a:lnTo>
                  <a:lnTo>
                    <a:pt x="10082" y="245464"/>
                  </a:lnTo>
                  <a:lnTo>
                    <a:pt x="11779" y="244753"/>
                  </a:lnTo>
                  <a:lnTo>
                    <a:pt x="13621" y="244041"/>
                  </a:lnTo>
                  <a:lnTo>
                    <a:pt x="15511" y="243342"/>
                  </a:lnTo>
                  <a:lnTo>
                    <a:pt x="17547" y="242631"/>
                  </a:lnTo>
                  <a:lnTo>
                    <a:pt x="19631" y="241931"/>
                  </a:lnTo>
                  <a:lnTo>
                    <a:pt x="21860" y="241231"/>
                  </a:lnTo>
                  <a:lnTo>
                    <a:pt x="24139" y="240532"/>
                  </a:lnTo>
                  <a:lnTo>
                    <a:pt x="26514" y="239832"/>
                  </a:lnTo>
                  <a:lnTo>
                    <a:pt x="28937" y="239144"/>
                  </a:lnTo>
                  <a:lnTo>
                    <a:pt x="31457" y="238444"/>
                  </a:lnTo>
                  <a:lnTo>
                    <a:pt x="34026" y="237756"/>
                  </a:lnTo>
                  <a:lnTo>
                    <a:pt x="36692" y="237067"/>
                  </a:lnTo>
                  <a:lnTo>
                    <a:pt x="39358" y="236379"/>
                  </a:lnTo>
                  <a:lnTo>
                    <a:pt x="42121" y="235691"/>
                  </a:lnTo>
                  <a:lnTo>
                    <a:pt x="44932" y="235003"/>
                  </a:lnTo>
                  <a:lnTo>
                    <a:pt x="47743" y="234326"/>
                  </a:lnTo>
                  <a:lnTo>
                    <a:pt x="50603" y="233649"/>
                  </a:lnTo>
                  <a:lnTo>
                    <a:pt x="53511" y="232961"/>
                  </a:lnTo>
                  <a:lnTo>
                    <a:pt x="59424" y="231619"/>
                  </a:lnTo>
                  <a:lnTo>
                    <a:pt x="65386" y="230266"/>
                  </a:lnTo>
                  <a:lnTo>
                    <a:pt x="71348" y="228935"/>
                  </a:lnTo>
                  <a:lnTo>
                    <a:pt x="83223" y="226285"/>
                  </a:lnTo>
                  <a:lnTo>
                    <a:pt x="89088" y="224978"/>
                  </a:lnTo>
                  <a:lnTo>
                    <a:pt x="94807" y="223670"/>
                  </a:lnTo>
                  <a:lnTo>
                    <a:pt x="100332" y="222374"/>
                  </a:lnTo>
                  <a:lnTo>
                    <a:pt x="103047" y="221732"/>
                  </a:lnTo>
                  <a:lnTo>
                    <a:pt x="105664" y="221089"/>
                  </a:lnTo>
                  <a:lnTo>
                    <a:pt x="108233" y="220447"/>
                  </a:lnTo>
                  <a:lnTo>
                    <a:pt x="110753" y="219805"/>
                  </a:lnTo>
                  <a:lnTo>
                    <a:pt x="113225" y="219174"/>
                  </a:lnTo>
                  <a:lnTo>
                    <a:pt x="115600" y="218532"/>
                  </a:lnTo>
                  <a:lnTo>
                    <a:pt x="117878" y="217901"/>
                  </a:lnTo>
                  <a:lnTo>
                    <a:pt x="120059" y="217270"/>
                  </a:lnTo>
                  <a:lnTo>
                    <a:pt x="122192" y="216650"/>
                  </a:lnTo>
                  <a:lnTo>
                    <a:pt x="124179" y="216020"/>
                  </a:lnTo>
                  <a:lnTo>
                    <a:pt x="126118" y="215400"/>
                  </a:lnTo>
                  <a:lnTo>
                    <a:pt x="127912" y="214781"/>
                  </a:lnTo>
                  <a:lnTo>
                    <a:pt x="129656" y="214161"/>
                  </a:lnTo>
                  <a:lnTo>
                    <a:pt x="131207" y="213542"/>
                  </a:lnTo>
                  <a:lnTo>
                    <a:pt x="131207" y="213542"/>
                  </a:lnTo>
                  <a:lnTo>
                    <a:pt x="134213" y="212326"/>
                  </a:lnTo>
                  <a:lnTo>
                    <a:pt x="137169" y="211122"/>
                  </a:lnTo>
                  <a:lnTo>
                    <a:pt x="139980" y="209929"/>
                  </a:lnTo>
                  <a:lnTo>
                    <a:pt x="142695" y="208759"/>
                  </a:lnTo>
                  <a:lnTo>
                    <a:pt x="145264" y="207589"/>
                  </a:lnTo>
                  <a:lnTo>
                    <a:pt x="147736" y="206442"/>
                  </a:lnTo>
                  <a:lnTo>
                    <a:pt x="150111" y="205306"/>
                  </a:lnTo>
                  <a:lnTo>
                    <a:pt x="152292" y="204182"/>
                  </a:lnTo>
                  <a:lnTo>
                    <a:pt x="154376" y="203070"/>
                  </a:lnTo>
                  <a:lnTo>
                    <a:pt x="155394" y="202519"/>
                  </a:lnTo>
                  <a:lnTo>
                    <a:pt x="156315" y="201957"/>
                  </a:lnTo>
                  <a:lnTo>
                    <a:pt x="157236" y="201406"/>
                  </a:lnTo>
                  <a:lnTo>
                    <a:pt x="158108" y="200856"/>
                  </a:lnTo>
                  <a:lnTo>
                    <a:pt x="158932" y="200317"/>
                  </a:lnTo>
                  <a:lnTo>
                    <a:pt x="159707" y="199766"/>
                  </a:lnTo>
                  <a:lnTo>
                    <a:pt x="160483" y="199227"/>
                  </a:lnTo>
                  <a:lnTo>
                    <a:pt x="161210" y="198677"/>
                  </a:lnTo>
                  <a:lnTo>
                    <a:pt x="161840" y="198137"/>
                  </a:lnTo>
                  <a:lnTo>
                    <a:pt x="162470" y="197587"/>
                  </a:lnTo>
                  <a:lnTo>
                    <a:pt x="163052" y="197048"/>
                  </a:lnTo>
                  <a:lnTo>
                    <a:pt x="163585" y="196509"/>
                  </a:lnTo>
                  <a:lnTo>
                    <a:pt x="164070" y="195970"/>
                  </a:lnTo>
                  <a:lnTo>
                    <a:pt x="164554" y="195430"/>
                  </a:lnTo>
                  <a:lnTo>
                    <a:pt x="164942" y="194891"/>
                  </a:lnTo>
                  <a:lnTo>
                    <a:pt x="165281" y="194352"/>
                  </a:lnTo>
                  <a:lnTo>
                    <a:pt x="165572" y="193813"/>
                  </a:lnTo>
                  <a:lnTo>
                    <a:pt x="165815" y="193274"/>
                  </a:lnTo>
                  <a:lnTo>
                    <a:pt x="166008" y="192735"/>
                  </a:lnTo>
                  <a:lnTo>
                    <a:pt x="166202" y="192184"/>
                  </a:lnTo>
                  <a:lnTo>
                    <a:pt x="166299" y="191645"/>
                  </a:lnTo>
                  <a:lnTo>
                    <a:pt x="166348" y="191106"/>
                  </a:lnTo>
                  <a:lnTo>
                    <a:pt x="166299" y="190567"/>
                  </a:lnTo>
                  <a:lnTo>
                    <a:pt x="166251" y="190017"/>
                  </a:lnTo>
                  <a:lnTo>
                    <a:pt x="166154" y="189477"/>
                  </a:lnTo>
                  <a:lnTo>
                    <a:pt x="165960" y="188927"/>
                  </a:lnTo>
                  <a:lnTo>
                    <a:pt x="165766" y="188376"/>
                  </a:lnTo>
                  <a:lnTo>
                    <a:pt x="165475" y="187826"/>
                  </a:lnTo>
                  <a:lnTo>
                    <a:pt x="165136" y="187275"/>
                  </a:lnTo>
                  <a:lnTo>
                    <a:pt x="164700" y="186725"/>
                  </a:lnTo>
                  <a:lnTo>
                    <a:pt x="164264" y="186174"/>
                  </a:lnTo>
                  <a:lnTo>
                    <a:pt x="163730" y="185612"/>
                  </a:lnTo>
                  <a:lnTo>
                    <a:pt x="163149" y="185050"/>
                  </a:lnTo>
                  <a:lnTo>
                    <a:pt x="162519" y="184488"/>
                  </a:lnTo>
                  <a:lnTo>
                    <a:pt x="161792" y="183926"/>
                  </a:lnTo>
                  <a:lnTo>
                    <a:pt x="161065" y="183352"/>
                  </a:lnTo>
                  <a:lnTo>
                    <a:pt x="160192" y="182790"/>
                  </a:lnTo>
                  <a:lnTo>
                    <a:pt x="159320" y="182217"/>
                  </a:lnTo>
                  <a:lnTo>
                    <a:pt x="158350" y="181643"/>
                  </a:lnTo>
                  <a:lnTo>
                    <a:pt x="157332" y="181058"/>
                  </a:lnTo>
                  <a:lnTo>
                    <a:pt x="156218" y="180473"/>
                  </a:lnTo>
                  <a:lnTo>
                    <a:pt x="155054" y="179888"/>
                  </a:lnTo>
                  <a:lnTo>
                    <a:pt x="153843" y="179303"/>
                  </a:lnTo>
                  <a:lnTo>
                    <a:pt x="152534" y="178707"/>
                  </a:lnTo>
                  <a:lnTo>
                    <a:pt x="151177" y="178110"/>
                  </a:lnTo>
                  <a:lnTo>
                    <a:pt x="149723" y="177514"/>
                  </a:lnTo>
                  <a:lnTo>
                    <a:pt x="149723" y="177514"/>
                  </a:lnTo>
                  <a:lnTo>
                    <a:pt x="148220" y="176895"/>
                  </a:lnTo>
                  <a:lnTo>
                    <a:pt x="146766" y="176275"/>
                  </a:lnTo>
                  <a:lnTo>
                    <a:pt x="145312" y="175633"/>
                  </a:lnTo>
                  <a:lnTo>
                    <a:pt x="143906" y="174979"/>
                  </a:lnTo>
                  <a:lnTo>
                    <a:pt x="142452" y="174314"/>
                  </a:lnTo>
                  <a:lnTo>
                    <a:pt x="141047" y="173626"/>
                  </a:lnTo>
                  <a:lnTo>
                    <a:pt x="139641" y="172937"/>
                  </a:lnTo>
                  <a:lnTo>
                    <a:pt x="138284" y="172238"/>
                  </a:lnTo>
                  <a:lnTo>
                    <a:pt x="136878" y="171526"/>
                  </a:lnTo>
                  <a:lnTo>
                    <a:pt x="135521" y="170804"/>
                  </a:lnTo>
                  <a:lnTo>
                    <a:pt x="132855" y="169336"/>
                  </a:lnTo>
                  <a:lnTo>
                    <a:pt x="130287" y="167845"/>
                  </a:lnTo>
                  <a:lnTo>
                    <a:pt x="127718" y="166330"/>
                  </a:lnTo>
                  <a:lnTo>
                    <a:pt x="125246" y="164816"/>
                  </a:lnTo>
                  <a:lnTo>
                    <a:pt x="122871" y="163279"/>
                  </a:lnTo>
                  <a:lnTo>
                    <a:pt x="120544" y="161742"/>
                  </a:lnTo>
                  <a:lnTo>
                    <a:pt x="118266" y="160217"/>
                  </a:lnTo>
                  <a:lnTo>
                    <a:pt x="116133" y="158703"/>
                  </a:lnTo>
                  <a:lnTo>
                    <a:pt x="114049" y="157212"/>
                  </a:lnTo>
                  <a:lnTo>
                    <a:pt x="112014" y="155743"/>
                  </a:lnTo>
                  <a:lnTo>
                    <a:pt x="110123" y="154298"/>
                  </a:lnTo>
                  <a:lnTo>
                    <a:pt x="108281" y="152899"/>
                  </a:lnTo>
                  <a:lnTo>
                    <a:pt x="106585" y="151534"/>
                  </a:lnTo>
                  <a:lnTo>
                    <a:pt x="104937" y="150226"/>
                  </a:lnTo>
                  <a:lnTo>
                    <a:pt x="103434" y="148976"/>
                  </a:lnTo>
                  <a:lnTo>
                    <a:pt x="100720" y="146670"/>
                  </a:lnTo>
                  <a:lnTo>
                    <a:pt x="98442" y="144675"/>
                  </a:lnTo>
                  <a:lnTo>
                    <a:pt x="96600" y="143034"/>
                  </a:lnTo>
                  <a:lnTo>
                    <a:pt x="95292" y="141796"/>
                  </a:lnTo>
                  <a:lnTo>
                    <a:pt x="94177" y="140740"/>
                  </a:lnTo>
                  <a:lnTo>
                    <a:pt x="119236" y="146625"/>
                  </a:lnTo>
                  <a:lnTo>
                    <a:pt x="119236" y="146625"/>
                  </a:lnTo>
                  <a:lnTo>
                    <a:pt x="118751" y="145145"/>
                  </a:lnTo>
                  <a:lnTo>
                    <a:pt x="118169" y="143413"/>
                  </a:lnTo>
                  <a:lnTo>
                    <a:pt x="117539" y="141119"/>
                  </a:lnTo>
                  <a:lnTo>
                    <a:pt x="117200" y="139777"/>
                  </a:lnTo>
                  <a:lnTo>
                    <a:pt x="116861" y="138332"/>
                  </a:lnTo>
                  <a:lnTo>
                    <a:pt x="116521" y="136783"/>
                  </a:lnTo>
                  <a:lnTo>
                    <a:pt x="116230" y="135143"/>
                  </a:lnTo>
                  <a:lnTo>
                    <a:pt x="115940" y="133422"/>
                  </a:lnTo>
                  <a:lnTo>
                    <a:pt x="115697" y="131621"/>
                  </a:lnTo>
                  <a:lnTo>
                    <a:pt x="115455" y="129752"/>
                  </a:lnTo>
                  <a:lnTo>
                    <a:pt x="115309" y="127836"/>
                  </a:lnTo>
                  <a:lnTo>
                    <a:pt x="115213" y="125875"/>
                  </a:lnTo>
                  <a:lnTo>
                    <a:pt x="115213" y="123879"/>
                  </a:lnTo>
                  <a:lnTo>
                    <a:pt x="115261" y="121849"/>
                  </a:lnTo>
                  <a:lnTo>
                    <a:pt x="115406" y="119807"/>
                  </a:lnTo>
                  <a:lnTo>
                    <a:pt x="115600" y="117754"/>
                  </a:lnTo>
                  <a:lnTo>
                    <a:pt x="115940" y="115712"/>
                  </a:lnTo>
                  <a:lnTo>
                    <a:pt x="116182" y="114691"/>
                  </a:lnTo>
                  <a:lnTo>
                    <a:pt x="116376" y="113682"/>
                  </a:lnTo>
                  <a:lnTo>
                    <a:pt x="116667" y="112673"/>
                  </a:lnTo>
                  <a:lnTo>
                    <a:pt x="116957" y="111663"/>
                  </a:lnTo>
                  <a:lnTo>
                    <a:pt x="117297" y="110665"/>
                  </a:lnTo>
                  <a:lnTo>
                    <a:pt x="117684" y="109679"/>
                  </a:lnTo>
                  <a:lnTo>
                    <a:pt x="118072" y="108704"/>
                  </a:lnTo>
                  <a:lnTo>
                    <a:pt x="118508" y="107740"/>
                  </a:lnTo>
                  <a:lnTo>
                    <a:pt x="118993" y="106788"/>
                  </a:lnTo>
                  <a:lnTo>
                    <a:pt x="119478" y="105848"/>
                  </a:lnTo>
                  <a:lnTo>
                    <a:pt x="120011" y="104919"/>
                  </a:lnTo>
                  <a:lnTo>
                    <a:pt x="120593" y="104013"/>
                  </a:lnTo>
                  <a:lnTo>
                    <a:pt x="121223" y="103118"/>
                  </a:lnTo>
                  <a:lnTo>
                    <a:pt x="121901" y="102246"/>
                  </a:lnTo>
                  <a:lnTo>
                    <a:pt x="122628" y="101397"/>
                  </a:lnTo>
                  <a:lnTo>
                    <a:pt x="123404" y="100560"/>
                  </a:lnTo>
                  <a:lnTo>
                    <a:pt x="124179" y="99757"/>
                  </a:lnTo>
                  <a:lnTo>
                    <a:pt x="125052" y="98966"/>
                  </a:lnTo>
                  <a:lnTo>
                    <a:pt x="125924" y="98209"/>
                  </a:lnTo>
                  <a:lnTo>
                    <a:pt x="126894" y="97463"/>
                  </a:lnTo>
                  <a:lnTo>
                    <a:pt x="126894" y="97463"/>
                  </a:lnTo>
                  <a:lnTo>
                    <a:pt x="130626" y="94687"/>
                  </a:lnTo>
                  <a:lnTo>
                    <a:pt x="134213" y="92129"/>
                  </a:lnTo>
                  <a:lnTo>
                    <a:pt x="137557" y="89801"/>
                  </a:lnTo>
                  <a:lnTo>
                    <a:pt x="140659" y="87690"/>
                  </a:lnTo>
                  <a:lnTo>
                    <a:pt x="143519" y="85809"/>
                  </a:lnTo>
                  <a:lnTo>
                    <a:pt x="146088" y="84135"/>
                  </a:lnTo>
                  <a:lnTo>
                    <a:pt x="148463" y="82689"/>
                  </a:lnTo>
                  <a:lnTo>
                    <a:pt x="150547" y="81451"/>
                  </a:lnTo>
                  <a:lnTo>
                    <a:pt x="152340" y="80418"/>
                  </a:lnTo>
                  <a:lnTo>
                    <a:pt x="153843" y="79592"/>
                  </a:lnTo>
                  <a:lnTo>
                    <a:pt x="155054" y="78985"/>
                  </a:lnTo>
                  <a:lnTo>
                    <a:pt x="155539" y="78755"/>
                  </a:lnTo>
                  <a:lnTo>
                    <a:pt x="155927" y="78572"/>
                  </a:lnTo>
                  <a:lnTo>
                    <a:pt x="156266" y="78445"/>
                  </a:lnTo>
                  <a:lnTo>
                    <a:pt x="156508" y="78365"/>
                  </a:lnTo>
                  <a:lnTo>
                    <a:pt x="156605" y="78342"/>
                  </a:lnTo>
                  <a:lnTo>
                    <a:pt x="156702" y="78342"/>
                  </a:lnTo>
                  <a:lnTo>
                    <a:pt x="156751" y="78342"/>
                  </a:lnTo>
                  <a:lnTo>
                    <a:pt x="156751" y="78365"/>
                  </a:lnTo>
                  <a:lnTo>
                    <a:pt x="156751" y="78434"/>
                  </a:lnTo>
                  <a:lnTo>
                    <a:pt x="156654" y="78549"/>
                  </a:lnTo>
                  <a:lnTo>
                    <a:pt x="156508" y="78721"/>
                  </a:lnTo>
                  <a:lnTo>
                    <a:pt x="156266" y="78939"/>
                  </a:lnTo>
                  <a:lnTo>
                    <a:pt x="156266" y="78939"/>
                  </a:lnTo>
                  <a:lnTo>
                    <a:pt x="156121" y="79065"/>
                  </a:lnTo>
                  <a:lnTo>
                    <a:pt x="155975" y="79202"/>
                  </a:lnTo>
                  <a:lnTo>
                    <a:pt x="155781" y="79512"/>
                  </a:lnTo>
                  <a:lnTo>
                    <a:pt x="155685" y="79868"/>
                  </a:lnTo>
                  <a:lnTo>
                    <a:pt x="155636" y="80269"/>
                  </a:lnTo>
                  <a:lnTo>
                    <a:pt x="155685" y="80694"/>
                  </a:lnTo>
                  <a:lnTo>
                    <a:pt x="155781" y="81152"/>
                  </a:lnTo>
                  <a:lnTo>
                    <a:pt x="155927" y="81634"/>
                  </a:lnTo>
                  <a:lnTo>
                    <a:pt x="156121" y="82139"/>
                  </a:lnTo>
                  <a:lnTo>
                    <a:pt x="156363" y="82655"/>
                  </a:lnTo>
                  <a:lnTo>
                    <a:pt x="156702" y="83194"/>
                  </a:lnTo>
                  <a:lnTo>
                    <a:pt x="157042" y="83733"/>
                  </a:lnTo>
                  <a:lnTo>
                    <a:pt x="157429" y="84272"/>
                  </a:lnTo>
                  <a:lnTo>
                    <a:pt x="157866" y="84823"/>
                  </a:lnTo>
                  <a:lnTo>
                    <a:pt x="158350" y="85362"/>
                  </a:lnTo>
                  <a:lnTo>
                    <a:pt x="158835" y="85890"/>
                  </a:lnTo>
                  <a:lnTo>
                    <a:pt x="159368" y="86406"/>
                  </a:lnTo>
                  <a:lnTo>
                    <a:pt x="159901" y="86899"/>
                  </a:lnTo>
                  <a:lnTo>
                    <a:pt x="160483" y="87369"/>
                  </a:lnTo>
                  <a:lnTo>
                    <a:pt x="161065" y="87817"/>
                  </a:lnTo>
                  <a:lnTo>
                    <a:pt x="161646" y="88241"/>
                  </a:lnTo>
                  <a:lnTo>
                    <a:pt x="162228" y="88620"/>
                  </a:lnTo>
                  <a:lnTo>
                    <a:pt x="162858" y="88964"/>
                  </a:lnTo>
                  <a:lnTo>
                    <a:pt x="163440" y="89262"/>
                  </a:lnTo>
                  <a:lnTo>
                    <a:pt x="164021" y="89503"/>
                  </a:lnTo>
                  <a:lnTo>
                    <a:pt x="164312" y="89606"/>
                  </a:lnTo>
                  <a:lnTo>
                    <a:pt x="164651" y="89698"/>
                  </a:lnTo>
                  <a:lnTo>
                    <a:pt x="164894" y="89778"/>
                  </a:lnTo>
                  <a:lnTo>
                    <a:pt x="165185" y="89835"/>
                  </a:lnTo>
                  <a:lnTo>
                    <a:pt x="165475" y="89893"/>
                  </a:lnTo>
                  <a:lnTo>
                    <a:pt x="165766" y="89916"/>
                  </a:lnTo>
                  <a:lnTo>
                    <a:pt x="166057" y="89927"/>
                  </a:lnTo>
                  <a:lnTo>
                    <a:pt x="166299" y="89927"/>
                  </a:lnTo>
                  <a:lnTo>
                    <a:pt x="166590" y="89904"/>
                  </a:lnTo>
                  <a:lnTo>
                    <a:pt x="166832" y="89870"/>
                  </a:lnTo>
                  <a:lnTo>
                    <a:pt x="167075" y="89812"/>
                  </a:lnTo>
                  <a:lnTo>
                    <a:pt x="167317" y="89744"/>
                  </a:lnTo>
                  <a:lnTo>
                    <a:pt x="167560" y="89640"/>
                  </a:lnTo>
                  <a:lnTo>
                    <a:pt x="167753" y="89526"/>
                  </a:lnTo>
                  <a:lnTo>
                    <a:pt x="167996" y="89388"/>
                  </a:lnTo>
                  <a:lnTo>
                    <a:pt x="168190" y="89227"/>
                  </a:lnTo>
                  <a:lnTo>
                    <a:pt x="168190" y="89227"/>
                  </a:lnTo>
                  <a:lnTo>
                    <a:pt x="170613" y="87197"/>
                  </a:lnTo>
                  <a:lnTo>
                    <a:pt x="172406" y="85718"/>
                  </a:lnTo>
                  <a:lnTo>
                    <a:pt x="174539" y="83974"/>
                  </a:lnTo>
                  <a:lnTo>
                    <a:pt x="176963" y="82013"/>
                  </a:lnTo>
                  <a:lnTo>
                    <a:pt x="179774" y="79856"/>
                  </a:lnTo>
                  <a:lnTo>
                    <a:pt x="182827" y="77551"/>
                  </a:lnTo>
                  <a:lnTo>
                    <a:pt x="184427" y="76358"/>
                  </a:lnTo>
                  <a:lnTo>
                    <a:pt x="186172" y="75142"/>
                  </a:lnTo>
                  <a:lnTo>
                    <a:pt x="187917" y="73903"/>
                  </a:lnTo>
                  <a:lnTo>
                    <a:pt x="189759" y="72641"/>
                  </a:lnTo>
                  <a:lnTo>
                    <a:pt x="191649" y="71380"/>
                  </a:lnTo>
                  <a:lnTo>
                    <a:pt x="193588" y="70107"/>
                  </a:lnTo>
                  <a:lnTo>
                    <a:pt x="195575" y="68833"/>
                  </a:lnTo>
                  <a:lnTo>
                    <a:pt x="197611" y="67572"/>
                  </a:lnTo>
                  <a:lnTo>
                    <a:pt x="199695" y="66310"/>
                  </a:lnTo>
                  <a:lnTo>
                    <a:pt x="201827" y="65060"/>
                  </a:lnTo>
                  <a:lnTo>
                    <a:pt x="204057" y="63821"/>
                  </a:lnTo>
                  <a:lnTo>
                    <a:pt x="206287" y="62605"/>
                  </a:lnTo>
                  <a:lnTo>
                    <a:pt x="208565" y="61424"/>
                  </a:lnTo>
                  <a:lnTo>
                    <a:pt x="210843" y="60265"/>
                  </a:lnTo>
                  <a:lnTo>
                    <a:pt x="213169" y="59141"/>
                  </a:lnTo>
                  <a:lnTo>
                    <a:pt x="215544" y="58063"/>
                  </a:lnTo>
                  <a:lnTo>
                    <a:pt x="216756" y="57535"/>
                  </a:lnTo>
                  <a:lnTo>
                    <a:pt x="217968" y="57019"/>
                  </a:lnTo>
                  <a:lnTo>
                    <a:pt x="219179" y="56514"/>
                  </a:lnTo>
                  <a:lnTo>
                    <a:pt x="220391" y="56033"/>
                  </a:lnTo>
                  <a:lnTo>
                    <a:pt x="220391" y="56033"/>
                  </a:lnTo>
                  <a:lnTo>
                    <a:pt x="225141" y="54151"/>
                  </a:lnTo>
                  <a:lnTo>
                    <a:pt x="229552" y="52351"/>
                  </a:lnTo>
                  <a:lnTo>
                    <a:pt x="233623" y="50664"/>
                  </a:lnTo>
                  <a:lnTo>
                    <a:pt x="237355" y="49070"/>
                  </a:lnTo>
                  <a:lnTo>
                    <a:pt x="240797" y="47590"/>
                  </a:lnTo>
                  <a:lnTo>
                    <a:pt x="243899" y="46214"/>
                  </a:lnTo>
                  <a:lnTo>
                    <a:pt x="246710" y="44952"/>
                  </a:lnTo>
                  <a:lnTo>
                    <a:pt x="249230" y="43805"/>
                  </a:lnTo>
                  <a:lnTo>
                    <a:pt x="251412" y="42784"/>
                  </a:lnTo>
                  <a:lnTo>
                    <a:pt x="253302" y="41878"/>
                  </a:lnTo>
                  <a:lnTo>
                    <a:pt x="256210" y="40467"/>
                  </a:lnTo>
                  <a:lnTo>
                    <a:pt x="257906" y="39596"/>
                  </a:lnTo>
                  <a:lnTo>
                    <a:pt x="258488" y="39297"/>
                  </a:lnTo>
                  <a:lnTo>
                    <a:pt x="280202" y="7387"/>
                  </a:lnTo>
                  <a:lnTo>
                    <a:pt x="280202" y="7387"/>
                  </a:lnTo>
                  <a:lnTo>
                    <a:pt x="281850" y="7284"/>
                  </a:lnTo>
                  <a:lnTo>
                    <a:pt x="286600" y="7020"/>
                  </a:lnTo>
                  <a:lnTo>
                    <a:pt x="294210" y="6596"/>
                  </a:lnTo>
                  <a:lnTo>
                    <a:pt x="299057" y="6332"/>
                  </a:lnTo>
                  <a:lnTo>
                    <a:pt x="304486" y="6045"/>
                  </a:lnTo>
                  <a:lnTo>
                    <a:pt x="310544" y="5735"/>
                  </a:lnTo>
                  <a:lnTo>
                    <a:pt x="317185" y="5403"/>
                  </a:lnTo>
                  <a:lnTo>
                    <a:pt x="324358" y="5059"/>
                  </a:lnTo>
                  <a:lnTo>
                    <a:pt x="332065" y="4703"/>
                  </a:lnTo>
                  <a:lnTo>
                    <a:pt x="340256" y="4336"/>
                  </a:lnTo>
                  <a:lnTo>
                    <a:pt x="348932" y="3958"/>
                  </a:lnTo>
                  <a:lnTo>
                    <a:pt x="357996" y="3579"/>
                  </a:lnTo>
                  <a:lnTo>
                    <a:pt x="367496" y="3201"/>
                  </a:lnTo>
                  <a:lnTo>
                    <a:pt x="377384" y="2834"/>
                  </a:lnTo>
                  <a:lnTo>
                    <a:pt x="387611" y="2466"/>
                  </a:lnTo>
                  <a:lnTo>
                    <a:pt x="398128" y="2122"/>
                  </a:lnTo>
                  <a:lnTo>
                    <a:pt x="408937" y="1778"/>
                  </a:lnTo>
                  <a:lnTo>
                    <a:pt x="414463" y="1618"/>
                  </a:lnTo>
                  <a:lnTo>
                    <a:pt x="420037" y="1469"/>
                  </a:lnTo>
                  <a:lnTo>
                    <a:pt x="425659" y="1319"/>
                  </a:lnTo>
                  <a:lnTo>
                    <a:pt x="431330" y="1170"/>
                  </a:lnTo>
                  <a:lnTo>
                    <a:pt x="437098" y="1033"/>
                  </a:lnTo>
                  <a:lnTo>
                    <a:pt x="442866" y="895"/>
                  </a:lnTo>
                  <a:lnTo>
                    <a:pt x="448682" y="769"/>
                  </a:lnTo>
                  <a:lnTo>
                    <a:pt x="454595" y="654"/>
                  </a:lnTo>
                  <a:lnTo>
                    <a:pt x="460460" y="551"/>
                  </a:lnTo>
                  <a:lnTo>
                    <a:pt x="466422" y="448"/>
                  </a:lnTo>
                  <a:lnTo>
                    <a:pt x="472384" y="356"/>
                  </a:lnTo>
                  <a:lnTo>
                    <a:pt x="478394" y="276"/>
                  </a:lnTo>
                  <a:lnTo>
                    <a:pt x="484404" y="207"/>
                  </a:lnTo>
                  <a:lnTo>
                    <a:pt x="490414" y="138"/>
                  </a:lnTo>
                  <a:lnTo>
                    <a:pt x="496473" y="92"/>
                  </a:lnTo>
                  <a:lnTo>
                    <a:pt x="502532" y="46"/>
                  </a:lnTo>
                  <a:lnTo>
                    <a:pt x="508639" y="23"/>
                  </a:lnTo>
                  <a:lnTo>
                    <a:pt x="514697" y="0"/>
                  </a:lnTo>
                  <a:lnTo>
                    <a:pt x="520756" y="0"/>
                  </a:lnTo>
                  <a:lnTo>
                    <a:pt x="526815" y="12"/>
                  </a:lnTo>
                  <a:lnTo>
                    <a:pt x="532922" y="35"/>
                  </a:lnTo>
                  <a:lnTo>
                    <a:pt x="538981" y="69"/>
                  </a:lnTo>
                  <a:lnTo>
                    <a:pt x="544991" y="115"/>
                  </a:lnTo>
                  <a:lnTo>
                    <a:pt x="551049" y="184"/>
                  </a:lnTo>
                  <a:lnTo>
                    <a:pt x="551049" y="184"/>
                  </a:lnTo>
                  <a:lnTo>
                    <a:pt x="562973" y="333"/>
                  </a:lnTo>
                  <a:lnTo>
                    <a:pt x="574799" y="517"/>
                  </a:lnTo>
                  <a:lnTo>
                    <a:pt x="580664" y="608"/>
                  </a:lnTo>
                  <a:lnTo>
                    <a:pt x="586481" y="723"/>
                  </a:lnTo>
                  <a:lnTo>
                    <a:pt x="592248" y="826"/>
                  </a:lnTo>
                  <a:lnTo>
                    <a:pt x="597968" y="941"/>
                  </a:lnTo>
                  <a:lnTo>
                    <a:pt x="603639" y="1067"/>
                  </a:lnTo>
                  <a:lnTo>
                    <a:pt x="609261" y="1205"/>
                  </a:lnTo>
                  <a:lnTo>
                    <a:pt x="614835" y="1342"/>
                  </a:lnTo>
                  <a:lnTo>
                    <a:pt x="620361" y="1480"/>
                  </a:lnTo>
                  <a:lnTo>
                    <a:pt x="625886" y="1641"/>
                  </a:lnTo>
                  <a:lnTo>
                    <a:pt x="631315" y="1801"/>
                  </a:lnTo>
                  <a:lnTo>
                    <a:pt x="636695" y="1962"/>
                  </a:lnTo>
                  <a:lnTo>
                    <a:pt x="641978" y="2145"/>
                  </a:lnTo>
                  <a:lnTo>
                    <a:pt x="647261" y="2329"/>
                  </a:lnTo>
                  <a:lnTo>
                    <a:pt x="652447" y="2524"/>
                  </a:lnTo>
                  <a:lnTo>
                    <a:pt x="657585" y="2730"/>
                  </a:lnTo>
                  <a:lnTo>
                    <a:pt x="662675" y="2937"/>
                  </a:lnTo>
                  <a:lnTo>
                    <a:pt x="667715" y="3155"/>
                  </a:lnTo>
                  <a:lnTo>
                    <a:pt x="672659" y="3384"/>
                  </a:lnTo>
                  <a:lnTo>
                    <a:pt x="677555" y="3625"/>
                  </a:lnTo>
                  <a:lnTo>
                    <a:pt x="682402" y="3877"/>
                  </a:lnTo>
                  <a:lnTo>
                    <a:pt x="687152" y="4130"/>
                  </a:lnTo>
                  <a:lnTo>
                    <a:pt x="691805" y="4405"/>
                  </a:lnTo>
                  <a:lnTo>
                    <a:pt x="696458" y="4680"/>
                  </a:lnTo>
                  <a:lnTo>
                    <a:pt x="700965" y="4967"/>
                  </a:lnTo>
                  <a:lnTo>
                    <a:pt x="705425" y="5265"/>
                  </a:lnTo>
                  <a:lnTo>
                    <a:pt x="709835" y="5575"/>
                  </a:lnTo>
                  <a:lnTo>
                    <a:pt x="714149" y="5896"/>
                  </a:lnTo>
                  <a:lnTo>
                    <a:pt x="718366" y="6229"/>
                  </a:lnTo>
                  <a:lnTo>
                    <a:pt x="722534" y="6573"/>
                  </a:lnTo>
                  <a:lnTo>
                    <a:pt x="726606" y="6928"/>
                  </a:lnTo>
                  <a:lnTo>
                    <a:pt x="730580" y="7295"/>
                  </a:lnTo>
                  <a:lnTo>
                    <a:pt x="734506" y="7674"/>
                  </a:lnTo>
                  <a:lnTo>
                    <a:pt x="738287" y="8064"/>
                  </a:lnTo>
                  <a:lnTo>
                    <a:pt x="742019" y="8465"/>
                  </a:lnTo>
                  <a:lnTo>
                    <a:pt x="745654" y="8878"/>
                  </a:lnTo>
                  <a:lnTo>
                    <a:pt x="749241" y="9314"/>
                  </a:lnTo>
                  <a:lnTo>
                    <a:pt x="752682" y="9750"/>
                  </a:lnTo>
                  <a:lnTo>
                    <a:pt x="756027" y="10209"/>
                  </a:lnTo>
                  <a:lnTo>
                    <a:pt x="759323" y="10668"/>
                  </a:lnTo>
                  <a:lnTo>
                    <a:pt x="762473" y="11149"/>
                  </a:lnTo>
                  <a:lnTo>
                    <a:pt x="765575" y="11643"/>
                  </a:lnTo>
                  <a:lnTo>
                    <a:pt x="768532" y="12159"/>
                  </a:lnTo>
                  <a:lnTo>
                    <a:pt x="771391" y="12675"/>
                  </a:lnTo>
                  <a:lnTo>
                    <a:pt x="774154" y="13214"/>
                  </a:lnTo>
                  <a:lnTo>
                    <a:pt x="776820" y="13765"/>
                  </a:lnTo>
                  <a:lnTo>
                    <a:pt x="778129" y="14040"/>
                  </a:lnTo>
                  <a:lnTo>
                    <a:pt x="779389" y="14327"/>
                  </a:lnTo>
                  <a:lnTo>
                    <a:pt x="780649" y="14613"/>
                  </a:lnTo>
                  <a:lnTo>
                    <a:pt x="781861" y="14900"/>
                  </a:lnTo>
                  <a:lnTo>
                    <a:pt x="783024" y="15198"/>
                  </a:lnTo>
                  <a:lnTo>
                    <a:pt x="784187" y="15497"/>
                  </a:lnTo>
                  <a:lnTo>
                    <a:pt x="785302" y="15806"/>
                  </a:lnTo>
                  <a:lnTo>
                    <a:pt x="786417" y="16105"/>
                  </a:lnTo>
                  <a:lnTo>
                    <a:pt x="787483" y="16414"/>
                  </a:lnTo>
                  <a:lnTo>
                    <a:pt x="788550" y="16735"/>
                  </a:lnTo>
                  <a:lnTo>
                    <a:pt x="789567" y="17057"/>
                  </a:lnTo>
                  <a:lnTo>
                    <a:pt x="790537" y="17378"/>
                  </a:lnTo>
                  <a:lnTo>
                    <a:pt x="791506" y="17699"/>
                  </a:lnTo>
                  <a:lnTo>
                    <a:pt x="792476" y="18032"/>
                  </a:lnTo>
                  <a:lnTo>
                    <a:pt x="793348" y="18364"/>
                  </a:lnTo>
                  <a:lnTo>
                    <a:pt x="794221" y="18697"/>
                  </a:lnTo>
                  <a:lnTo>
                    <a:pt x="795093" y="19041"/>
                  </a:lnTo>
                  <a:lnTo>
                    <a:pt x="795917" y="19385"/>
                  </a:lnTo>
                  <a:lnTo>
                    <a:pt x="796692" y="19741"/>
                  </a:lnTo>
                  <a:lnTo>
                    <a:pt x="797468" y="20096"/>
                  </a:lnTo>
                  <a:lnTo>
                    <a:pt x="798195" y="20452"/>
                  </a:lnTo>
                  <a:lnTo>
                    <a:pt x="798874" y="20807"/>
                  </a:lnTo>
                  <a:lnTo>
                    <a:pt x="799552" y="21174"/>
                  </a:lnTo>
                  <a:lnTo>
                    <a:pt x="800182" y="21553"/>
                  </a:lnTo>
                  <a:lnTo>
                    <a:pt x="800764" y="21920"/>
                  </a:lnTo>
                  <a:lnTo>
                    <a:pt x="801346" y="22299"/>
                  </a:lnTo>
                  <a:lnTo>
                    <a:pt x="801879" y="22689"/>
                  </a:lnTo>
                  <a:lnTo>
                    <a:pt x="802412" y="23067"/>
                  </a:lnTo>
                  <a:lnTo>
                    <a:pt x="802897" y="23468"/>
                  </a:lnTo>
                  <a:lnTo>
                    <a:pt x="803333" y="23858"/>
                  </a:lnTo>
                  <a:lnTo>
                    <a:pt x="803333" y="23858"/>
                  </a:lnTo>
                  <a:lnTo>
                    <a:pt x="804157" y="24661"/>
                  </a:lnTo>
                  <a:lnTo>
                    <a:pt x="804932" y="25487"/>
                  </a:lnTo>
                  <a:lnTo>
                    <a:pt x="805562" y="26336"/>
                  </a:lnTo>
                  <a:lnTo>
                    <a:pt x="806144" y="27208"/>
                  </a:lnTo>
                  <a:lnTo>
                    <a:pt x="806677" y="28091"/>
                  </a:lnTo>
                  <a:lnTo>
                    <a:pt x="807113" y="28997"/>
                  </a:lnTo>
                  <a:lnTo>
                    <a:pt x="807453" y="29915"/>
                  </a:lnTo>
                  <a:lnTo>
                    <a:pt x="807695" y="30844"/>
                  </a:lnTo>
                  <a:lnTo>
                    <a:pt x="807889" y="31807"/>
                  </a:lnTo>
                  <a:lnTo>
                    <a:pt x="808034" y="32771"/>
                  </a:lnTo>
                  <a:lnTo>
                    <a:pt x="808083" y="33757"/>
                  </a:lnTo>
                  <a:lnTo>
                    <a:pt x="808034" y="34755"/>
                  </a:lnTo>
                  <a:lnTo>
                    <a:pt x="807937" y="35776"/>
                  </a:lnTo>
                  <a:lnTo>
                    <a:pt x="807792" y="36797"/>
                  </a:lnTo>
                  <a:lnTo>
                    <a:pt x="807550" y="37841"/>
                  </a:lnTo>
                  <a:lnTo>
                    <a:pt x="807210" y="38896"/>
                  </a:lnTo>
                  <a:lnTo>
                    <a:pt x="806823" y="39963"/>
                  </a:lnTo>
                  <a:lnTo>
                    <a:pt x="806386" y="41052"/>
                  </a:lnTo>
                  <a:lnTo>
                    <a:pt x="805853" y="42142"/>
                  </a:lnTo>
                  <a:lnTo>
                    <a:pt x="805272" y="43243"/>
                  </a:lnTo>
                  <a:lnTo>
                    <a:pt x="804593" y="44356"/>
                  </a:lnTo>
                  <a:lnTo>
                    <a:pt x="803914" y="45480"/>
                  </a:lnTo>
                  <a:lnTo>
                    <a:pt x="803090" y="46604"/>
                  </a:lnTo>
                  <a:lnTo>
                    <a:pt x="802266" y="47751"/>
                  </a:lnTo>
                  <a:lnTo>
                    <a:pt x="801346" y="48898"/>
                  </a:lnTo>
                  <a:lnTo>
                    <a:pt x="800376" y="50057"/>
                  </a:lnTo>
                  <a:lnTo>
                    <a:pt x="799310" y="51215"/>
                  </a:lnTo>
                  <a:lnTo>
                    <a:pt x="798195" y="52385"/>
                  </a:lnTo>
                  <a:lnTo>
                    <a:pt x="797032" y="53566"/>
                  </a:lnTo>
                  <a:lnTo>
                    <a:pt x="795820" y="54748"/>
                  </a:lnTo>
                  <a:lnTo>
                    <a:pt x="794560" y="55929"/>
                  </a:lnTo>
                  <a:lnTo>
                    <a:pt x="793203" y="57122"/>
                  </a:lnTo>
                  <a:lnTo>
                    <a:pt x="791797" y="58327"/>
                  </a:lnTo>
                  <a:lnTo>
                    <a:pt x="790343" y="59519"/>
                  </a:lnTo>
                  <a:lnTo>
                    <a:pt x="788840" y="60724"/>
                  </a:lnTo>
                  <a:lnTo>
                    <a:pt x="787241" y="61928"/>
                  </a:lnTo>
                  <a:lnTo>
                    <a:pt x="785641" y="63144"/>
                  </a:lnTo>
                  <a:lnTo>
                    <a:pt x="783945" y="64348"/>
                  </a:lnTo>
                  <a:lnTo>
                    <a:pt x="782249" y="65553"/>
                  </a:lnTo>
                  <a:lnTo>
                    <a:pt x="780455" y="66769"/>
                  </a:lnTo>
                  <a:lnTo>
                    <a:pt x="778613" y="67985"/>
                  </a:lnTo>
                  <a:lnTo>
                    <a:pt x="776723" y="69189"/>
                  </a:lnTo>
                  <a:lnTo>
                    <a:pt x="774784" y="70405"/>
                  </a:lnTo>
                  <a:lnTo>
                    <a:pt x="772797" y="71609"/>
                  </a:lnTo>
                  <a:lnTo>
                    <a:pt x="770761" y="72814"/>
                  </a:lnTo>
                  <a:lnTo>
                    <a:pt x="768726" y="74018"/>
                  </a:lnTo>
                  <a:lnTo>
                    <a:pt x="766593" y="75211"/>
                  </a:lnTo>
                  <a:lnTo>
                    <a:pt x="764412" y="76415"/>
                  </a:lnTo>
                  <a:lnTo>
                    <a:pt x="762182" y="77608"/>
                  </a:lnTo>
                  <a:lnTo>
                    <a:pt x="759904" y="78790"/>
                  </a:lnTo>
                  <a:lnTo>
                    <a:pt x="757626" y="79971"/>
                  </a:lnTo>
                  <a:lnTo>
                    <a:pt x="755251" y="81152"/>
                  </a:lnTo>
                  <a:lnTo>
                    <a:pt x="752876" y="82322"/>
                  </a:lnTo>
                  <a:lnTo>
                    <a:pt x="750453" y="83481"/>
                  </a:lnTo>
                  <a:lnTo>
                    <a:pt x="747981" y="84639"/>
                  </a:lnTo>
                  <a:lnTo>
                    <a:pt x="745460" y="85786"/>
                  </a:lnTo>
                  <a:lnTo>
                    <a:pt x="742891" y="86933"/>
                  </a:lnTo>
                  <a:lnTo>
                    <a:pt x="740274" y="88057"/>
                  </a:lnTo>
                  <a:lnTo>
                    <a:pt x="737657" y="89182"/>
                  </a:lnTo>
                  <a:lnTo>
                    <a:pt x="734991" y="90294"/>
                  </a:lnTo>
                  <a:lnTo>
                    <a:pt x="732277" y="91395"/>
                  </a:lnTo>
                  <a:lnTo>
                    <a:pt x="729562" y="92485"/>
                  </a:lnTo>
                  <a:lnTo>
                    <a:pt x="726751" y="93575"/>
                  </a:lnTo>
                  <a:lnTo>
                    <a:pt x="723940" y="94641"/>
                  </a:lnTo>
                  <a:lnTo>
                    <a:pt x="723940" y="94641"/>
                  </a:lnTo>
                  <a:lnTo>
                    <a:pt x="721129" y="95685"/>
                  </a:lnTo>
                  <a:lnTo>
                    <a:pt x="718269" y="96695"/>
                  </a:lnTo>
                  <a:lnTo>
                    <a:pt x="715361" y="97681"/>
                  </a:lnTo>
                  <a:lnTo>
                    <a:pt x="712453" y="98645"/>
                  </a:lnTo>
                  <a:lnTo>
                    <a:pt x="709544" y="99574"/>
                  </a:lnTo>
                  <a:lnTo>
                    <a:pt x="706588" y="100491"/>
                  </a:lnTo>
                  <a:lnTo>
                    <a:pt x="703631" y="101374"/>
                  </a:lnTo>
                  <a:lnTo>
                    <a:pt x="700626" y="102235"/>
                  </a:lnTo>
                  <a:lnTo>
                    <a:pt x="697621" y="103072"/>
                  </a:lnTo>
                  <a:lnTo>
                    <a:pt x="694567" y="103898"/>
                  </a:lnTo>
                  <a:lnTo>
                    <a:pt x="691562" y="104701"/>
                  </a:lnTo>
                  <a:lnTo>
                    <a:pt x="688460" y="105492"/>
                  </a:lnTo>
                  <a:lnTo>
                    <a:pt x="685407" y="106261"/>
                  </a:lnTo>
                  <a:lnTo>
                    <a:pt x="682305" y="107018"/>
                  </a:lnTo>
                  <a:lnTo>
                    <a:pt x="679203" y="107763"/>
                  </a:lnTo>
                  <a:lnTo>
                    <a:pt x="676052" y="108509"/>
                  </a:lnTo>
                  <a:lnTo>
                    <a:pt x="672902" y="109232"/>
                  </a:lnTo>
                  <a:lnTo>
                    <a:pt x="669751" y="109943"/>
                  </a:lnTo>
                  <a:lnTo>
                    <a:pt x="663402" y="111365"/>
                  </a:lnTo>
                  <a:lnTo>
                    <a:pt x="657004" y="112753"/>
                  </a:lnTo>
                  <a:lnTo>
                    <a:pt x="650557" y="114141"/>
                  </a:lnTo>
                  <a:lnTo>
                    <a:pt x="644062" y="115540"/>
                  </a:lnTo>
                  <a:lnTo>
                    <a:pt x="637519" y="116951"/>
                  </a:lnTo>
                  <a:lnTo>
                    <a:pt x="630976" y="118385"/>
                  </a:lnTo>
                  <a:lnTo>
                    <a:pt x="627680" y="119119"/>
                  </a:lnTo>
                  <a:lnTo>
                    <a:pt x="624384" y="119864"/>
                  </a:lnTo>
                  <a:lnTo>
                    <a:pt x="621088" y="120610"/>
                  </a:lnTo>
                  <a:lnTo>
                    <a:pt x="617792" y="121379"/>
                  </a:lnTo>
                  <a:lnTo>
                    <a:pt x="614496" y="122170"/>
                  </a:lnTo>
                  <a:lnTo>
                    <a:pt x="611200" y="122961"/>
                  </a:lnTo>
                  <a:lnTo>
                    <a:pt x="607856" y="123776"/>
                  </a:lnTo>
                  <a:lnTo>
                    <a:pt x="604560" y="124613"/>
                  </a:lnTo>
                  <a:lnTo>
                    <a:pt x="601215" y="125473"/>
                  </a:lnTo>
                  <a:lnTo>
                    <a:pt x="597919" y="126345"/>
                  </a:lnTo>
                  <a:lnTo>
                    <a:pt x="594623" y="127251"/>
                  </a:lnTo>
                  <a:lnTo>
                    <a:pt x="591279" y="128169"/>
                  </a:lnTo>
                  <a:lnTo>
                    <a:pt x="587983" y="129121"/>
                  </a:lnTo>
                  <a:lnTo>
                    <a:pt x="584639" y="130096"/>
                  </a:lnTo>
                  <a:lnTo>
                    <a:pt x="581343" y="131105"/>
                  </a:lnTo>
                  <a:lnTo>
                    <a:pt x="578047" y="132138"/>
                  </a:lnTo>
                  <a:lnTo>
                    <a:pt x="574703" y="133204"/>
                  </a:lnTo>
                  <a:lnTo>
                    <a:pt x="571407" y="134306"/>
                  </a:lnTo>
                  <a:lnTo>
                    <a:pt x="568111" y="135441"/>
                  </a:lnTo>
                  <a:lnTo>
                    <a:pt x="564815" y="136611"/>
                  </a:lnTo>
                  <a:lnTo>
                    <a:pt x="561519" y="137815"/>
                  </a:lnTo>
                  <a:lnTo>
                    <a:pt x="558223" y="139054"/>
                  </a:lnTo>
                  <a:lnTo>
                    <a:pt x="554975" y="140339"/>
                  </a:lnTo>
                  <a:lnTo>
                    <a:pt x="551680" y="141658"/>
                  </a:lnTo>
                  <a:lnTo>
                    <a:pt x="548432" y="143023"/>
                  </a:lnTo>
                  <a:lnTo>
                    <a:pt x="545185" y="144434"/>
                  </a:lnTo>
                  <a:lnTo>
                    <a:pt x="541937" y="145890"/>
                  </a:lnTo>
                  <a:lnTo>
                    <a:pt x="538690" y="147393"/>
                  </a:lnTo>
                  <a:lnTo>
                    <a:pt x="535442" y="148942"/>
                  </a:lnTo>
                  <a:lnTo>
                    <a:pt x="532243" y="150536"/>
                  </a:lnTo>
                  <a:lnTo>
                    <a:pt x="529044" y="152176"/>
                  </a:lnTo>
                  <a:lnTo>
                    <a:pt x="525845" y="153874"/>
                  </a:lnTo>
                  <a:lnTo>
                    <a:pt x="522646" y="155629"/>
                  </a:lnTo>
                  <a:lnTo>
                    <a:pt x="519496" y="157441"/>
                  </a:lnTo>
                  <a:lnTo>
                    <a:pt x="519496" y="157441"/>
                  </a:lnTo>
                  <a:lnTo>
                    <a:pt x="518139" y="158244"/>
                  </a:lnTo>
                  <a:lnTo>
                    <a:pt x="516830" y="159070"/>
                  </a:lnTo>
                  <a:lnTo>
                    <a:pt x="515618" y="159907"/>
                  </a:lnTo>
                  <a:lnTo>
                    <a:pt x="514407" y="160767"/>
                  </a:lnTo>
                  <a:lnTo>
                    <a:pt x="513292" y="161639"/>
                  </a:lnTo>
                  <a:lnTo>
                    <a:pt x="512177" y="162522"/>
                  </a:lnTo>
                  <a:lnTo>
                    <a:pt x="511111" y="163428"/>
                  </a:lnTo>
                  <a:lnTo>
                    <a:pt x="510141" y="164335"/>
                  </a:lnTo>
                  <a:lnTo>
                    <a:pt x="509172" y="165264"/>
                  </a:lnTo>
                  <a:lnTo>
                    <a:pt x="508251" y="166204"/>
                  </a:lnTo>
                  <a:lnTo>
                    <a:pt x="507427" y="167168"/>
                  </a:lnTo>
                  <a:lnTo>
                    <a:pt x="506555" y="168131"/>
                  </a:lnTo>
                  <a:lnTo>
                    <a:pt x="505779" y="169106"/>
                  </a:lnTo>
                  <a:lnTo>
                    <a:pt x="505052" y="170104"/>
                  </a:lnTo>
                  <a:lnTo>
                    <a:pt x="504325" y="171102"/>
                  </a:lnTo>
                  <a:lnTo>
                    <a:pt x="503646" y="172123"/>
                  </a:lnTo>
                  <a:lnTo>
                    <a:pt x="503016" y="173144"/>
                  </a:lnTo>
                  <a:lnTo>
                    <a:pt x="502386" y="174188"/>
                  </a:lnTo>
                  <a:lnTo>
                    <a:pt x="501805" y="175231"/>
                  </a:lnTo>
                  <a:lnTo>
                    <a:pt x="501271" y="176287"/>
                  </a:lnTo>
                  <a:lnTo>
                    <a:pt x="500738" y="177353"/>
                  </a:lnTo>
                  <a:lnTo>
                    <a:pt x="500205" y="178432"/>
                  </a:lnTo>
                  <a:lnTo>
                    <a:pt x="499284" y="180599"/>
                  </a:lnTo>
                  <a:lnTo>
                    <a:pt x="498460" y="182813"/>
                  </a:lnTo>
                  <a:lnTo>
                    <a:pt x="497733" y="185050"/>
                  </a:lnTo>
                  <a:lnTo>
                    <a:pt x="497006" y="187321"/>
                  </a:lnTo>
                  <a:lnTo>
                    <a:pt x="496424" y="189615"/>
                  </a:lnTo>
                  <a:lnTo>
                    <a:pt x="495794" y="191921"/>
                  </a:lnTo>
                  <a:lnTo>
                    <a:pt x="495261" y="194249"/>
                  </a:lnTo>
                  <a:lnTo>
                    <a:pt x="494243" y="198952"/>
                  </a:lnTo>
                  <a:lnTo>
                    <a:pt x="493177" y="203701"/>
                  </a:lnTo>
                  <a:lnTo>
                    <a:pt x="492644" y="206075"/>
                  </a:lnTo>
                  <a:lnTo>
                    <a:pt x="492062" y="208461"/>
                  </a:lnTo>
                  <a:lnTo>
                    <a:pt x="491432" y="210846"/>
                  </a:lnTo>
                  <a:lnTo>
                    <a:pt x="490754" y="213221"/>
                  </a:lnTo>
                  <a:lnTo>
                    <a:pt x="490026" y="215584"/>
                  </a:lnTo>
                  <a:lnTo>
                    <a:pt x="489202" y="217947"/>
                  </a:lnTo>
                  <a:lnTo>
                    <a:pt x="488282" y="220298"/>
                  </a:lnTo>
                  <a:lnTo>
                    <a:pt x="487264" y="222626"/>
                  </a:lnTo>
                  <a:lnTo>
                    <a:pt x="486731" y="223785"/>
                  </a:lnTo>
                  <a:lnTo>
                    <a:pt x="486149" y="224943"/>
                  </a:lnTo>
                  <a:lnTo>
                    <a:pt x="485567" y="226090"/>
                  </a:lnTo>
                  <a:lnTo>
                    <a:pt x="484889" y="227237"/>
                  </a:lnTo>
                  <a:lnTo>
                    <a:pt x="484259" y="228373"/>
                  </a:lnTo>
                  <a:lnTo>
                    <a:pt x="483532" y="229509"/>
                  </a:lnTo>
                  <a:lnTo>
                    <a:pt x="482805" y="230633"/>
                  </a:lnTo>
                  <a:lnTo>
                    <a:pt x="482029" y="231745"/>
                  </a:lnTo>
                  <a:lnTo>
                    <a:pt x="481205" y="232858"/>
                  </a:lnTo>
                  <a:lnTo>
                    <a:pt x="480333" y="233959"/>
                  </a:lnTo>
                  <a:lnTo>
                    <a:pt x="479460" y="235060"/>
                  </a:lnTo>
                  <a:lnTo>
                    <a:pt x="478491" y="236138"/>
                  </a:lnTo>
                  <a:lnTo>
                    <a:pt x="477521" y="237217"/>
                  </a:lnTo>
                  <a:lnTo>
                    <a:pt x="476455" y="238295"/>
                  </a:lnTo>
                  <a:lnTo>
                    <a:pt x="475389" y="239350"/>
                  </a:lnTo>
                  <a:lnTo>
                    <a:pt x="474274" y="240394"/>
                  </a:lnTo>
                  <a:lnTo>
                    <a:pt x="473062" y="241438"/>
                  </a:lnTo>
                  <a:lnTo>
                    <a:pt x="471850" y="242470"/>
                  </a:lnTo>
                  <a:lnTo>
                    <a:pt x="470590" y="243479"/>
                  </a:lnTo>
                  <a:lnTo>
                    <a:pt x="469233" y="244489"/>
                  </a:lnTo>
                  <a:lnTo>
                    <a:pt x="467827" y="245487"/>
                  </a:lnTo>
                  <a:lnTo>
                    <a:pt x="466373" y="246473"/>
                  </a:lnTo>
                  <a:lnTo>
                    <a:pt x="464871" y="247437"/>
                  </a:lnTo>
                  <a:lnTo>
                    <a:pt x="463320" y="248400"/>
                  </a:lnTo>
                  <a:lnTo>
                    <a:pt x="461672" y="249341"/>
                  </a:lnTo>
                  <a:lnTo>
                    <a:pt x="459975" y="250281"/>
                  </a:lnTo>
                  <a:lnTo>
                    <a:pt x="458231" y="251199"/>
                  </a:lnTo>
                  <a:lnTo>
                    <a:pt x="456437" y="252094"/>
                  </a:lnTo>
                  <a:lnTo>
                    <a:pt x="454547" y="252988"/>
                  </a:lnTo>
                  <a:lnTo>
                    <a:pt x="452560" y="253860"/>
                  </a:lnTo>
                  <a:lnTo>
                    <a:pt x="450524" y="254720"/>
                  </a:lnTo>
                  <a:lnTo>
                    <a:pt x="448440" y="255569"/>
                  </a:lnTo>
                  <a:lnTo>
                    <a:pt x="446259" y="256395"/>
                  </a:lnTo>
                  <a:lnTo>
                    <a:pt x="444029" y="257209"/>
                  </a:lnTo>
                  <a:lnTo>
                    <a:pt x="441702" y="258012"/>
                  </a:lnTo>
                  <a:lnTo>
                    <a:pt x="439327" y="258792"/>
                  </a:lnTo>
                  <a:lnTo>
                    <a:pt x="436856" y="259549"/>
                  </a:lnTo>
                  <a:lnTo>
                    <a:pt x="434287" y="260295"/>
                  </a:lnTo>
                  <a:lnTo>
                    <a:pt x="431669" y="261017"/>
                  </a:lnTo>
                  <a:lnTo>
                    <a:pt x="428955" y="261729"/>
                  </a:lnTo>
                  <a:lnTo>
                    <a:pt x="426144" y="262417"/>
                  </a:lnTo>
                  <a:lnTo>
                    <a:pt x="424738" y="262761"/>
                  </a:lnTo>
                  <a:lnTo>
                    <a:pt x="423284" y="263094"/>
                  </a:lnTo>
                  <a:lnTo>
                    <a:pt x="421782" y="263415"/>
                  </a:lnTo>
                  <a:lnTo>
                    <a:pt x="420279" y="263747"/>
                  </a:lnTo>
                  <a:lnTo>
                    <a:pt x="418776" y="264057"/>
                  </a:lnTo>
                  <a:lnTo>
                    <a:pt x="417225" y="264378"/>
                  </a:lnTo>
                  <a:lnTo>
                    <a:pt x="415674" y="264688"/>
                  </a:lnTo>
                  <a:lnTo>
                    <a:pt x="414075" y="264986"/>
                  </a:lnTo>
                  <a:lnTo>
                    <a:pt x="412475" y="265284"/>
                  </a:lnTo>
                  <a:lnTo>
                    <a:pt x="410876" y="265583"/>
                  </a:lnTo>
                  <a:lnTo>
                    <a:pt x="409228" y="265869"/>
                  </a:lnTo>
                  <a:lnTo>
                    <a:pt x="407532" y="266145"/>
                  </a:lnTo>
                  <a:lnTo>
                    <a:pt x="405835" y="266431"/>
                  </a:lnTo>
                  <a:lnTo>
                    <a:pt x="404090" y="266695"/>
                  </a:lnTo>
                  <a:lnTo>
                    <a:pt x="402345" y="266970"/>
                  </a:lnTo>
                  <a:lnTo>
                    <a:pt x="400600" y="267223"/>
                  </a:lnTo>
                  <a:lnTo>
                    <a:pt x="398807" y="267487"/>
                  </a:lnTo>
                  <a:lnTo>
                    <a:pt x="396965" y="267739"/>
                  </a:lnTo>
                  <a:lnTo>
                    <a:pt x="395123" y="267980"/>
                  </a:lnTo>
                  <a:lnTo>
                    <a:pt x="393282" y="268221"/>
                  </a:lnTo>
                  <a:lnTo>
                    <a:pt x="391391" y="268450"/>
                  </a:lnTo>
                  <a:lnTo>
                    <a:pt x="389452" y="268680"/>
                  </a:lnTo>
                  <a:lnTo>
                    <a:pt x="387514" y="268909"/>
                  </a:lnTo>
                  <a:lnTo>
                    <a:pt x="385526" y="269127"/>
                  </a:lnTo>
                  <a:lnTo>
                    <a:pt x="383539" y="269333"/>
                  </a:lnTo>
                  <a:lnTo>
                    <a:pt x="381552" y="269540"/>
                  </a:lnTo>
                  <a:lnTo>
                    <a:pt x="379516" y="269735"/>
                  </a:lnTo>
                  <a:lnTo>
                    <a:pt x="377432" y="269930"/>
                  </a:lnTo>
                  <a:lnTo>
                    <a:pt x="375348" y="270113"/>
                  </a:lnTo>
                  <a:lnTo>
                    <a:pt x="373215" y="270297"/>
                  </a:lnTo>
                  <a:lnTo>
                    <a:pt x="371034" y="270480"/>
                  </a:lnTo>
                  <a:lnTo>
                    <a:pt x="368901" y="270641"/>
                  </a:lnTo>
                  <a:lnTo>
                    <a:pt x="366672" y="270813"/>
                  </a:lnTo>
                  <a:lnTo>
                    <a:pt x="364442" y="270962"/>
                  </a:lnTo>
                  <a:lnTo>
                    <a:pt x="362213" y="271111"/>
                  </a:lnTo>
                  <a:lnTo>
                    <a:pt x="359935" y="271260"/>
                  </a:lnTo>
                  <a:lnTo>
                    <a:pt x="357608" y="271398"/>
                  </a:lnTo>
                  <a:lnTo>
                    <a:pt x="355282" y="271524"/>
                  </a:lnTo>
                  <a:lnTo>
                    <a:pt x="352907" y="271650"/>
                  </a:lnTo>
                  <a:lnTo>
                    <a:pt x="350483" y="271776"/>
                  </a:lnTo>
                  <a:lnTo>
                    <a:pt x="348060" y="271891"/>
                  </a:lnTo>
                  <a:lnTo>
                    <a:pt x="345636" y="271994"/>
                  </a:lnTo>
                  <a:lnTo>
                    <a:pt x="343164" y="272086"/>
                  </a:lnTo>
                  <a:lnTo>
                    <a:pt x="340644" y="272189"/>
                  </a:lnTo>
                  <a:lnTo>
                    <a:pt x="338123" y="272270"/>
                  </a:lnTo>
                  <a:lnTo>
                    <a:pt x="335554" y="272350"/>
                  </a:lnTo>
                  <a:lnTo>
                    <a:pt x="332937" y="272419"/>
                  </a:lnTo>
                  <a:lnTo>
                    <a:pt x="330320" y="272488"/>
                  </a:lnTo>
                  <a:lnTo>
                    <a:pt x="327654" y="272545"/>
                  </a:lnTo>
                  <a:lnTo>
                    <a:pt x="324988" y="272602"/>
                  </a:lnTo>
                  <a:lnTo>
                    <a:pt x="322274" y="272648"/>
                  </a:lnTo>
                  <a:lnTo>
                    <a:pt x="319511" y="272683"/>
                  </a:lnTo>
                  <a:lnTo>
                    <a:pt x="316748" y="272717"/>
                  </a:lnTo>
                  <a:lnTo>
                    <a:pt x="313937" y="272740"/>
                  </a:lnTo>
                  <a:lnTo>
                    <a:pt x="313937" y="272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2065455" y="1711598"/>
              <a:ext cx="816483" cy="1929365"/>
            </a:xfrm>
            <a:custGeom>
              <a:avLst/>
              <a:gdLst/>
              <a:ahLst/>
              <a:cxnLst/>
              <a:rect l="l" t="t" r="r" b="b"/>
              <a:pathLst>
                <a:path w="356154" h="221194" extrusionOk="0">
                  <a:moveTo>
                    <a:pt x="1939" y="221193"/>
                  </a:moveTo>
                  <a:lnTo>
                    <a:pt x="1939" y="221193"/>
                  </a:lnTo>
                  <a:lnTo>
                    <a:pt x="1551" y="220826"/>
                  </a:lnTo>
                  <a:lnTo>
                    <a:pt x="1212" y="220459"/>
                  </a:lnTo>
                  <a:lnTo>
                    <a:pt x="921" y="220092"/>
                  </a:lnTo>
                  <a:lnTo>
                    <a:pt x="679" y="219714"/>
                  </a:lnTo>
                  <a:lnTo>
                    <a:pt x="437" y="219346"/>
                  </a:lnTo>
                  <a:lnTo>
                    <a:pt x="291" y="218979"/>
                  </a:lnTo>
                  <a:lnTo>
                    <a:pt x="146" y="218601"/>
                  </a:lnTo>
                  <a:lnTo>
                    <a:pt x="49" y="218234"/>
                  </a:lnTo>
                  <a:lnTo>
                    <a:pt x="49" y="217867"/>
                  </a:lnTo>
                  <a:lnTo>
                    <a:pt x="0" y="217488"/>
                  </a:lnTo>
                  <a:lnTo>
                    <a:pt x="49" y="217121"/>
                  </a:lnTo>
                  <a:lnTo>
                    <a:pt x="97" y="216743"/>
                  </a:lnTo>
                  <a:lnTo>
                    <a:pt x="243" y="216376"/>
                  </a:lnTo>
                  <a:lnTo>
                    <a:pt x="388" y="215997"/>
                  </a:lnTo>
                  <a:lnTo>
                    <a:pt x="582" y="215619"/>
                  </a:lnTo>
                  <a:lnTo>
                    <a:pt x="776" y="215252"/>
                  </a:lnTo>
                  <a:lnTo>
                    <a:pt x="1018" y="214873"/>
                  </a:lnTo>
                  <a:lnTo>
                    <a:pt x="1309" y="214506"/>
                  </a:lnTo>
                  <a:lnTo>
                    <a:pt x="1648" y="214128"/>
                  </a:lnTo>
                  <a:lnTo>
                    <a:pt x="1988" y="213749"/>
                  </a:lnTo>
                  <a:lnTo>
                    <a:pt x="2424" y="213370"/>
                  </a:lnTo>
                  <a:lnTo>
                    <a:pt x="2812" y="213003"/>
                  </a:lnTo>
                  <a:lnTo>
                    <a:pt x="3296" y="212625"/>
                  </a:lnTo>
                  <a:lnTo>
                    <a:pt x="3781" y="212246"/>
                  </a:lnTo>
                  <a:lnTo>
                    <a:pt x="4314" y="211868"/>
                  </a:lnTo>
                  <a:lnTo>
                    <a:pt x="4847" y="211501"/>
                  </a:lnTo>
                  <a:lnTo>
                    <a:pt x="6059" y="210744"/>
                  </a:lnTo>
                  <a:lnTo>
                    <a:pt x="7368" y="209987"/>
                  </a:lnTo>
                  <a:lnTo>
                    <a:pt x="8822" y="209241"/>
                  </a:lnTo>
                  <a:lnTo>
                    <a:pt x="10324" y="208484"/>
                  </a:lnTo>
                  <a:lnTo>
                    <a:pt x="11972" y="207727"/>
                  </a:lnTo>
                  <a:lnTo>
                    <a:pt x="13717" y="206982"/>
                  </a:lnTo>
                  <a:lnTo>
                    <a:pt x="15559" y="206225"/>
                  </a:lnTo>
                  <a:lnTo>
                    <a:pt x="17449" y="205467"/>
                  </a:lnTo>
                  <a:lnTo>
                    <a:pt x="19485" y="204722"/>
                  </a:lnTo>
                  <a:lnTo>
                    <a:pt x="21569" y="203965"/>
                  </a:lnTo>
                  <a:lnTo>
                    <a:pt x="23702" y="203219"/>
                  </a:lnTo>
                  <a:lnTo>
                    <a:pt x="25980" y="202474"/>
                  </a:lnTo>
                  <a:lnTo>
                    <a:pt x="28258" y="201717"/>
                  </a:lnTo>
                  <a:lnTo>
                    <a:pt x="30633" y="200971"/>
                  </a:lnTo>
                  <a:lnTo>
                    <a:pt x="33056" y="200226"/>
                  </a:lnTo>
                  <a:lnTo>
                    <a:pt x="35528" y="199480"/>
                  </a:lnTo>
                  <a:lnTo>
                    <a:pt x="38097" y="198734"/>
                  </a:lnTo>
                  <a:lnTo>
                    <a:pt x="40666" y="198000"/>
                  </a:lnTo>
                  <a:lnTo>
                    <a:pt x="43284" y="197255"/>
                  </a:lnTo>
                  <a:lnTo>
                    <a:pt x="45949" y="196521"/>
                  </a:lnTo>
                  <a:lnTo>
                    <a:pt x="48615" y="195787"/>
                  </a:lnTo>
                  <a:lnTo>
                    <a:pt x="54092" y="194318"/>
                  </a:lnTo>
                  <a:lnTo>
                    <a:pt x="59618" y="192862"/>
                  </a:lnTo>
                  <a:lnTo>
                    <a:pt x="65192" y="191416"/>
                  </a:lnTo>
                  <a:lnTo>
                    <a:pt x="76291" y="188560"/>
                  </a:lnTo>
                  <a:lnTo>
                    <a:pt x="81768" y="187149"/>
                  </a:lnTo>
                  <a:lnTo>
                    <a:pt x="87148" y="185762"/>
                  </a:lnTo>
                  <a:lnTo>
                    <a:pt x="92383" y="184385"/>
                  </a:lnTo>
                  <a:lnTo>
                    <a:pt x="97424" y="183020"/>
                  </a:lnTo>
                  <a:lnTo>
                    <a:pt x="99896" y="182343"/>
                  </a:lnTo>
                  <a:lnTo>
                    <a:pt x="102271" y="181678"/>
                  </a:lnTo>
                  <a:lnTo>
                    <a:pt x="104597" y="181013"/>
                  </a:lnTo>
                  <a:lnTo>
                    <a:pt x="106875" y="180348"/>
                  </a:lnTo>
                  <a:lnTo>
                    <a:pt x="109057" y="179694"/>
                  </a:lnTo>
                  <a:lnTo>
                    <a:pt x="111189" y="179051"/>
                  </a:lnTo>
                  <a:lnTo>
                    <a:pt x="113225" y="178398"/>
                  </a:lnTo>
                  <a:lnTo>
                    <a:pt x="115212" y="177755"/>
                  </a:lnTo>
                  <a:lnTo>
                    <a:pt x="117102" y="177124"/>
                  </a:lnTo>
                  <a:lnTo>
                    <a:pt x="118847" y="176494"/>
                  </a:lnTo>
                  <a:lnTo>
                    <a:pt x="120544" y="175874"/>
                  </a:lnTo>
                  <a:lnTo>
                    <a:pt x="122143" y="175255"/>
                  </a:lnTo>
                  <a:lnTo>
                    <a:pt x="122143" y="175255"/>
                  </a:lnTo>
                  <a:lnTo>
                    <a:pt x="125148" y="174028"/>
                  </a:lnTo>
                  <a:lnTo>
                    <a:pt x="128057" y="172823"/>
                  </a:lnTo>
                  <a:lnTo>
                    <a:pt x="130868" y="171642"/>
                  </a:lnTo>
                  <a:lnTo>
                    <a:pt x="133582" y="170460"/>
                  </a:lnTo>
                  <a:lnTo>
                    <a:pt x="136151" y="169302"/>
                  </a:lnTo>
                  <a:lnTo>
                    <a:pt x="138671" y="168155"/>
                  </a:lnTo>
                  <a:lnTo>
                    <a:pt x="140998" y="167019"/>
                  </a:lnTo>
                  <a:lnTo>
                    <a:pt x="143227" y="165895"/>
                  </a:lnTo>
                  <a:lnTo>
                    <a:pt x="145312" y="164783"/>
                  </a:lnTo>
                  <a:lnTo>
                    <a:pt x="146281" y="164220"/>
                  </a:lnTo>
                  <a:lnTo>
                    <a:pt x="147202" y="163670"/>
                  </a:lnTo>
                  <a:lnTo>
                    <a:pt x="148123" y="163119"/>
                  </a:lnTo>
                  <a:lnTo>
                    <a:pt x="148995" y="162569"/>
                  </a:lnTo>
                  <a:lnTo>
                    <a:pt x="149819" y="162030"/>
                  </a:lnTo>
                  <a:lnTo>
                    <a:pt x="150643" y="161479"/>
                  </a:lnTo>
                  <a:lnTo>
                    <a:pt x="151370" y="160929"/>
                  </a:lnTo>
                  <a:lnTo>
                    <a:pt x="152097" y="160389"/>
                  </a:lnTo>
                  <a:lnTo>
                    <a:pt x="152776" y="159850"/>
                  </a:lnTo>
                  <a:lnTo>
                    <a:pt x="153406" y="159300"/>
                  </a:lnTo>
                  <a:lnTo>
                    <a:pt x="153939" y="158761"/>
                  </a:lnTo>
                  <a:lnTo>
                    <a:pt x="154521" y="158222"/>
                  </a:lnTo>
                  <a:lnTo>
                    <a:pt x="155006" y="157682"/>
                  </a:lnTo>
                  <a:lnTo>
                    <a:pt x="155442" y="157143"/>
                  </a:lnTo>
                  <a:lnTo>
                    <a:pt x="155830" y="156604"/>
                  </a:lnTo>
                  <a:lnTo>
                    <a:pt x="156169" y="156065"/>
                  </a:lnTo>
                  <a:lnTo>
                    <a:pt x="156460" y="155526"/>
                  </a:lnTo>
                  <a:lnTo>
                    <a:pt x="156750" y="154987"/>
                  </a:lnTo>
                  <a:lnTo>
                    <a:pt x="156944" y="154436"/>
                  </a:lnTo>
                  <a:lnTo>
                    <a:pt x="157090" y="153897"/>
                  </a:lnTo>
                  <a:lnTo>
                    <a:pt x="157187" y="153358"/>
                  </a:lnTo>
                  <a:lnTo>
                    <a:pt x="157235" y="152819"/>
                  </a:lnTo>
                  <a:lnTo>
                    <a:pt x="157235" y="152268"/>
                  </a:lnTo>
                  <a:lnTo>
                    <a:pt x="157138" y="151729"/>
                  </a:lnTo>
                  <a:lnTo>
                    <a:pt x="157041" y="151179"/>
                  </a:lnTo>
                  <a:lnTo>
                    <a:pt x="156896" y="150640"/>
                  </a:lnTo>
                  <a:lnTo>
                    <a:pt x="156653" y="150089"/>
                  </a:lnTo>
                  <a:lnTo>
                    <a:pt x="156363" y="149539"/>
                  </a:lnTo>
                  <a:lnTo>
                    <a:pt x="156023" y="148988"/>
                  </a:lnTo>
                  <a:lnTo>
                    <a:pt x="155636" y="148437"/>
                  </a:lnTo>
                  <a:lnTo>
                    <a:pt x="155151" y="147875"/>
                  </a:lnTo>
                  <a:lnTo>
                    <a:pt x="154618" y="147325"/>
                  </a:lnTo>
                  <a:lnTo>
                    <a:pt x="154036" y="146763"/>
                  </a:lnTo>
                  <a:lnTo>
                    <a:pt x="153406" y="146201"/>
                  </a:lnTo>
                  <a:lnTo>
                    <a:pt x="152727" y="145639"/>
                  </a:lnTo>
                  <a:lnTo>
                    <a:pt x="151952" y="145065"/>
                  </a:lnTo>
                  <a:lnTo>
                    <a:pt x="151128" y="144503"/>
                  </a:lnTo>
                  <a:lnTo>
                    <a:pt x="150207" y="143930"/>
                  </a:lnTo>
                  <a:lnTo>
                    <a:pt x="149238" y="143345"/>
                  </a:lnTo>
                  <a:lnTo>
                    <a:pt x="148220" y="142771"/>
                  </a:lnTo>
                  <a:lnTo>
                    <a:pt x="147105" y="142186"/>
                  </a:lnTo>
                  <a:lnTo>
                    <a:pt x="145942" y="141601"/>
                  </a:lnTo>
                  <a:lnTo>
                    <a:pt x="144730" y="141016"/>
                  </a:lnTo>
                  <a:lnTo>
                    <a:pt x="143421" y="140420"/>
                  </a:lnTo>
                  <a:lnTo>
                    <a:pt x="142064" y="139823"/>
                  </a:lnTo>
                  <a:lnTo>
                    <a:pt x="140610" y="139227"/>
                  </a:lnTo>
                  <a:lnTo>
                    <a:pt x="140610" y="139227"/>
                  </a:lnTo>
                  <a:lnTo>
                    <a:pt x="139156" y="138607"/>
                  </a:lnTo>
                  <a:lnTo>
                    <a:pt x="137702" y="137977"/>
                  </a:lnTo>
                  <a:lnTo>
                    <a:pt x="136248" y="137334"/>
                  </a:lnTo>
                  <a:lnTo>
                    <a:pt x="134842" y="136680"/>
                  </a:lnTo>
                  <a:lnTo>
                    <a:pt x="133437" y="136004"/>
                  </a:lnTo>
                  <a:lnTo>
                    <a:pt x="132031" y="135315"/>
                  </a:lnTo>
                  <a:lnTo>
                    <a:pt x="130674" y="134627"/>
                  </a:lnTo>
                  <a:lnTo>
                    <a:pt x="129317" y="133916"/>
                  </a:lnTo>
                  <a:lnTo>
                    <a:pt x="127960" y="133193"/>
                  </a:lnTo>
                  <a:lnTo>
                    <a:pt x="126651" y="132459"/>
                  </a:lnTo>
                  <a:lnTo>
                    <a:pt x="125342" y="131725"/>
                  </a:lnTo>
                  <a:lnTo>
                    <a:pt x="124082" y="130980"/>
                  </a:lnTo>
                  <a:lnTo>
                    <a:pt x="121562" y="129454"/>
                  </a:lnTo>
                  <a:lnTo>
                    <a:pt x="119138" y="127917"/>
                  </a:lnTo>
                  <a:lnTo>
                    <a:pt x="116812" y="126369"/>
                  </a:lnTo>
                  <a:lnTo>
                    <a:pt x="114534" y="124809"/>
                  </a:lnTo>
                  <a:lnTo>
                    <a:pt x="112352" y="123237"/>
                  </a:lnTo>
                  <a:lnTo>
                    <a:pt x="110220" y="121677"/>
                  </a:lnTo>
                  <a:lnTo>
                    <a:pt x="108233" y="120129"/>
                  </a:lnTo>
                  <a:lnTo>
                    <a:pt x="106294" y="118592"/>
                  </a:lnTo>
                  <a:lnTo>
                    <a:pt x="104452" y="117089"/>
                  </a:lnTo>
                  <a:lnTo>
                    <a:pt x="102707" y="115610"/>
                  </a:lnTo>
                  <a:lnTo>
                    <a:pt x="101011" y="114164"/>
                  </a:lnTo>
                  <a:lnTo>
                    <a:pt x="99460" y="112776"/>
                  </a:lnTo>
                  <a:lnTo>
                    <a:pt x="98006" y="111434"/>
                  </a:lnTo>
                  <a:lnTo>
                    <a:pt x="96600" y="110138"/>
                  </a:lnTo>
                  <a:lnTo>
                    <a:pt x="94176" y="107764"/>
                  </a:lnTo>
                  <a:lnTo>
                    <a:pt x="92141" y="105711"/>
                  </a:lnTo>
                  <a:lnTo>
                    <a:pt x="90541" y="104013"/>
                  </a:lnTo>
                  <a:lnTo>
                    <a:pt x="89378" y="102728"/>
                  </a:lnTo>
                  <a:lnTo>
                    <a:pt x="88409" y="101650"/>
                  </a:lnTo>
                  <a:lnTo>
                    <a:pt x="110171" y="108337"/>
                  </a:lnTo>
                  <a:lnTo>
                    <a:pt x="110171" y="108337"/>
                  </a:lnTo>
                  <a:lnTo>
                    <a:pt x="109638" y="106858"/>
                  </a:lnTo>
                  <a:lnTo>
                    <a:pt x="109105" y="105126"/>
                  </a:lnTo>
                  <a:lnTo>
                    <a:pt x="108426" y="102832"/>
                  </a:lnTo>
                  <a:lnTo>
                    <a:pt x="108087" y="101490"/>
                  </a:lnTo>
                  <a:lnTo>
                    <a:pt x="107748" y="100044"/>
                  </a:lnTo>
                  <a:lnTo>
                    <a:pt x="107457" y="98496"/>
                  </a:lnTo>
                  <a:lnTo>
                    <a:pt x="107118" y="96856"/>
                  </a:lnTo>
                  <a:lnTo>
                    <a:pt x="106827" y="95135"/>
                  </a:lnTo>
                  <a:lnTo>
                    <a:pt x="106585" y="93334"/>
                  </a:lnTo>
                  <a:lnTo>
                    <a:pt x="106391" y="91465"/>
                  </a:lnTo>
                  <a:lnTo>
                    <a:pt x="106197" y="89549"/>
                  </a:lnTo>
                  <a:lnTo>
                    <a:pt x="106100" y="87588"/>
                  </a:lnTo>
                  <a:lnTo>
                    <a:pt x="106100" y="85592"/>
                  </a:lnTo>
                  <a:lnTo>
                    <a:pt x="106148" y="83562"/>
                  </a:lnTo>
                  <a:lnTo>
                    <a:pt x="106294" y="81520"/>
                  </a:lnTo>
                  <a:lnTo>
                    <a:pt x="106536" y="79467"/>
                  </a:lnTo>
                  <a:lnTo>
                    <a:pt x="106875" y="77425"/>
                  </a:lnTo>
                  <a:lnTo>
                    <a:pt x="107069" y="76404"/>
                  </a:lnTo>
                  <a:lnTo>
                    <a:pt x="107312" y="75383"/>
                  </a:lnTo>
                  <a:lnTo>
                    <a:pt x="107554" y="74374"/>
                  </a:lnTo>
                  <a:lnTo>
                    <a:pt x="107845" y="73376"/>
                  </a:lnTo>
                  <a:lnTo>
                    <a:pt x="108184" y="72378"/>
                  </a:lnTo>
                  <a:lnTo>
                    <a:pt x="108572" y="71392"/>
                  </a:lnTo>
                  <a:lnTo>
                    <a:pt x="108960" y="70417"/>
                  </a:lnTo>
                  <a:lnTo>
                    <a:pt x="109396" y="69453"/>
                  </a:lnTo>
                  <a:lnTo>
                    <a:pt x="109881" y="68501"/>
                  </a:lnTo>
                  <a:lnTo>
                    <a:pt x="110365" y="67561"/>
                  </a:lnTo>
                  <a:lnTo>
                    <a:pt x="110947" y="66632"/>
                  </a:lnTo>
                  <a:lnTo>
                    <a:pt x="111528" y="65725"/>
                  </a:lnTo>
                  <a:lnTo>
                    <a:pt x="112159" y="64831"/>
                  </a:lnTo>
                  <a:lnTo>
                    <a:pt x="112837" y="63959"/>
                  </a:lnTo>
                  <a:lnTo>
                    <a:pt x="113516" y="63110"/>
                  </a:lnTo>
                  <a:lnTo>
                    <a:pt x="114291" y="62273"/>
                  </a:lnTo>
                  <a:lnTo>
                    <a:pt x="115067" y="61470"/>
                  </a:lnTo>
                  <a:lnTo>
                    <a:pt x="115939" y="60679"/>
                  </a:lnTo>
                  <a:lnTo>
                    <a:pt x="116812" y="59921"/>
                  </a:lnTo>
                  <a:lnTo>
                    <a:pt x="117781" y="59176"/>
                  </a:lnTo>
                  <a:lnTo>
                    <a:pt x="117781" y="59176"/>
                  </a:lnTo>
                  <a:lnTo>
                    <a:pt x="119720" y="57754"/>
                  </a:lnTo>
                  <a:lnTo>
                    <a:pt x="121659" y="56366"/>
                  </a:lnTo>
                  <a:lnTo>
                    <a:pt x="123646" y="55024"/>
                  </a:lnTo>
                  <a:lnTo>
                    <a:pt x="125633" y="53716"/>
                  </a:lnTo>
                  <a:lnTo>
                    <a:pt x="127572" y="52466"/>
                  </a:lnTo>
                  <a:lnTo>
                    <a:pt x="129559" y="51250"/>
                  </a:lnTo>
                  <a:lnTo>
                    <a:pt x="131498" y="50080"/>
                  </a:lnTo>
                  <a:lnTo>
                    <a:pt x="133388" y="48967"/>
                  </a:lnTo>
                  <a:lnTo>
                    <a:pt x="135327" y="47889"/>
                  </a:lnTo>
                  <a:lnTo>
                    <a:pt x="137169" y="46868"/>
                  </a:lnTo>
                  <a:lnTo>
                    <a:pt x="139011" y="45882"/>
                  </a:lnTo>
                  <a:lnTo>
                    <a:pt x="140804" y="44953"/>
                  </a:lnTo>
                  <a:lnTo>
                    <a:pt x="142549" y="44070"/>
                  </a:lnTo>
                  <a:lnTo>
                    <a:pt x="144245" y="43244"/>
                  </a:lnTo>
                  <a:lnTo>
                    <a:pt x="145845" y="42464"/>
                  </a:lnTo>
                  <a:lnTo>
                    <a:pt x="147396" y="41741"/>
                  </a:lnTo>
                  <a:lnTo>
                    <a:pt x="148898" y="41064"/>
                  </a:lnTo>
                  <a:lnTo>
                    <a:pt x="150304" y="40445"/>
                  </a:lnTo>
                  <a:lnTo>
                    <a:pt x="151661" y="39883"/>
                  </a:lnTo>
                  <a:lnTo>
                    <a:pt x="152921" y="39378"/>
                  </a:lnTo>
                  <a:lnTo>
                    <a:pt x="154085" y="38919"/>
                  </a:lnTo>
                  <a:lnTo>
                    <a:pt x="155151" y="38518"/>
                  </a:lnTo>
                  <a:lnTo>
                    <a:pt x="156072" y="38174"/>
                  </a:lnTo>
                  <a:lnTo>
                    <a:pt x="156944" y="37899"/>
                  </a:lnTo>
                  <a:lnTo>
                    <a:pt x="157671" y="37669"/>
                  </a:lnTo>
                  <a:lnTo>
                    <a:pt x="158253" y="37509"/>
                  </a:lnTo>
                  <a:lnTo>
                    <a:pt x="158738" y="37405"/>
                  </a:lnTo>
                  <a:lnTo>
                    <a:pt x="158932" y="37371"/>
                  </a:lnTo>
                  <a:lnTo>
                    <a:pt x="159125" y="37360"/>
                  </a:lnTo>
                  <a:lnTo>
                    <a:pt x="159222" y="37360"/>
                  </a:lnTo>
                  <a:lnTo>
                    <a:pt x="159319" y="37382"/>
                  </a:lnTo>
                  <a:lnTo>
                    <a:pt x="159368" y="37417"/>
                  </a:lnTo>
                  <a:lnTo>
                    <a:pt x="159416" y="37463"/>
                  </a:lnTo>
                  <a:lnTo>
                    <a:pt x="159368" y="37532"/>
                  </a:lnTo>
                  <a:lnTo>
                    <a:pt x="159319" y="37612"/>
                  </a:lnTo>
                  <a:lnTo>
                    <a:pt x="159125" y="37818"/>
                  </a:lnTo>
                  <a:lnTo>
                    <a:pt x="159125" y="37818"/>
                  </a:lnTo>
                  <a:lnTo>
                    <a:pt x="158980" y="37944"/>
                  </a:lnTo>
                  <a:lnTo>
                    <a:pt x="158835" y="38082"/>
                  </a:lnTo>
                  <a:lnTo>
                    <a:pt x="158641" y="38369"/>
                  </a:lnTo>
                  <a:lnTo>
                    <a:pt x="158544" y="38702"/>
                  </a:lnTo>
                  <a:lnTo>
                    <a:pt x="158495" y="39057"/>
                  </a:lnTo>
                  <a:lnTo>
                    <a:pt x="158544" y="39447"/>
                  </a:lnTo>
                  <a:lnTo>
                    <a:pt x="158641" y="39849"/>
                  </a:lnTo>
                  <a:lnTo>
                    <a:pt x="158786" y="40273"/>
                  </a:lnTo>
                  <a:lnTo>
                    <a:pt x="158980" y="40720"/>
                  </a:lnTo>
                  <a:lnTo>
                    <a:pt x="159271" y="41168"/>
                  </a:lnTo>
                  <a:lnTo>
                    <a:pt x="159562" y="41626"/>
                  </a:lnTo>
                  <a:lnTo>
                    <a:pt x="159901" y="42085"/>
                  </a:lnTo>
                  <a:lnTo>
                    <a:pt x="160289" y="42544"/>
                  </a:lnTo>
                  <a:lnTo>
                    <a:pt x="160725" y="43003"/>
                  </a:lnTo>
                  <a:lnTo>
                    <a:pt x="161210" y="43450"/>
                  </a:lnTo>
                  <a:lnTo>
                    <a:pt x="161694" y="43886"/>
                  </a:lnTo>
                  <a:lnTo>
                    <a:pt x="162227" y="44310"/>
                  </a:lnTo>
                  <a:lnTo>
                    <a:pt x="162761" y="44723"/>
                  </a:lnTo>
                  <a:lnTo>
                    <a:pt x="163342" y="45102"/>
                  </a:lnTo>
                  <a:lnTo>
                    <a:pt x="163924" y="45469"/>
                  </a:lnTo>
                  <a:lnTo>
                    <a:pt x="164506" y="45802"/>
                  </a:lnTo>
                  <a:lnTo>
                    <a:pt x="165087" y="46100"/>
                  </a:lnTo>
                  <a:lnTo>
                    <a:pt x="165717" y="46352"/>
                  </a:lnTo>
                  <a:lnTo>
                    <a:pt x="166299" y="46582"/>
                  </a:lnTo>
                  <a:lnTo>
                    <a:pt x="166881" y="46754"/>
                  </a:lnTo>
                  <a:lnTo>
                    <a:pt x="167220" y="46834"/>
                  </a:lnTo>
                  <a:lnTo>
                    <a:pt x="167511" y="46891"/>
                  </a:lnTo>
                  <a:lnTo>
                    <a:pt x="167801" y="46937"/>
                  </a:lnTo>
                  <a:lnTo>
                    <a:pt x="168044" y="46972"/>
                  </a:lnTo>
                  <a:lnTo>
                    <a:pt x="168335" y="46983"/>
                  </a:lnTo>
                  <a:lnTo>
                    <a:pt x="168625" y="46995"/>
                  </a:lnTo>
                  <a:lnTo>
                    <a:pt x="168916" y="46983"/>
                  </a:lnTo>
                  <a:lnTo>
                    <a:pt x="169159" y="46960"/>
                  </a:lnTo>
                  <a:lnTo>
                    <a:pt x="169449" y="46926"/>
                  </a:lnTo>
                  <a:lnTo>
                    <a:pt x="169692" y="46868"/>
                  </a:lnTo>
                  <a:lnTo>
                    <a:pt x="169934" y="46800"/>
                  </a:lnTo>
                  <a:lnTo>
                    <a:pt x="170176" y="46708"/>
                  </a:lnTo>
                  <a:lnTo>
                    <a:pt x="170419" y="46605"/>
                  </a:lnTo>
                  <a:lnTo>
                    <a:pt x="170661" y="46478"/>
                  </a:lnTo>
                  <a:lnTo>
                    <a:pt x="170855" y="46341"/>
                  </a:lnTo>
                  <a:lnTo>
                    <a:pt x="171049" y="46180"/>
                  </a:lnTo>
                  <a:lnTo>
                    <a:pt x="171049" y="46180"/>
                  </a:lnTo>
                  <a:lnTo>
                    <a:pt x="171485" y="45813"/>
                  </a:lnTo>
                  <a:lnTo>
                    <a:pt x="171970" y="45377"/>
                  </a:lnTo>
                  <a:lnTo>
                    <a:pt x="172988" y="44345"/>
                  </a:lnTo>
                  <a:lnTo>
                    <a:pt x="175508" y="41661"/>
                  </a:lnTo>
                  <a:lnTo>
                    <a:pt x="177059" y="40066"/>
                  </a:lnTo>
                  <a:lnTo>
                    <a:pt x="178852" y="38312"/>
                  </a:lnTo>
                  <a:lnTo>
                    <a:pt x="180791" y="36442"/>
                  </a:lnTo>
                  <a:lnTo>
                    <a:pt x="181906" y="35467"/>
                  </a:lnTo>
                  <a:lnTo>
                    <a:pt x="183021" y="34469"/>
                  </a:lnTo>
                  <a:lnTo>
                    <a:pt x="184233" y="33460"/>
                  </a:lnTo>
                  <a:lnTo>
                    <a:pt x="185493" y="32416"/>
                  </a:lnTo>
                  <a:lnTo>
                    <a:pt x="186850" y="31372"/>
                  </a:lnTo>
                  <a:lnTo>
                    <a:pt x="188256" y="30317"/>
                  </a:lnTo>
                  <a:lnTo>
                    <a:pt x="189710" y="29250"/>
                  </a:lnTo>
                  <a:lnTo>
                    <a:pt x="191309" y="28172"/>
                  </a:lnTo>
                  <a:lnTo>
                    <a:pt x="192909" y="27094"/>
                  </a:lnTo>
                  <a:lnTo>
                    <a:pt x="194605" y="26027"/>
                  </a:lnTo>
                  <a:lnTo>
                    <a:pt x="196398" y="24949"/>
                  </a:lnTo>
                  <a:lnTo>
                    <a:pt x="198289" y="23882"/>
                  </a:lnTo>
                  <a:lnTo>
                    <a:pt x="200227" y="22815"/>
                  </a:lnTo>
                  <a:lnTo>
                    <a:pt x="202263" y="21771"/>
                  </a:lnTo>
                  <a:lnTo>
                    <a:pt x="204396" y="20739"/>
                  </a:lnTo>
                  <a:lnTo>
                    <a:pt x="205462" y="20223"/>
                  </a:lnTo>
                  <a:lnTo>
                    <a:pt x="206625" y="19718"/>
                  </a:lnTo>
                  <a:lnTo>
                    <a:pt x="207740" y="19214"/>
                  </a:lnTo>
                  <a:lnTo>
                    <a:pt x="208904" y="18720"/>
                  </a:lnTo>
                  <a:lnTo>
                    <a:pt x="210115" y="18227"/>
                  </a:lnTo>
                  <a:lnTo>
                    <a:pt x="211327" y="17745"/>
                  </a:lnTo>
                  <a:lnTo>
                    <a:pt x="211327" y="17745"/>
                  </a:lnTo>
                  <a:lnTo>
                    <a:pt x="213750" y="16793"/>
                  </a:lnTo>
                  <a:lnTo>
                    <a:pt x="216125" y="15887"/>
                  </a:lnTo>
                  <a:lnTo>
                    <a:pt x="218500" y="15015"/>
                  </a:lnTo>
                  <a:lnTo>
                    <a:pt x="220827" y="14167"/>
                  </a:lnTo>
                  <a:lnTo>
                    <a:pt x="223105" y="13364"/>
                  </a:lnTo>
                  <a:lnTo>
                    <a:pt x="225383" y="12595"/>
                  </a:lnTo>
                  <a:lnTo>
                    <a:pt x="227564" y="11861"/>
                  </a:lnTo>
                  <a:lnTo>
                    <a:pt x="229697" y="11161"/>
                  </a:lnTo>
                  <a:lnTo>
                    <a:pt x="231830" y="10496"/>
                  </a:lnTo>
                  <a:lnTo>
                    <a:pt x="233865" y="9865"/>
                  </a:lnTo>
                  <a:lnTo>
                    <a:pt x="235804" y="9269"/>
                  </a:lnTo>
                  <a:lnTo>
                    <a:pt x="237743" y="8695"/>
                  </a:lnTo>
                  <a:lnTo>
                    <a:pt x="239585" y="8156"/>
                  </a:lnTo>
                  <a:lnTo>
                    <a:pt x="241378" y="7652"/>
                  </a:lnTo>
                  <a:lnTo>
                    <a:pt x="243123" y="7181"/>
                  </a:lnTo>
                  <a:lnTo>
                    <a:pt x="244771" y="6734"/>
                  </a:lnTo>
                  <a:lnTo>
                    <a:pt x="247824" y="5942"/>
                  </a:lnTo>
                  <a:lnTo>
                    <a:pt x="250539" y="5266"/>
                  </a:lnTo>
                  <a:lnTo>
                    <a:pt x="252914" y="4692"/>
                  </a:lnTo>
                  <a:lnTo>
                    <a:pt x="254901" y="4245"/>
                  </a:lnTo>
                  <a:lnTo>
                    <a:pt x="256500" y="3889"/>
                  </a:lnTo>
                  <a:lnTo>
                    <a:pt x="257664" y="3648"/>
                  </a:lnTo>
                  <a:lnTo>
                    <a:pt x="258633" y="3453"/>
                  </a:lnTo>
                  <a:lnTo>
                    <a:pt x="260960" y="1"/>
                  </a:lnTo>
                  <a:lnTo>
                    <a:pt x="260960" y="1"/>
                  </a:lnTo>
                  <a:lnTo>
                    <a:pt x="260960" y="1"/>
                  </a:lnTo>
                  <a:lnTo>
                    <a:pt x="261396" y="471"/>
                  </a:lnTo>
                  <a:lnTo>
                    <a:pt x="261881" y="964"/>
                  </a:lnTo>
                  <a:lnTo>
                    <a:pt x="262462" y="1481"/>
                  </a:lnTo>
                  <a:lnTo>
                    <a:pt x="263092" y="2008"/>
                  </a:lnTo>
                  <a:lnTo>
                    <a:pt x="263819" y="2570"/>
                  </a:lnTo>
                  <a:lnTo>
                    <a:pt x="264595" y="3132"/>
                  </a:lnTo>
                  <a:lnTo>
                    <a:pt x="265419" y="3729"/>
                  </a:lnTo>
                  <a:lnTo>
                    <a:pt x="266340" y="4325"/>
                  </a:lnTo>
                  <a:lnTo>
                    <a:pt x="267309" y="4945"/>
                  </a:lnTo>
                  <a:lnTo>
                    <a:pt x="268327" y="5575"/>
                  </a:lnTo>
                  <a:lnTo>
                    <a:pt x="270460" y="6883"/>
                  </a:lnTo>
                  <a:lnTo>
                    <a:pt x="272835" y="8225"/>
                  </a:lnTo>
                  <a:lnTo>
                    <a:pt x="275404" y="9613"/>
                  </a:lnTo>
                  <a:lnTo>
                    <a:pt x="278069" y="11024"/>
                  </a:lnTo>
                  <a:lnTo>
                    <a:pt x="280881" y="12469"/>
                  </a:lnTo>
                  <a:lnTo>
                    <a:pt x="283789" y="13914"/>
                  </a:lnTo>
                  <a:lnTo>
                    <a:pt x="286745" y="15383"/>
                  </a:lnTo>
                  <a:lnTo>
                    <a:pt x="289799" y="16839"/>
                  </a:lnTo>
                  <a:lnTo>
                    <a:pt x="292901" y="18296"/>
                  </a:lnTo>
                  <a:lnTo>
                    <a:pt x="296003" y="19741"/>
                  </a:lnTo>
                  <a:lnTo>
                    <a:pt x="299105" y="21152"/>
                  </a:lnTo>
                  <a:lnTo>
                    <a:pt x="302207" y="22551"/>
                  </a:lnTo>
                  <a:lnTo>
                    <a:pt x="305212" y="23905"/>
                  </a:lnTo>
                  <a:lnTo>
                    <a:pt x="311077" y="26474"/>
                  </a:lnTo>
                  <a:lnTo>
                    <a:pt x="316506" y="28814"/>
                  </a:lnTo>
                  <a:lnTo>
                    <a:pt x="321304" y="30856"/>
                  </a:lnTo>
                  <a:lnTo>
                    <a:pt x="325375" y="32553"/>
                  </a:lnTo>
                  <a:lnTo>
                    <a:pt x="328478" y="33827"/>
                  </a:lnTo>
                  <a:lnTo>
                    <a:pt x="331143" y="34928"/>
                  </a:lnTo>
                  <a:lnTo>
                    <a:pt x="356154" y="32875"/>
                  </a:lnTo>
                  <a:lnTo>
                    <a:pt x="356154" y="32875"/>
                  </a:lnTo>
                  <a:lnTo>
                    <a:pt x="355378" y="33368"/>
                  </a:lnTo>
                  <a:lnTo>
                    <a:pt x="353294" y="34790"/>
                  </a:lnTo>
                  <a:lnTo>
                    <a:pt x="351840" y="35811"/>
                  </a:lnTo>
                  <a:lnTo>
                    <a:pt x="350192" y="37004"/>
                  </a:lnTo>
                  <a:lnTo>
                    <a:pt x="348350" y="38380"/>
                  </a:lnTo>
                  <a:lnTo>
                    <a:pt x="346363" y="39917"/>
                  </a:lnTo>
                  <a:lnTo>
                    <a:pt x="344279" y="41592"/>
                  </a:lnTo>
                  <a:lnTo>
                    <a:pt x="342146" y="43393"/>
                  </a:lnTo>
                  <a:lnTo>
                    <a:pt x="339965" y="45297"/>
                  </a:lnTo>
                  <a:lnTo>
                    <a:pt x="338850" y="46295"/>
                  </a:lnTo>
                  <a:lnTo>
                    <a:pt x="337784" y="47316"/>
                  </a:lnTo>
                  <a:lnTo>
                    <a:pt x="336717" y="48348"/>
                  </a:lnTo>
                  <a:lnTo>
                    <a:pt x="335699" y="49403"/>
                  </a:lnTo>
                  <a:lnTo>
                    <a:pt x="334682" y="50481"/>
                  </a:lnTo>
                  <a:lnTo>
                    <a:pt x="333664" y="51560"/>
                  </a:lnTo>
                  <a:lnTo>
                    <a:pt x="332694" y="52661"/>
                  </a:lnTo>
                  <a:lnTo>
                    <a:pt x="331773" y="53773"/>
                  </a:lnTo>
                  <a:lnTo>
                    <a:pt x="330901" y="54898"/>
                  </a:lnTo>
                  <a:lnTo>
                    <a:pt x="330029" y="56033"/>
                  </a:lnTo>
                  <a:lnTo>
                    <a:pt x="330029" y="56033"/>
                  </a:lnTo>
                  <a:lnTo>
                    <a:pt x="329205" y="57237"/>
                  </a:lnTo>
                  <a:lnTo>
                    <a:pt x="328332" y="58568"/>
                  </a:lnTo>
                  <a:lnTo>
                    <a:pt x="327411" y="60013"/>
                  </a:lnTo>
                  <a:lnTo>
                    <a:pt x="326442" y="61573"/>
                  </a:lnTo>
                  <a:lnTo>
                    <a:pt x="324406" y="64968"/>
                  </a:lnTo>
                  <a:lnTo>
                    <a:pt x="322322" y="68650"/>
                  </a:lnTo>
                  <a:lnTo>
                    <a:pt x="320141" y="72550"/>
                  </a:lnTo>
                  <a:lnTo>
                    <a:pt x="317960" y="76576"/>
                  </a:lnTo>
                  <a:lnTo>
                    <a:pt x="315827" y="80637"/>
                  </a:lnTo>
                  <a:lnTo>
                    <a:pt x="313743" y="84628"/>
                  </a:lnTo>
                  <a:lnTo>
                    <a:pt x="309914" y="92118"/>
                  </a:lnTo>
                  <a:lnTo>
                    <a:pt x="306812" y="98347"/>
                  </a:lnTo>
                  <a:lnTo>
                    <a:pt x="303952" y="104162"/>
                  </a:lnTo>
                  <a:lnTo>
                    <a:pt x="310495" y="98244"/>
                  </a:lnTo>
                  <a:lnTo>
                    <a:pt x="310495" y="98244"/>
                  </a:lnTo>
                  <a:lnTo>
                    <a:pt x="310932" y="98519"/>
                  </a:lnTo>
                  <a:lnTo>
                    <a:pt x="311465" y="98886"/>
                  </a:lnTo>
                  <a:lnTo>
                    <a:pt x="312240" y="99402"/>
                  </a:lnTo>
                  <a:lnTo>
                    <a:pt x="313258" y="100102"/>
                  </a:lnTo>
                  <a:lnTo>
                    <a:pt x="314421" y="100985"/>
                  </a:lnTo>
                  <a:lnTo>
                    <a:pt x="315827" y="102052"/>
                  </a:lnTo>
                  <a:lnTo>
                    <a:pt x="317426" y="103325"/>
                  </a:lnTo>
                  <a:lnTo>
                    <a:pt x="319171" y="104805"/>
                  </a:lnTo>
                  <a:lnTo>
                    <a:pt x="321159" y="106514"/>
                  </a:lnTo>
                  <a:lnTo>
                    <a:pt x="323291" y="108441"/>
                  </a:lnTo>
                  <a:lnTo>
                    <a:pt x="325618" y="110620"/>
                  </a:lnTo>
                  <a:lnTo>
                    <a:pt x="328090" y="113040"/>
                  </a:lnTo>
                  <a:lnTo>
                    <a:pt x="330756" y="115724"/>
                  </a:lnTo>
                  <a:lnTo>
                    <a:pt x="333615" y="118684"/>
                  </a:lnTo>
                  <a:lnTo>
                    <a:pt x="336572" y="121918"/>
                  </a:lnTo>
                  <a:lnTo>
                    <a:pt x="336572" y="121918"/>
                  </a:lnTo>
                  <a:lnTo>
                    <a:pt x="337347" y="122767"/>
                  </a:lnTo>
                  <a:lnTo>
                    <a:pt x="338074" y="123627"/>
                  </a:lnTo>
                  <a:lnTo>
                    <a:pt x="338753" y="124488"/>
                  </a:lnTo>
                  <a:lnTo>
                    <a:pt x="339432" y="125359"/>
                  </a:lnTo>
                  <a:lnTo>
                    <a:pt x="340062" y="126242"/>
                  </a:lnTo>
                  <a:lnTo>
                    <a:pt x="340643" y="127126"/>
                  </a:lnTo>
                  <a:lnTo>
                    <a:pt x="341225" y="128020"/>
                  </a:lnTo>
                  <a:lnTo>
                    <a:pt x="341758" y="128927"/>
                  </a:lnTo>
                  <a:lnTo>
                    <a:pt x="342291" y="129833"/>
                  </a:lnTo>
                  <a:lnTo>
                    <a:pt x="342776" y="130739"/>
                  </a:lnTo>
                  <a:lnTo>
                    <a:pt x="343212" y="131656"/>
                  </a:lnTo>
                  <a:lnTo>
                    <a:pt x="343648" y="132574"/>
                  </a:lnTo>
                  <a:lnTo>
                    <a:pt x="344036" y="133503"/>
                  </a:lnTo>
                  <a:lnTo>
                    <a:pt x="344375" y="134432"/>
                  </a:lnTo>
                  <a:lnTo>
                    <a:pt x="344666" y="135361"/>
                  </a:lnTo>
                  <a:lnTo>
                    <a:pt x="344957" y="136290"/>
                  </a:lnTo>
                  <a:lnTo>
                    <a:pt x="345199" y="137231"/>
                  </a:lnTo>
                  <a:lnTo>
                    <a:pt x="345393" y="138172"/>
                  </a:lnTo>
                  <a:lnTo>
                    <a:pt x="345587" y="139124"/>
                  </a:lnTo>
                  <a:lnTo>
                    <a:pt x="345684" y="140064"/>
                  </a:lnTo>
                  <a:lnTo>
                    <a:pt x="345781" y="141016"/>
                  </a:lnTo>
                  <a:lnTo>
                    <a:pt x="345830" y="141957"/>
                  </a:lnTo>
                  <a:lnTo>
                    <a:pt x="345830" y="142909"/>
                  </a:lnTo>
                  <a:lnTo>
                    <a:pt x="345830" y="143861"/>
                  </a:lnTo>
                  <a:lnTo>
                    <a:pt x="345733" y="144801"/>
                  </a:lnTo>
                  <a:lnTo>
                    <a:pt x="345636" y="145753"/>
                  </a:lnTo>
                  <a:lnTo>
                    <a:pt x="345490" y="146705"/>
                  </a:lnTo>
                  <a:lnTo>
                    <a:pt x="345296" y="147646"/>
                  </a:lnTo>
                  <a:lnTo>
                    <a:pt x="345054" y="148598"/>
                  </a:lnTo>
                  <a:lnTo>
                    <a:pt x="344763" y="149539"/>
                  </a:lnTo>
                  <a:lnTo>
                    <a:pt x="344424" y="150479"/>
                  </a:lnTo>
                  <a:lnTo>
                    <a:pt x="344036" y="151420"/>
                  </a:lnTo>
                  <a:lnTo>
                    <a:pt x="343648" y="152360"/>
                  </a:lnTo>
                  <a:lnTo>
                    <a:pt x="343164" y="153289"/>
                  </a:lnTo>
                  <a:lnTo>
                    <a:pt x="342679" y="154218"/>
                  </a:lnTo>
                  <a:lnTo>
                    <a:pt x="342097" y="155147"/>
                  </a:lnTo>
                  <a:lnTo>
                    <a:pt x="341516" y="156065"/>
                  </a:lnTo>
                  <a:lnTo>
                    <a:pt x="340837" y="156983"/>
                  </a:lnTo>
                  <a:lnTo>
                    <a:pt x="340159" y="157900"/>
                  </a:lnTo>
                  <a:lnTo>
                    <a:pt x="339383" y="158807"/>
                  </a:lnTo>
                  <a:lnTo>
                    <a:pt x="338608" y="159701"/>
                  </a:lnTo>
                  <a:lnTo>
                    <a:pt x="337735" y="160596"/>
                  </a:lnTo>
                  <a:lnTo>
                    <a:pt x="336863" y="161491"/>
                  </a:lnTo>
                  <a:lnTo>
                    <a:pt x="335893" y="162374"/>
                  </a:lnTo>
                  <a:lnTo>
                    <a:pt x="334875" y="163245"/>
                  </a:lnTo>
                  <a:lnTo>
                    <a:pt x="333809" y="164106"/>
                  </a:lnTo>
                  <a:lnTo>
                    <a:pt x="332694" y="164966"/>
                  </a:lnTo>
                  <a:lnTo>
                    <a:pt x="331531" y="165815"/>
                  </a:lnTo>
                  <a:lnTo>
                    <a:pt x="330319" y="166664"/>
                  </a:lnTo>
                  <a:lnTo>
                    <a:pt x="329059" y="167501"/>
                  </a:lnTo>
                  <a:lnTo>
                    <a:pt x="327702" y="168315"/>
                  </a:lnTo>
                  <a:lnTo>
                    <a:pt x="326296" y="169130"/>
                  </a:lnTo>
                  <a:lnTo>
                    <a:pt x="324891" y="169944"/>
                  </a:lnTo>
                  <a:lnTo>
                    <a:pt x="323388" y="170736"/>
                  </a:lnTo>
                  <a:lnTo>
                    <a:pt x="321789" y="171516"/>
                  </a:lnTo>
                  <a:lnTo>
                    <a:pt x="320189" y="172284"/>
                  </a:lnTo>
                  <a:lnTo>
                    <a:pt x="318493" y="173053"/>
                  </a:lnTo>
                  <a:lnTo>
                    <a:pt x="316748" y="173798"/>
                  </a:lnTo>
                  <a:lnTo>
                    <a:pt x="314955" y="174532"/>
                  </a:lnTo>
                  <a:lnTo>
                    <a:pt x="313113" y="175255"/>
                  </a:lnTo>
                  <a:lnTo>
                    <a:pt x="311174" y="175977"/>
                  </a:lnTo>
                  <a:lnTo>
                    <a:pt x="309187" y="176666"/>
                  </a:lnTo>
                  <a:lnTo>
                    <a:pt x="307151" y="177354"/>
                  </a:lnTo>
                  <a:lnTo>
                    <a:pt x="305067" y="178031"/>
                  </a:lnTo>
                  <a:lnTo>
                    <a:pt x="305067" y="178031"/>
                  </a:lnTo>
                  <a:lnTo>
                    <a:pt x="300898" y="179304"/>
                  </a:lnTo>
                  <a:lnTo>
                    <a:pt x="297021" y="180474"/>
                  </a:lnTo>
                  <a:lnTo>
                    <a:pt x="293337" y="181541"/>
                  </a:lnTo>
                  <a:lnTo>
                    <a:pt x="289847" y="182527"/>
                  </a:lnTo>
                  <a:lnTo>
                    <a:pt x="288151" y="182986"/>
                  </a:lnTo>
                  <a:lnTo>
                    <a:pt x="286503" y="183433"/>
                  </a:lnTo>
                  <a:lnTo>
                    <a:pt x="284904" y="183858"/>
                  </a:lnTo>
                  <a:lnTo>
                    <a:pt x="283304" y="184259"/>
                  </a:lnTo>
                  <a:lnTo>
                    <a:pt x="281753" y="184638"/>
                  </a:lnTo>
                  <a:lnTo>
                    <a:pt x="280202" y="185005"/>
                  </a:lnTo>
                  <a:lnTo>
                    <a:pt x="278651" y="185360"/>
                  </a:lnTo>
                  <a:lnTo>
                    <a:pt x="277148" y="185693"/>
                  </a:lnTo>
                  <a:lnTo>
                    <a:pt x="275646" y="186014"/>
                  </a:lnTo>
                  <a:lnTo>
                    <a:pt x="274143" y="186324"/>
                  </a:lnTo>
                  <a:lnTo>
                    <a:pt x="272641" y="186610"/>
                  </a:lnTo>
                  <a:lnTo>
                    <a:pt x="271138" y="186897"/>
                  </a:lnTo>
                  <a:lnTo>
                    <a:pt x="269636" y="187161"/>
                  </a:lnTo>
                  <a:lnTo>
                    <a:pt x="268085" y="187425"/>
                  </a:lnTo>
                  <a:lnTo>
                    <a:pt x="266582" y="187677"/>
                  </a:lnTo>
                  <a:lnTo>
                    <a:pt x="265031" y="187907"/>
                  </a:lnTo>
                  <a:lnTo>
                    <a:pt x="263432" y="188136"/>
                  </a:lnTo>
                  <a:lnTo>
                    <a:pt x="261832" y="188365"/>
                  </a:lnTo>
                  <a:lnTo>
                    <a:pt x="260233" y="188583"/>
                  </a:lnTo>
                  <a:lnTo>
                    <a:pt x="258536" y="188790"/>
                  </a:lnTo>
                  <a:lnTo>
                    <a:pt x="256840" y="188985"/>
                  </a:lnTo>
                  <a:lnTo>
                    <a:pt x="255095" y="189191"/>
                  </a:lnTo>
                  <a:lnTo>
                    <a:pt x="253301" y="189386"/>
                  </a:lnTo>
                  <a:lnTo>
                    <a:pt x="251460" y="189570"/>
                  </a:lnTo>
                  <a:lnTo>
                    <a:pt x="247631" y="189948"/>
                  </a:lnTo>
                  <a:lnTo>
                    <a:pt x="243559" y="190327"/>
                  </a:lnTo>
                  <a:lnTo>
                    <a:pt x="239245" y="190694"/>
                  </a:lnTo>
                  <a:lnTo>
                    <a:pt x="234592" y="191084"/>
                  </a:lnTo>
                  <a:lnTo>
                    <a:pt x="229600" y="191485"/>
                  </a:lnTo>
                  <a:lnTo>
                    <a:pt x="224268" y="191898"/>
                  </a:lnTo>
                  <a:lnTo>
                    <a:pt x="212345" y="192827"/>
                  </a:lnTo>
                  <a:lnTo>
                    <a:pt x="205753" y="193343"/>
                  </a:lnTo>
                  <a:lnTo>
                    <a:pt x="198628" y="193917"/>
                  </a:lnTo>
                  <a:lnTo>
                    <a:pt x="191018" y="194536"/>
                  </a:lnTo>
                  <a:lnTo>
                    <a:pt x="182875" y="195213"/>
                  </a:lnTo>
                  <a:lnTo>
                    <a:pt x="174102" y="195947"/>
                  </a:lnTo>
                  <a:lnTo>
                    <a:pt x="164748" y="196762"/>
                  </a:lnTo>
                  <a:lnTo>
                    <a:pt x="154763" y="197645"/>
                  </a:lnTo>
                  <a:lnTo>
                    <a:pt x="144100" y="198620"/>
                  </a:lnTo>
                  <a:lnTo>
                    <a:pt x="144100" y="198620"/>
                  </a:lnTo>
                  <a:lnTo>
                    <a:pt x="138671" y="199124"/>
                  </a:lnTo>
                  <a:lnTo>
                    <a:pt x="133340" y="199629"/>
                  </a:lnTo>
                  <a:lnTo>
                    <a:pt x="128153" y="200145"/>
                  </a:lnTo>
                  <a:lnTo>
                    <a:pt x="123113" y="200650"/>
                  </a:lnTo>
                  <a:lnTo>
                    <a:pt x="118217" y="201155"/>
                  </a:lnTo>
                  <a:lnTo>
                    <a:pt x="113419" y="201671"/>
                  </a:lnTo>
                  <a:lnTo>
                    <a:pt x="108766" y="202176"/>
                  </a:lnTo>
                  <a:lnTo>
                    <a:pt x="104258" y="202692"/>
                  </a:lnTo>
                  <a:lnTo>
                    <a:pt x="99847" y="203196"/>
                  </a:lnTo>
                  <a:lnTo>
                    <a:pt x="95582" y="203701"/>
                  </a:lnTo>
                  <a:lnTo>
                    <a:pt x="91414" y="204206"/>
                  </a:lnTo>
                  <a:lnTo>
                    <a:pt x="87342" y="204710"/>
                  </a:lnTo>
                  <a:lnTo>
                    <a:pt x="83416" y="205215"/>
                  </a:lnTo>
                  <a:lnTo>
                    <a:pt x="79587" y="205708"/>
                  </a:lnTo>
                  <a:lnTo>
                    <a:pt x="75903" y="206213"/>
                  </a:lnTo>
                  <a:lnTo>
                    <a:pt x="72317" y="206706"/>
                  </a:lnTo>
                  <a:lnTo>
                    <a:pt x="68827" y="207188"/>
                  </a:lnTo>
                  <a:lnTo>
                    <a:pt x="65483" y="207681"/>
                  </a:lnTo>
                  <a:lnTo>
                    <a:pt x="62235" y="208163"/>
                  </a:lnTo>
                  <a:lnTo>
                    <a:pt x="59085" y="208645"/>
                  </a:lnTo>
                  <a:lnTo>
                    <a:pt x="56031" y="209115"/>
                  </a:lnTo>
                  <a:lnTo>
                    <a:pt x="53074" y="209585"/>
                  </a:lnTo>
                  <a:lnTo>
                    <a:pt x="50263" y="210056"/>
                  </a:lnTo>
                  <a:lnTo>
                    <a:pt x="47500" y="210514"/>
                  </a:lnTo>
                  <a:lnTo>
                    <a:pt x="44835" y="210962"/>
                  </a:lnTo>
                  <a:lnTo>
                    <a:pt x="42314" y="211409"/>
                  </a:lnTo>
                  <a:lnTo>
                    <a:pt x="39842" y="211856"/>
                  </a:lnTo>
                  <a:lnTo>
                    <a:pt x="37516" y="212292"/>
                  </a:lnTo>
                  <a:lnTo>
                    <a:pt x="35238" y="212717"/>
                  </a:lnTo>
                  <a:lnTo>
                    <a:pt x="33056" y="213141"/>
                  </a:lnTo>
                  <a:lnTo>
                    <a:pt x="30972" y="213554"/>
                  </a:lnTo>
                  <a:lnTo>
                    <a:pt x="28985" y="213955"/>
                  </a:lnTo>
                  <a:lnTo>
                    <a:pt x="27046" y="214357"/>
                  </a:lnTo>
                  <a:lnTo>
                    <a:pt x="25253" y="214747"/>
                  </a:lnTo>
                  <a:lnTo>
                    <a:pt x="23508" y="215125"/>
                  </a:lnTo>
                  <a:lnTo>
                    <a:pt x="21812" y="215504"/>
                  </a:lnTo>
                  <a:lnTo>
                    <a:pt x="18758" y="216215"/>
                  </a:lnTo>
                  <a:lnTo>
                    <a:pt x="15947" y="216903"/>
                  </a:lnTo>
                  <a:lnTo>
                    <a:pt x="13475" y="217534"/>
                  </a:lnTo>
                  <a:lnTo>
                    <a:pt x="11245" y="218131"/>
                  </a:lnTo>
                  <a:lnTo>
                    <a:pt x="9306" y="218681"/>
                  </a:lnTo>
                  <a:lnTo>
                    <a:pt x="7659" y="219186"/>
                  </a:lnTo>
                  <a:lnTo>
                    <a:pt x="6204" y="219633"/>
                  </a:lnTo>
                  <a:lnTo>
                    <a:pt x="4993" y="220035"/>
                  </a:lnTo>
                  <a:lnTo>
                    <a:pt x="4023" y="220379"/>
                  </a:lnTo>
                  <a:lnTo>
                    <a:pt x="3248" y="220666"/>
                  </a:lnTo>
                  <a:lnTo>
                    <a:pt x="2278" y="221056"/>
                  </a:lnTo>
                  <a:lnTo>
                    <a:pt x="1939" y="221193"/>
                  </a:lnTo>
                  <a:lnTo>
                    <a:pt x="1939" y="22119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1534541" y="1596347"/>
              <a:ext cx="439578" cy="342777"/>
            </a:xfrm>
            <a:custGeom>
              <a:avLst/>
              <a:gdLst/>
              <a:ahLst/>
              <a:cxnLst/>
              <a:rect l="l" t="t" r="r" b="b"/>
              <a:pathLst>
                <a:path w="191746" h="39298" extrusionOk="0">
                  <a:moveTo>
                    <a:pt x="0" y="26428"/>
                  </a:moveTo>
                  <a:lnTo>
                    <a:pt x="0" y="26428"/>
                  </a:lnTo>
                  <a:lnTo>
                    <a:pt x="1018" y="26681"/>
                  </a:lnTo>
                  <a:lnTo>
                    <a:pt x="2085" y="26944"/>
                  </a:lnTo>
                  <a:lnTo>
                    <a:pt x="3248" y="27197"/>
                  </a:lnTo>
                  <a:lnTo>
                    <a:pt x="4411" y="27438"/>
                  </a:lnTo>
                  <a:lnTo>
                    <a:pt x="5671" y="27690"/>
                  </a:lnTo>
                  <a:lnTo>
                    <a:pt x="6980" y="27942"/>
                  </a:lnTo>
                  <a:lnTo>
                    <a:pt x="8337" y="28183"/>
                  </a:lnTo>
                  <a:lnTo>
                    <a:pt x="9694" y="28424"/>
                  </a:lnTo>
                  <a:lnTo>
                    <a:pt x="11148" y="28665"/>
                  </a:lnTo>
                  <a:lnTo>
                    <a:pt x="12651" y="28894"/>
                  </a:lnTo>
                  <a:lnTo>
                    <a:pt x="14202" y="29135"/>
                  </a:lnTo>
                  <a:lnTo>
                    <a:pt x="15801" y="29365"/>
                  </a:lnTo>
                  <a:lnTo>
                    <a:pt x="17449" y="29594"/>
                  </a:lnTo>
                  <a:lnTo>
                    <a:pt x="19097" y="29823"/>
                  </a:lnTo>
                  <a:lnTo>
                    <a:pt x="20842" y="30041"/>
                  </a:lnTo>
                  <a:lnTo>
                    <a:pt x="22587" y="30259"/>
                  </a:lnTo>
                  <a:lnTo>
                    <a:pt x="26222" y="30695"/>
                  </a:lnTo>
                  <a:lnTo>
                    <a:pt x="30003" y="31120"/>
                  </a:lnTo>
                  <a:lnTo>
                    <a:pt x="33977" y="31533"/>
                  </a:lnTo>
                  <a:lnTo>
                    <a:pt x="38049" y="31934"/>
                  </a:lnTo>
                  <a:lnTo>
                    <a:pt x="42217" y="32335"/>
                  </a:lnTo>
                  <a:lnTo>
                    <a:pt x="46531" y="32714"/>
                  </a:lnTo>
                  <a:lnTo>
                    <a:pt x="50942" y="33081"/>
                  </a:lnTo>
                  <a:lnTo>
                    <a:pt x="55449" y="33448"/>
                  </a:lnTo>
                  <a:lnTo>
                    <a:pt x="60006" y="33792"/>
                  </a:lnTo>
                  <a:lnTo>
                    <a:pt x="64707" y="34136"/>
                  </a:lnTo>
                  <a:lnTo>
                    <a:pt x="69409" y="34457"/>
                  </a:lnTo>
                  <a:lnTo>
                    <a:pt x="74207" y="34779"/>
                  </a:lnTo>
                  <a:lnTo>
                    <a:pt x="79054" y="35088"/>
                  </a:lnTo>
                  <a:lnTo>
                    <a:pt x="83949" y="35375"/>
                  </a:lnTo>
                  <a:lnTo>
                    <a:pt x="88845" y="35662"/>
                  </a:lnTo>
                  <a:lnTo>
                    <a:pt x="93789" y="35926"/>
                  </a:lnTo>
                  <a:lnTo>
                    <a:pt x="98733" y="36189"/>
                  </a:lnTo>
                  <a:lnTo>
                    <a:pt x="103676" y="36442"/>
                  </a:lnTo>
                  <a:lnTo>
                    <a:pt x="108620" y="36671"/>
                  </a:lnTo>
                  <a:lnTo>
                    <a:pt x="113516" y="36901"/>
                  </a:lnTo>
                  <a:lnTo>
                    <a:pt x="118460" y="37107"/>
                  </a:lnTo>
                  <a:lnTo>
                    <a:pt x="123307" y="37302"/>
                  </a:lnTo>
                  <a:lnTo>
                    <a:pt x="128105" y="37497"/>
                  </a:lnTo>
                  <a:lnTo>
                    <a:pt x="132904" y="37669"/>
                  </a:lnTo>
                  <a:lnTo>
                    <a:pt x="132904" y="37669"/>
                  </a:lnTo>
                  <a:lnTo>
                    <a:pt x="150062" y="38277"/>
                  </a:lnTo>
                  <a:lnTo>
                    <a:pt x="157381" y="38518"/>
                  </a:lnTo>
                  <a:lnTo>
                    <a:pt x="163875" y="38736"/>
                  </a:lnTo>
                  <a:lnTo>
                    <a:pt x="169595" y="38908"/>
                  </a:lnTo>
                  <a:lnTo>
                    <a:pt x="174539" y="39057"/>
                  </a:lnTo>
                  <a:lnTo>
                    <a:pt x="178804" y="39172"/>
                  </a:lnTo>
                  <a:lnTo>
                    <a:pt x="182391" y="39241"/>
                  </a:lnTo>
                  <a:lnTo>
                    <a:pt x="185347" y="39286"/>
                  </a:lnTo>
                  <a:lnTo>
                    <a:pt x="186559" y="39298"/>
                  </a:lnTo>
                  <a:lnTo>
                    <a:pt x="187674" y="39298"/>
                  </a:lnTo>
                  <a:lnTo>
                    <a:pt x="188643" y="39298"/>
                  </a:lnTo>
                  <a:lnTo>
                    <a:pt x="189467" y="39275"/>
                  </a:lnTo>
                  <a:lnTo>
                    <a:pt x="190146" y="39252"/>
                  </a:lnTo>
                  <a:lnTo>
                    <a:pt x="190728" y="39229"/>
                  </a:lnTo>
                  <a:lnTo>
                    <a:pt x="191164" y="39183"/>
                  </a:lnTo>
                  <a:lnTo>
                    <a:pt x="191455" y="39137"/>
                  </a:lnTo>
                  <a:lnTo>
                    <a:pt x="191648" y="39091"/>
                  </a:lnTo>
                  <a:lnTo>
                    <a:pt x="191745" y="39023"/>
                  </a:lnTo>
                  <a:lnTo>
                    <a:pt x="191745" y="38954"/>
                  </a:lnTo>
                  <a:lnTo>
                    <a:pt x="191600" y="38874"/>
                  </a:lnTo>
                  <a:lnTo>
                    <a:pt x="191406" y="38793"/>
                  </a:lnTo>
                  <a:lnTo>
                    <a:pt x="191067" y="38701"/>
                  </a:lnTo>
                  <a:lnTo>
                    <a:pt x="191067" y="38701"/>
                  </a:lnTo>
                  <a:lnTo>
                    <a:pt x="190921" y="38633"/>
                  </a:lnTo>
                  <a:lnTo>
                    <a:pt x="190728" y="38541"/>
                  </a:lnTo>
                  <a:lnTo>
                    <a:pt x="190534" y="38415"/>
                  </a:lnTo>
                  <a:lnTo>
                    <a:pt x="190340" y="38254"/>
                  </a:lnTo>
                  <a:lnTo>
                    <a:pt x="189952" y="37864"/>
                  </a:lnTo>
                  <a:lnTo>
                    <a:pt x="189564" y="37359"/>
                  </a:lnTo>
                  <a:lnTo>
                    <a:pt x="188595" y="36063"/>
                  </a:lnTo>
                  <a:lnTo>
                    <a:pt x="187335" y="34423"/>
                  </a:lnTo>
                  <a:lnTo>
                    <a:pt x="186608" y="33483"/>
                  </a:lnTo>
                  <a:lnTo>
                    <a:pt x="185784" y="32473"/>
                  </a:lnTo>
                  <a:lnTo>
                    <a:pt x="184863" y="31406"/>
                  </a:lnTo>
                  <a:lnTo>
                    <a:pt x="183845" y="30282"/>
                  </a:lnTo>
                  <a:lnTo>
                    <a:pt x="182633" y="29112"/>
                  </a:lnTo>
                  <a:lnTo>
                    <a:pt x="181373" y="27908"/>
                  </a:lnTo>
                  <a:lnTo>
                    <a:pt x="179919" y="26669"/>
                  </a:lnTo>
                  <a:lnTo>
                    <a:pt x="179143" y="26038"/>
                  </a:lnTo>
                  <a:lnTo>
                    <a:pt x="178319" y="25396"/>
                  </a:lnTo>
                  <a:lnTo>
                    <a:pt x="177447" y="24754"/>
                  </a:lnTo>
                  <a:lnTo>
                    <a:pt x="176526" y="24100"/>
                  </a:lnTo>
                  <a:lnTo>
                    <a:pt x="175605" y="23458"/>
                  </a:lnTo>
                  <a:lnTo>
                    <a:pt x="174587" y="22804"/>
                  </a:lnTo>
                  <a:lnTo>
                    <a:pt x="173569" y="22138"/>
                  </a:lnTo>
                  <a:lnTo>
                    <a:pt x="172455" y="21485"/>
                  </a:lnTo>
                  <a:lnTo>
                    <a:pt x="171340" y="20831"/>
                  </a:lnTo>
                  <a:lnTo>
                    <a:pt x="170128" y="20177"/>
                  </a:lnTo>
                  <a:lnTo>
                    <a:pt x="168916" y="19523"/>
                  </a:lnTo>
                  <a:lnTo>
                    <a:pt x="167608" y="18869"/>
                  </a:lnTo>
                  <a:lnTo>
                    <a:pt x="166250" y="18216"/>
                  </a:lnTo>
                  <a:lnTo>
                    <a:pt x="164845" y="17573"/>
                  </a:lnTo>
                  <a:lnTo>
                    <a:pt x="163391" y="16931"/>
                  </a:lnTo>
                  <a:lnTo>
                    <a:pt x="161888" y="16300"/>
                  </a:lnTo>
                  <a:lnTo>
                    <a:pt x="160289" y="15669"/>
                  </a:lnTo>
                  <a:lnTo>
                    <a:pt x="158641" y="15050"/>
                  </a:lnTo>
                  <a:lnTo>
                    <a:pt x="156944" y="14430"/>
                  </a:lnTo>
                  <a:lnTo>
                    <a:pt x="155199" y="13834"/>
                  </a:lnTo>
                  <a:lnTo>
                    <a:pt x="153358" y="13238"/>
                  </a:lnTo>
                  <a:lnTo>
                    <a:pt x="151467" y="12653"/>
                  </a:lnTo>
                  <a:lnTo>
                    <a:pt x="149529" y="12079"/>
                  </a:lnTo>
                  <a:lnTo>
                    <a:pt x="147493" y="11517"/>
                  </a:lnTo>
                  <a:lnTo>
                    <a:pt x="145360" y="10978"/>
                  </a:lnTo>
                  <a:lnTo>
                    <a:pt x="143228" y="10439"/>
                  </a:lnTo>
                  <a:lnTo>
                    <a:pt x="140949" y="9923"/>
                  </a:lnTo>
                  <a:lnTo>
                    <a:pt x="138623" y="9418"/>
                  </a:lnTo>
                  <a:lnTo>
                    <a:pt x="136248" y="8936"/>
                  </a:lnTo>
                  <a:lnTo>
                    <a:pt x="133776" y="8466"/>
                  </a:lnTo>
                  <a:lnTo>
                    <a:pt x="131256" y="8019"/>
                  </a:lnTo>
                  <a:lnTo>
                    <a:pt x="128590" y="7583"/>
                  </a:lnTo>
                  <a:lnTo>
                    <a:pt x="125924" y="7170"/>
                  </a:lnTo>
                  <a:lnTo>
                    <a:pt x="124518" y="6975"/>
                  </a:lnTo>
                  <a:lnTo>
                    <a:pt x="123113" y="6780"/>
                  </a:lnTo>
                  <a:lnTo>
                    <a:pt x="123113" y="6780"/>
                  </a:lnTo>
                  <a:lnTo>
                    <a:pt x="120301" y="6413"/>
                  </a:lnTo>
                  <a:lnTo>
                    <a:pt x="117539" y="6057"/>
                  </a:lnTo>
                  <a:lnTo>
                    <a:pt x="112159" y="5369"/>
                  </a:lnTo>
                  <a:lnTo>
                    <a:pt x="106924" y="4750"/>
                  </a:lnTo>
                  <a:lnTo>
                    <a:pt x="101883" y="4165"/>
                  </a:lnTo>
                  <a:lnTo>
                    <a:pt x="97036" y="3637"/>
                  </a:lnTo>
                  <a:lnTo>
                    <a:pt x="92383" y="3155"/>
                  </a:lnTo>
                  <a:lnTo>
                    <a:pt x="87875" y="2719"/>
                  </a:lnTo>
                  <a:lnTo>
                    <a:pt x="83562" y="2318"/>
                  </a:lnTo>
                  <a:lnTo>
                    <a:pt x="79393" y="1962"/>
                  </a:lnTo>
                  <a:lnTo>
                    <a:pt x="75419" y="1641"/>
                  </a:lnTo>
                  <a:lnTo>
                    <a:pt x="71638" y="1354"/>
                  </a:lnTo>
                  <a:lnTo>
                    <a:pt x="68003" y="1102"/>
                  </a:lnTo>
                  <a:lnTo>
                    <a:pt x="64610" y="884"/>
                  </a:lnTo>
                  <a:lnTo>
                    <a:pt x="61314" y="701"/>
                  </a:lnTo>
                  <a:lnTo>
                    <a:pt x="58261" y="540"/>
                  </a:lnTo>
                  <a:lnTo>
                    <a:pt x="55352" y="402"/>
                  </a:lnTo>
                  <a:lnTo>
                    <a:pt x="52590" y="288"/>
                  </a:lnTo>
                  <a:lnTo>
                    <a:pt x="50069" y="196"/>
                  </a:lnTo>
                  <a:lnTo>
                    <a:pt x="47694" y="127"/>
                  </a:lnTo>
                  <a:lnTo>
                    <a:pt x="45465" y="70"/>
                  </a:lnTo>
                  <a:lnTo>
                    <a:pt x="43477" y="35"/>
                  </a:lnTo>
                  <a:lnTo>
                    <a:pt x="41636" y="12"/>
                  </a:lnTo>
                  <a:lnTo>
                    <a:pt x="39939" y="1"/>
                  </a:lnTo>
                  <a:lnTo>
                    <a:pt x="38437" y="1"/>
                  </a:lnTo>
                  <a:lnTo>
                    <a:pt x="37128" y="1"/>
                  </a:lnTo>
                  <a:lnTo>
                    <a:pt x="36013" y="12"/>
                  </a:lnTo>
                  <a:lnTo>
                    <a:pt x="34268" y="47"/>
                  </a:lnTo>
                  <a:lnTo>
                    <a:pt x="33202" y="81"/>
                  </a:lnTo>
                  <a:lnTo>
                    <a:pt x="32863" y="93"/>
                  </a:lnTo>
                  <a:lnTo>
                    <a:pt x="0" y="264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808954" y="3589726"/>
              <a:ext cx="2533449" cy="1031113"/>
            </a:xfrm>
            <a:custGeom>
              <a:avLst/>
              <a:gdLst/>
              <a:ahLst/>
              <a:cxnLst/>
              <a:rect l="l" t="t" r="r" b="b"/>
              <a:pathLst>
                <a:path w="1105103" h="118213" extrusionOk="0">
                  <a:moveTo>
                    <a:pt x="1000554" y="118213"/>
                  </a:moveTo>
                  <a:lnTo>
                    <a:pt x="1000554" y="118213"/>
                  </a:lnTo>
                  <a:lnTo>
                    <a:pt x="1004383" y="117731"/>
                  </a:lnTo>
                  <a:lnTo>
                    <a:pt x="1008115" y="117226"/>
                  </a:lnTo>
                  <a:lnTo>
                    <a:pt x="1011799" y="116722"/>
                  </a:lnTo>
                  <a:lnTo>
                    <a:pt x="1015386" y="116194"/>
                  </a:lnTo>
                  <a:lnTo>
                    <a:pt x="1018924" y="115655"/>
                  </a:lnTo>
                  <a:lnTo>
                    <a:pt x="1022365" y="115093"/>
                  </a:lnTo>
                  <a:lnTo>
                    <a:pt x="1025758" y="114531"/>
                  </a:lnTo>
                  <a:lnTo>
                    <a:pt x="1029103" y="113946"/>
                  </a:lnTo>
                  <a:lnTo>
                    <a:pt x="1032350" y="113349"/>
                  </a:lnTo>
                  <a:lnTo>
                    <a:pt x="1035501" y="112753"/>
                  </a:lnTo>
                  <a:lnTo>
                    <a:pt x="1038603" y="112133"/>
                  </a:lnTo>
                  <a:lnTo>
                    <a:pt x="1041656" y="111503"/>
                  </a:lnTo>
                  <a:lnTo>
                    <a:pt x="1044613" y="110860"/>
                  </a:lnTo>
                  <a:lnTo>
                    <a:pt x="1047521" y="110195"/>
                  </a:lnTo>
                  <a:lnTo>
                    <a:pt x="1050332" y="109530"/>
                  </a:lnTo>
                  <a:lnTo>
                    <a:pt x="1053095" y="108853"/>
                  </a:lnTo>
                  <a:lnTo>
                    <a:pt x="1055809" y="108165"/>
                  </a:lnTo>
                  <a:lnTo>
                    <a:pt x="1058427" y="107465"/>
                  </a:lnTo>
                  <a:lnTo>
                    <a:pt x="1060947" y="106754"/>
                  </a:lnTo>
                  <a:lnTo>
                    <a:pt x="1063419" y="106043"/>
                  </a:lnTo>
                  <a:lnTo>
                    <a:pt x="1065842" y="105309"/>
                  </a:lnTo>
                  <a:lnTo>
                    <a:pt x="1068169" y="104563"/>
                  </a:lnTo>
                  <a:lnTo>
                    <a:pt x="1070447" y="103818"/>
                  </a:lnTo>
                  <a:lnTo>
                    <a:pt x="1072628" y="103060"/>
                  </a:lnTo>
                  <a:lnTo>
                    <a:pt x="1074761" y="102292"/>
                  </a:lnTo>
                  <a:lnTo>
                    <a:pt x="1076797" y="101512"/>
                  </a:lnTo>
                  <a:lnTo>
                    <a:pt x="1078784" y="100721"/>
                  </a:lnTo>
                  <a:lnTo>
                    <a:pt x="1080674" y="99929"/>
                  </a:lnTo>
                  <a:lnTo>
                    <a:pt x="1082516" y="99126"/>
                  </a:lnTo>
                  <a:lnTo>
                    <a:pt x="1084261" y="98312"/>
                  </a:lnTo>
                  <a:lnTo>
                    <a:pt x="1085957" y="97486"/>
                  </a:lnTo>
                  <a:lnTo>
                    <a:pt x="1087605" y="96660"/>
                  </a:lnTo>
                  <a:lnTo>
                    <a:pt x="1089156" y="95834"/>
                  </a:lnTo>
                  <a:lnTo>
                    <a:pt x="1090610" y="94985"/>
                  </a:lnTo>
                  <a:lnTo>
                    <a:pt x="1092016" y="94137"/>
                  </a:lnTo>
                  <a:lnTo>
                    <a:pt x="1093373" y="93276"/>
                  </a:lnTo>
                  <a:lnTo>
                    <a:pt x="1094633" y="92416"/>
                  </a:lnTo>
                  <a:lnTo>
                    <a:pt x="1095845" y="91556"/>
                  </a:lnTo>
                  <a:lnTo>
                    <a:pt x="1096960" y="90673"/>
                  </a:lnTo>
                  <a:lnTo>
                    <a:pt x="1097978" y="89789"/>
                  </a:lnTo>
                  <a:lnTo>
                    <a:pt x="1098996" y="88906"/>
                  </a:lnTo>
                  <a:lnTo>
                    <a:pt x="1099868" y="88023"/>
                  </a:lnTo>
                  <a:lnTo>
                    <a:pt x="1100740" y="87117"/>
                  </a:lnTo>
                  <a:lnTo>
                    <a:pt x="1101467" y="86222"/>
                  </a:lnTo>
                  <a:lnTo>
                    <a:pt x="1102146" y="85316"/>
                  </a:lnTo>
                  <a:lnTo>
                    <a:pt x="1102776" y="84398"/>
                  </a:lnTo>
                  <a:lnTo>
                    <a:pt x="1103309" y="83492"/>
                  </a:lnTo>
                  <a:lnTo>
                    <a:pt x="1103794" y="82563"/>
                  </a:lnTo>
                  <a:lnTo>
                    <a:pt x="1104182" y="81646"/>
                  </a:lnTo>
                  <a:lnTo>
                    <a:pt x="1104521" y="80716"/>
                  </a:lnTo>
                  <a:lnTo>
                    <a:pt x="1104812" y="79787"/>
                  </a:lnTo>
                  <a:lnTo>
                    <a:pt x="1104957" y="78858"/>
                  </a:lnTo>
                  <a:lnTo>
                    <a:pt x="1105103" y="77918"/>
                  </a:lnTo>
                  <a:lnTo>
                    <a:pt x="1105103" y="76977"/>
                  </a:lnTo>
                  <a:lnTo>
                    <a:pt x="1105103" y="76037"/>
                  </a:lnTo>
                  <a:lnTo>
                    <a:pt x="1105006" y="75096"/>
                  </a:lnTo>
                  <a:lnTo>
                    <a:pt x="1104812" y="74155"/>
                  </a:lnTo>
                  <a:lnTo>
                    <a:pt x="1104570" y="73203"/>
                  </a:lnTo>
                  <a:lnTo>
                    <a:pt x="1104230" y="72263"/>
                  </a:lnTo>
                  <a:lnTo>
                    <a:pt x="1103842" y="71311"/>
                  </a:lnTo>
                  <a:lnTo>
                    <a:pt x="1103358" y="70359"/>
                  </a:lnTo>
                  <a:lnTo>
                    <a:pt x="1102825" y="69407"/>
                  </a:lnTo>
                  <a:lnTo>
                    <a:pt x="1102195" y="68455"/>
                  </a:lnTo>
                  <a:lnTo>
                    <a:pt x="1101516" y="67503"/>
                  </a:lnTo>
                  <a:lnTo>
                    <a:pt x="1100740" y="66551"/>
                  </a:lnTo>
                  <a:lnTo>
                    <a:pt x="1099916" y="65599"/>
                  </a:lnTo>
                  <a:lnTo>
                    <a:pt x="1098996" y="64647"/>
                  </a:lnTo>
                  <a:lnTo>
                    <a:pt x="1098026" y="63695"/>
                  </a:lnTo>
                  <a:lnTo>
                    <a:pt x="1096960" y="62743"/>
                  </a:lnTo>
                  <a:lnTo>
                    <a:pt x="1095845" y="61802"/>
                  </a:lnTo>
                  <a:lnTo>
                    <a:pt x="1094633" y="60850"/>
                  </a:lnTo>
                  <a:lnTo>
                    <a:pt x="1093325" y="59898"/>
                  </a:lnTo>
                  <a:lnTo>
                    <a:pt x="1091967" y="58957"/>
                  </a:lnTo>
                  <a:lnTo>
                    <a:pt x="1090562" y="58017"/>
                  </a:lnTo>
                  <a:lnTo>
                    <a:pt x="1089059" y="57076"/>
                  </a:lnTo>
                  <a:lnTo>
                    <a:pt x="1087508" y="56136"/>
                  </a:lnTo>
                  <a:lnTo>
                    <a:pt x="1085860" y="55195"/>
                  </a:lnTo>
                  <a:lnTo>
                    <a:pt x="1084115" y="54266"/>
                  </a:lnTo>
                  <a:lnTo>
                    <a:pt x="1082322" y="53337"/>
                  </a:lnTo>
                  <a:lnTo>
                    <a:pt x="1080480" y="52408"/>
                  </a:lnTo>
                  <a:lnTo>
                    <a:pt x="1078541" y="51490"/>
                  </a:lnTo>
                  <a:lnTo>
                    <a:pt x="1076506" y="50573"/>
                  </a:lnTo>
                  <a:lnTo>
                    <a:pt x="1074422" y="49655"/>
                  </a:lnTo>
                  <a:lnTo>
                    <a:pt x="1072240" y="48737"/>
                  </a:lnTo>
                  <a:lnTo>
                    <a:pt x="1070011" y="47831"/>
                  </a:lnTo>
                  <a:lnTo>
                    <a:pt x="1067684" y="46937"/>
                  </a:lnTo>
                  <a:lnTo>
                    <a:pt x="1065309" y="46030"/>
                  </a:lnTo>
                  <a:lnTo>
                    <a:pt x="1062837" y="45147"/>
                  </a:lnTo>
                  <a:lnTo>
                    <a:pt x="1060317" y="44252"/>
                  </a:lnTo>
                  <a:lnTo>
                    <a:pt x="1057700" y="43381"/>
                  </a:lnTo>
                  <a:lnTo>
                    <a:pt x="1055034" y="42498"/>
                  </a:lnTo>
                  <a:lnTo>
                    <a:pt x="1052271" y="41626"/>
                  </a:lnTo>
                  <a:lnTo>
                    <a:pt x="1049411" y="40766"/>
                  </a:lnTo>
                  <a:lnTo>
                    <a:pt x="1046503" y="39917"/>
                  </a:lnTo>
                  <a:lnTo>
                    <a:pt x="1043547" y="39056"/>
                  </a:lnTo>
                  <a:lnTo>
                    <a:pt x="1040493" y="38219"/>
                  </a:lnTo>
                  <a:lnTo>
                    <a:pt x="1037342" y="37382"/>
                  </a:lnTo>
                  <a:lnTo>
                    <a:pt x="1034143" y="36556"/>
                  </a:lnTo>
                  <a:lnTo>
                    <a:pt x="1030848" y="35730"/>
                  </a:lnTo>
                  <a:lnTo>
                    <a:pt x="1027503" y="34927"/>
                  </a:lnTo>
                  <a:lnTo>
                    <a:pt x="1024062" y="34113"/>
                  </a:lnTo>
                  <a:lnTo>
                    <a:pt x="1020524" y="33321"/>
                  </a:lnTo>
                  <a:lnTo>
                    <a:pt x="1016937" y="32530"/>
                  </a:lnTo>
                  <a:lnTo>
                    <a:pt x="1013302" y="31750"/>
                  </a:lnTo>
                  <a:lnTo>
                    <a:pt x="1009569" y="30981"/>
                  </a:lnTo>
                  <a:lnTo>
                    <a:pt x="1005740" y="30224"/>
                  </a:lnTo>
                  <a:lnTo>
                    <a:pt x="1001863" y="29479"/>
                  </a:lnTo>
                  <a:lnTo>
                    <a:pt x="997888" y="28733"/>
                  </a:lnTo>
                  <a:lnTo>
                    <a:pt x="993865" y="27999"/>
                  </a:lnTo>
                  <a:lnTo>
                    <a:pt x="989745" y="27277"/>
                  </a:lnTo>
                  <a:lnTo>
                    <a:pt x="985577" y="26565"/>
                  </a:lnTo>
                  <a:lnTo>
                    <a:pt x="981312" y="25866"/>
                  </a:lnTo>
                  <a:lnTo>
                    <a:pt x="976950" y="25177"/>
                  </a:lnTo>
                  <a:lnTo>
                    <a:pt x="972539" y="24501"/>
                  </a:lnTo>
                  <a:lnTo>
                    <a:pt x="968031" y="23835"/>
                  </a:lnTo>
                  <a:lnTo>
                    <a:pt x="963475" y="23182"/>
                  </a:lnTo>
                  <a:lnTo>
                    <a:pt x="958822" y="22528"/>
                  </a:lnTo>
                  <a:lnTo>
                    <a:pt x="954120" y="21897"/>
                  </a:lnTo>
                  <a:lnTo>
                    <a:pt x="949322" y="21278"/>
                  </a:lnTo>
                  <a:lnTo>
                    <a:pt x="944427" y="20670"/>
                  </a:lnTo>
                  <a:lnTo>
                    <a:pt x="939483" y="20085"/>
                  </a:lnTo>
                  <a:lnTo>
                    <a:pt x="934442" y="19500"/>
                  </a:lnTo>
                  <a:lnTo>
                    <a:pt x="929353" y="18926"/>
                  </a:lnTo>
                  <a:lnTo>
                    <a:pt x="924166" y="18376"/>
                  </a:lnTo>
                  <a:lnTo>
                    <a:pt x="918932" y="17837"/>
                  </a:lnTo>
                  <a:lnTo>
                    <a:pt x="913600" y="17309"/>
                  </a:lnTo>
                  <a:lnTo>
                    <a:pt x="908171" y="16793"/>
                  </a:lnTo>
                  <a:lnTo>
                    <a:pt x="902694" y="16288"/>
                  </a:lnTo>
                  <a:lnTo>
                    <a:pt x="902694" y="16288"/>
                  </a:lnTo>
                  <a:lnTo>
                    <a:pt x="898768" y="15944"/>
                  </a:lnTo>
                  <a:lnTo>
                    <a:pt x="894794" y="15611"/>
                  </a:lnTo>
                  <a:lnTo>
                    <a:pt x="890819" y="15302"/>
                  </a:lnTo>
                  <a:lnTo>
                    <a:pt x="886796" y="14992"/>
                  </a:lnTo>
                  <a:lnTo>
                    <a:pt x="882725" y="14694"/>
                  </a:lnTo>
                  <a:lnTo>
                    <a:pt x="878702" y="14418"/>
                  </a:lnTo>
                  <a:lnTo>
                    <a:pt x="874582" y="14143"/>
                  </a:lnTo>
                  <a:lnTo>
                    <a:pt x="870511" y="13891"/>
                  </a:lnTo>
                  <a:lnTo>
                    <a:pt x="866342" y="13638"/>
                  </a:lnTo>
                  <a:lnTo>
                    <a:pt x="862222" y="13409"/>
                  </a:lnTo>
                  <a:lnTo>
                    <a:pt x="858054" y="13191"/>
                  </a:lnTo>
                  <a:lnTo>
                    <a:pt x="853837" y="12973"/>
                  </a:lnTo>
                  <a:lnTo>
                    <a:pt x="849620" y="12778"/>
                  </a:lnTo>
                  <a:lnTo>
                    <a:pt x="845404" y="12583"/>
                  </a:lnTo>
                  <a:lnTo>
                    <a:pt x="841138" y="12400"/>
                  </a:lnTo>
                  <a:lnTo>
                    <a:pt x="836824" y="12239"/>
                  </a:lnTo>
                  <a:lnTo>
                    <a:pt x="832559" y="12078"/>
                  </a:lnTo>
                  <a:lnTo>
                    <a:pt x="828245" y="11929"/>
                  </a:lnTo>
                  <a:lnTo>
                    <a:pt x="823883" y="11792"/>
                  </a:lnTo>
                  <a:lnTo>
                    <a:pt x="819569" y="11666"/>
                  </a:lnTo>
                  <a:lnTo>
                    <a:pt x="815159" y="11551"/>
                  </a:lnTo>
                  <a:lnTo>
                    <a:pt x="810796" y="11436"/>
                  </a:lnTo>
                  <a:lnTo>
                    <a:pt x="806386" y="11344"/>
                  </a:lnTo>
                  <a:lnTo>
                    <a:pt x="801975" y="11253"/>
                  </a:lnTo>
                  <a:lnTo>
                    <a:pt x="797516" y="11172"/>
                  </a:lnTo>
                  <a:lnTo>
                    <a:pt x="793057" y="11103"/>
                  </a:lnTo>
                  <a:lnTo>
                    <a:pt x="788597" y="11035"/>
                  </a:lnTo>
                  <a:lnTo>
                    <a:pt x="784138" y="10989"/>
                  </a:lnTo>
                  <a:lnTo>
                    <a:pt x="779631" y="10943"/>
                  </a:lnTo>
                  <a:lnTo>
                    <a:pt x="775123" y="10908"/>
                  </a:lnTo>
                  <a:lnTo>
                    <a:pt x="770567" y="10886"/>
                  </a:lnTo>
                  <a:lnTo>
                    <a:pt x="766059" y="10863"/>
                  </a:lnTo>
                  <a:lnTo>
                    <a:pt x="761503" y="10851"/>
                  </a:lnTo>
                  <a:lnTo>
                    <a:pt x="756947" y="10851"/>
                  </a:lnTo>
                  <a:lnTo>
                    <a:pt x="752342" y="10851"/>
                  </a:lnTo>
                  <a:lnTo>
                    <a:pt x="747786" y="10874"/>
                  </a:lnTo>
                  <a:lnTo>
                    <a:pt x="743182" y="10886"/>
                  </a:lnTo>
                  <a:lnTo>
                    <a:pt x="738577" y="10920"/>
                  </a:lnTo>
                  <a:lnTo>
                    <a:pt x="733924" y="10954"/>
                  </a:lnTo>
                  <a:lnTo>
                    <a:pt x="729319" y="11000"/>
                  </a:lnTo>
                  <a:lnTo>
                    <a:pt x="720013" y="11103"/>
                  </a:lnTo>
                  <a:lnTo>
                    <a:pt x="710707" y="11241"/>
                  </a:lnTo>
                  <a:lnTo>
                    <a:pt x="701352" y="11390"/>
                  </a:lnTo>
                  <a:lnTo>
                    <a:pt x="691949" y="11574"/>
                  </a:lnTo>
                  <a:lnTo>
                    <a:pt x="682546" y="11780"/>
                  </a:lnTo>
                  <a:lnTo>
                    <a:pt x="673143" y="12010"/>
                  </a:lnTo>
                  <a:lnTo>
                    <a:pt x="663692" y="12262"/>
                  </a:lnTo>
                  <a:lnTo>
                    <a:pt x="654192" y="12526"/>
                  </a:lnTo>
                  <a:lnTo>
                    <a:pt x="644740" y="12824"/>
                  </a:lnTo>
                  <a:lnTo>
                    <a:pt x="635240" y="13122"/>
                  </a:lnTo>
                  <a:lnTo>
                    <a:pt x="625740" y="13443"/>
                  </a:lnTo>
                  <a:lnTo>
                    <a:pt x="616240" y="13788"/>
                  </a:lnTo>
                  <a:lnTo>
                    <a:pt x="606740" y="14132"/>
                  </a:lnTo>
                  <a:lnTo>
                    <a:pt x="597289" y="14499"/>
                  </a:lnTo>
                  <a:lnTo>
                    <a:pt x="587789" y="14877"/>
                  </a:lnTo>
                  <a:lnTo>
                    <a:pt x="578337" y="15256"/>
                  </a:lnTo>
                  <a:lnTo>
                    <a:pt x="568837" y="15657"/>
                  </a:lnTo>
                  <a:lnTo>
                    <a:pt x="559434" y="16059"/>
                  </a:lnTo>
                  <a:lnTo>
                    <a:pt x="549982" y="16460"/>
                  </a:lnTo>
                  <a:lnTo>
                    <a:pt x="540579" y="16884"/>
                  </a:lnTo>
                  <a:lnTo>
                    <a:pt x="521870" y="17722"/>
                  </a:lnTo>
                  <a:lnTo>
                    <a:pt x="503306" y="18582"/>
                  </a:lnTo>
                  <a:lnTo>
                    <a:pt x="466664" y="20268"/>
                  </a:lnTo>
                  <a:lnTo>
                    <a:pt x="448633" y="21094"/>
                  </a:lnTo>
                  <a:lnTo>
                    <a:pt x="430845" y="21897"/>
                  </a:lnTo>
                  <a:lnTo>
                    <a:pt x="422072" y="22275"/>
                  </a:lnTo>
                  <a:lnTo>
                    <a:pt x="413347" y="22654"/>
                  </a:lnTo>
                  <a:lnTo>
                    <a:pt x="404671" y="23010"/>
                  </a:lnTo>
                  <a:lnTo>
                    <a:pt x="396141" y="23365"/>
                  </a:lnTo>
                  <a:lnTo>
                    <a:pt x="387610" y="23698"/>
                  </a:lnTo>
                  <a:lnTo>
                    <a:pt x="379225" y="24019"/>
                  </a:lnTo>
                  <a:lnTo>
                    <a:pt x="370888" y="24329"/>
                  </a:lnTo>
                  <a:lnTo>
                    <a:pt x="362648" y="24615"/>
                  </a:lnTo>
                  <a:lnTo>
                    <a:pt x="354505" y="24879"/>
                  </a:lnTo>
                  <a:lnTo>
                    <a:pt x="346459" y="25132"/>
                  </a:lnTo>
                  <a:lnTo>
                    <a:pt x="338462" y="25350"/>
                  </a:lnTo>
                  <a:lnTo>
                    <a:pt x="330610" y="25556"/>
                  </a:lnTo>
                  <a:lnTo>
                    <a:pt x="330610" y="25556"/>
                  </a:lnTo>
                  <a:lnTo>
                    <a:pt x="326732" y="25648"/>
                  </a:lnTo>
                  <a:lnTo>
                    <a:pt x="322855" y="25728"/>
                  </a:lnTo>
                  <a:lnTo>
                    <a:pt x="318929" y="25785"/>
                  </a:lnTo>
                  <a:lnTo>
                    <a:pt x="315051" y="25843"/>
                  </a:lnTo>
                  <a:lnTo>
                    <a:pt x="311174" y="25877"/>
                  </a:lnTo>
                  <a:lnTo>
                    <a:pt x="307296" y="25912"/>
                  </a:lnTo>
                  <a:lnTo>
                    <a:pt x="303419" y="25923"/>
                  </a:lnTo>
                  <a:lnTo>
                    <a:pt x="299541" y="25935"/>
                  </a:lnTo>
                  <a:lnTo>
                    <a:pt x="295664" y="25923"/>
                  </a:lnTo>
                  <a:lnTo>
                    <a:pt x="291786" y="25900"/>
                  </a:lnTo>
                  <a:lnTo>
                    <a:pt x="287908" y="25877"/>
                  </a:lnTo>
                  <a:lnTo>
                    <a:pt x="284079" y="25831"/>
                  </a:lnTo>
                  <a:lnTo>
                    <a:pt x="280250" y="25785"/>
                  </a:lnTo>
                  <a:lnTo>
                    <a:pt x="276373" y="25728"/>
                  </a:lnTo>
                  <a:lnTo>
                    <a:pt x="272544" y="25648"/>
                  </a:lnTo>
                  <a:lnTo>
                    <a:pt x="268763" y="25567"/>
                  </a:lnTo>
                  <a:lnTo>
                    <a:pt x="264934" y="25476"/>
                  </a:lnTo>
                  <a:lnTo>
                    <a:pt x="261153" y="25384"/>
                  </a:lnTo>
                  <a:lnTo>
                    <a:pt x="257324" y="25269"/>
                  </a:lnTo>
                  <a:lnTo>
                    <a:pt x="253544" y="25143"/>
                  </a:lnTo>
                  <a:lnTo>
                    <a:pt x="249763" y="25017"/>
                  </a:lnTo>
                  <a:lnTo>
                    <a:pt x="246031" y="24879"/>
                  </a:lnTo>
                  <a:lnTo>
                    <a:pt x="242250" y="24730"/>
                  </a:lnTo>
                  <a:lnTo>
                    <a:pt x="238518" y="24581"/>
                  </a:lnTo>
                  <a:lnTo>
                    <a:pt x="234786" y="24420"/>
                  </a:lnTo>
                  <a:lnTo>
                    <a:pt x="231102" y="24248"/>
                  </a:lnTo>
                  <a:lnTo>
                    <a:pt x="227370" y="24065"/>
                  </a:lnTo>
                  <a:lnTo>
                    <a:pt x="223686" y="23881"/>
                  </a:lnTo>
                  <a:lnTo>
                    <a:pt x="220051" y="23686"/>
                  </a:lnTo>
                  <a:lnTo>
                    <a:pt x="216368" y="23480"/>
                  </a:lnTo>
                  <a:lnTo>
                    <a:pt x="212732" y="23273"/>
                  </a:lnTo>
                  <a:lnTo>
                    <a:pt x="209097" y="23055"/>
                  </a:lnTo>
                  <a:lnTo>
                    <a:pt x="205510" y="22838"/>
                  </a:lnTo>
                  <a:lnTo>
                    <a:pt x="201924" y="22608"/>
                  </a:lnTo>
                  <a:lnTo>
                    <a:pt x="198337" y="22379"/>
                  </a:lnTo>
                  <a:lnTo>
                    <a:pt x="194799" y="22138"/>
                  </a:lnTo>
                  <a:lnTo>
                    <a:pt x="187722" y="21633"/>
                  </a:lnTo>
                  <a:lnTo>
                    <a:pt x="180743" y="21106"/>
                  </a:lnTo>
                  <a:lnTo>
                    <a:pt x="173811" y="20566"/>
                  </a:lnTo>
                  <a:lnTo>
                    <a:pt x="166977" y="20004"/>
                  </a:lnTo>
                  <a:lnTo>
                    <a:pt x="160240" y="19431"/>
                  </a:lnTo>
                  <a:lnTo>
                    <a:pt x="153600" y="18834"/>
                  </a:lnTo>
                  <a:lnTo>
                    <a:pt x="147008" y="18215"/>
                  </a:lnTo>
                  <a:lnTo>
                    <a:pt x="140561" y="17596"/>
                  </a:lnTo>
                  <a:lnTo>
                    <a:pt x="134212" y="16965"/>
                  </a:lnTo>
                  <a:lnTo>
                    <a:pt x="127959" y="16322"/>
                  </a:lnTo>
                  <a:lnTo>
                    <a:pt x="121804" y="15669"/>
                  </a:lnTo>
                  <a:lnTo>
                    <a:pt x="115745" y="15015"/>
                  </a:lnTo>
                  <a:lnTo>
                    <a:pt x="109832" y="14350"/>
                  </a:lnTo>
                  <a:lnTo>
                    <a:pt x="104015" y="13684"/>
                  </a:lnTo>
                  <a:lnTo>
                    <a:pt x="98345" y="13019"/>
                  </a:lnTo>
                  <a:lnTo>
                    <a:pt x="92771" y="12354"/>
                  </a:lnTo>
                  <a:lnTo>
                    <a:pt x="87342" y="11688"/>
                  </a:lnTo>
                  <a:lnTo>
                    <a:pt x="82010" y="11023"/>
                  </a:lnTo>
                  <a:lnTo>
                    <a:pt x="76873" y="10369"/>
                  </a:lnTo>
                  <a:lnTo>
                    <a:pt x="71832" y="9716"/>
                  </a:lnTo>
                  <a:lnTo>
                    <a:pt x="66985" y="9073"/>
                  </a:lnTo>
                  <a:lnTo>
                    <a:pt x="62235" y="8431"/>
                  </a:lnTo>
                  <a:lnTo>
                    <a:pt x="57630" y="7812"/>
                  </a:lnTo>
                  <a:lnTo>
                    <a:pt x="53220" y="7204"/>
                  </a:lnTo>
                  <a:lnTo>
                    <a:pt x="44834" y="6022"/>
                  </a:lnTo>
                  <a:lnTo>
                    <a:pt x="37128" y="4910"/>
                  </a:lnTo>
                  <a:lnTo>
                    <a:pt x="30100" y="3877"/>
                  </a:lnTo>
                  <a:lnTo>
                    <a:pt x="18225" y="2111"/>
                  </a:lnTo>
                  <a:lnTo>
                    <a:pt x="13475" y="1400"/>
                  </a:lnTo>
                  <a:lnTo>
                    <a:pt x="9452" y="826"/>
                  </a:lnTo>
                  <a:lnTo>
                    <a:pt x="7804" y="585"/>
                  </a:lnTo>
                  <a:lnTo>
                    <a:pt x="6350" y="390"/>
                  </a:lnTo>
                  <a:lnTo>
                    <a:pt x="5089" y="230"/>
                  </a:lnTo>
                  <a:lnTo>
                    <a:pt x="4072" y="115"/>
                  </a:lnTo>
                  <a:lnTo>
                    <a:pt x="3248" y="35"/>
                  </a:lnTo>
                  <a:lnTo>
                    <a:pt x="2908" y="12"/>
                  </a:lnTo>
                  <a:lnTo>
                    <a:pt x="2666" y="0"/>
                  </a:lnTo>
                  <a:lnTo>
                    <a:pt x="2472" y="0"/>
                  </a:lnTo>
                  <a:lnTo>
                    <a:pt x="2327" y="12"/>
                  </a:lnTo>
                  <a:lnTo>
                    <a:pt x="2230" y="46"/>
                  </a:lnTo>
                  <a:lnTo>
                    <a:pt x="2181" y="81"/>
                  </a:lnTo>
                  <a:lnTo>
                    <a:pt x="2181" y="81"/>
                  </a:lnTo>
                  <a:lnTo>
                    <a:pt x="2181" y="253"/>
                  </a:lnTo>
                  <a:lnTo>
                    <a:pt x="2133" y="459"/>
                  </a:lnTo>
                  <a:lnTo>
                    <a:pt x="1939" y="952"/>
                  </a:lnTo>
                  <a:lnTo>
                    <a:pt x="1697" y="1572"/>
                  </a:lnTo>
                  <a:lnTo>
                    <a:pt x="1454" y="2317"/>
                  </a:lnTo>
                  <a:lnTo>
                    <a:pt x="1260" y="3223"/>
                  </a:lnTo>
                  <a:lnTo>
                    <a:pt x="1212" y="3728"/>
                  </a:lnTo>
                  <a:lnTo>
                    <a:pt x="1163" y="4290"/>
                  </a:lnTo>
                  <a:lnTo>
                    <a:pt x="1163" y="4887"/>
                  </a:lnTo>
                  <a:lnTo>
                    <a:pt x="1163" y="5540"/>
                  </a:lnTo>
                  <a:lnTo>
                    <a:pt x="1260" y="6240"/>
                  </a:lnTo>
                  <a:lnTo>
                    <a:pt x="1357" y="6997"/>
                  </a:lnTo>
                  <a:lnTo>
                    <a:pt x="1551" y="7800"/>
                  </a:lnTo>
                  <a:lnTo>
                    <a:pt x="1793" y="8660"/>
                  </a:lnTo>
                  <a:lnTo>
                    <a:pt x="2133" y="9578"/>
                  </a:lnTo>
                  <a:lnTo>
                    <a:pt x="2521" y="10553"/>
                  </a:lnTo>
                  <a:lnTo>
                    <a:pt x="2957" y="11597"/>
                  </a:lnTo>
                  <a:lnTo>
                    <a:pt x="3538" y="12698"/>
                  </a:lnTo>
                  <a:lnTo>
                    <a:pt x="4168" y="13868"/>
                  </a:lnTo>
                  <a:lnTo>
                    <a:pt x="4944" y="15095"/>
                  </a:lnTo>
                  <a:lnTo>
                    <a:pt x="5816" y="16403"/>
                  </a:lnTo>
                  <a:lnTo>
                    <a:pt x="6786" y="17779"/>
                  </a:lnTo>
                  <a:lnTo>
                    <a:pt x="7852" y="19224"/>
                  </a:lnTo>
                  <a:lnTo>
                    <a:pt x="9064" y="20738"/>
                  </a:lnTo>
                  <a:lnTo>
                    <a:pt x="10373" y="22344"/>
                  </a:lnTo>
                  <a:lnTo>
                    <a:pt x="11875" y="24019"/>
                  </a:lnTo>
                  <a:lnTo>
                    <a:pt x="13475" y="25774"/>
                  </a:lnTo>
                  <a:lnTo>
                    <a:pt x="15220" y="27621"/>
                  </a:lnTo>
                  <a:lnTo>
                    <a:pt x="15220" y="27621"/>
                  </a:lnTo>
                  <a:lnTo>
                    <a:pt x="17061" y="29456"/>
                  </a:lnTo>
                  <a:lnTo>
                    <a:pt x="18855" y="31188"/>
                  </a:lnTo>
                  <a:lnTo>
                    <a:pt x="20551" y="32840"/>
                  </a:lnTo>
                  <a:lnTo>
                    <a:pt x="22248" y="34400"/>
                  </a:lnTo>
                  <a:lnTo>
                    <a:pt x="23896" y="35868"/>
                  </a:lnTo>
                  <a:lnTo>
                    <a:pt x="25495" y="37256"/>
                  </a:lnTo>
                  <a:lnTo>
                    <a:pt x="27095" y="38563"/>
                  </a:lnTo>
                  <a:lnTo>
                    <a:pt x="28597" y="39791"/>
                  </a:lnTo>
                  <a:lnTo>
                    <a:pt x="30051" y="40938"/>
                  </a:lnTo>
                  <a:lnTo>
                    <a:pt x="31457" y="42004"/>
                  </a:lnTo>
                  <a:lnTo>
                    <a:pt x="32862" y="43002"/>
                  </a:lnTo>
                  <a:lnTo>
                    <a:pt x="34171" y="43931"/>
                  </a:lnTo>
                  <a:lnTo>
                    <a:pt x="35431" y="44792"/>
                  </a:lnTo>
                  <a:lnTo>
                    <a:pt x="36643" y="45583"/>
                  </a:lnTo>
                  <a:lnTo>
                    <a:pt x="37806" y="46317"/>
                  </a:lnTo>
                  <a:lnTo>
                    <a:pt x="38873" y="46982"/>
                  </a:lnTo>
                  <a:lnTo>
                    <a:pt x="39939" y="47590"/>
                  </a:lnTo>
                  <a:lnTo>
                    <a:pt x="40908" y="48152"/>
                  </a:lnTo>
                  <a:lnTo>
                    <a:pt x="41829" y="48646"/>
                  </a:lnTo>
                  <a:lnTo>
                    <a:pt x="42702" y="49093"/>
                  </a:lnTo>
                  <a:lnTo>
                    <a:pt x="43526" y="49494"/>
                  </a:lnTo>
                  <a:lnTo>
                    <a:pt x="44253" y="49850"/>
                  </a:lnTo>
                  <a:lnTo>
                    <a:pt x="45513" y="50423"/>
                  </a:lnTo>
                  <a:lnTo>
                    <a:pt x="46531" y="50825"/>
                  </a:lnTo>
                  <a:lnTo>
                    <a:pt x="47258" y="51100"/>
                  </a:lnTo>
                  <a:lnTo>
                    <a:pt x="47694" y="51249"/>
                  </a:lnTo>
                  <a:lnTo>
                    <a:pt x="47888" y="51295"/>
                  </a:lnTo>
                  <a:lnTo>
                    <a:pt x="0" y="40490"/>
                  </a:lnTo>
                  <a:lnTo>
                    <a:pt x="0" y="40490"/>
                  </a:lnTo>
                  <a:lnTo>
                    <a:pt x="533" y="41454"/>
                  </a:lnTo>
                  <a:lnTo>
                    <a:pt x="1115" y="42406"/>
                  </a:lnTo>
                  <a:lnTo>
                    <a:pt x="1745" y="43346"/>
                  </a:lnTo>
                  <a:lnTo>
                    <a:pt x="2424" y="44275"/>
                  </a:lnTo>
                  <a:lnTo>
                    <a:pt x="3151" y="45193"/>
                  </a:lnTo>
                  <a:lnTo>
                    <a:pt x="3926" y="46099"/>
                  </a:lnTo>
                  <a:lnTo>
                    <a:pt x="4799" y="46982"/>
                  </a:lnTo>
                  <a:lnTo>
                    <a:pt x="5671" y="47866"/>
                  </a:lnTo>
                  <a:lnTo>
                    <a:pt x="6592" y="48737"/>
                  </a:lnTo>
                  <a:lnTo>
                    <a:pt x="7561" y="49586"/>
                  </a:lnTo>
                  <a:lnTo>
                    <a:pt x="8579" y="50435"/>
                  </a:lnTo>
                  <a:lnTo>
                    <a:pt x="9646" y="51261"/>
                  </a:lnTo>
                  <a:lnTo>
                    <a:pt x="10760" y="52087"/>
                  </a:lnTo>
                  <a:lnTo>
                    <a:pt x="11924" y="52901"/>
                  </a:lnTo>
                  <a:lnTo>
                    <a:pt x="13135" y="53693"/>
                  </a:lnTo>
                  <a:lnTo>
                    <a:pt x="14396" y="54484"/>
                  </a:lnTo>
                  <a:lnTo>
                    <a:pt x="15704" y="55252"/>
                  </a:lnTo>
                  <a:lnTo>
                    <a:pt x="17013" y="56021"/>
                  </a:lnTo>
                  <a:lnTo>
                    <a:pt x="18370" y="56778"/>
                  </a:lnTo>
                  <a:lnTo>
                    <a:pt x="19824" y="57512"/>
                  </a:lnTo>
                  <a:lnTo>
                    <a:pt x="21278" y="58246"/>
                  </a:lnTo>
                  <a:lnTo>
                    <a:pt x="22781" y="58969"/>
                  </a:lnTo>
                  <a:lnTo>
                    <a:pt x="24283" y="59680"/>
                  </a:lnTo>
                  <a:lnTo>
                    <a:pt x="25883" y="60380"/>
                  </a:lnTo>
                  <a:lnTo>
                    <a:pt x="27482" y="61068"/>
                  </a:lnTo>
                  <a:lnTo>
                    <a:pt x="29130" y="61745"/>
                  </a:lnTo>
                  <a:lnTo>
                    <a:pt x="30827" y="62421"/>
                  </a:lnTo>
                  <a:lnTo>
                    <a:pt x="32523" y="63075"/>
                  </a:lnTo>
                  <a:lnTo>
                    <a:pt x="34268" y="63729"/>
                  </a:lnTo>
                  <a:lnTo>
                    <a:pt x="36061" y="64360"/>
                  </a:lnTo>
                  <a:lnTo>
                    <a:pt x="37903" y="64991"/>
                  </a:lnTo>
                  <a:lnTo>
                    <a:pt x="39745" y="65610"/>
                  </a:lnTo>
                  <a:lnTo>
                    <a:pt x="41635" y="66218"/>
                  </a:lnTo>
                  <a:lnTo>
                    <a:pt x="43574" y="66826"/>
                  </a:lnTo>
                  <a:lnTo>
                    <a:pt x="45513" y="67411"/>
                  </a:lnTo>
                  <a:lnTo>
                    <a:pt x="47500" y="67996"/>
                  </a:lnTo>
                  <a:lnTo>
                    <a:pt x="49536" y="68569"/>
                  </a:lnTo>
                  <a:lnTo>
                    <a:pt x="51572" y="69131"/>
                  </a:lnTo>
                  <a:lnTo>
                    <a:pt x="53656" y="69682"/>
                  </a:lnTo>
                  <a:lnTo>
                    <a:pt x="55740" y="70233"/>
                  </a:lnTo>
                  <a:lnTo>
                    <a:pt x="57873" y="70760"/>
                  </a:lnTo>
                  <a:lnTo>
                    <a:pt x="60054" y="71288"/>
                  </a:lnTo>
                  <a:lnTo>
                    <a:pt x="62235" y="71804"/>
                  </a:lnTo>
                  <a:lnTo>
                    <a:pt x="64416" y="72320"/>
                  </a:lnTo>
                  <a:lnTo>
                    <a:pt x="66694" y="72813"/>
                  </a:lnTo>
                  <a:lnTo>
                    <a:pt x="68924" y="73307"/>
                  </a:lnTo>
                  <a:lnTo>
                    <a:pt x="71202" y="73800"/>
                  </a:lnTo>
                  <a:lnTo>
                    <a:pt x="73528" y="74270"/>
                  </a:lnTo>
                  <a:lnTo>
                    <a:pt x="75855" y="74740"/>
                  </a:lnTo>
                  <a:lnTo>
                    <a:pt x="78181" y="75199"/>
                  </a:lnTo>
                  <a:lnTo>
                    <a:pt x="80556" y="75647"/>
                  </a:lnTo>
                  <a:lnTo>
                    <a:pt x="82980" y="76094"/>
                  </a:lnTo>
                  <a:lnTo>
                    <a:pt x="85355" y="76530"/>
                  </a:lnTo>
                  <a:lnTo>
                    <a:pt x="87778" y="76954"/>
                  </a:lnTo>
                  <a:lnTo>
                    <a:pt x="90250" y="77379"/>
                  </a:lnTo>
                  <a:lnTo>
                    <a:pt x="92722" y="77792"/>
                  </a:lnTo>
                  <a:lnTo>
                    <a:pt x="95194" y="78193"/>
                  </a:lnTo>
                  <a:lnTo>
                    <a:pt x="97714" y="78594"/>
                  </a:lnTo>
                  <a:lnTo>
                    <a:pt x="100235" y="78984"/>
                  </a:lnTo>
                  <a:lnTo>
                    <a:pt x="102755" y="79374"/>
                  </a:lnTo>
                  <a:lnTo>
                    <a:pt x="105276" y="79753"/>
                  </a:lnTo>
                  <a:lnTo>
                    <a:pt x="107845" y="80120"/>
                  </a:lnTo>
                  <a:lnTo>
                    <a:pt x="110413" y="80487"/>
                  </a:lnTo>
                  <a:lnTo>
                    <a:pt x="113031" y="80843"/>
                  </a:lnTo>
                  <a:lnTo>
                    <a:pt x="115648" y="81187"/>
                  </a:lnTo>
                  <a:lnTo>
                    <a:pt x="118217" y="81531"/>
                  </a:lnTo>
                  <a:lnTo>
                    <a:pt x="123500" y="82208"/>
                  </a:lnTo>
                  <a:lnTo>
                    <a:pt x="128783" y="82850"/>
                  </a:lnTo>
                  <a:lnTo>
                    <a:pt x="134115" y="83469"/>
                  </a:lnTo>
                  <a:lnTo>
                    <a:pt x="139495" y="84066"/>
                  </a:lnTo>
                  <a:lnTo>
                    <a:pt x="144875" y="84628"/>
                  </a:lnTo>
                  <a:lnTo>
                    <a:pt x="150255" y="85178"/>
                  </a:lnTo>
                  <a:lnTo>
                    <a:pt x="155684" y="85717"/>
                  </a:lnTo>
                  <a:lnTo>
                    <a:pt x="161112" y="86222"/>
                  </a:lnTo>
                  <a:lnTo>
                    <a:pt x="166541" y="86715"/>
                  </a:lnTo>
                  <a:lnTo>
                    <a:pt x="171921" y="87186"/>
                  </a:lnTo>
                  <a:lnTo>
                    <a:pt x="177350" y="87633"/>
                  </a:lnTo>
                  <a:lnTo>
                    <a:pt x="182778" y="88069"/>
                  </a:lnTo>
                  <a:lnTo>
                    <a:pt x="188158" y="88482"/>
                  </a:lnTo>
                  <a:lnTo>
                    <a:pt x="193490" y="88883"/>
                  </a:lnTo>
                  <a:lnTo>
                    <a:pt x="198822" y="89273"/>
                  </a:lnTo>
                  <a:lnTo>
                    <a:pt x="204153" y="89652"/>
                  </a:lnTo>
                  <a:lnTo>
                    <a:pt x="209388" y="90007"/>
                  </a:lnTo>
                  <a:lnTo>
                    <a:pt x="214623" y="90351"/>
                  </a:lnTo>
                  <a:lnTo>
                    <a:pt x="219809" y="90684"/>
                  </a:lnTo>
                  <a:lnTo>
                    <a:pt x="224898" y="91005"/>
                  </a:lnTo>
                  <a:lnTo>
                    <a:pt x="229987" y="91315"/>
                  </a:lnTo>
                  <a:lnTo>
                    <a:pt x="239924" y="91911"/>
                  </a:lnTo>
                  <a:lnTo>
                    <a:pt x="249521" y="92473"/>
                  </a:lnTo>
                  <a:lnTo>
                    <a:pt x="258827" y="93013"/>
                  </a:lnTo>
                  <a:lnTo>
                    <a:pt x="267745" y="93517"/>
                  </a:lnTo>
                  <a:lnTo>
                    <a:pt x="276276" y="94022"/>
                  </a:lnTo>
                  <a:lnTo>
                    <a:pt x="276276" y="94022"/>
                  </a:lnTo>
                  <a:lnTo>
                    <a:pt x="268860" y="94504"/>
                  </a:lnTo>
                  <a:lnTo>
                    <a:pt x="261444" y="95008"/>
                  </a:lnTo>
                  <a:lnTo>
                    <a:pt x="253156" y="95593"/>
                  </a:lnTo>
                  <a:lnTo>
                    <a:pt x="249036" y="95892"/>
                  </a:lnTo>
                  <a:lnTo>
                    <a:pt x="245110" y="96190"/>
                  </a:lnTo>
                  <a:lnTo>
                    <a:pt x="241620" y="96477"/>
                  </a:lnTo>
                  <a:lnTo>
                    <a:pt x="238615" y="96729"/>
                  </a:lnTo>
                  <a:lnTo>
                    <a:pt x="237355" y="96855"/>
                  </a:lnTo>
                  <a:lnTo>
                    <a:pt x="236337" y="96958"/>
                  </a:lnTo>
                  <a:lnTo>
                    <a:pt x="235465" y="97062"/>
                  </a:lnTo>
                  <a:lnTo>
                    <a:pt x="234834" y="97142"/>
                  </a:lnTo>
                  <a:lnTo>
                    <a:pt x="234592" y="97188"/>
                  </a:lnTo>
                  <a:lnTo>
                    <a:pt x="234447" y="97222"/>
                  </a:lnTo>
                  <a:lnTo>
                    <a:pt x="234350" y="97257"/>
                  </a:lnTo>
                  <a:lnTo>
                    <a:pt x="234301" y="97279"/>
                  </a:lnTo>
                  <a:lnTo>
                    <a:pt x="234350" y="97314"/>
                  </a:lnTo>
                  <a:lnTo>
                    <a:pt x="234447" y="97337"/>
                  </a:lnTo>
                  <a:lnTo>
                    <a:pt x="234641" y="97348"/>
                  </a:lnTo>
                  <a:lnTo>
                    <a:pt x="234931" y="97360"/>
                  </a:lnTo>
                  <a:lnTo>
                    <a:pt x="234931" y="97360"/>
                  </a:lnTo>
                  <a:lnTo>
                    <a:pt x="236773" y="97429"/>
                  </a:lnTo>
                  <a:lnTo>
                    <a:pt x="239924" y="97532"/>
                  </a:lnTo>
                  <a:lnTo>
                    <a:pt x="244383" y="97658"/>
                  </a:lnTo>
                  <a:lnTo>
                    <a:pt x="247146" y="97715"/>
                  </a:lnTo>
                  <a:lnTo>
                    <a:pt x="250199" y="97784"/>
                  </a:lnTo>
                  <a:lnTo>
                    <a:pt x="253592" y="97842"/>
                  </a:lnTo>
                  <a:lnTo>
                    <a:pt x="257324" y="97899"/>
                  </a:lnTo>
                  <a:lnTo>
                    <a:pt x="261396" y="97945"/>
                  </a:lnTo>
                  <a:lnTo>
                    <a:pt x="265758" y="97979"/>
                  </a:lnTo>
                  <a:lnTo>
                    <a:pt x="270508" y="98002"/>
                  </a:lnTo>
                  <a:lnTo>
                    <a:pt x="275646" y="98025"/>
                  </a:lnTo>
                  <a:lnTo>
                    <a:pt x="281074" y="98025"/>
                  </a:lnTo>
                  <a:lnTo>
                    <a:pt x="286842" y="98002"/>
                  </a:lnTo>
                  <a:lnTo>
                    <a:pt x="292998" y="97979"/>
                  </a:lnTo>
                  <a:lnTo>
                    <a:pt x="299493" y="97922"/>
                  </a:lnTo>
                  <a:lnTo>
                    <a:pt x="306327" y="97842"/>
                  </a:lnTo>
                  <a:lnTo>
                    <a:pt x="313549" y="97750"/>
                  </a:lnTo>
                  <a:lnTo>
                    <a:pt x="321110" y="97624"/>
                  </a:lnTo>
                  <a:lnTo>
                    <a:pt x="329010" y="97474"/>
                  </a:lnTo>
                  <a:lnTo>
                    <a:pt x="337299" y="97291"/>
                  </a:lnTo>
                  <a:lnTo>
                    <a:pt x="345975" y="97073"/>
                  </a:lnTo>
                  <a:lnTo>
                    <a:pt x="354990" y="96832"/>
                  </a:lnTo>
                  <a:lnTo>
                    <a:pt x="364345" y="96545"/>
                  </a:lnTo>
                  <a:lnTo>
                    <a:pt x="374136" y="96224"/>
                  </a:lnTo>
                  <a:lnTo>
                    <a:pt x="384217" y="95869"/>
                  </a:lnTo>
                  <a:lnTo>
                    <a:pt x="394735" y="95479"/>
                  </a:lnTo>
                  <a:lnTo>
                    <a:pt x="400115" y="95261"/>
                  </a:lnTo>
                  <a:lnTo>
                    <a:pt x="405641" y="95031"/>
                  </a:lnTo>
                  <a:lnTo>
                    <a:pt x="411215" y="94802"/>
                  </a:lnTo>
                  <a:lnTo>
                    <a:pt x="416886" y="94550"/>
                  </a:lnTo>
                  <a:lnTo>
                    <a:pt x="422653" y="94286"/>
                  </a:lnTo>
                  <a:lnTo>
                    <a:pt x="428518" y="94022"/>
                  </a:lnTo>
                  <a:lnTo>
                    <a:pt x="428518" y="94022"/>
                  </a:lnTo>
                  <a:lnTo>
                    <a:pt x="434383" y="93735"/>
                  </a:lnTo>
                  <a:lnTo>
                    <a:pt x="440248" y="93437"/>
                  </a:lnTo>
                  <a:lnTo>
                    <a:pt x="446064" y="93139"/>
                  </a:lnTo>
                  <a:lnTo>
                    <a:pt x="451832" y="92818"/>
                  </a:lnTo>
                  <a:lnTo>
                    <a:pt x="457600" y="92496"/>
                  </a:lnTo>
                  <a:lnTo>
                    <a:pt x="463319" y="92164"/>
                  </a:lnTo>
                  <a:lnTo>
                    <a:pt x="468990" y="91820"/>
                  </a:lnTo>
                  <a:lnTo>
                    <a:pt x="474613" y="91464"/>
                  </a:lnTo>
                  <a:lnTo>
                    <a:pt x="480235" y="91108"/>
                  </a:lnTo>
                  <a:lnTo>
                    <a:pt x="485857" y="90753"/>
                  </a:lnTo>
                  <a:lnTo>
                    <a:pt x="496957" y="90007"/>
                  </a:lnTo>
                  <a:lnTo>
                    <a:pt x="507960" y="89250"/>
                  </a:lnTo>
                  <a:lnTo>
                    <a:pt x="518865" y="88493"/>
                  </a:lnTo>
                  <a:lnTo>
                    <a:pt x="540579" y="86945"/>
                  </a:lnTo>
                  <a:lnTo>
                    <a:pt x="551340" y="86176"/>
                  </a:lnTo>
                  <a:lnTo>
                    <a:pt x="562051" y="85419"/>
                  </a:lnTo>
                  <a:lnTo>
                    <a:pt x="572812" y="84674"/>
                  </a:lnTo>
                  <a:lnTo>
                    <a:pt x="583523" y="83951"/>
                  </a:lnTo>
                  <a:lnTo>
                    <a:pt x="588855" y="83607"/>
                  </a:lnTo>
                  <a:lnTo>
                    <a:pt x="594235" y="83263"/>
                  </a:lnTo>
                  <a:lnTo>
                    <a:pt x="599615" y="82919"/>
                  </a:lnTo>
                  <a:lnTo>
                    <a:pt x="604995" y="82598"/>
                  </a:lnTo>
                  <a:lnTo>
                    <a:pt x="610375" y="82276"/>
                  </a:lnTo>
                  <a:lnTo>
                    <a:pt x="615755" y="81967"/>
                  </a:lnTo>
                  <a:lnTo>
                    <a:pt x="621136" y="81668"/>
                  </a:lnTo>
                  <a:lnTo>
                    <a:pt x="626564" y="81382"/>
                  </a:lnTo>
                  <a:lnTo>
                    <a:pt x="631993" y="81118"/>
                  </a:lnTo>
                  <a:lnTo>
                    <a:pt x="637421" y="80854"/>
                  </a:lnTo>
                  <a:lnTo>
                    <a:pt x="642898" y="80602"/>
                  </a:lnTo>
                  <a:lnTo>
                    <a:pt x="648375" y="80372"/>
                  </a:lnTo>
                  <a:lnTo>
                    <a:pt x="653901" y="80143"/>
                  </a:lnTo>
                  <a:lnTo>
                    <a:pt x="659426" y="79948"/>
                  </a:lnTo>
                  <a:lnTo>
                    <a:pt x="664952" y="79753"/>
                  </a:lnTo>
                  <a:lnTo>
                    <a:pt x="670526" y="79581"/>
                  </a:lnTo>
                  <a:lnTo>
                    <a:pt x="676148" y="79420"/>
                  </a:lnTo>
                  <a:lnTo>
                    <a:pt x="681771" y="79294"/>
                  </a:lnTo>
                  <a:lnTo>
                    <a:pt x="687393" y="79168"/>
                  </a:lnTo>
                  <a:lnTo>
                    <a:pt x="693113" y="79065"/>
                  </a:lnTo>
                  <a:lnTo>
                    <a:pt x="698832" y="78996"/>
                  </a:lnTo>
                  <a:lnTo>
                    <a:pt x="704551" y="78927"/>
                  </a:lnTo>
                  <a:lnTo>
                    <a:pt x="710368" y="78893"/>
                  </a:lnTo>
                  <a:lnTo>
                    <a:pt x="716184" y="78881"/>
                  </a:lnTo>
                  <a:lnTo>
                    <a:pt x="722049" y="78881"/>
                  </a:lnTo>
                  <a:lnTo>
                    <a:pt x="727962" y="78916"/>
                  </a:lnTo>
                  <a:lnTo>
                    <a:pt x="733924" y="78973"/>
                  </a:lnTo>
                  <a:lnTo>
                    <a:pt x="739886" y="79042"/>
                  </a:lnTo>
                  <a:lnTo>
                    <a:pt x="745944" y="79145"/>
                  </a:lnTo>
                  <a:lnTo>
                    <a:pt x="752003" y="79283"/>
                  </a:lnTo>
                  <a:lnTo>
                    <a:pt x="758159" y="79432"/>
                  </a:lnTo>
                  <a:lnTo>
                    <a:pt x="764314" y="79615"/>
                  </a:lnTo>
                  <a:lnTo>
                    <a:pt x="770567" y="79833"/>
                  </a:lnTo>
                  <a:lnTo>
                    <a:pt x="776868" y="80063"/>
                  </a:lnTo>
                  <a:lnTo>
                    <a:pt x="783169" y="80338"/>
                  </a:lnTo>
                  <a:lnTo>
                    <a:pt x="789567" y="80636"/>
                  </a:lnTo>
                  <a:lnTo>
                    <a:pt x="789567" y="80636"/>
                  </a:lnTo>
                  <a:lnTo>
                    <a:pt x="792766" y="80797"/>
                  </a:lnTo>
                  <a:lnTo>
                    <a:pt x="795965" y="80969"/>
                  </a:lnTo>
                  <a:lnTo>
                    <a:pt x="799115" y="81141"/>
                  </a:lnTo>
                  <a:lnTo>
                    <a:pt x="802266" y="81336"/>
                  </a:lnTo>
                  <a:lnTo>
                    <a:pt x="805368" y="81531"/>
                  </a:lnTo>
                  <a:lnTo>
                    <a:pt x="808421" y="81726"/>
                  </a:lnTo>
                  <a:lnTo>
                    <a:pt x="811475" y="81944"/>
                  </a:lnTo>
                  <a:lnTo>
                    <a:pt x="814529" y="82162"/>
                  </a:lnTo>
                  <a:lnTo>
                    <a:pt x="817534" y="82391"/>
                  </a:lnTo>
                  <a:lnTo>
                    <a:pt x="820539" y="82620"/>
                  </a:lnTo>
                  <a:lnTo>
                    <a:pt x="823495" y="82861"/>
                  </a:lnTo>
                  <a:lnTo>
                    <a:pt x="826452" y="83114"/>
                  </a:lnTo>
                  <a:lnTo>
                    <a:pt x="829360" y="83366"/>
                  </a:lnTo>
                  <a:lnTo>
                    <a:pt x="832268" y="83630"/>
                  </a:lnTo>
                  <a:lnTo>
                    <a:pt x="835128" y="83894"/>
                  </a:lnTo>
                  <a:lnTo>
                    <a:pt x="837988" y="84169"/>
                  </a:lnTo>
                  <a:lnTo>
                    <a:pt x="840799" y="84456"/>
                  </a:lnTo>
                  <a:lnTo>
                    <a:pt x="843610" y="84742"/>
                  </a:lnTo>
                  <a:lnTo>
                    <a:pt x="846421" y="85029"/>
                  </a:lnTo>
                  <a:lnTo>
                    <a:pt x="849136" y="85327"/>
                  </a:lnTo>
                  <a:lnTo>
                    <a:pt x="851898" y="85637"/>
                  </a:lnTo>
                  <a:lnTo>
                    <a:pt x="854613" y="85947"/>
                  </a:lnTo>
                  <a:lnTo>
                    <a:pt x="857279" y="86268"/>
                  </a:lnTo>
                  <a:lnTo>
                    <a:pt x="859944" y="86589"/>
                  </a:lnTo>
                  <a:lnTo>
                    <a:pt x="862562" y="86910"/>
                  </a:lnTo>
                  <a:lnTo>
                    <a:pt x="865179" y="87243"/>
                  </a:lnTo>
                  <a:lnTo>
                    <a:pt x="870365" y="87920"/>
                  </a:lnTo>
                  <a:lnTo>
                    <a:pt x="875406" y="88619"/>
                  </a:lnTo>
                  <a:lnTo>
                    <a:pt x="880350" y="89331"/>
                  </a:lnTo>
                  <a:lnTo>
                    <a:pt x="885245" y="90053"/>
                  </a:lnTo>
                  <a:lnTo>
                    <a:pt x="889995" y="90799"/>
                  </a:lnTo>
                  <a:lnTo>
                    <a:pt x="894648" y="91544"/>
                  </a:lnTo>
                  <a:lnTo>
                    <a:pt x="899253" y="92313"/>
                  </a:lnTo>
                  <a:lnTo>
                    <a:pt x="903712" y="93093"/>
                  </a:lnTo>
                  <a:lnTo>
                    <a:pt x="908074" y="93873"/>
                  </a:lnTo>
                  <a:lnTo>
                    <a:pt x="912388" y="94664"/>
                  </a:lnTo>
                  <a:lnTo>
                    <a:pt x="916557" y="95467"/>
                  </a:lnTo>
                  <a:lnTo>
                    <a:pt x="920628" y="96270"/>
                  </a:lnTo>
                  <a:lnTo>
                    <a:pt x="924651" y="97073"/>
                  </a:lnTo>
                  <a:lnTo>
                    <a:pt x="928529" y="97887"/>
                  </a:lnTo>
                  <a:lnTo>
                    <a:pt x="932309" y="98702"/>
                  </a:lnTo>
                  <a:lnTo>
                    <a:pt x="935993" y="99505"/>
                  </a:lnTo>
                  <a:lnTo>
                    <a:pt x="939580" y="100319"/>
                  </a:lnTo>
                  <a:lnTo>
                    <a:pt x="943069" y="101122"/>
                  </a:lnTo>
                  <a:lnTo>
                    <a:pt x="946462" y="101936"/>
                  </a:lnTo>
                  <a:lnTo>
                    <a:pt x="949758" y="102728"/>
                  </a:lnTo>
                  <a:lnTo>
                    <a:pt x="952957" y="103531"/>
                  </a:lnTo>
                  <a:lnTo>
                    <a:pt x="956011" y="104311"/>
                  </a:lnTo>
                  <a:lnTo>
                    <a:pt x="959016" y="105091"/>
                  </a:lnTo>
                  <a:lnTo>
                    <a:pt x="961924" y="105859"/>
                  </a:lnTo>
                  <a:lnTo>
                    <a:pt x="964687" y="106616"/>
                  </a:lnTo>
                  <a:lnTo>
                    <a:pt x="967353" y="107350"/>
                  </a:lnTo>
                  <a:lnTo>
                    <a:pt x="969970" y="108084"/>
                  </a:lnTo>
                  <a:lnTo>
                    <a:pt x="972442" y="108796"/>
                  </a:lnTo>
                  <a:lnTo>
                    <a:pt x="974817" y="109495"/>
                  </a:lnTo>
                  <a:lnTo>
                    <a:pt x="977046" y="110183"/>
                  </a:lnTo>
                  <a:lnTo>
                    <a:pt x="979228" y="110849"/>
                  </a:lnTo>
                  <a:lnTo>
                    <a:pt x="981312" y="111491"/>
                  </a:lnTo>
                  <a:lnTo>
                    <a:pt x="983251" y="112110"/>
                  </a:lnTo>
                  <a:lnTo>
                    <a:pt x="986886" y="113280"/>
                  </a:lnTo>
                  <a:lnTo>
                    <a:pt x="990085" y="114359"/>
                  </a:lnTo>
                  <a:lnTo>
                    <a:pt x="992848" y="115322"/>
                  </a:lnTo>
                  <a:lnTo>
                    <a:pt x="995174" y="116159"/>
                  </a:lnTo>
                  <a:lnTo>
                    <a:pt x="997113" y="116871"/>
                  </a:lnTo>
                  <a:lnTo>
                    <a:pt x="998615" y="117444"/>
                  </a:lnTo>
                  <a:lnTo>
                    <a:pt x="999730" y="117857"/>
                  </a:lnTo>
                  <a:lnTo>
                    <a:pt x="1000554" y="118213"/>
                  </a:lnTo>
                  <a:lnTo>
                    <a:pt x="1000554" y="1182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247685" y="1714206"/>
              <a:ext cx="74784" cy="67940"/>
            </a:xfrm>
            <a:custGeom>
              <a:avLst/>
              <a:gdLst/>
              <a:ahLst/>
              <a:cxnLst/>
              <a:rect l="l" t="t" r="r" b="b"/>
              <a:pathLst>
                <a:path w="32621" h="7789" extrusionOk="0">
                  <a:moveTo>
                    <a:pt x="16335" y="1"/>
                  </a:moveTo>
                  <a:lnTo>
                    <a:pt x="16335" y="1"/>
                  </a:lnTo>
                  <a:lnTo>
                    <a:pt x="17159" y="12"/>
                  </a:lnTo>
                  <a:lnTo>
                    <a:pt x="17983" y="24"/>
                  </a:lnTo>
                  <a:lnTo>
                    <a:pt x="18807" y="47"/>
                  </a:lnTo>
                  <a:lnTo>
                    <a:pt x="19582" y="81"/>
                  </a:lnTo>
                  <a:lnTo>
                    <a:pt x="20406" y="127"/>
                  </a:lnTo>
                  <a:lnTo>
                    <a:pt x="21182" y="173"/>
                  </a:lnTo>
                  <a:lnTo>
                    <a:pt x="21909" y="242"/>
                  </a:lnTo>
                  <a:lnTo>
                    <a:pt x="22684" y="310"/>
                  </a:lnTo>
                  <a:lnTo>
                    <a:pt x="23363" y="391"/>
                  </a:lnTo>
                  <a:lnTo>
                    <a:pt x="24090" y="471"/>
                  </a:lnTo>
                  <a:lnTo>
                    <a:pt x="24769" y="563"/>
                  </a:lnTo>
                  <a:lnTo>
                    <a:pt x="25447" y="666"/>
                  </a:lnTo>
                  <a:lnTo>
                    <a:pt x="26077" y="781"/>
                  </a:lnTo>
                  <a:lnTo>
                    <a:pt x="26707" y="895"/>
                  </a:lnTo>
                  <a:lnTo>
                    <a:pt x="27289" y="1010"/>
                  </a:lnTo>
                  <a:lnTo>
                    <a:pt x="27871" y="1148"/>
                  </a:lnTo>
                  <a:lnTo>
                    <a:pt x="28404" y="1285"/>
                  </a:lnTo>
                  <a:lnTo>
                    <a:pt x="28889" y="1423"/>
                  </a:lnTo>
                  <a:lnTo>
                    <a:pt x="29373" y="1572"/>
                  </a:lnTo>
                  <a:lnTo>
                    <a:pt x="29858" y="1721"/>
                  </a:lnTo>
                  <a:lnTo>
                    <a:pt x="30294" y="1882"/>
                  </a:lnTo>
                  <a:lnTo>
                    <a:pt x="30682" y="2042"/>
                  </a:lnTo>
                  <a:lnTo>
                    <a:pt x="31021" y="2214"/>
                  </a:lnTo>
                  <a:lnTo>
                    <a:pt x="31361" y="2386"/>
                  </a:lnTo>
                  <a:lnTo>
                    <a:pt x="31651" y="2559"/>
                  </a:lnTo>
                  <a:lnTo>
                    <a:pt x="31894" y="2742"/>
                  </a:lnTo>
                  <a:lnTo>
                    <a:pt x="32136" y="2926"/>
                  </a:lnTo>
                  <a:lnTo>
                    <a:pt x="32281" y="3109"/>
                  </a:lnTo>
                  <a:lnTo>
                    <a:pt x="32427" y="3304"/>
                  </a:lnTo>
                  <a:lnTo>
                    <a:pt x="32572" y="3499"/>
                  </a:lnTo>
                  <a:lnTo>
                    <a:pt x="32621" y="3694"/>
                  </a:lnTo>
                  <a:lnTo>
                    <a:pt x="32621" y="3901"/>
                  </a:lnTo>
                  <a:lnTo>
                    <a:pt x="32621" y="3901"/>
                  </a:lnTo>
                  <a:lnTo>
                    <a:pt x="32621" y="4096"/>
                  </a:lnTo>
                  <a:lnTo>
                    <a:pt x="32572" y="4291"/>
                  </a:lnTo>
                  <a:lnTo>
                    <a:pt x="32427" y="4486"/>
                  </a:lnTo>
                  <a:lnTo>
                    <a:pt x="32281" y="4681"/>
                  </a:lnTo>
                  <a:lnTo>
                    <a:pt x="32136" y="4864"/>
                  </a:lnTo>
                  <a:lnTo>
                    <a:pt x="31894" y="5048"/>
                  </a:lnTo>
                  <a:lnTo>
                    <a:pt x="31651" y="5231"/>
                  </a:lnTo>
                  <a:lnTo>
                    <a:pt x="31361" y="5403"/>
                  </a:lnTo>
                  <a:lnTo>
                    <a:pt x="31021" y="5575"/>
                  </a:lnTo>
                  <a:lnTo>
                    <a:pt x="30682" y="5747"/>
                  </a:lnTo>
                  <a:lnTo>
                    <a:pt x="30294" y="5908"/>
                  </a:lnTo>
                  <a:lnTo>
                    <a:pt x="29858" y="6068"/>
                  </a:lnTo>
                  <a:lnTo>
                    <a:pt x="29373" y="6218"/>
                  </a:lnTo>
                  <a:lnTo>
                    <a:pt x="28889" y="6367"/>
                  </a:lnTo>
                  <a:lnTo>
                    <a:pt x="28404" y="6504"/>
                  </a:lnTo>
                  <a:lnTo>
                    <a:pt x="27871" y="6642"/>
                  </a:lnTo>
                  <a:lnTo>
                    <a:pt x="27289" y="6780"/>
                  </a:lnTo>
                  <a:lnTo>
                    <a:pt x="26707" y="6894"/>
                  </a:lnTo>
                  <a:lnTo>
                    <a:pt x="26077" y="7009"/>
                  </a:lnTo>
                  <a:lnTo>
                    <a:pt x="25447" y="7124"/>
                  </a:lnTo>
                  <a:lnTo>
                    <a:pt x="24769" y="7227"/>
                  </a:lnTo>
                  <a:lnTo>
                    <a:pt x="24090" y="7319"/>
                  </a:lnTo>
                  <a:lnTo>
                    <a:pt x="23363" y="7399"/>
                  </a:lnTo>
                  <a:lnTo>
                    <a:pt x="22684" y="7479"/>
                  </a:lnTo>
                  <a:lnTo>
                    <a:pt x="21909" y="7548"/>
                  </a:lnTo>
                  <a:lnTo>
                    <a:pt x="21182" y="7617"/>
                  </a:lnTo>
                  <a:lnTo>
                    <a:pt x="20406" y="7663"/>
                  </a:lnTo>
                  <a:lnTo>
                    <a:pt x="19582" y="7709"/>
                  </a:lnTo>
                  <a:lnTo>
                    <a:pt x="18807" y="7743"/>
                  </a:lnTo>
                  <a:lnTo>
                    <a:pt x="17983" y="7766"/>
                  </a:lnTo>
                  <a:lnTo>
                    <a:pt x="17159" y="7777"/>
                  </a:lnTo>
                  <a:lnTo>
                    <a:pt x="16335" y="7789"/>
                  </a:lnTo>
                  <a:lnTo>
                    <a:pt x="16335" y="7789"/>
                  </a:lnTo>
                  <a:lnTo>
                    <a:pt x="15511" y="7777"/>
                  </a:lnTo>
                  <a:lnTo>
                    <a:pt x="14639" y="7766"/>
                  </a:lnTo>
                  <a:lnTo>
                    <a:pt x="13863" y="7743"/>
                  </a:lnTo>
                  <a:lnTo>
                    <a:pt x="13039" y="7709"/>
                  </a:lnTo>
                  <a:lnTo>
                    <a:pt x="12264" y="7663"/>
                  </a:lnTo>
                  <a:lnTo>
                    <a:pt x="11488" y="7617"/>
                  </a:lnTo>
                  <a:lnTo>
                    <a:pt x="10713" y="7548"/>
                  </a:lnTo>
                  <a:lnTo>
                    <a:pt x="9986" y="7479"/>
                  </a:lnTo>
                  <a:lnTo>
                    <a:pt x="9258" y="7399"/>
                  </a:lnTo>
                  <a:lnTo>
                    <a:pt x="8580" y="7319"/>
                  </a:lnTo>
                  <a:lnTo>
                    <a:pt x="7901" y="7227"/>
                  </a:lnTo>
                  <a:lnTo>
                    <a:pt x="7223" y="7124"/>
                  </a:lnTo>
                  <a:lnTo>
                    <a:pt x="6593" y="7009"/>
                  </a:lnTo>
                  <a:lnTo>
                    <a:pt x="5963" y="6894"/>
                  </a:lnTo>
                  <a:lnTo>
                    <a:pt x="5381" y="6780"/>
                  </a:lnTo>
                  <a:lnTo>
                    <a:pt x="4799" y="6642"/>
                  </a:lnTo>
                  <a:lnTo>
                    <a:pt x="4266" y="6504"/>
                  </a:lnTo>
                  <a:lnTo>
                    <a:pt x="3733" y="6367"/>
                  </a:lnTo>
                  <a:lnTo>
                    <a:pt x="3248" y="6218"/>
                  </a:lnTo>
                  <a:lnTo>
                    <a:pt x="2812" y="6068"/>
                  </a:lnTo>
                  <a:lnTo>
                    <a:pt x="2376" y="5908"/>
                  </a:lnTo>
                  <a:lnTo>
                    <a:pt x="1988" y="5747"/>
                  </a:lnTo>
                  <a:lnTo>
                    <a:pt x="1600" y="5575"/>
                  </a:lnTo>
                  <a:lnTo>
                    <a:pt x="1309" y="5403"/>
                  </a:lnTo>
                  <a:lnTo>
                    <a:pt x="1019" y="5231"/>
                  </a:lnTo>
                  <a:lnTo>
                    <a:pt x="728" y="5048"/>
                  </a:lnTo>
                  <a:lnTo>
                    <a:pt x="534" y="4864"/>
                  </a:lnTo>
                  <a:lnTo>
                    <a:pt x="340" y="4681"/>
                  </a:lnTo>
                  <a:lnTo>
                    <a:pt x="195" y="4486"/>
                  </a:lnTo>
                  <a:lnTo>
                    <a:pt x="98" y="4291"/>
                  </a:lnTo>
                  <a:lnTo>
                    <a:pt x="49" y="4096"/>
                  </a:lnTo>
                  <a:lnTo>
                    <a:pt x="1" y="3901"/>
                  </a:lnTo>
                  <a:lnTo>
                    <a:pt x="1" y="3901"/>
                  </a:lnTo>
                  <a:lnTo>
                    <a:pt x="49" y="3694"/>
                  </a:lnTo>
                  <a:lnTo>
                    <a:pt x="98" y="3499"/>
                  </a:lnTo>
                  <a:lnTo>
                    <a:pt x="195" y="3304"/>
                  </a:lnTo>
                  <a:lnTo>
                    <a:pt x="340" y="3109"/>
                  </a:lnTo>
                  <a:lnTo>
                    <a:pt x="534" y="2926"/>
                  </a:lnTo>
                  <a:lnTo>
                    <a:pt x="728" y="2742"/>
                  </a:lnTo>
                  <a:lnTo>
                    <a:pt x="1019" y="2559"/>
                  </a:lnTo>
                  <a:lnTo>
                    <a:pt x="1309" y="2386"/>
                  </a:lnTo>
                  <a:lnTo>
                    <a:pt x="1600" y="2214"/>
                  </a:lnTo>
                  <a:lnTo>
                    <a:pt x="1988" y="2042"/>
                  </a:lnTo>
                  <a:lnTo>
                    <a:pt x="2376" y="1882"/>
                  </a:lnTo>
                  <a:lnTo>
                    <a:pt x="2812" y="1721"/>
                  </a:lnTo>
                  <a:lnTo>
                    <a:pt x="3248" y="1572"/>
                  </a:lnTo>
                  <a:lnTo>
                    <a:pt x="3733" y="1423"/>
                  </a:lnTo>
                  <a:lnTo>
                    <a:pt x="4266" y="1285"/>
                  </a:lnTo>
                  <a:lnTo>
                    <a:pt x="4799" y="1148"/>
                  </a:lnTo>
                  <a:lnTo>
                    <a:pt x="5381" y="1010"/>
                  </a:lnTo>
                  <a:lnTo>
                    <a:pt x="5963" y="895"/>
                  </a:lnTo>
                  <a:lnTo>
                    <a:pt x="6593" y="781"/>
                  </a:lnTo>
                  <a:lnTo>
                    <a:pt x="7223" y="666"/>
                  </a:lnTo>
                  <a:lnTo>
                    <a:pt x="7901" y="563"/>
                  </a:lnTo>
                  <a:lnTo>
                    <a:pt x="8580" y="471"/>
                  </a:lnTo>
                  <a:lnTo>
                    <a:pt x="9258" y="391"/>
                  </a:lnTo>
                  <a:lnTo>
                    <a:pt x="9986" y="310"/>
                  </a:lnTo>
                  <a:lnTo>
                    <a:pt x="10713" y="242"/>
                  </a:lnTo>
                  <a:lnTo>
                    <a:pt x="11488" y="173"/>
                  </a:lnTo>
                  <a:lnTo>
                    <a:pt x="12264" y="127"/>
                  </a:lnTo>
                  <a:lnTo>
                    <a:pt x="13039" y="81"/>
                  </a:lnTo>
                  <a:lnTo>
                    <a:pt x="13863" y="47"/>
                  </a:lnTo>
                  <a:lnTo>
                    <a:pt x="14639" y="24"/>
                  </a:lnTo>
                  <a:lnTo>
                    <a:pt x="15511" y="12"/>
                  </a:lnTo>
                  <a:lnTo>
                    <a:pt x="16335" y="1"/>
                  </a:lnTo>
                  <a:lnTo>
                    <a:pt x="16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1575765" y="1631961"/>
              <a:ext cx="349684" cy="255238"/>
            </a:xfrm>
            <a:custGeom>
              <a:avLst/>
              <a:gdLst/>
              <a:ahLst/>
              <a:cxnLst/>
              <a:rect l="l" t="t" r="r" b="b"/>
              <a:pathLst>
                <a:path w="152534" h="29262" extrusionOk="0">
                  <a:moveTo>
                    <a:pt x="0" y="17860"/>
                  </a:moveTo>
                  <a:lnTo>
                    <a:pt x="0" y="17860"/>
                  </a:lnTo>
                  <a:lnTo>
                    <a:pt x="533" y="17986"/>
                  </a:lnTo>
                  <a:lnTo>
                    <a:pt x="1163" y="18112"/>
                  </a:lnTo>
                  <a:lnTo>
                    <a:pt x="1890" y="18250"/>
                  </a:lnTo>
                  <a:lnTo>
                    <a:pt x="2666" y="18388"/>
                  </a:lnTo>
                  <a:lnTo>
                    <a:pt x="3538" y="18525"/>
                  </a:lnTo>
                  <a:lnTo>
                    <a:pt x="4459" y="18674"/>
                  </a:lnTo>
                  <a:lnTo>
                    <a:pt x="6543" y="18961"/>
                  </a:lnTo>
                  <a:lnTo>
                    <a:pt x="8870" y="19259"/>
                  </a:lnTo>
                  <a:lnTo>
                    <a:pt x="11439" y="19569"/>
                  </a:lnTo>
                  <a:lnTo>
                    <a:pt x="14250" y="19890"/>
                  </a:lnTo>
                  <a:lnTo>
                    <a:pt x="17255" y="20211"/>
                  </a:lnTo>
                  <a:lnTo>
                    <a:pt x="20503" y="20544"/>
                  </a:lnTo>
                  <a:lnTo>
                    <a:pt x="23895" y="20865"/>
                  </a:lnTo>
                  <a:lnTo>
                    <a:pt x="27434" y="21198"/>
                  </a:lnTo>
                  <a:lnTo>
                    <a:pt x="31117" y="21531"/>
                  </a:lnTo>
                  <a:lnTo>
                    <a:pt x="34946" y="21875"/>
                  </a:lnTo>
                  <a:lnTo>
                    <a:pt x="38872" y="22207"/>
                  </a:lnTo>
                  <a:lnTo>
                    <a:pt x="42847" y="22540"/>
                  </a:lnTo>
                  <a:lnTo>
                    <a:pt x="46967" y="22861"/>
                  </a:lnTo>
                  <a:lnTo>
                    <a:pt x="51087" y="23194"/>
                  </a:lnTo>
                  <a:lnTo>
                    <a:pt x="55255" y="23515"/>
                  </a:lnTo>
                  <a:lnTo>
                    <a:pt x="59472" y="23825"/>
                  </a:lnTo>
                  <a:lnTo>
                    <a:pt x="63689" y="24134"/>
                  </a:lnTo>
                  <a:lnTo>
                    <a:pt x="67857" y="24433"/>
                  </a:lnTo>
                  <a:lnTo>
                    <a:pt x="72026" y="24719"/>
                  </a:lnTo>
                  <a:lnTo>
                    <a:pt x="80217" y="25270"/>
                  </a:lnTo>
                  <a:lnTo>
                    <a:pt x="84143" y="25522"/>
                  </a:lnTo>
                  <a:lnTo>
                    <a:pt x="88020" y="25763"/>
                  </a:lnTo>
                  <a:lnTo>
                    <a:pt x="91801" y="25992"/>
                  </a:lnTo>
                  <a:lnTo>
                    <a:pt x="95388" y="26199"/>
                  </a:lnTo>
                  <a:lnTo>
                    <a:pt x="98878" y="26394"/>
                  </a:lnTo>
                  <a:lnTo>
                    <a:pt x="102174" y="26566"/>
                  </a:lnTo>
                  <a:lnTo>
                    <a:pt x="105276" y="26727"/>
                  </a:lnTo>
                  <a:lnTo>
                    <a:pt x="108184" y="26864"/>
                  </a:lnTo>
                  <a:lnTo>
                    <a:pt x="108184" y="26864"/>
                  </a:lnTo>
                  <a:lnTo>
                    <a:pt x="110946" y="26990"/>
                  </a:lnTo>
                  <a:lnTo>
                    <a:pt x="113661" y="27128"/>
                  </a:lnTo>
                  <a:lnTo>
                    <a:pt x="118847" y="27403"/>
                  </a:lnTo>
                  <a:lnTo>
                    <a:pt x="123694" y="27690"/>
                  </a:lnTo>
                  <a:lnTo>
                    <a:pt x="128202" y="27977"/>
                  </a:lnTo>
                  <a:lnTo>
                    <a:pt x="132418" y="28252"/>
                  </a:lnTo>
                  <a:lnTo>
                    <a:pt x="136248" y="28504"/>
                  </a:lnTo>
                  <a:lnTo>
                    <a:pt x="139737" y="28734"/>
                  </a:lnTo>
                  <a:lnTo>
                    <a:pt x="142839" y="28940"/>
                  </a:lnTo>
                  <a:lnTo>
                    <a:pt x="145505" y="29101"/>
                  </a:lnTo>
                  <a:lnTo>
                    <a:pt x="146717" y="29158"/>
                  </a:lnTo>
                  <a:lnTo>
                    <a:pt x="147783" y="29204"/>
                  </a:lnTo>
                  <a:lnTo>
                    <a:pt x="148753" y="29239"/>
                  </a:lnTo>
                  <a:lnTo>
                    <a:pt x="149625" y="29262"/>
                  </a:lnTo>
                  <a:lnTo>
                    <a:pt x="150401" y="29262"/>
                  </a:lnTo>
                  <a:lnTo>
                    <a:pt x="151031" y="29250"/>
                  </a:lnTo>
                  <a:lnTo>
                    <a:pt x="151564" y="29216"/>
                  </a:lnTo>
                  <a:lnTo>
                    <a:pt x="151806" y="29193"/>
                  </a:lnTo>
                  <a:lnTo>
                    <a:pt x="152000" y="29170"/>
                  </a:lnTo>
                  <a:lnTo>
                    <a:pt x="152145" y="29135"/>
                  </a:lnTo>
                  <a:lnTo>
                    <a:pt x="152291" y="29101"/>
                  </a:lnTo>
                  <a:lnTo>
                    <a:pt x="152388" y="29055"/>
                  </a:lnTo>
                  <a:lnTo>
                    <a:pt x="152485" y="29009"/>
                  </a:lnTo>
                  <a:lnTo>
                    <a:pt x="152533" y="28952"/>
                  </a:lnTo>
                  <a:lnTo>
                    <a:pt x="152533" y="28894"/>
                  </a:lnTo>
                  <a:lnTo>
                    <a:pt x="152485" y="28757"/>
                  </a:lnTo>
                  <a:lnTo>
                    <a:pt x="152291" y="28596"/>
                  </a:lnTo>
                  <a:lnTo>
                    <a:pt x="151952" y="28401"/>
                  </a:lnTo>
                  <a:lnTo>
                    <a:pt x="151952" y="28401"/>
                  </a:lnTo>
                  <a:lnTo>
                    <a:pt x="151564" y="28183"/>
                  </a:lnTo>
                  <a:lnTo>
                    <a:pt x="151128" y="27919"/>
                  </a:lnTo>
                  <a:lnTo>
                    <a:pt x="150158" y="27254"/>
                  </a:lnTo>
                  <a:lnTo>
                    <a:pt x="147686" y="25465"/>
                  </a:lnTo>
                  <a:lnTo>
                    <a:pt x="146135" y="24375"/>
                  </a:lnTo>
                  <a:lnTo>
                    <a:pt x="144342" y="23182"/>
                  </a:lnTo>
                  <a:lnTo>
                    <a:pt x="143324" y="22551"/>
                  </a:lnTo>
                  <a:lnTo>
                    <a:pt x="142258" y="21898"/>
                  </a:lnTo>
                  <a:lnTo>
                    <a:pt x="141143" y="21221"/>
                  </a:lnTo>
                  <a:lnTo>
                    <a:pt x="139883" y="20533"/>
                  </a:lnTo>
                  <a:lnTo>
                    <a:pt x="138623" y="19833"/>
                  </a:lnTo>
                  <a:lnTo>
                    <a:pt x="137217" y="19110"/>
                  </a:lnTo>
                  <a:lnTo>
                    <a:pt x="135763" y="18376"/>
                  </a:lnTo>
                  <a:lnTo>
                    <a:pt x="134212" y="17642"/>
                  </a:lnTo>
                  <a:lnTo>
                    <a:pt x="132564" y="16897"/>
                  </a:lnTo>
                  <a:lnTo>
                    <a:pt x="130819" y="16151"/>
                  </a:lnTo>
                  <a:lnTo>
                    <a:pt x="129026" y="15394"/>
                  </a:lnTo>
                  <a:lnTo>
                    <a:pt x="127087" y="14648"/>
                  </a:lnTo>
                  <a:lnTo>
                    <a:pt x="125051" y="13891"/>
                  </a:lnTo>
                  <a:lnTo>
                    <a:pt x="122918" y="13146"/>
                  </a:lnTo>
                  <a:lnTo>
                    <a:pt x="120640" y="12400"/>
                  </a:lnTo>
                  <a:lnTo>
                    <a:pt x="118265" y="11666"/>
                  </a:lnTo>
                  <a:lnTo>
                    <a:pt x="117054" y="11311"/>
                  </a:lnTo>
                  <a:lnTo>
                    <a:pt x="115793" y="10944"/>
                  </a:lnTo>
                  <a:lnTo>
                    <a:pt x="114533" y="10588"/>
                  </a:lnTo>
                  <a:lnTo>
                    <a:pt x="113225" y="10232"/>
                  </a:lnTo>
                  <a:lnTo>
                    <a:pt x="111867" y="9877"/>
                  </a:lnTo>
                  <a:lnTo>
                    <a:pt x="110510" y="9533"/>
                  </a:lnTo>
                  <a:lnTo>
                    <a:pt x="109105" y="9189"/>
                  </a:lnTo>
                  <a:lnTo>
                    <a:pt x="107651" y="8844"/>
                  </a:lnTo>
                  <a:lnTo>
                    <a:pt x="107651" y="8844"/>
                  </a:lnTo>
                  <a:lnTo>
                    <a:pt x="104742" y="8179"/>
                  </a:lnTo>
                  <a:lnTo>
                    <a:pt x="101786" y="7548"/>
                  </a:lnTo>
                  <a:lnTo>
                    <a:pt x="98829" y="6940"/>
                  </a:lnTo>
                  <a:lnTo>
                    <a:pt x="95824" y="6355"/>
                  </a:lnTo>
                  <a:lnTo>
                    <a:pt x="92819" y="5793"/>
                  </a:lnTo>
                  <a:lnTo>
                    <a:pt x="89862" y="5266"/>
                  </a:lnTo>
                  <a:lnTo>
                    <a:pt x="86857" y="4750"/>
                  </a:lnTo>
                  <a:lnTo>
                    <a:pt x="83901" y="4268"/>
                  </a:lnTo>
                  <a:lnTo>
                    <a:pt x="80944" y="3820"/>
                  </a:lnTo>
                  <a:lnTo>
                    <a:pt x="78036" y="3385"/>
                  </a:lnTo>
                  <a:lnTo>
                    <a:pt x="75128" y="2983"/>
                  </a:lnTo>
                  <a:lnTo>
                    <a:pt x="72268" y="2605"/>
                  </a:lnTo>
                  <a:lnTo>
                    <a:pt x="69457" y="2249"/>
                  </a:lnTo>
                  <a:lnTo>
                    <a:pt x="66694" y="1928"/>
                  </a:lnTo>
                  <a:lnTo>
                    <a:pt x="64028" y="1630"/>
                  </a:lnTo>
                  <a:lnTo>
                    <a:pt x="61411" y="1354"/>
                  </a:lnTo>
                  <a:lnTo>
                    <a:pt x="58842" y="1102"/>
                  </a:lnTo>
                  <a:lnTo>
                    <a:pt x="56370" y="873"/>
                  </a:lnTo>
                  <a:lnTo>
                    <a:pt x="53946" y="678"/>
                  </a:lnTo>
                  <a:lnTo>
                    <a:pt x="51668" y="506"/>
                  </a:lnTo>
                  <a:lnTo>
                    <a:pt x="49487" y="356"/>
                  </a:lnTo>
                  <a:lnTo>
                    <a:pt x="47355" y="242"/>
                  </a:lnTo>
                  <a:lnTo>
                    <a:pt x="45367" y="139"/>
                  </a:lnTo>
                  <a:lnTo>
                    <a:pt x="43526" y="70"/>
                  </a:lnTo>
                  <a:lnTo>
                    <a:pt x="41781" y="24"/>
                  </a:lnTo>
                  <a:lnTo>
                    <a:pt x="40181" y="1"/>
                  </a:lnTo>
                  <a:lnTo>
                    <a:pt x="38727" y="12"/>
                  </a:lnTo>
                  <a:lnTo>
                    <a:pt x="38048" y="24"/>
                  </a:lnTo>
                  <a:lnTo>
                    <a:pt x="37418" y="47"/>
                  </a:lnTo>
                  <a:lnTo>
                    <a:pt x="36788" y="70"/>
                  </a:lnTo>
                  <a:lnTo>
                    <a:pt x="36207" y="93"/>
                  </a:lnTo>
                  <a:lnTo>
                    <a:pt x="35722" y="139"/>
                  </a:lnTo>
                  <a:lnTo>
                    <a:pt x="35237" y="184"/>
                  </a:lnTo>
                  <a:lnTo>
                    <a:pt x="34753" y="230"/>
                  </a:lnTo>
                  <a:lnTo>
                    <a:pt x="34365" y="288"/>
                  </a:lnTo>
                  <a:lnTo>
                    <a:pt x="34026" y="345"/>
                  </a:lnTo>
                  <a:lnTo>
                    <a:pt x="33686" y="414"/>
                  </a:lnTo>
                  <a:lnTo>
                    <a:pt x="33686" y="414"/>
                  </a:lnTo>
                  <a:lnTo>
                    <a:pt x="33395" y="506"/>
                  </a:lnTo>
                  <a:lnTo>
                    <a:pt x="33056" y="609"/>
                  </a:lnTo>
                  <a:lnTo>
                    <a:pt x="32281" y="873"/>
                  </a:lnTo>
                  <a:lnTo>
                    <a:pt x="31408" y="1205"/>
                  </a:lnTo>
                  <a:lnTo>
                    <a:pt x="30439" y="1607"/>
                  </a:lnTo>
                  <a:lnTo>
                    <a:pt x="29372" y="2077"/>
                  </a:lnTo>
                  <a:lnTo>
                    <a:pt x="28258" y="2605"/>
                  </a:lnTo>
                  <a:lnTo>
                    <a:pt x="27046" y="3178"/>
                  </a:lnTo>
                  <a:lnTo>
                    <a:pt x="25786" y="3798"/>
                  </a:lnTo>
                  <a:lnTo>
                    <a:pt x="23120" y="5151"/>
                  </a:lnTo>
                  <a:lnTo>
                    <a:pt x="20260" y="6619"/>
                  </a:lnTo>
                  <a:lnTo>
                    <a:pt x="17401" y="8156"/>
                  </a:lnTo>
                  <a:lnTo>
                    <a:pt x="14492" y="9716"/>
                  </a:lnTo>
                  <a:lnTo>
                    <a:pt x="11681" y="11265"/>
                  </a:lnTo>
                  <a:lnTo>
                    <a:pt x="9015" y="12744"/>
                  </a:lnTo>
                  <a:lnTo>
                    <a:pt x="4362" y="15348"/>
                  </a:lnTo>
                  <a:lnTo>
                    <a:pt x="1163" y="17172"/>
                  </a:lnTo>
                  <a:lnTo>
                    <a:pt x="0" y="17860"/>
                  </a:lnTo>
                  <a:lnTo>
                    <a:pt x="0" y="178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2065455" y="1927104"/>
              <a:ext cx="710923" cy="1713858"/>
            </a:xfrm>
            <a:custGeom>
              <a:avLst/>
              <a:gdLst/>
              <a:ahLst/>
              <a:cxnLst/>
              <a:rect l="l" t="t" r="r" b="b"/>
              <a:pathLst>
                <a:path w="310108" h="196487" extrusionOk="0">
                  <a:moveTo>
                    <a:pt x="119914" y="91235"/>
                  </a:moveTo>
                  <a:lnTo>
                    <a:pt x="119914" y="91235"/>
                  </a:lnTo>
                  <a:lnTo>
                    <a:pt x="119768" y="91052"/>
                  </a:lnTo>
                  <a:lnTo>
                    <a:pt x="119768" y="91052"/>
                  </a:lnTo>
                  <a:lnTo>
                    <a:pt x="119720" y="90983"/>
                  </a:lnTo>
                  <a:lnTo>
                    <a:pt x="119914" y="91235"/>
                  </a:lnTo>
                  <a:lnTo>
                    <a:pt x="119914" y="91235"/>
                  </a:lnTo>
                  <a:close/>
                  <a:moveTo>
                    <a:pt x="76097" y="175255"/>
                  </a:moveTo>
                  <a:lnTo>
                    <a:pt x="76097" y="175255"/>
                  </a:lnTo>
                  <a:lnTo>
                    <a:pt x="74546" y="175851"/>
                  </a:lnTo>
                  <a:lnTo>
                    <a:pt x="72947" y="176459"/>
                  </a:lnTo>
                  <a:lnTo>
                    <a:pt x="71202" y="177067"/>
                  </a:lnTo>
                  <a:lnTo>
                    <a:pt x="69408" y="177675"/>
                  </a:lnTo>
                  <a:lnTo>
                    <a:pt x="67518" y="178294"/>
                  </a:lnTo>
                  <a:lnTo>
                    <a:pt x="65579" y="178914"/>
                  </a:lnTo>
                  <a:lnTo>
                    <a:pt x="63544" y="179545"/>
                  </a:lnTo>
                  <a:lnTo>
                    <a:pt x="61411" y="180176"/>
                  </a:lnTo>
                  <a:lnTo>
                    <a:pt x="59230" y="180818"/>
                  </a:lnTo>
                  <a:lnTo>
                    <a:pt x="57000" y="181460"/>
                  </a:lnTo>
                  <a:lnTo>
                    <a:pt x="54722" y="182103"/>
                  </a:lnTo>
                  <a:lnTo>
                    <a:pt x="52347" y="182756"/>
                  </a:lnTo>
                  <a:lnTo>
                    <a:pt x="47500" y="184064"/>
                  </a:lnTo>
                  <a:lnTo>
                    <a:pt x="42460" y="185395"/>
                  </a:lnTo>
                  <a:lnTo>
                    <a:pt x="37322" y="186737"/>
                  </a:lnTo>
                  <a:lnTo>
                    <a:pt x="32039" y="188102"/>
                  </a:lnTo>
                  <a:lnTo>
                    <a:pt x="21327" y="190854"/>
                  </a:lnTo>
                  <a:lnTo>
                    <a:pt x="15947" y="192242"/>
                  </a:lnTo>
                  <a:lnTo>
                    <a:pt x="10567" y="193653"/>
                  </a:lnTo>
                  <a:lnTo>
                    <a:pt x="5235" y="195064"/>
                  </a:lnTo>
                  <a:lnTo>
                    <a:pt x="0" y="196486"/>
                  </a:lnTo>
                  <a:lnTo>
                    <a:pt x="0" y="196486"/>
                  </a:lnTo>
                  <a:lnTo>
                    <a:pt x="1261" y="196395"/>
                  </a:lnTo>
                  <a:lnTo>
                    <a:pt x="2763" y="196291"/>
                  </a:lnTo>
                  <a:lnTo>
                    <a:pt x="4799" y="196119"/>
                  </a:lnTo>
                  <a:lnTo>
                    <a:pt x="7319" y="195901"/>
                  </a:lnTo>
                  <a:lnTo>
                    <a:pt x="10324" y="195615"/>
                  </a:lnTo>
                  <a:lnTo>
                    <a:pt x="13814" y="195259"/>
                  </a:lnTo>
                  <a:lnTo>
                    <a:pt x="15704" y="195052"/>
                  </a:lnTo>
                  <a:lnTo>
                    <a:pt x="17692" y="194823"/>
                  </a:lnTo>
                  <a:lnTo>
                    <a:pt x="17692" y="194823"/>
                  </a:lnTo>
                  <a:lnTo>
                    <a:pt x="20018" y="194548"/>
                  </a:lnTo>
                  <a:lnTo>
                    <a:pt x="22490" y="194250"/>
                  </a:lnTo>
                  <a:lnTo>
                    <a:pt x="25059" y="193917"/>
                  </a:lnTo>
                  <a:lnTo>
                    <a:pt x="27725" y="193561"/>
                  </a:lnTo>
                  <a:lnTo>
                    <a:pt x="30488" y="193171"/>
                  </a:lnTo>
                  <a:lnTo>
                    <a:pt x="33347" y="192758"/>
                  </a:lnTo>
                  <a:lnTo>
                    <a:pt x="36304" y="192311"/>
                  </a:lnTo>
                  <a:lnTo>
                    <a:pt x="39357" y="191829"/>
                  </a:lnTo>
                  <a:lnTo>
                    <a:pt x="42460" y="191325"/>
                  </a:lnTo>
                  <a:lnTo>
                    <a:pt x="45610" y="190774"/>
                  </a:lnTo>
                  <a:lnTo>
                    <a:pt x="48809" y="190201"/>
                  </a:lnTo>
                  <a:lnTo>
                    <a:pt x="52105" y="189581"/>
                  </a:lnTo>
                  <a:lnTo>
                    <a:pt x="55449" y="188939"/>
                  </a:lnTo>
                  <a:lnTo>
                    <a:pt x="58842" y="188251"/>
                  </a:lnTo>
                  <a:lnTo>
                    <a:pt x="62235" y="187528"/>
                  </a:lnTo>
                  <a:lnTo>
                    <a:pt x="65725" y="186760"/>
                  </a:lnTo>
                  <a:lnTo>
                    <a:pt x="69215" y="185957"/>
                  </a:lnTo>
                  <a:lnTo>
                    <a:pt x="72704" y="185119"/>
                  </a:lnTo>
                  <a:lnTo>
                    <a:pt x="76194" y="184236"/>
                  </a:lnTo>
                  <a:lnTo>
                    <a:pt x="77988" y="183777"/>
                  </a:lnTo>
                  <a:lnTo>
                    <a:pt x="79732" y="183307"/>
                  </a:lnTo>
                  <a:lnTo>
                    <a:pt x="81526" y="182825"/>
                  </a:lnTo>
                  <a:lnTo>
                    <a:pt x="83271" y="182332"/>
                  </a:lnTo>
                  <a:lnTo>
                    <a:pt x="85064" y="181827"/>
                  </a:lnTo>
                  <a:lnTo>
                    <a:pt x="86809" y="181323"/>
                  </a:lnTo>
                  <a:lnTo>
                    <a:pt x="88602" y="180795"/>
                  </a:lnTo>
                  <a:lnTo>
                    <a:pt x="90347" y="180256"/>
                  </a:lnTo>
                  <a:lnTo>
                    <a:pt x="92092" y="179705"/>
                  </a:lnTo>
                  <a:lnTo>
                    <a:pt x="93837" y="179155"/>
                  </a:lnTo>
                  <a:lnTo>
                    <a:pt x="95630" y="178581"/>
                  </a:lnTo>
                  <a:lnTo>
                    <a:pt x="97375" y="177996"/>
                  </a:lnTo>
                  <a:lnTo>
                    <a:pt x="99072" y="177400"/>
                  </a:lnTo>
                  <a:lnTo>
                    <a:pt x="100817" y="176792"/>
                  </a:lnTo>
                  <a:lnTo>
                    <a:pt x="102562" y="176172"/>
                  </a:lnTo>
                  <a:lnTo>
                    <a:pt x="104258" y="175542"/>
                  </a:lnTo>
                  <a:lnTo>
                    <a:pt x="106003" y="174899"/>
                  </a:lnTo>
                  <a:lnTo>
                    <a:pt x="107699" y="174245"/>
                  </a:lnTo>
                  <a:lnTo>
                    <a:pt x="109347" y="173569"/>
                  </a:lnTo>
                  <a:lnTo>
                    <a:pt x="111044" y="172892"/>
                  </a:lnTo>
                  <a:lnTo>
                    <a:pt x="112692" y="172192"/>
                  </a:lnTo>
                  <a:lnTo>
                    <a:pt x="114340" y="171493"/>
                  </a:lnTo>
                  <a:lnTo>
                    <a:pt x="115988" y="170770"/>
                  </a:lnTo>
                  <a:lnTo>
                    <a:pt x="117636" y="170036"/>
                  </a:lnTo>
                  <a:lnTo>
                    <a:pt x="119235" y="169290"/>
                  </a:lnTo>
                  <a:lnTo>
                    <a:pt x="120835" y="168522"/>
                  </a:lnTo>
                  <a:lnTo>
                    <a:pt x="120835" y="168522"/>
                  </a:lnTo>
                  <a:lnTo>
                    <a:pt x="121901" y="167994"/>
                  </a:lnTo>
                  <a:lnTo>
                    <a:pt x="122919" y="167467"/>
                  </a:lnTo>
                  <a:lnTo>
                    <a:pt x="123937" y="166916"/>
                  </a:lnTo>
                  <a:lnTo>
                    <a:pt x="124858" y="166354"/>
                  </a:lnTo>
                  <a:lnTo>
                    <a:pt x="125827" y="165792"/>
                  </a:lnTo>
                  <a:lnTo>
                    <a:pt x="126699" y="165218"/>
                  </a:lnTo>
                  <a:lnTo>
                    <a:pt x="127572" y="164633"/>
                  </a:lnTo>
                  <a:lnTo>
                    <a:pt x="128444" y="164037"/>
                  </a:lnTo>
                  <a:lnTo>
                    <a:pt x="129220" y="163440"/>
                  </a:lnTo>
                  <a:lnTo>
                    <a:pt x="130044" y="162833"/>
                  </a:lnTo>
                  <a:lnTo>
                    <a:pt x="130771" y="162213"/>
                  </a:lnTo>
                  <a:lnTo>
                    <a:pt x="131498" y="161582"/>
                  </a:lnTo>
                  <a:lnTo>
                    <a:pt x="132176" y="160951"/>
                  </a:lnTo>
                  <a:lnTo>
                    <a:pt x="132855" y="160309"/>
                  </a:lnTo>
                  <a:lnTo>
                    <a:pt x="133534" y="159655"/>
                  </a:lnTo>
                  <a:lnTo>
                    <a:pt x="134115" y="158990"/>
                  </a:lnTo>
                  <a:lnTo>
                    <a:pt x="134697" y="158336"/>
                  </a:lnTo>
                  <a:lnTo>
                    <a:pt x="135278" y="157659"/>
                  </a:lnTo>
                  <a:lnTo>
                    <a:pt x="135812" y="156983"/>
                  </a:lnTo>
                  <a:lnTo>
                    <a:pt x="136345" y="156295"/>
                  </a:lnTo>
                  <a:lnTo>
                    <a:pt x="137266" y="154907"/>
                  </a:lnTo>
                  <a:lnTo>
                    <a:pt x="138138" y="153496"/>
                  </a:lnTo>
                  <a:lnTo>
                    <a:pt x="138865" y="152062"/>
                  </a:lnTo>
                  <a:lnTo>
                    <a:pt x="139544" y="150617"/>
                  </a:lnTo>
                  <a:lnTo>
                    <a:pt x="140077" y="149149"/>
                  </a:lnTo>
                  <a:lnTo>
                    <a:pt x="140562" y="147657"/>
                  </a:lnTo>
                  <a:lnTo>
                    <a:pt x="140998" y="146155"/>
                  </a:lnTo>
                  <a:lnTo>
                    <a:pt x="141289" y="144641"/>
                  </a:lnTo>
                  <a:lnTo>
                    <a:pt x="141531" y="143115"/>
                  </a:lnTo>
                  <a:lnTo>
                    <a:pt x="141725" y="141590"/>
                  </a:lnTo>
                  <a:lnTo>
                    <a:pt x="141822" y="140041"/>
                  </a:lnTo>
                  <a:lnTo>
                    <a:pt x="141822" y="138504"/>
                  </a:lnTo>
                  <a:lnTo>
                    <a:pt x="141822" y="136944"/>
                  </a:lnTo>
                  <a:lnTo>
                    <a:pt x="141725" y="135396"/>
                  </a:lnTo>
                  <a:lnTo>
                    <a:pt x="141531" y="133847"/>
                  </a:lnTo>
                  <a:lnTo>
                    <a:pt x="141337" y="132287"/>
                  </a:lnTo>
                  <a:lnTo>
                    <a:pt x="141046" y="130739"/>
                  </a:lnTo>
                  <a:lnTo>
                    <a:pt x="140755" y="129202"/>
                  </a:lnTo>
                  <a:lnTo>
                    <a:pt x="140368" y="127653"/>
                  </a:lnTo>
                  <a:lnTo>
                    <a:pt x="139931" y="126128"/>
                  </a:lnTo>
                  <a:lnTo>
                    <a:pt x="139495" y="124602"/>
                  </a:lnTo>
                  <a:lnTo>
                    <a:pt x="139011" y="123100"/>
                  </a:lnTo>
                  <a:lnTo>
                    <a:pt x="138477" y="121597"/>
                  </a:lnTo>
                  <a:lnTo>
                    <a:pt x="137896" y="120117"/>
                  </a:lnTo>
                  <a:lnTo>
                    <a:pt x="137314" y="118661"/>
                  </a:lnTo>
                  <a:lnTo>
                    <a:pt x="136684" y="117215"/>
                  </a:lnTo>
                  <a:lnTo>
                    <a:pt x="136005" y="115782"/>
                  </a:lnTo>
                  <a:lnTo>
                    <a:pt x="135375" y="114382"/>
                  </a:lnTo>
                  <a:lnTo>
                    <a:pt x="134648" y="113006"/>
                  </a:lnTo>
                  <a:lnTo>
                    <a:pt x="133970" y="111641"/>
                  </a:lnTo>
                  <a:lnTo>
                    <a:pt x="132516" y="109014"/>
                  </a:lnTo>
                  <a:lnTo>
                    <a:pt x="131062" y="106514"/>
                  </a:lnTo>
                  <a:lnTo>
                    <a:pt x="129559" y="104151"/>
                  </a:lnTo>
                  <a:lnTo>
                    <a:pt x="128105" y="101926"/>
                  </a:lnTo>
                  <a:lnTo>
                    <a:pt x="126699" y="99872"/>
                  </a:lnTo>
                  <a:lnTo>
                    <a:pt x="125342" y="97991"/>
                  </a:lnTo>
                  <a:lnTo>
                    <a:pt x="124082" y="96305"/>
                  </a:lnTo>
                  <a:lnTo>
                    <a:pt x="122919" y="94825"/>
                  </a:lnTo>
                  <a:lnTo>
                    <a:pt x="121901" y="93564"/>
                  </a:lnTo>
                  <a:lnTo>
                    <a:pt x="121077" y="92543"/>
                  </a:lnTo>
                  <a:lnTo>
                    <a:pt x="119914" y="91235"/>
                  </a:lnTo>
                  <a:lnTo>
                    <a:pt x="119914" y="91235"/>
                  </a:lnTo>
                  <a:lnTo>
                    <a:pt x="120398" y="91602"/>
                  </a:lnTo>
                  <a:lnTo>
                    <a:pt x="121125" y="92073"/>
                  </a:lnTo>
                  <a:lnTo>
                    <a:pt x="122046" y="92635"/>
                  </a:lnTo>
                  <a:lnTo>
                    <a:pt x="123210" y="93277"/>
                  </a:lnTo>
                  <a:lnTo>
                    <a:pt x="124518" y="94011"/>
                  </a:lnTo>
                  <a:lnTo>
                    <a:pt x="125972" y="94814"/>
                  </a:lnTo>
                  <a:lnTo>
                    <a:pt x="129365" y="96603"/>
                  </a:lnTo>
                  <a:lnTo>
                    <a:pt x="133194" y="98576"/>
                  </a:lnTo>
                  <a:lnTo>
                    <a:pt x="137363" y="100687"/>
                  </a:lnTo>
                  <a:lnTo>
                    <a:pt x="141725" y="102866"/>
                  </a:lnTo>
                  <a:lnTo>
                    <a:pt x="146184" y="105057"/>
                  </a:lnTo>
                  <a:lnTo>
                    <a:pt x="150546" y="107179"/>
                  </a:lnTo>
                  <a:lnTo>
                    <a:pt x="154763" y="109186"/>
                  </a:lnTo>
                  <a:lnTo>
                    <a:pt x="158641" y="111021"/>
                  </a:lnTo>
                  <a:lnTo>
                    <a:pt x="162082" y="112604"/>
                  </a:lnTo>
                  <a:lnTo>
                    <a:pt x="164942" y="113878"/>
                  </a:lnTo>
                  <a:lnTo>
                    <a:pt x="166105" y="114382"/>
                  </a:lnTo>
                  <a:lnTo>
                    <a:pt x="167074" y="114784"/>
                  </a:lnTo>
                  <a:lnTo>
                    <a:pt x="167801" y="115082"/>
                  </a:lnTo>
                  <a:lnTo>
                    <a:pt x="168383" y="115265"/>
                  </a:lnTo>
                  <a:lnTo>
                    <a:pt x="168528" y="115311"/>
                  </a:lnTo>
                  <a:lnTo>
                    <a:pt x="168674" y="115323"/>
                  </a:lnTo>
                  <a:lnTo>
                    <a:pt x="168674" y="115311"/>
                  </a:lnTo>
                  <a:lnTo>
                    <a:pt x="168722" y="115300"/>
                  </a:lnTo>
                  <a:lnTo>
                    <a:pt x="168674" y="115242"/>
                  </a:lnTo>
                  <a:lnTo>
                    <a:pt x="168674" y="115242"/>
                  </a:lnTo>
                  <a:lnTo>
                    <a:pt x="168335" y="114715"/>
                  </a:lnTo>
                  <a:lnTo>
                    <a:pt x="167753" y="113717"/>
                  </a:lnTo>
                  <a:lnTo>
                    <a:pt x="167026" y="112295"/>
                  </a:lnTo>
                  <a:lnTo>
                    <a:pt x="166153" y="110505"/>
                  </a:lnTo>
                  <a:lnTo>
                    <a:pt x="165717" y="109473"/>
                  </a:lnTo>
                  <a:lnTo>
                    <a:pt x="165281" y="108372"/>
                  </a:lnTo>
                  <a:lnTo>
                    <a:pt x="164893" y="107202"/>
                  </a:lnTo>
                  <a:lnTo>
                    <a:pt x="164505" y="105963"/>
                  </a:lnTo>
                  <a:lnTo>
                    <a:pt x="164118" y="104667"/>
                  </a:lnTo>
                  <a:lnTo>
                    <a:pt x="163778" y="103302"/>
                  </a:lnTo>
                  <a:lnTo>
                    <a:pt x="163488" y="101903"/>
                  </a:lnTo>
                  <a:lnTo>
                    <a:pt x="163245" y="100446"/>
                  </a:lnTo>
                  <a:lnTo>
                    <a:pt x="163100" y="98955"/>
                  </a:lnTo>
                  <a:lnTo>
                    <a:pt x="163003" y="97429"/>
                  </a:lnTo>
                  <a:lnTo>
                    <a:pt x="162954" y="95881"/>
                  </a:lnTo>
                  <a:lnTo>
                    <a:pt x="163051" y="94309"/>
                  </a:lnTo>
                  <a:lnTo>
                    <a:pt x="163197" y="92715"/>
                  </a:lnTo>
                  <a:lnTo>
                    <a:pt x="163488" y="91109"/>
                  </a:lnTo>
                  <a:lnTo>
                    <a:pt x="163681" y="90306"/>
                  </a:lnTo>
                  <a:lnTo>
                    <a:pt x="163875" y="89492"/>
                  </a:lnTo>
                  <a:lnTo>
                    <a:pt x="164118" y="88689"/>
                  </a:lnTo>
                  <a:lnTo>
                    <a:pt x="164409" y="87886"/>
                  </a:lnTo>
                  <a:lnTo>
                    <a:pt x="164699" y="87083"/>
                  </a:lnTo>
                  <a:lnTo>
                    <a:pt x="165039" y="86280"/>
                  </a:lnTo>
                  <a:lnTo>
                    <a:pt x="165426" y="85477"/>
                  </a:lnTo>
                  <a:lnTo>
                    <a:pt x="165863" y="84686"/>
                  </a:lnTo>
                  <a:lnTo>
                    <a:pt x="166299" y="83883"/>
                  </a:lnTo>
                  <a:lnTo>
                    <a:pt x="166784" y="83103"/>
                  </a:lnTo>
                  <a:lnTo>
                    <a:pt x="167317" y="82311"/>
                  </a:lnTo>
                  <a:lnTo>
                    <a:pt x="167898" y="81531"/>
                  </a:lnTo>
                  <a:lnTo>
                    <a:pt x="168528" y="80763"/>
                  </a:lnTo>
                  <a:lnTo>
                    <a:pt x="169207" y="80006"/>
                  </a:lnTo>
                  <a:lnTo>
                    <a:pt x="169886" y="79249"/>
                  </a:lnTo>
                  <a:lnTo>
                    <a:pt x="170661" y="78503"/>
                  </a:lnTo>
                  <a:lnTo>
                    <a:pt x="171437" y="77758"/>
                  </a:lnTo>
                  <a:lnTo>
                    <a:pt x="172309" y="77035"/>
                  </a:lnTo>
                  <a:lnTo>
                    <a:pt x="173182" y="76312"/>
                  </a:lnTo>
                  <a:lnTo>
                    <a:pt x="174151" y="75613"/>
                  </a:lnTo>
                  <a:lnTo>
                    <a:pt x="174151" y="75613"/>
                  </a:lnTo>
                  <a:lnTo>
                    <a:pt x="181179" y="70474"/>
                  </a:lnTo>
                  <a:lnTo>
                    <a:pt x="186898" y="66265"/>
                  </a:lnTo>
                  <a:lnTo>
                    <a:pt x="191406" y="62927"/>
                  </a:lnTo>
                  <a:lnTo>
                    <a:pt x="194799" y="60461"/>
                  </a:lnTo>
                  <a:lnTo>
                    <a:pt x="196108" y="59531"/>
                  </a:lnTo>
                  <a:lnTo>
                    <a:pt x="197174" y="58820"/>
                  </a:lnTo>
                  <a:lnTo>
                    <a:pt x="197998" y="58304"/>
                  </a:lnTo>
                  <a:lnTo>
                    <a:pt x="198337" y="58121"/>
                  </a:lnTo>
                  <a:lnTo>
                    <a:pt x="198579" y="57983"/>
                  </a:lnTo>
                  <a:lnTo>
                    <a:pt x="198822" y="57903"/>
                  </a:lnTo>
                  <a:lnTo>
                    <a:pt x="198919" y="57880"/>
                  </a:lnTo>
                  <a:lnTo>
                    <a:pt x="199016" y="57857"/>
                  </a:lnTo>
                  <a:lnTo>
                    <a:pt x="199064" y="57857"/>
                  </a:lnTo>
                  <a:lnTo>
                    <a:pt x="199161" y="57868"/>
                  </a:lnTo>
                  <a:lnTo>
                    <a:pt x="199210" y="57926"/>
                  </a:lnTo>
                  <a:lnTo>
                    <a:pt x="199258" y="58029"/>
                  </a:lnTo>
                  <a:lnTo>
                    <a:pt x="199258" y="58189"/>
                  </a:lnTo>
                  <a:lnTo>
                    <a:pt x="199161" y="58625"/>
                  </a:lnTo>
                  <a:lnTo>
                    <a:pt x="199161" y="58625"/>
                  </a:lnTo>
                  <a:lnTo>
                    <a:pt x="199064" y="58958"/>
                  </a:lnTo>
                  <a:lnTo>
                    <a:pt x="199113" y="59463"/>
                  </a:lnTo>
                  <a:lnTo>
                    <a:pt x="199210" y="60105"/>
                  </a:lnTo>
                  <a:lnTo>
                    <a:pt x="199403" y="60896"/>
                  </a:lnTo>
                  <a:lnTo>
                    <a:pt x="199985" y="62869"/>
                  </a:lnTo>
                  <a:lnTo>
                    <a:pt x="200809" y="65278"/>
                  </a:lnTo>
                  <a:lnTo>
                    <a:pt x="201778" y="68031"/>
                  </a:lnTo>
                  <a:lnTo>
                    <a:pt x="202942" y="71059"/>
                  </a:lnTo>
                  <a:lnTo>
                    <a:pt x="204202" y="74248"/>
                  </a:lnTo>
                  <a:lnTo>
                    <a:pt x="205511" y="77540"/>
                  </a:lnTo>
                  <a:lnTo>
                    <a:pt x="208128" y="84020"/>
                  </a:lnTo>
                  <a:lnTo>
                    <a:pt x="210551" y="89824"/>
                  </a:lnTo>
                  <a:lnTo>
                    <a:pt x="212393" y="94240"/>
                  </a:lnTo>
                  <a:lnTo>
                    <a:pt x="212975" y="95709"/>
                  </a:lnTo>
                  <a:lnTo>
                    <a:pt x="213266" y="96569"/>
                  </a:lnTo>
                  <a:lnTo>
                    <a:pt x="213266" y="96569"/>
                  </a:lnTo>
                  <a:lnTo>
                    <a:pt x="213411" y="96362"/>
                  </a:lnTo>
                  <a:lnTo>
                    <a:pt x="213556" y="96099"/>
                  </a:lnTo>
                  <a:lnTo>
                    <a:pt x="214187" y="95342"/>
                  </a:lnTo>
                  <a:lnTo>
                    <a:pt x="215108" y="94344"/>
                  </a:lnTo>
                  <a:lnTo>
                    <a:pt x="216319" y="93105"/>
                  </a:lnTo>
                  <a:lnTo>
                    <a:pt x="217773" y="91637"/>
                  </a:lnTo>
                  <a:lnTo>
                    <a:pt x="219470" y="89985"/>
                  </a:lnTo>
                  <a:lnTo>
                    <a:pt x="223444" y="86177"/>
                  </a:lnTo>
                  <a:lnTo>
                    <a:pt x="228097" y="81807"/>
                  </a:lnTo>
                  <a:lnTo>
                    <a:pt x="233284" y="77058"/>
                  </a:lnTo>
                  <a:lnTo>
                    <a:pt x="238712" y="72068"/>
                  </a:lnTo>
                  <a:lnTo>
                    <a:pt x="244335" y="67010"/>
                  </a:lnTo>
                  <a:lnTo>
                    <a:pt x="249860" y="62032"/>
                  </a:lnTo>
                  <a:lnTo>
                    <a:pt x="255192" y="57306"/>
                  </a:lnTo>
                  <a:lnTo>
                    <a:pt x="260039" y="52982"/>
                  </a:lnTo>
                  <a:lnTo>
                    <a:pt x="264352" y="49220"/>
                  </a:lnTo>
                  <a:lnTo>
                    <a:pt x="267891" y="46169"/>
                  </a:lnTo>
                  <a:lnTo>
                    <a:pt x="270460" y="44001"/>
                  </a:lnTo>
                  <a:lnTo>
                    <a:pt x="271332" y="43290"/>
                  </a:lnTo>
                  <a:lnTo>
                    <a:pt x="271865" y="42865"/>
                  </a:lnTo>
                  <a:lnTo>
                    <a:pt x="272059" y="42762"/>
                  </a:lnTo>
                  <a:lnTo>
                    <a:pt x="272108" y="42739"/>
                  </a:lnTo>
                  <a:lnTo>
                    <a:pt x="272108" y="42785"/>
                  </a:lnTo>
                  <a:lnTo>
                    <a:pt x="272011" y="42923"/>
                  </a:lnTo>
                  <a:lnTo>
                    <a:pt x="272011" y="42923"/>
                  </a:lnTo>
                  <a:lnTo>
                    <a:pt x="271865" y="43152"/>
                  </a:lnTo>
                  <a:lnTo>
                    <a:pt x="271720" y="43416"/>
                  </a:lnTo>
                  <a:lnTo>
                    <a:pt x="271671" y="43725"/>
                  </a:lnTo>
                  <a:lnTo>
                    <a:pt x="271623" y="44081"/>
                  </a:lnTo>
                  <a:lnTo>
                    <a:pt x="271574" y="44471"/>
                  </a:lnTo>
                  <a:lnTo>
                    <a:pt x="271623" y="44907"/>
                  </a:lnTo>
                  <a:lnTo>
                    <a:pt x="271720" y="45870"/>
                  </a:lnTo>
                  <a:lnTo>
                    <a:pt x="271962" y="46960"/>
                  </a:lnTo>
                  <a:lnTo>
                    <a:pt x="272301" y="48164"/>
                  </a:lnTo>
                  <a:lnTo>
                    <a:pt x="272738" y="49472"/>
                  </a:lnTo>
                  <a:lnTo>
                    <a:pt x="273271" y="50860"/>
                  </a:lnTo>
                  <a:lnTo>
                    <a:pt x="273852" y="52328"/>
                  </a:lnTo>
                  <a:lnTo>
                    <a:pt x="274531" y="53865"/>
                  </a:lnTo>
                  <a:lnTo>
                    <a:pt x="275210" y="55437"/>
                  </a:lnTo>
                  <a:lnTo>
                    <a:pt x="275985" y="57042"/>
                  </a:lnTo>
                  <a:lnTo>
                    <a:pt x="277585" y="60289"/>
                  </a:lnTo>
                  <a:lnTo>
                    <a:pt x="279233" y="63500"/>
                  </a:lnTo>
                  <a:lnTo>
                    <a:pt x="279233" y="63500"/>
                  </a:lnTo>
                  <a:lnTo>
                    <a:pt x="280493" y="61367"/>
                  </a:lnTo>
                  <a:lnTo>
                    <a:pt x="281753" y="59394"/>
                  </a:lnTo>
                  <a:lnTo>
                    <a:pt x="282916" y="57604"/>
                  </a:lnTo>
                  <a:lnTo>
                    <a:pt x="283983" y="56033"/>
                  </a:lnTo>
                  <a:lnTo>
                    <a:pt x="283983" y="56033"/>
                  </a:lnTo>
                  <a:lnTo>
                    <a:pt x="284855" y="54898"/>
                  </a:lnTo>
                  <a:lnTo>
                    <a:pt x="285727" y="53773"/>
                  </a:lnTo>
                  <a:lnTo>
                    <a:pt x="286648" y="52661"/>
                  </a:lnTo>
                  <a:lnTo>
                    <a:pt x="287618" y="51560"/>
                  </a:lnTo>
                  <a:lnTo>
                    <a:pt x="288636" y="50481"/>
                  </a:lnTo>
                  <a:lnTo>
                    <a:pt x="289653" y="49403"/>
                  </a:lnTo>
                  <a:lnTo>
                    <a:pt x="290671" y="48348"/>
                  </a:lnTo>
                  <a:lnTo>
                    <a:pt x="291738" y="47316"/>
                  </a:lnTo>
                  <a:lnTo>
                    <a:pt x="292804" y="46295"/>
                  </a:lnTo>
                  <a:lnTo>
                    <a:pt x="293919" y="45297"/>
                  </a:lnTo>
                  <a:lnTo>
                    <a:pt x="296100" y="43393"/>
                  </a:lnTo>
                  <a:lnTo>
                    <a:pt x="298233" y="41592"/>
                  </a:lnTo>
                  <a:lnTo>
                    <a:pt x="300317" y="39917"/>
                  </a:lnTo>
                  <a:lnTo>
                    <a:pt x="302304" y="38380"/>
                  </a:lnTo>
                  <a:lnTo>
                    <a:pt x="304146" y="37004"/>
                  </a:lnTo>
                  <a:lnTo>
                    <a:pt x="305794" y="35811"/>
                  </a:lnTo>
                  <a:lnTo>
                    <a:pt x="307248" y="34790"/>
                  </a:lnTo>
                  <a:lnTo>
                    <a:pt x="309332" y="33368"/>
                  </a:lnTo>
                  <a:lnTo>
                    <a:pt x="310108" y="32875"/>
                  </a:lnTo>
                  <a:lnTo>
                    <a:pt x="285097" y="34928"/>
                  </a:lnTo>
                  <a:lnTo>
                    <a:pt x="285097" y="34928"/>
                  </a:lnTo>
                  <a:lnTo>
                    <a:pt x="282432" y="33827"/>
                  </a:lnTo>
                  <a:lnTo>
                    <a:pt x="279329" y="32553"/>
                  </a:lnTo>
                  <a:lnTo>
                    <a:pt x="275258" y="30856"/>
                  </a:lnTo>
                  <a:lnTo>
                    <a:pt x="270460" y="28814"/>
                  </a:lnTo>
                  <a:lnTo>
                    <a:pt x="265031" y="26474"/>
                  </a:lnTo>
                  <a:lnTo>
                    <a:pt x="259166" y="23905"/>
                  </a:lnTo>
                  <a:lnTo>
                    <a:pt x="256161" y="22551"/>
                  </a:lnTo>
                  <a:lnTo>
                    <a:pt x="253059" y="21152"/>
                  </a:lnTo>
                  <a:lnTo>
                    <a:pt x="249957" y="19741"/>
                  </a:lnTo>
                  <a:lnTo>
                    <a:pt x="246855" y="18296"/>
                  </a:lnTo>
                  <a:lnTo>
                    <a:pt x="243753" y="16839"/>
                  </a:lnTo>
                  <a:lnTo>
                    <a:pt x="240699" y="15383"/>
                  </a:lnTo>
                  <a:lnTo>
                    <a:pt x="237743" y="13914"/>
                  </a:lnTo>
                  <a:lnTo>
                    <a:pt x="234835" y="12469"/>
                  </a:lnTo>
                  <a:lnTo>
                    <a:pt x="232023" y="11024"/>
                  </a:lnTo>
                  <a:lnTo>
                    <a:pt x="229358" y="9613"/>
                  </a:lnTo>
                  <a:lnTo>
                    <a:pt x="226789" y="8225"/>
                  </a:lnTo>
                  <a:lnTo>
                    <a:pt x="224414" y="6883"/>
                  </a:lnTo>
                  <a:lnTo>
                    <a:pt x="222281" y="5575"/>
                  </a:lnTo>
                  <a:lnTo>
                    <a:pt x="221263" y="4945"/>
                  </a:lnTo>
                  <a:lnTo>
                    <a:pt x="220294" y="4325"/>
                  </a:lnTo>
                  <a:lnTo>
                    <a:pt x="219373" y="3729"/>
                  </a:lnTo>
                  <a:lnTo>
                    <a:pt x="218549" y="3132"/>
                  </a:lnTo>
                  <a:lnTo>
                    <a:pt x="217773" y="2570"/>
                  </a:lnTo>
                  <a:lnTo>
                    <a:pt x="217046" y="2008"/>
                  </a:lnTo>
                  <a:lnTo>
                    <a:pt x="216416" y="1481"/>
                  </a:lnTo>
                  <a:lnTo>
                    <a:pt x="215835" y="964"/>
                  </a:lnTo>
                  <a:lnTo>
                    <a:pt x="215350" y="471"/>
                  </a:lnTo>
                  <a:lnTo>
                    <a:pt x="214914" y="1"/>
                  </a:lnTo>
                  <a:lnTo>
                    <a:pt x="212587" y="3453"/>
                  </a:lnTo>
                  <a:lnTo>
                    <a:pt x="212587" y="3453"/>
                  </a:lnTo>
                  <a:lnTo>
                    <a:pt x="211618" y="3648"/>
                  </a:lnTo>
                  <a:lnTo>
                    <a:pt x="210454" y="3889"/>
                  </a:lnTo>
                  <a:lnTo>
                    <a:pt x="208855" y="4245"/>
                  </a:lnTo>
                  <a:lnTo>
                    <a:pt x="206868" y="4692"/>
                  </a:lnTo>
                  <a:lnTo>
                    <a:pt x="204493" y="5266"/>
                  </a:lnTo>
                  <a:lnTo>
                    <a:pt x="201778" y="5942"/>
                  </a:lnTo>
                  <a:lnTo>
                    <a:pt x="198725" y="6734"/>
                  </a:lnTo>
                  <a:lnTo>
                    <a:pt x="197077" y="7181"/>
                  </a:lnTo>
                  <a:lnTo>
                    <a:pt x="195332" y="7652"/>
                  </a:lnTo>
                  <a:lnTo>
                    <a:pt x="193539" y="8156"/>
                  </a:lnTo>
                  <a:lnTo>
                    <a:pt x="191697" y="8695"/>
                  </a:lnTo>
                  <a:lnTo>
                    <a:pt x="189758" y="9269"/>
                  </a:lnTo>
                  <a:lnTo>
                    <a:pt x="187819" y="9865"/>
                  </a:lnTo>
                  <a:lnTo>
                    <a:pt x="185784" y="10496"/>
                  </a:lnTo>
                  <a:lnTo>
                    <a:pt x="183651" y="11161"/>
                  </a:lnTo>
                  <a:lnTo>
                    <a:pt x="181518" y="11861"/>
                  </a:lnTo>
                  <a:lnTo>
                    <a:pt x="179337" y="12595"/>
                  </a:lnTo>
                  <a:lnTo>
                    <a:pt x="177059" y="13364"/>
                  </a:lnTo>
                  <a:lnTo>
                    <a:pt x="174781" y="14167"/>
                  </a:lnTo>
                  <a:lnTo>
                    <a:pt x="172454" y="15015"/>
                  </a:lnTo>
                  <a:lnTo>
                    <a:pt x="170079" y="15887"/>
                  </a:lnTo>
                  <a:lnTo>
                    <a:pt x="167704" y="16793"/>
                  </a:lnTo>
                  <a:lnTo>
                    <a:pt x="165281" y="17745"/>
                  </a:lnTo>
                  <a:lnTo>
                    <a:pt x="165281" y="17745"/>
                  </a:lnTo>
                  <a:lnTo>
                    <a:pt x="164069" y="18227"/>
                  </a:lnTo>
                  <a:lnTo>
                    <a:pt x="162858" y="18720"/>
                  </a:lnTo>
                  <a:lnTo>
                    <a:pt x="161694" y="19214"/>
                  </a:lnTo>
                  <a:lnTo>
                    <a:pt x="160579" y="19718"/>
                  </a:lnTo>
                  <a:lnTo>
                    <a:pt x="159416" y="20223"/>
                  </a:lnTo>
                  <a:lnTo>
                    <a:pt x="158350" y="20739"/>
                  </a:lnTo>
                  <a:lnTo>
                    <a:pt x="156217" y="21771"/>
                  </a:lnTo>
                  <a:lnTo>
                    <a:pt x="154181" y="22815"/>
                  </a:lnTo>
                  <a:lnTo>
                    <a:pt x="152243" y="23882"/>
                  </a:lnTo>
                  <a:lnTo>
                    <a:pt x="150352" y="24949"/>
                  </a:lnTo>
                  <a:lnTo>
                    <a:pt x="148559" y="26027"/>
                  </a:lnTo>
                  <a:lnTo>
                    <a:pt x="146863" y="27094"/>
                  </a:lnTo>
                  <a:lnTo>
                    <a:pt x="145263" y="28172"/>
                  </a:lnTo>
                  <a:lnTo>
                    <a:pt x="143664" y="29250"/>
                  </a:lnTo>
                  <a:lnTo>
                    <a:pt x="142210" y="30317"/>
                  </a:lnTo>
                  <a:lnTo>
                    <a:pt x="140804" y="31372"/>
                  </a:lnTo>
                  <a:lnTo>
                    <a:pt x="139447" y="32416"/>
                  </a:lnTo>
                  <a:lnTo>
                    <a:pt x="138187" y="33460"/>
                  </a:lnTo>
                  <a:lnTo>
                    <a:pt x="136975" y="34469"/>
                  </a:lnTo>
                  <a:lnTo>
                    <a:pt x="135860" y="35467"/>
                  </a:lnTo>
                  <a:lnTo>
                    <a:pt x="134745" y="36442"/>
                  </a:lnTo>
                  <a:lnTo>
                    <a:pt x="132806" y="38312"/>
                  </a:lnTo>
                  <a:lnTo>
                    <a:pt x="131013" y="40066"/>
                  </a:lnTo>
                  <a:lnTo>
                    <a:pt x="129462" y="41661"/>
                  </a:lnTo>
                  <a:lnTo>
                    <a:pt x="126942" y="44345"/>
                  </a:lnTo>
                  <a:lnTo>
                    <a:pt x="125924" y="45377"/>
                  </a:lnTo>
                  <a:lnTo>
                    <a:pt x="125439" y="45813"/>
                  </a:lnTo>
                  <a:lnTo>
                    <a:pt x="125003" y="46180"/>
                  </a:lnTo>
                  <a:lnTo>
                    <a:pt x="125003" y="46180"/>
                  </a:lnTo>
                  <a:lnTo>
                    <a:pt x="124809" y="46341"/>
                  </a:lnTo>
                  <a:lnTo>
                    <a:pt x="124615" y="46478"/>
                  </a:lnTo>
                  <a:lnTo>
                    <a:pt x="124373" y="46605"/>
                  </a:lnTo>
                  <a:lnTo>
                    <a:pt x="124130" y="46708"/>
                  </a:lnTo>
                  <a:lnTo>
                    <a:pt x="123888" y="46800"/>
                  </a:lnTo>
                  <a:lnTo>
                    <a:pt x="123646" y="46868"/>
                  </a:lnTo>
                  <a:lnTo>
                    <a:pt x="123403" y="46926"/>
                  </a:lnTo>
                  <a:lnTo>
                    <a:pt x="123113" y="46960"/>
                  </a:lnTo>
                  <a:lnTo>
                    <a:pt x="122870" y="46983"/>
                  </a:lnTo>
                  <a:lnTo>
                    <a:pt x="122579" y="46995"/>
                  </a:lnTo>
                  <a:lnTo>
                    <a:pt x="122289" y="46983"/>
                  </a:lnTo>
                  <a:lnTo>
                    <a:pt x="121998" y="46972"/>
                  </a:lnTo>
                  <a:lnTo>
                    <a:pt x="121755" y="46937"/>
                  </a:lnTo>
                  <a:lnTo>
                    <a:pt x="121465" y="46891"/>
                  </a:lnTo>
                  <a:lnTo>
                    <a:pt x="121174" y="46834"/>
                  </a:lnTo>
                  <a:lnTo>
                    <a:pt x="120835" y="46754"/>
                  </a:lnTo>
                  <a:lnTo>
                    <a:pt x="120253" y="46582"/>
                  </a:lnTo>
                  <a:lnTo>
                    <a:pt x="119671" y="46352"/>
                  </a:lnTo>
                  <a:lnTo>
                    <a:pt x="119041" y="46100"/>
                  </a:lnTo>
                  <a:lnTo>
                    <a:pt x="118460" y="45802"/>
                  </a:lnTo>
                  <a:lnTo>
                    <a:pt x="117878" y="45469"/>
                  </a:lnTo>
                  <a:lnTo>
                    <a:pt x="117296" y="45102"/>
                  </a:lnTo>
                  <a:lnTo>
                    <a:pt x="116715" y="44723"/>
                  </a:lnTo>
                  <a:lnTo>
                    <a:pt x="116181" y="44310"/>
                  </a:lnTo>
                  <a:lnTo>
                    <a:pt x="115648" y="43886"/>
                  </a:lnTo>
                  <a:lnTo>
                    <a:pt x="115164" y="43450"/>
                  </a:lnTo>
                  <a:lnTo>
                    <a:pt x="114679" y="43003"/>
                  </a:lnTo>
                  <a:lnTo>
                    <a:pt x="114243" y="42544"/>
                  </a:lnTo>
                  <a:lnTo>
                    <a:pt x="113855" y="42085"/>
                  </a:lnTo>
                  <a:lnTo>
                    <a:pt x="113516" y="41626"/>
                  </a:lnTo>
                  <a:lnTo>
                    <a:pt x="113225" y="41168"/>
                  </a:lnTo>
                  <a:lnTo>
                    <a:pt x="112934" y="40720"/>
                  </a:lnTo>
                  <a:lnTo>
                    <a:pt x="112740" y="40273"/>
                  </a:lnTo>
                  <a:lnTo>
                    <a:pt x="112595" y="39849"/>
                  </a:lnTo>
                  <a:lnTo>
                    <a:pt x="112498" y="39447"/>
                  </a:lnTo>
                  <a:lnTo>
                    <a:pt x="112449" y="39057"/>
                  </a:lnTo>
                  <a:lnTo>
                    <a:pt x="112498" y="38702"/>
                  </a:lnTo>
                  <a:lnTo>
                    <a:pt x="112595" y="38369"/>
                  </a:lnTo>
                  <a:lnTo>
                    <a:pt x="112789" y="38082"/>
                  </a:lnTo>
                  <a:lnTo>
                    <a:pt x="112934" y="37944"/>
                  </a:lnTo>
                  <a:lnTo>
                    <a:pt x="113079" y="37818"/>
                  </a:lnTo>
                  <a:lnTo>
                    <a:pt x="113079" y="37818"/>
                  </a:lnTo>
                  <a:lnTo>
                    <a:pt x="113273" y="37612"/>
                  </a:lnTo>
                  <a:lnTo>
                    <a:pt x="113322" y="37532"/>
                  </a:lnTo>
                  <a:lnTo>
                    <a:pt x="113370" y="37463"/>
                  </a:lnTo>
                  <a:lnTo>
                    <a:pt x="113322" y="37417"/>
                  </a:lnTo>
                  <a:lnTo>
                    <a:pt x="113273" y="37382"/>
                  </a:lnTo>
                  <a:lnTo>
                    <a:pt x="113176" y="37360"/>
                  </a:lnTo>
                  <a:lnTo>
                    <a:pt x="113079" y="37360"/>
                  </a:lnTo>
                  <a:lnTo>
                    <a:pt x="112886" y="37371"/>
                  </a:lnTo>
                  <a:lnTo>
                    <a:pt x="112692" y="37405"/>
                  </a:lnTo>
                  <a:lnTo>
                    <a:pt x="112207" y="37509"/>
                  </a:lnTo>
                  <a:lnTo>
                    <a:pt x="111625" y="37669"/>
                  </a:lnTo>
                  <a:lnTo>
                    <a:pt x="110898" y="37899"/>
                  </a:lnTo>
                  <a:lnTo>
                    <a:pt x="110026" y="38174"/>
                  </a:lnTo>
                  <a:lnTo>
                    <a:pt x="109105" y="38518"/>
                  </a:lnTo>
                  <a:lnTo>
                    <a:pt x="108039" y="38919"/>
                  </a:lnTo>
                  <a:lnTo>
                    <a:pt x="106875" y="39378"/>
                  </a:lnTo>
                  <a:lnTo>
                    <a:pt x="105615" y="39883"/>
                  </a:lnTo>
                  <a:lnTo>
                    <a:pt x="104258" y="40445"/>
                  </a:lnTo>
                  <a:lnTo>
                    <a:pt x="102852" y="41064"/>
                  </a:lnTo>
                  <a:lnTo>
                    <a:pt x="101350" y="41741"/>
                  </a:lnTo>
                  <a:lnTo>
                    <a:pt x="99799" y="42464"/>
                  </a:lnTo>
                  <a:lnTo>
                    <a:pt x="98199" y="43244"/>
                  </a:lnTo>
                  <a:lnTo>
                    <a:pt x="96503" y="44070"/>
                  </a:lnTo>
                  <a:lnTo>
                    <a:pt x="94758" y="44953"/>
                  </a:lnTo>
                  <a:lnTo>
                    <a:pt x="92965" y="45882"/>
                  </a:lnTo>
                  <a:lnTo>
                    <a:pt x="91123" y="46868"/>
                  </a:lnTo>
                  <a:lnTo>
                    <a:pt x="89281" y="47889"/>
                  </a:lnTo>
                  <a:lnTo>
                    <a:pt x="87342" y="48967"/>
                  </a:lnTo>
                  <a:lnTo>
                    <a:pt x="85452" y="50080"/>
                  </a:lnTo>
                  <a:lnTo>
                    <a:pt x="83513" y="51250"/>
                  </a:lnTo>
                  <a:lnTo>
                    <a:pt x="81526" y="52466"/>
                  </a:lnTo>
                  <a:lnTo>
                    <a:pt x="79587" y="53716"/>
                  </a:lnTo>
                  <a:lnTo>
                    <a:pt x="77600" y="55024"/>
                  </a:lnTo>
                  <a:lnTo>
                    <a:pt x="75613" y="56366"/>
                  </a:lnTo>
                  <a:lnTo>
                    <a:pt x="73674" y="57754"/>
                  </a:lnTo>
                  <a:lnTo>
                    <a:pt x="71735" y="59176"/>
                  </a:lnTo>
                  <a:lnTo>
                    <a:pt x="71735" y="59176"/>
                  </a:lnTo>
                  <a:lnTo>
                    <a:pt x="70863" y="59864"/>
                  </a:lnTo>
                  <a:lnTo>
                    <a:pt x="69990" y="60575"/>
                  </a:lnTo>
                  <a:lnTo>
                    <a:pt x="69215" y="61298"/>
                  </a:lnTo>
                  <a:lnTo>
                    <a:pt x="68439" y="62055"/>
                  </a:lnTo>
                  <a:lnTo>
                    <a:pt x="67712" y="62823"/>
                  </a:lnTo>
                  <a:lnTo>
                    <a:pt x="67033" y="63615"/>
                  </a:lnTo>
                  <a:lnTo>
                    <a:pt x="66403" y="64418"/>
                  </a:lnTo>
                  <a:lnTo>
                    <a:pt x="65822" y="65244"/>
                  </a:lnTo>
                  <a:lnTo>
                    <a:pt x="65240" y="66081"/>
                  </a:lnTo>
                  <a:lnTo>
                    <a:pt x="64707" y="66930"/>
                  </a:lnTo>
                  <a:lnTo>
                    <a:pt x="64222" y="67790"/>
                  </a:lnTo>
                  <a:lnTo>
                    <a:pt x="63738" y="68673"/>
                  </a:lnTo>
                  <a:lnTo>
                    <a:pt x="63301" y="69568"/>
                  </a:lnTo>
                  <a:lnTo>
                    <a:pt x="62914" y="70463"/>
                  </a:lnTo>
                  <a:lnTo>
                    <a:pt x="62526" y="71369"/>
                  </a:lnTo>
                  <a:lnTo>
                    <a:pt x="62187" y="72298"/>
                  </a:lnTo>
                  <a:lnTo>
                    <a:pt x="61847" y="73216"/>
                  </a:lnTo>
                  <a:lnTo>
                    <a:pt x="61605" y="74156"/>
                  </a:lnTo>
                  <a:lnTo>
                    <a:pt x="61120" y="76037"/>
                  </a:lnTo>
                  <a:lnTo>
                    <a:pt x="60732" y="77941"/>
                  </a:lnTo>
                  <a:lnTo>
                    <a:pt x="60442" y="79845"/>
                  </a:lnTo>
                  <a:lnTo>
                    <a:pt x="60199" y="81761"/>
                  </a:lnTo>
                  <a:lnTo>
                    <a:pt x="60102" y="83665"/>
                  </a:lnTo>
                  <a:lnTo>
                    <a:pt x="60054" y="85546"/>
                  </a:lnTo>
                  <a:lnTo>
                    <a:pt x="60054" y="87416"/>
                  </a:lnTo>
                  <a:lnTo>
                    <a:pt x="60151" y="89251"/>
                  </a:lnTo>
                  <a:lnTo>
                    <a:pt x="60296" y="91040"/>
                  </a:lnTo>
                  <a:lnTo>
                    <a:pt x="60490" y="92795"/>
                  </a:lnTo>
                  <a:lnTo>
                    <a:pt x="60684" y="94493"/>
                  </a:lnTo>
                  <a:lnTo>
                    <a:pt x="60926" y="96133"/>
                  </a:lnTo>
                  <a:lnTo>
                    <a:pt x="61217" y="97693"/>
                  </a:lnTo>
                  <a:lnTo>
                    <a:pt x="61508" y="99184"/>
                  </a:lnTo>
                  <a:lnTo>
                    <a:pt x="61847" y="100595"/>
                  </a:lnTo>
                  <a:lnTo>
                    <a:pt x="62477" y="103118"/>
                  </a:lnTo>
                  <a:lnTo>
                    <a:pt x="63059" y="105229"/>
                  </a:lnTo>
                  <a:lnTo>
                    <a:pt x="63592" y="106835"/>
                  </a:lnTo>
                  <a:lnTo>
                    <a:pt x="63931" y="107890"/>
                  </a:lnTo>
                  <a:lnTo>
                    <a:pt x="63931" y="107890"/>
                  </a:lnTo>
                  <a:lnTo>
                    <a:pt x="64125" y="108337"/>
                  </a:lnTo>
                  <a:lnTo>
                    <a:pt x="52056" y="104633"/>
                  </a:lnTo>
                  <a:lnTo>
                    <a:pt x="42363" y="101650"/>
                  </a:lnTo>
                  <a:lnTo>
                    <a:pt x="42363" y="101650"/>
                  </a:lnTo>
                  <a:lnTo>
                    <a:pt x="43332" y="102728"/>
                  </a:lnTo>
                  <a:lnTo>
                    <a:pt x="44495" y="104013"/>
                  </a:lnTo>
                  <a:lnTo>
                    <a:pt x="46095" y="105711"/>
                  </a:lnTo>
                  <a:lnTo>
                    <a:pt x="48130" y="107764"/>
                  </a:lnTo>
                  <a:lnTo>
                    <a:pt x="50554" y="110138"/>
                  </a:lnTo>
                  <a:lnTo>
                    <a:pt x="51960" y="111434"/>
                  </a:lnTo>
                  <a:lnTo>
                    <a:pt x="53414" y="112776"/>
                  </a:lnTo>
                  <a:lnTo>
                    <a:pt x="54965" y="114164"/>
                  </a:lnTo>
                  <a:lnTo>
                    <a:pt x="56661" y="115610"/>
                  </a:lnTo>
                  <a:lnTo>
                    <a:pt x="58406" y="117089"/>
                  </a:lnTo>
                  <a:lnTo>
                    <a:pt x="60248" y="118592"/>
                  </a:lnTo>
                  <a:lnTo>
                    <a:pt x="62187" y="120129"/>
                  </a:lnTo>
                  <a:lnTo>
                    <a:pt x="64174" y="121677"/>
                  </a:lnTo>
                  <a:lnTo>
                    <a:pt x="66306" y="123237"/>
                  </a:lnTo>
                  <a:lnTo>
                    <a:pt x="68488" y="124809"/>
                  </a:lnTo>
                  <a:lnTo>
                    <a:pt x="70766" y="126369"/>
                  </a:lnTo>
                  <a:lnTo>
                    <a:pt x="73092" y="127917"/>
                  </a:lnTo>
                  <a:lnTo>
                    <a:pt x="75516" y="129454"/>
                  </a:lnTo>
                  <a:lnTo>
                    <a:pt x="78036" y="130980"/>
                  </a:lnTo>
                  <a:lnTo>
                    <a:pt x="79296" y="131725"/>
                  </a:lnTo>
                  <a:lnTo>
                    <a:pt x="80605" y="132459"/>
                  </a:lnTo>
                  <a:lnTo>
                    <a:pt x="81914" y="133193"/>
                  </a:lnTo>
                  <a:lnTo>
                    <a:pt x="83271" y="133916"/>
                  </a:lnTo>
                  <a:lnTo>
                    <a:pt x="84628" y="134627"/>
                  </a:lnTo>
                  <a:lnTo>
                    <a:pt x="85985" y="135315"/>
                  </a:lnTo>
                  <a:lnTo>
                    <a:pt x="87391" y="136004"/>
                  </a:lnTo>
                  <a:lnTo>
                    <a:pt x="88796" y="136680"/>
                  </a:lnTo>
                  <a:lnTo>
                    <a:pt x="90202" y="137334"/>
                  </a:lnTo>
                  <a:lnTo>
                    <a:pt x="91656" y="137977"/>
                  </a:lnTo>
                  <a:lnTo>
                    <a:pt x="93110" y="138607"/>
                  </a:lnTo>
                  <a:lnTo>
                    <a:pt x="94564" y="139227"/>
                  </a:lnTo>
                  <a:lnTo>
                    <a:pt x="94564" y="139227"/>
                  </a:lnTo>
                  <a:lnTo>
                    <a:pt x="96018" y="139823"/>
                  </a:lnTo>
                  <a:lnTo>
                    <a:pt x="97375" y="140420"/>
                  </a:lnTo>
                  <a:lnTo>
                    <a:pt x="98684" y="141016"/>
                  </a:lnTo>
                  <a:lnTo>
                    <a:pt x="99896" y="141601"/>
                  </a:lnTo>
                  <a:lnTo>
                    <a:pt x="101059" y="142186"/>
                  </a:lnTo>
                  <a:lnTo>
                    <a:pt x="102174" y="142771"/>
                  </a:lnTo>
                  <a:lnTo>
                    <a:pt x="103192" y="143345"/>
                  </a:lnTo>
                  <a:lnTo>
                    <a:pt x="104161" y="143930"/>
                  </a:lnTo>
                  <a:lnTo>
                    <a:pt x="105082" y="144503"/>
                  </a:lnTo>
                  <a:lnTo>
                    <a:pt x="105906" y="145065"/>
                  </a:lnTo>
                  <a:lnTo>
                    <a:pt x="106681" y="145639"/>
                  </a:lnTo>
                  <a:lnTo>
                    <a:pt x="107360" y="146201"/>
                  </a:lnTo>
                  <a:lnTo>
                    <a:pt x="107990" y="146763"/>
                  </a:lnTo>
                  <a:lnTo>
                    <a:pt x="108572" y="147325"/>
                  </a:lnTo>
                  <a:lnTo>
                    <a:pt x="109105" y="147875"/>
                  </a:lnTo>
                  <a:lnTo>
                    <a:pt x="109590" y="148437"/>
                  </a:lnTo>
                  <a:lnTo>
                    <a:pt x="109977" y="148988"/>
                  </a:lnTo>
                  <a:lnTo>
                    <a:pt x="110317" y="149539"/>
                  </a:lnTo>
                  <a:lnTo>
                    <a:pt x="110607" y="150089"/>
                  </a:lnTo>
                  <a:lnTo>
                    <a:pt x="110850" y="150640"/>
                  </a:lnTo>
                  <a:lnTo>
                    <a:pt x="110995" y="151179"/>
                  </a:lnTo>
                  <a:lnTo>
                    <a:pt x="111092" y="151729"/>
                  </a:lnTo>
                  <a:lnTo>
                    <a:pt x="111189" y="152268"/>
                  </a:lnTo>
                  <a:lnTo>
                    <a:pt x="111189" y="152819"/>
                  </a:lnTo>
                  <a:lnTo>
                    <a:pt x="111141" y="153358"/>
                  </a:lnTo>
                  <a:lnTo>
                    <a:pt x="111044" y="153897"/>
                  </a:lnTo>
                  <a:lnTo>
                    <a:pt x="110898" y="154436"/>
                  </a:lnTo>
                  <a:lnTo>
                    <a:pt x="110704" y="154987"/>
                  </a:lnTo>
                  <a:lnTo>
                    <a:pt x="110414" y="155526"/>
                  </a:lnTo>
                  <a:lnTo>
                    <a:pt x="110123" y="156065"/>
                  </a:lnTo>
                  <a:lnTo>
                    <a:pt x="109784" y="156604"/>
                  </a:lnTo>
                  <a:lnTo>
                    <a:pt x="109396" y="157143"/>
                  </a:lnTo>
                  <a:lnTo>
                    <a:pt x="108960" y="157682"/>
                  </a:lnTo>
                  <a:lnTo>
                    <a:pt x="108475" y="158222"/>
                  </a:lnTo>
                  <a:lnTo>
                    <a:pt x="107893" y="158761"/>
                  </a:lnTo>
                  <a:lnTo>
                    <a:pt x="107360" y="159300"/>
                  </a:lnTo>
                  <a:lnTo>
                    <a:pt x="106730" y="159850"/>
                  </a:lnTo>
                  <a:lnTo>
                    <a:pt x="106051" y="160389"/>
                  </a:lnTo>
                  <a:lnTo>
                    <a:pt x="105324" y="160929"/>
                  </a:lnTo>
                  <a:lnTo>
                    <a:pt x="104597" y="161479"/>
                  </a:lnTo>
                  <a:lnTo>
                    <a:pt x="103773" y="162030"/>
                  </a:lnTo>
                  <a:lnTo>
                    <a:pt x="102949" y="162569"/>
                  </a:lnTo>
                  <a:lnTo>
                    <a:pt x="102077" y="163119"/>
                  </a:lnTo>
                  <a:lnTo>
                    <a:pt x="101156" y="163670"/>
                  </a:lnTo>
                  <a:lnTo>
                    <a:pt x="100235" y="164220"/>
                  </a:lnTo>
                  <a:lnTo>
                    <a:pt x="99266" y="164783"/>
                  </a:lnTo>
                  <a:lnTo>
                    <a:pt x="97181" y="165895"/>
                  </a:lnTo>
                  <a:lnTo>
                    <a:pt x="94952" y="167019"/>
                  </a:lnTo>
                  <a:lnTo>
                    <a:pt x="92625" y="168155"/>
                  </a:lnTo>
                  <a:lnTo>
                    <a:pt x="90105" y="169302"/>
                  </a:lnTo>
                  <a:lnTo>
                    <a:pt x="87536" y="170460"/>
                  </a:lnTo>
                  <a:lnTo>
                    <a:pt x="84822" y="171642"/>
                  </a:lnTo>
                  <a:lnTo>
                    <a:pt x="82011" y="172823"/>
                  </a:lnTo>
                  <a:lnTo>
                    <a:pt x="79102" y="174028"/>
                  </a:lnTo>
                  <a:lnTo>
                    <a:pt x="76097" y="175255"/>
                  </a:lnTo>
                  <a:lnTo>
                    <a:pt x="76097" y="17525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943672" y="1846866"/>
              <a:ext cx="755367" cy="785199"/>
            </a:xfrm>
            <a:custGeom>
              <a:avLst/>
              <a:gdLst/>
              <a:ahLst/>
              <a:cxnLst/>
              <a:rect l="l" t="t" r="r" b="b"/>
              <a:pathLst>
                <a:path w="329495" h="90020" extrusionOk="0">
                  <a:moveTo>
                    <a:pt x="0" y="90019"/>
                  </a:moveTo>
                  <a:lnTo>
                    <a:pt x="0" y="90019"/>
                  </a:lnTo>
                  <a:lnTo>
                    <a:pt x="1115" y="89905"/>
                  </a:lnTo>
                  <a:lnTo>
                    <a:pt x="2375" y="89790"/>
                  </a:lnTo>
                  <a:lnTo>
                    <a:pt x="3829" y="89675"/>
                  </a:lnTo>
                  <a:lnTo>
                    <a:pt x="5477" y="89572"/>
                  </a:lnTo>
                  <a:lnTo>
                    <a:pt x="7270" y="89469"/>
                  </a:lnTo>
                  <a:lnTo>
                    <a:pt x="9209" y="89377"/>
                  </a:lnTo>
                  <a:lnTo>
                    <a:pt x="11342" y="89285"/>
                  </a:lnTo>
                  <a:lnTo>
                    <a:pt x="13620" y="89194"/>
                  </a:lnTo>
                  <a:lnTo>
                    <a:pt x="16043" y="89113"/>
                  </a:lnTo>
                  <a:lnTo>
                    <a:pt x="18612" y="89022"/>
                  </a:lnTo>
                  <a:lnTo>
                    <a:pt x="24186" y="88872"/>
                  </a:lnTo>
                  <a:lnTo>
                    <a:pt x="30245" y="88735"/>
                  </a:lnTo>
                  <a:lnTo>
                    <a:pt x="36788" y="88597"/>
                  </a:lnTo>
                  <a:lnTo>
                    <a:pt x="43816" y="88482"/>
                  </a:lnTo>
                  <a:lnTo>
                    <a:pt x="51184" y="88356"/>
                  </a:lnTo>
                  <a:lnTo>
                    <a:pt x="58939" y="88242"/>
                  </a:lnTo>
                  <a:lnTo>
                    <a:pt x="67033" y="88138"/>
                  </a:lnTo>
                  <a:lnTo>
                    <a:pt x="84046" y="87909"/>
                  </a:lnTo>
                  <a:lnTo>
                    <a:pt x="101834" y="87679"/>
                  </a:lnTo>
                  <a:lnTo>
                    <a:pt x="110995" y="87553"/>
                  </a:lnTo>
                  <a:lnTo>
                    <a:pt x="120204" y="87416"/>
                  </a:lnTo>
                  <a:lnTo>
                    <a:pt x="129462" y="87278"/>
                  </a:lnTo>
                  <a:lnTo>
                    <a:pt x="138719" y="87117"/>
                  </a:lnTo>
                  <a:lnTo>
                    <a:pt x="147977" y="86945"/>
                  </a:lnTo>
                  <a:lnTo>
                    <a:pt x="157138" y="86762"/>
                  </a:lnTo>
                  <a:lnTo>
                    <a:pt x="166250" y="86555"/>
                  </a:lnTo>
                  <a:lnTo>
                    <a:pt x="175168" y="86337"/>
                  </a:lnTo>
                  <a:lnTo>
                    <a:pt x="179531" y="86211"/>
                  </a:lnTo>
                  <a:lnTo>
                    <a:pt x="183893" y="86085"/>
                  </a:lnTo>
                  <a:lnTo>
                    <a:pt x="188207" y="85959"/>
                  </a:lnTo>
                  <a:lnTo>
                    <a:pt x="192424" y="85821"/>
                  </a:lnTo>
                  <a:lnTo>
                    <a:pt x="196592" y="85684"/>
                  </a:lnTo>
                  <a:lnTo>
                    <a:pt x="200663" y="85535"/>
                  </a:lnTo>
                  <a:lnTo>
                    <a:pt x="204686" y="85374"/>
                  </a:lnTo>
                  <a:lnTo>
                    <a:pt x="208661" y="85213"/>
                  </a:lnTo>
                  <a:lnTo>
                    <a:pt x="212490" y="85041"/>
                  </a:lnTo>
                  <a:lnTo>
                    <a:pt x="216270" y="84869"/>
                  </a:lnTo>
                  <a:lnTo>
                    <a:pt x="219906" y="84686"/>
                  </a:lnTo>
                  <a:lnTo>
                    <a:pt x="223492" y="84491"/>
                  </a:lnTo>
                  <a:lnTo>
                    <a:pt x="226934" y="84296"/>
                  </a:lnTo>
                  <a:lnTo>
                    <a:pt x="230327" y="84089"/>
                  </a:lnTo>
                  <a:lnTo>
                    <a:pt x="233526" y="83871"/>
                  </a:lnTo>
                  <a:lnTo>
                    <a:pt x="236676" y="83642"/>
                  </a:lnTo>
                  <a:lnTo>
                    <a:pt x="236676" y="83642"/>
                  </a:lnTo>
                  <a:lnTo>
                    <a:pt x="239730" y="83413"/>
                  </a:lnTo>
                  <a:lnTo>
                    <a:pt x="242686" y="83172"/>
                  </a:lnTo>
                  <a:lnTo>
                    <a:pt x="245643" y="82931"/>
                  </a:lnTo>
                  <a:lnTo>
                    <a:pt x="248551" y="82678"/>
                  </a:lnTo>
                  <a:lnTo>
                    <a:pt x="251411" y="82426"/>
                  </a:lnTo>
                  <a:lnTo>
                    <a:pt x="254222" y="82162"/>
                  </a:lnTo>
                  <a:lnTo>
                    <a:pt x="256985" y="81898"/>
                  </a:lnTo>
                  <a:lnTo>
                    <a:pt x="259699" y="81635"/>
                  </a:lnTo>
                  <a:lnTo>
                    <a:pt x="262365" y="81359"/>
                  </a:lnTo>
                  <a:lnTo>
                    <a:pt x="265031" y="81096"/>
                  </a:lnTo>
                  <a:lnTo>
                    <a:pt x="267600" y="80809"/>
                  </a:lnTo>
                  <a:lnTo>
                    <a:pt x="270120" y="80534"/>
                  </a:lnTo>
                  <a:lnTo>
                    <a:pt x="275064" y="79971"/>
                  </a:lnTo>
                  <a:lnTo>
                    <a:pt x="279765" y="79398"/>
                  </a:lnTo>
                  <a:lnTo>
                    <a:pt x="284322" y="78813"/>
                  </a:lnTo>
                  <a:lnTo>
                    <a:pt x="288635" y="78239"/>
                  </a:lnTo>
                  <a:lnTo>
                    <a:pt x="292755" y="77666"/>
                  </a:lnTo>
                  <a:lnTo>
                    <a:pt x="296681" y="77092"/>
                  </a:lnTo>
                  <a:lnTo>
                    <a:pt x="300413" y="76542"/>
                  </a:lnTo>
                  <a:lnTo>
                    <a:pt x="303903" y="75980"/>
                  </a:lnTo>
                  <a:lnTo>
                    <a:pt x="307199" y="75452"/>
                  </a:lnTo>
                  <a:lnTo>
                    <a:pt x="310301" y="74925"/>
                  </a:lnTo>
                  <a:lnTo>
                    <a:pt x="313161" y="74420"/>
                  </a:lnTo>
                  <a:lnTo>
                    <a:pt x="315778" y="73938"/>
                  </a:lnTo>
                  <a:lnTo>
                    <a:pt x="318202" y="73491"/>
                  </a:lnTo>
                  <a:lnTo>
                    <a:pt x="320383" y="73055"/>
                  </a:lnTo>
                  <a:lnTo>
                    <a:pt x="322370" y="72653"/>
                  </a:lnTo>
                  <a:lnTo>
                    <a:pt x="324066" y="72286"/>
                  </a:lnTo>
                  <a:lnTo>
                    <a:pt x="325569" y="71954"/>
                  </a:lnTo>
                  <a:lnTo>
                    <a:pt x="326829" y="71667"/>
                  </a:lnTo>
                  <a:lnTo>
                    <a:pt x="327847" y="71415"/>
                  </a:lnTo>
                  <a:lnTo>
                    <a:pt x="328623" y="71208"/>
                  </a:lnTo>
                  <a:lnTo>
                    <a:pt x="329156" y="71048"/>
                  </a:lnTo>
                  <a:lnTo>
                    <a:pt x="329447" y="70933"/>
                  </a:lnTo>
                  <a:lnTo>
                    <a:pt x="329495" y="70899"/>
                  </a:lnTo>
                  <a:lnTo>
                    <a:pt x="329447" y="70876"/>
                  </a:lnTo>
                  <a:lnTo>
                    <a:pt x="329398" y="70864"/>
                  </a:lnTo>
                  <a:lnTo>
                    <a:pt x="329253" y="70864"/>
                  </a:lnTo>
                  <a:lnTo>
                    <a:pt x="329010" y="70887"/>
                  </a:lnTo>
                  <a:lnTo>
                    <a:pt x="328768" y="70921"/>
                  </a:lnTo>
                  <a:lnTo>
                    <a:pt x="328041" y="71036"/>
                  </a:lnTo>
                  <a:lnTo>
                    <a:pt x="328041" y="71036"/>
                  </a:lnTo>
                  <a:lnTo>
                    <a:pt x="327072" y="71174"/>
                  </a:lnTo>
                  <a:lnTo>
                    <a:pt x="326054" y="71323"/>
                  </a:lnTo>
                  <a:lnTo>
                    <a:pt x="324890" y="71461"/>
                  </a:lnTo>
                  <a:lnTo>
                    <a:pt x="323582" y="71598"/>
                  </a:lnTo>
                  <a:lnTo>
                    <a:pt x="322225" y="71736"/>
                  </a:lnTo>
                  <a:lnTo>
                    <a:pt x="320819" y="71873"/>
                  </a:lnTo>
                  <a:lnTo>
                    <a:pt x="319268" y="72011"/>
                  </a:lnTo>
                  <a:lnTo>
                    <a:pt x="317717" y="72137"/>
                  </a:lnTo>
                  <a:lnTo>
                    <a:pt x="314421" y="72390"/>
                  </a:lnTo>
                  <a:lnTo>
                    <a:pt x="311077" y="72631"/>
                  </a:lnTo>
                  <a:lnTo>
                    <a:pt x="307635" y="72848"/>
                  </a:lnTo>
                  <a:lnTo>
                    <a:pt x="304291" y="73043"/>
                  </a:lnTo>
                  <a:lnTo>
                    <a:pt x="301092" y="73216"/>
                  </a:lnTo>
                  <a:lnTo>
                    <a:pt x="298135" y="73365"/>
                  </a:lnTo>
                  <a:lnTo>
                    <a:pt x="295470" y="73491"/>
                  </a:lnTo>
                  <a:lnTo>
                    <a:pt x="293240" y="73583"/>
                  </a:lnTo>
                  <a:lnTo>
                    <a:pt x="291447" y="73640"/>
                  </a:lnTo>
                  <a:lnTo>
                    <a:pt x="290283" y="73674"/>
                  </a:lnTo>
                  <a:lnTo>
                    <a:pt x="289944" y="73674"/>
                  </a:lnTo>
                  <a:lnTo>
                    <a:pt x="289750" y="73663"/>
                  </a:lnTo>
                  <a:lnTo>
                    <a:pt x="289750" y="73651"/>
                  </a:lnTo>
                  <a:lnTo>
                    <a:pt x="289750" y="73640"/>
                  </a:lnTo>
                  <a:lnTo>
                    <a:pt x="289944" y="73605"/>
                  </a:lnTo>
                  <a:lnTo>
                    <a:pt x="289944" y="73605"/>
                  </a:lnTo>
                  <a:lnTo>
                    <a:pt x="290138" y="73583"/>
                  </a:lnTo>
                  <a:lnTo>
                    <a:pt x="290283" y="73548"/>
                  </a:lnTo>
                  <a:lnTo>
                    <a:pt x="290623" y="73456"/>
                  </a:lnTo>
                  <a:lnTo>
                    <a:pt x="290962" y="73319"/>
                  </a:lnTo>
                  <a:lnTo>
                    <a:pt x="291301" y="73147"/>
                  </a:lnTo>
                  <a:lnTo>
                    <a:pt x="291689" y="72929"/>
                  </a:lnTo>
                  <a:lnTo>
                    <a:pt x="292125" y="72676"/>
                  </a:lnTo>
                  <a:lnTo>
                    <a:pt x="292998" y="72068"/>
                  </a:lnTo>
                  <a:lnTo>
                    <a:pt x="294015" y="71311"/>
                  </a:lnTo>
                  <a:lnTo>
                    <a:pt x="295082" y="70417"/>
                  </a:lnTo>
                  <a:lnTo>
                    <a:pt x="297651" y="68237"/>
                  </a:lnTo>
                  <a:lnTo>
                    <a:pt x="300704" y="65553"/>
                  </a:lnTo>
                  <a:lnTo>
                    <a:pt x="302498" y="64039"/>
                  </a:lnTo>
                  <a:lnTo>
                    <a:pt x="304436" y="62422"/>
                  </a:lnTo>
                  <a:lnTo>
                    <a:pt x="306521" y="60701"/>
                  </a:lnTo>
                  <a:lnTo>
                    <a:pt x="308799" y="58878"/>
                  </a:lnTo>
                  <a:lnTo>
                    <a:pt x="311222" y="56951"/>
                  </a:lnTo>
                  <a:lnTo>
                    <a:pt x="313888" y="54943"/>
                  </a:lnTo>
                  <a:lnTo>
                    <a:pt x="313888" y="54943"/>
                  </a:lnTo>
                  <a:lnTo>
                    <a:pt x="314566" y="54427"/>
                  </a:lnTo>
                  <a:lnTo>
                    <a:pt x="315197" y="53911"/>
                  </a:lnTo>
                  <a:lnTo>
                    <a:pt x="315827" y="53383"/>
                  </a:lnTo>
                  <a:lnTo>
                    <a:pt x="316408" y="52844"/>
                  </a:lnTo>
                  <a:lnTo>
                    <a:pt x="316941" y="52305"/>
                  </a:lnTo>
                  <a:lnTo>
                    <a:pt x="317475" y="51766"/>
                  </a:lnTo>
                  <a:lnTo>
                    <a:pt x="317959" y="51227"/>
                  </a:lnTo>
                  <a:lnTo>
                    <a:pt x="318444" y="50676"/>
                  </a:lnTo>
                  <a:lnTo>
                    <a:pt x="319268" y="49564"/>
                  </a:lnTo>
                  <a:lnTo>
                    <a:pt x="320043" y="48463"/>
                  </a:lnTo>
                  <a:lnTo>
                    <a:pt x="320674" y="47350"/>
                  </a:lnTo>
                  <a:lnTo>
                    <a:pt x="321255" y="46237"/>
                  </a:lnTo>
                  <a:lnTo>
                    <a:pt x="321740" y="45136"/>
                  </a:lnTo>
                  <a:lnTo>
                    <a:pt x="322128" y="44035"/>
                  </a:lnTo>
                  <a:lnTo>
                    <a:pt x="322418" y="42957"/>
                  </a:lnTo>
                  <a:lnTo>
                    <a:pt x="322661" y="41902"/>
                  </a:lnTo>
                  <a:lnTo>
                    <a:pt x="322855" y="40869"/>
                  </a:lnTo>
                  <a:lnTo>
                    <a:pt x="322952" y="39860"/>
                  </a:lnTo>
                  <a:lnTo>
                    <a:pt x="323000" y="38885"/>
                  </a:lnTo>
                  <a:lnTo>
                    <a:pt x="323000" y="37944"/>
                  </a:lnTo>
                  <a:lnTo>
                    <a:pt x="322952" y="37050"/>
                  </a:lnTo>
                  <a:lnTo>
                    <a:pt x="322855" y="36190"/>
                  </a:lnTo>
                  <a:lnTo>
                    <a:pt x="322709" y="35387"/>
                  </a:lnTo>
                  <a:lnTo>
                    <a:pt x="322564" y="34630"/>
                  </a:lnTo>
                  <a:lnTo>
                    <a:pt x="322370" y="33941"/>
                  </a:lnTo>
                  <a:lnTo>
                    <a:pt x="322176" y="33299"/>
                  </a:lnTo>
                  <a:lnTo>
                    <a:pt x="321934" y="32737"/>
                  </a:lnTo>
                  <a:lnTo>
                    <a:pt x="321691" y="32232"/>
                  </a:lnTo>
                  <a:lnTo>
                    <a:pt x="321449" y="31808"/>
                  </a:lnTo>
                  <a:lnTo>
                    <a:pt x="321158" y="31464"/>
                  </a:lnTo>
                  <a:lnTo>
                    <a:pt x="320916" y="31200"/>
                  </a:lnTo>
                  <a:lnTo>
                    <a:pt x="320674" y="31028"/>
                  </a:lnTo>
                  <a:lnTo>
                    <a:pt x="320577" y="30971"/>
                  </a:lnTo>
                  <a:lnTo>
                    <a:pt x="320431" y="30936"/>
                  </a:lnTo>
                  <a:lnTo>
                    <a:pt x="320334" y="30936"/>
                  </a:lnTo>
                  <a:lnTo>
                    <a:pt x="320237" y="30948"/>
                  </a:lnTo>
                  <a:lnTo>
                    <a:pt x="320140" y="30994"/>
                  </a:lnTo>
                  <a:lnTo>
                    <a:pt x="320043" y="31062"/>
                  </a:lnTo>
                  <a:lnTo>
                    <a:pt x="319850" y="31269"/>
                  </a:lnTo>
                  <a:lnTo>
                    <a:pt x="319850" y="31269"/>
                  </a:lnTo>
                  <a:lnTo>
                    <a:pt x="319656" y="31556"/>
                  </a:lnTo>
                  <a:lnTo>
                    <a:pt x="319365" y="31865"/>
                  </a:lnTo>
                  <a:lnTo>
                    <a:pt x="318977" y="32221"/>
                  </a:lnTo>
                  <a:lnTo>
                    <a:pt x="318492" y="32599"/>
                  </a:lnTo>
                  <a:lnTo>
                    <a:pt x="317959" y="33001"/>
                  </a:lnTo>
                  <a:lnTo>
                    <a:pt x="317378" y="33425"/>
                  </a:lnTo>
                  <a:lnTo>
                    <a:pt x="315972" y="34331"/>
                  </a:lnTo>
                  <a:lnTo>
                    <a:pt x="314373" y="35295"/>
                  </a:lnTo>
                  <a:lnTo>
                    <a:pt x="312628" y="36304"/>
                  </a:lnTo>
                  <a:lnTo>
                    <a:pt x="310786" y="37314"/>
                  </a:lnTo>
                  <a:lnTo>
                    <a:pt x="308944" y="38312"/>
                  </a:lnTo>
                  <a:lnTo>
                    <a:pt x="307102" y="39287"/>
                  </a:lnTo>
                  <a:lnTo>
                    <a:pt x="305309" y="40193"/>
                  </a:lnTo>
                  <a:lnTo>
                    <a:pt x="302207" y="41764"/>
                  </a:lnTo>
                  <a:lnTo>
                    <a:pt x="300026" y="42842"/>
                  </a:lnTo>
                  <a:lnTo>
                    <a:pt x="299202" y="43232"/>
                  </a:lnTo>
                  <a:lnTo>
                    <a:pt x="299202" y="43232"/>
                  </a:lnTo>
                  <a:lnTo>
                    <a:pt x="299541" y="42762"/>
                  </a:lnTo>
                  <a:lnTo>
                    <a:pt x="299880" y="42177"/>
                  </a:lnTo>
                  <a:lnTo>
                    <a:pt x="300316" y="41374"/>
                  </a:lnTo>
                  <a:lnTo>
                    <a:pt x="300704" y="40376"/>
                  </a:lnTo>
                  <a:lnTo>
                    <a:pt x="300898" y="39803"/>
                  </a:lnTo>
                  <a:lnTo>
                    <a:pt x="301092" y="39183"/>
                  </a:lnTo>
                  <a:lnTo>
                    <a:pt x="301237" y="38518"/>
                  </a:lnTo>
                  <a:lnTo>
                    <a:pt x="301383" y="37807"/>
                  </a:lnTo>
                  <a:lnTo>
                    <a:pt x="301480" y="37050"/>
                  </a:lnTo>
                  <a:lnTo>
                    <a:pt x="301528" y="36258"/>
                  </a:lnTo>
                  <a:lnTo>
                    <a:pt x="301528" y="35421"/>
                  </a:lnTo>
                  <a:lnTo>
                    <a:pt x="301480" y="34549"/>
                  </a:lnTo>
                  <a:lnTo>
                    <a:pt x="301334" y="33643"/>
                  </a:lnTo>
                  <a:lnTo>
                    <a:pt x="301189" y="32691"/>
                  </a:lnTo>
                  <a:lnTo>
                    <a:pt x="300898" y="31716"/>
                  </a:lnTo>
                  <a:lnTo>
                    <a:pt x="300559" y="30695"/>
                  </a:lnTo>
                  <a:lnTo>
                    <a:pt x="300171" y="29651"/>
                  </a:lnTo>
                  <a:lnTo>
                    <a:pt x="299638" y="28585"/>
                  </a:lnTo>
                  <a:lnTo>
                    <a:pt x="299056" y="27472"/>
                  </a:lnTo>
                  <a:lnTo>
                    <a:pt x="298329" y="26348"/>
                  </a:lnTo>
                  <a:lnTo>
                    <a:pt x="297554" y="25190"/>
                  </a:lnTo>
                  <a:lnTo>
                    <a:pt x="296584" y="23997"/>
                  </a:lnTo>
                  <a:lnTo>
                    <a:pt x="295566" y="22792"/>
                  </a:lnTo>
                  <a:lnTo>
                    <a:pt x="294355" y="21565"/>
                  </a:lnTo>
                  <a:lnTo>
                    <a:pt x="293046" y="20315"/>
                  </a:lnTo>
                  <a:lnTo>
                    <a:pt x="292319" y="19684"/>
                  </a:lnTo>
                  <a:lnTo>
                    <a:pt x="291592" y="19042"/>
                  </a:lnTo>
                  <a:lnTo>
                    <a:pt x="291592" y="19042"/>
                  </a:lnTo>
                  <a:lnTo>
                    <a:pt x="290089" y="17791"/>
                  </a:lnTo>
                  <a:lnTo>
                    <a:pt x="288587" y="16587"/>
                  </a:lnTo>
                  <a:lnTo>
                    <a:pt x="287084" y="15428"/>
                  </a:lnTo>
                  <a:lnTo>
                    <a:pt x="285630" y="14316"/>
                  </a:lnTo>
                  <a:lnTo>
                    <a:pt x="284225" y="13249"/>
                  </a:lnTo>
                  <a:lnTo>
                    <a:pt x="282819" y="12228"/>
                  </a:lnTo>
                  <a:lnTo>
                    <a:pt x="281462" y="11242"/>
                  </a:lnTo>
                  <a:lnTo>
                    <a:pt x="280105" y="10313"/>
                  </a:lnTo>
                  <a:lnTo>
                    <a:pt x="277536" y="8581"/>
                  </a:lnTo>
                  <a:lnTo>
                    <a:pt x="275112" y="7021"/>
                  </a:lnTo>
                  <a:lnTo>
                    <a:pt x="272883" y="5633"/>
                  </a:lnTo>
                  <a:lnTo>
                    <a:pt x="270799" y="4405"/>
                  </a:lnTo>
                  <a:lnTo>
                    <a:pt x="268908" y="3339"/>
                  </a:lnTo>
                  <a:lnTo>
                    <a:pt x="267212" y="2433"/>
                  </a:lnTo>
                  <a:lnTo>
                    <a:pt x="265758" y="1664"/>
                  </a:lnTo>
                  <a:lnTo>
                    <a:pt x="264498" y="1056"/>
                  </a:lnTo>
                  <a:lnTo>
                    <a:pt x="263528" y="586"/>
                  </a:lnTo>
                  <a:lnTo>
                    <a:pt x="262801" y="253"/>
                  </a:lnTo>
                  <a:lnTo>
                    <a:pt x="262219" y="1"/>
                  </a:lnTo>
                  <a:lnTo>
                    <a:pt x="262219" y="1"/>
                  </a:lnTo>
                  <a:lnTo>
                    <a:pt x="262316" y="173"/>
                  </a:lnTo>
                  <a:lnTo>
                    <a:pt x="262462" y="701"/>
                  </a:lnTo>
                  <a:lnTo>
                    <a:pt x="262559" y="1079"/>
                  </a:lnTo>
                  <a:lnTo>
                    <a:pt x="262607" y="1538"/>
                  </a:lnTo>
                  <a:lnTo>
                    <a:pt x="262656" y="2066"/>
                  </a:lnTo>
                  <a:lnTo>
                    <a:pt x="262704" y="2673"/>
                  </a:lnTo>
                  <a:lnTo>
                    <a:pt x="262656" y="3350"/>
                  </a:lnTo>
                  <a:lnTo>
                    <a:pt x="262607" y="4096"/>
                  </a:lnTo>
                  <a:lnTo>
                    <a:pt x="262462" y="4899"/>
                  </a:lnTo>
                  <a:lnTo>
                    <a:pt x="262219" y="5770"/>
                  </a:lnTo>
                  <a:lnTo>
                    <a:pt x="261929" y="6700"/>
                  </a:lnTo>
                  <a:lnTo>
                    <a:pt x="261492" y="7686"/>
                  </a:lnTo>
                  <a:lnTo>
                    <a:pt x="260959" y="8718"/>
                  </a:lnTo>
                  <a:lnTo>
                    <a:pt x="260329" y="9808"/>
                  </a:lnTo>
                  <a:lnTo>
                    <a:pt x="259554" y="10955"/>
                  </a:lnTo>
                  <a:lnTo>
                    <a:pt x="258584" y="12136"/>
                  </a:lnTo>
                  <a:lnTo>
                    <a:pt x="258100" y="12744"/>
                  </a:lnTo>
                  <a:lnTo>
                    <a:pt x="257518" y="13364"/>
                  </a:lnTo>
                  <a:lnTo>
                    <a:pt x="256936" y="13995"/>
                  </a:lnTo>
                  <a:lnTo>
                    <a:pt x="256258" y="14637"/>
                  </a:lnTo>
                  <a:lnTo>
                    <a:pt x="255579" y="15291"/>
                  </a:lnTo>
                  <a:lnTo>
                    <a:pt x="254852" y="15956"/>
                  </a:lnTo>
                  <a:lnTo>
                    <a:pt x="254077" y="16621"/>
                  </a:lnTo>
                  <a:lnTo>
                    <a:pt x="253204" y="17298"/>
                  </a:lnTo>
                  <a:lnTo>
                    <a:pt x="252332" y="17986"/>
                  </a:lnTo>
                  <a:lnTo>
                    <a:pt x="251411" y="18674"/>
                  </a:lnTo>
                  <a:lnTo>
                    <a:pt x="250441" y="19374"/>
                  </a:lnTo>
                  <a:lnTo>
                    <a:pt x="249375" y="20085"/>
                  </a:lnTo>
                  <a:lnTo>
                    <a:pt x="248260" y="20808"/>
                  </a:lnTo>
                  <a:lnTo>
                    <a:pt x="247097" y="21531"/>
                  </a:lnTo>
                  <a:lnTo>
                    <a:pt x="245885" y="22253"/>
                  </a:lnTo>
                  <a:lnTo>
                    <a:pt x="244625" y="22987"/>
                  </a:lnTo>
                  <a:lnTo>
                    <a:pt x="243316" y="23733"/>
                  </a:lnTo>
                  <a:lnTo>
                    <a:pt x="241911" y="24478"/>
                  </a:lnTo>
                  <a:lnTo>
                    <a:pt x="240457" y="25224"/>
                  </a:lnTo>
                  <a:lnTo>
                    <a:pt x="238906" y="25981"/>
                  </a:lnTo>
                  <a:lnTo>
                    <a:pt x="237306" y="26750"/>
                  </a:lnTo>
                  <a:lnTo>
                    <a:pt x="235658" y="27507"/>
                  </a:lnTo>
                  <a:lnTo>
                    <a:pt x="233913" y="28275"/>
                  </a:lnTo>
                  <a:lnTo>
                    <a:pt x="232120" y="29055"/>
                  </a:lnTo>
                  <a:lnTo>
                    <a:pt x="230230" y="29824"/>
                  </a:lnTo>
                  <a:lnTo>
                    <a:pt x="228291" y="30604"/>
                  </a:lnTo>
                  <a:lnTo>
                    <a:pt x="226255" y="31383"/>
                  </a:lnTo>
                  <a:lnTo>
                    <a:pt x="224171" y="32175"/>
                  </a:lnTo>
                  <a:lnTo>
                    <a:pt x="224171" y="32175"/>
                  </a:lnTo>
                  <a:lnTo>
                    <a:pt x="221990" y="32955"/>
                  </a:lnTo>
                  <a:lnTo>
                    <a:pt x="219712" y="33758"/>
                  </a:lnTo>
                  <a:lnTo>
                    <a:pt x="217385" y="34561"/>
                  </a:lnTo>
                  <a:lnTo>
                    <a:pt x="215010" y="35375"/>
                  </a:lnTo>
                  <a:lnTo>
                    <a:pt x="212538" y="36190"/>
                  </a:lnTo>
                  <a:lnTo>
                    <a:pt x="210018" y="37027"/>
                  </a:lnTo>
                  <a:lnTo>
                    <a:pt x="207401" y="37853"/>
                  </a:lnTo>
                  <a:lnTo>
                    <a:pt x="204735" y="38690"/>
                  </a:lnTo>
                  <a:lnTo>
                    <a:pt x="202020" y="39539"/>
                  </a:lnTo>
                  <a:lnTo>
                    <a:pt x="199258" y="40388"/>
                  </a:lnTo>
                  <a:lnTo>
                    <a:pt x="196446" y="41236"/>
                  </a:lnTo>
                  <a:lnTo>
                    <a:pt x="193587" y="42097"/>
                  </a:lnTo>
                  <a:lnTo>
                    <a:pt x="187722" y="43817"/>
                  </a:lnTo>
                  <a:lnTo>
                    <a:pt x="181712" y="45538"/>
                  </a:lnTo>
                  <a:lnTo>
                    <a:pt x="175508" y="47281"/>
                  </a:lnTo>
                  <a:lnTo>
                    <a:pt x="169207" y="49013"/>
                  </a:lnTo>
                  <a:lnTo>
                    <a:pt x="162809" y="50745"/>
                  </a:lnTo>
                  <a:lnTo>
                    <a:pt x="156314" y="52466"/>
                  </a:lnTo>
                  <a:lnTo>
                    <a:pt x="149770" y="54186"/>
                  </a:lnTo>
                  <a:lnTo>
                    <a:pt x="143179" y="55884"/>
                  </a:lnTo>
                  <a:lnTo>
                    <a:pt x="136538" y="57570"/>
                  </a:lnTo>
                  <a:lnTo>
                    <a:pt x="129946" y="59222"/>
                  </a:lnTo>
                  <a:lnTo>
                    <a:pt x="123355" y="60862"/>
                  </a:lnTo>
                  <a:lnTo>
                    <a:pt x="116811" y="62468"/>
                  </a:lnTo>
                  <a:lnTo>
                    <a:pt x="110316" y="64028"/>
                  </a:lnTo>
                  <a:lnTo>
                    <a:pt x="103918" y="65565"/>
                  </a:lnTo>
                  <a:lnTo>
                    <a:pt x="97666" y="67045"/>
                  </a:lnTo>
                  <a:lnTo>
                    <a:pt x="91510" y="68490"/>
                  </a:lnTo>
                  <a:lnTo>
                    <a:pt x="85452" y="69889"/>
                  </a:lnTo>
                  <a:lnTo>
                    <a:pt x="79635" y="71220"/>
                  </a:lnTo>
                  <a:lnTo>
                    <a:pt x="73964" y="72504"/>
                  </a:lnTo>
                  <a:lnTo>
                    <a:pt x="68536" y="73720"/>
                  </a:lnTo>
                  <a:lnTo>
                    <a:pt x="63301" y="74879"/>
                  </a:lnTo>
                  <a:lnTo>
                    <a:pt x="58357" y="75957"/>
                  </a:lnTo>
                  <a:lnTo>
                    <a:pt x="53656" y="76978"/>
                  </a:lnTo>
                  <a:lnTo>
                    <a:pt x="49245" y="77907"/>
                  </a:lnTo>
                  <a:lnTo>
                    <a:pt x="45173" y="78756"/>
                  </a:lnTo>
                  <a:lnTo>
                    <a:pt x="41441" y="79524"/>
                  </a:lnTo>
                  <a:lnTo>
                    <a:pt x="41441" y="79524"/>
                  </a:lnTo>
                  <a:lnTo>
                    <a:pt x="38000" y="80235"/>
                  </a:lnTo>
                  <a:lnTo>
                    <a:pt x="34704" y="80912"/>
                  </a:lnTo>
                  <a:lnTo>
                    <a:pt x="31651" y="81566"/>
                  </a:lnTo>
                  <a:lnTo>
                    <a:pt x="28742" y="82197"/>
                  </a:lnTo>
                  <a:lnTo>
                    <a:pt x="26028" y="82793"/>
                  </a:lnTo>
                  <a:lnTo>
                    <a:pt x="23508" y="83367"/>
                  </a:lnTo>
                  <a:lnTo>
                    <a:pt x="21133" y="83906"/>
                  </a:lnTo>
                  <a:lnTo>
                    <a:pt x="18903" y="84422"/>
                  </a:lnTo>
                  <a:lnTo>
                    <a:pt x="16867" y="84915"/>
                  </a:lnTo>
                  <a:lnTo>
                    <a:pt x="14977" y="85385"/>
                  </a:lnTo>
                  <a:lnTo>
                    <a:pt x="13232" y="85821"/>
                  </a:lnTo>
                  <a:lnTo>
                    <a:pt x="11584" y="86246"/>
                  </a:lnTo>
                  <a:lnTo>
                    <a:pt x="10130" y="86636"/>
                  </a:lnTo>
                  <a:lnTo>
                    <a:pt x="8773" y="87003"/>
                  </a:lnTo>
                  <a:lnTo>
                    <a:pt x="7561" y="87347"/>
                  </a:lnTo>
                  <a:lnTo>
                    <a:pt x="6446" y="87668"/>
                  </a:lnTo>
                  <a:lnTo>
                    <a:pt x="4556" y="88253"/>
                  </a:lnTo>
                  <a:lnTo>
                    <a:pt x="3102" y="88735"/>
                  </a:lnTo>
                  <a:lnTo>
                    <a:pt x="1939" y="89148"/>
                  </a:lnTo>
                  <a:lnTo>
                    <a:pt x="1115" y="89469"/>
                  </a:lnTo>
                  <a:lnTo>
                    <a:pt x="582" y="89721"/>
                  </a:lnTo>
                  <a:lnTo>
                    <a:pt x="242" y="89893"/>
                  </a:lnTo>
                  <a:lnTo>
                    <a:pt x="0" y="90019"/>
                  </a:lnTo>
                  <a:lnTo>
                    <a:pt x="0" y="9001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2775930" y="1668883"/>
              <a:ext cx="117452" cy="124461"/>
            </a:xfrm>
            <a:custGeom>
              <a:avLst/>
              <a:gdLst/>
              <a:ahLst/>
              <a:cxnLst/>
              <a:rect l="l" t="t" r="r" b="b"/>
              <a:pathLst>
                <a:path w="51233" h="14269" extrusionOk="0">
                  <a:moveTo>
                    <a:pt x="23605" y="13076"/>
                  </a:moveTo>
                  <a:lnTo>
                    <a:pt x="23605" y="13076"/>
                  </a:lnTo>
                  <a:lnTo>
                    <a:pt x="19582" y="13558"/>
                  </a:lnTo>
                  <a:lnTo>
                    <a:pt x="17740" y="13776"/>
                  </a:lnTo>
                  <a:lnTo>
                    <a:pt x="15898" y="13959"/>
                  </a:lnTo>
                  <a:lnTo>
                    <a:pt x="15074" y="14040"/>
                  </a:lnTo>
                  <a:lnTo>
                    <a:pt x="14202" y="14108"/>
                  </a:lnTo>
                  <a:lnTo>
                    <a:pt x="13378" y="14166"/>
                  </a:lnTo>
                  <a:lnTo>
                    <a:pt x="12554" y="14212"/>
                  </a:lnTo>
                  <a:lnTo>
                    <a:pt x="11778" y="14246"/>
                  </a:lnTo>
                  <a:lnTo>
                    <a:pt x="11051" y="14269"/>
                  </a:lnTo>
                  <a:lnTo>
                    <a:pt x="10276" y="14269"/>
                  </a:lnTo>
                  <a:lnTo>
                    <a:pt x="9597" y="14269"/>
                  </a:lnTo>
                  <a:lnTo>
                    <a:pt x="8870" y="14235"/>
                  </a:lnTo>
                  <a:lnTo>
                    <a:pt x="8191" y="14189"/>
                  </a:lnTo>
                  <a:lnTo>
                    <a:pt x="7561" y="14131"/>
                  </a:lnTo>
                  <a:lnTo>
                    <a:pt x="6931" y="14051"/>
                  </a:lnTo>
                  <a:lnTo>
                    <a:pt x="6301" y="13948"/>
                  </a:lnTo>
                  <a:lnTo>
                    <a:pt x="5719" y="13822"/>
                  </a:lnTo>
                  <a:lnTo>
                    <a:pt x="5138" y="13673"/>
                  </a:lnTo>
                  <a:lnTo>
                    <a:pt x="4605" y="13512"/>
                  </a:lnTo>
                  <a:lnTo>
                    <a:pt x="4071" y="13317"/>
                  </a:lnTo>
                  <a:lnTo>
                    <a:pt x="3587" y="13099"/>
                  </a:lnTo>
                  <a:lnTo>
                    <a:pt x="3102" y="12847"/>
                  </a:lnTo>
                  <a:lnTo>
                    <a:pt x="2666" y="12583"/>
                  </a:lnTo>
                  <a:lnTo>
                    <a:pt x="2230" y="12285"/>
                  </a:lnTo>
                  <a:lnTo>
                    <a:pt x="1793" y="11952"/>
                  </a:lnTo>
                  <a:lnTo>
                    <a:pt x="1406" y="11596"/>
                  </a:lnTo>
                  <a:lnTo>
                    <a:pt x="1066" y="11206"/>
                  </a:lnTo>
                  <a:lnTo>
                    <a:pt x="1066" y="11206"/>
                  </a:lnTo>
                  <a:lnTo>
                    <a:pt x="727" y="10794"/>
                  </a:lnTo>
                  <a:lnTo>
                    <a:pt x="485" y="10369"/>
                  </a:lnTo>
                  <a:lnTo>
                    <a:pt x="242" y="9922"/>
                  </a:lnTo>
                  <a:lnTo>
                    <a:pt x="145" y="9474"/>
                  </a:lnTo>
                  <a:lnTo>
                    <a:pt x="48" y="9016"/>
                  </a:lnTo>
                  <a:lnTo>
                    <a:pt x="0" y="8545"/>
                  </a:lnTo>
                  <a:lnTo>
                    <a:pt x="48" y="8075"/>
                  </a:lnTo>
                  <a:lnTo>
                    <a:pt x="145" y="7593"/>
                  </a:lnTo>
                  <a:lnTo>
                    <a:pt x="242" y="7112"/>
                  </a:lnTo>
                  <a:lnTo>
                    <a:pt x="436" y="6641"/>
                  </a:lnTo>
                  <a:lnTo>
                    <a:pt x="630" y="6160"/>
                  </a:lnTo>
                  <a:lnTo>
                    <a:pt x="872" y="5689"/>
                  </a:lnTo>
                  <a:lnTo>
                    <a:pt x="1163" y="5219"/>
                  </a:lnTo>
                  <a:lnTo>
                    <a:pt x="1503" y="4760"/>
                  </a:lnTo>
                  <a:lnTo>
                    <a:pt x="1842" y="4313"/>
                  </a:lnTo>
                  <a:lnTo>
                    <a:pt x="2278" y="3877"/>
                  </a:lnTo>
                  <a:lnTo>
                    <a:pt x="2666" y="3453"/>
                  </a:lnTo>
                  <a:lnTo>
                    <a:pt x="3102" y="3040"/>
                  </a:lnTo>
                  <a:lnTo>
                    <a:pt x="3587" y="2650"/>
                  </a:lnTo>
                  <a:lnTo>
                    <a:pt x="4071" y="2283"/>
                  </a:lnTo>
                  <a:lnTo>
                    <a:pt x="4605" y="1927"/>
                  </a:lnTo>
                  <a:lnTo>
                    <a:pt x="5089" y="1606"/>
                  </a:lnTo>
                  <a:lnTo>
                    <a:pt x="5622" y="1296"/>
                  </a:lnTo>
                  <a:lnTo>
                    <a:pt x="6204" y="1021"/>
                  </a:lnTo>
                  <a:lnTo>
                    <a:pt x="6737" y="780"/>
                  </a:lnTo>
                  <a:lnTo>
                    <a:pt x="7319" y="562"/>
                  </a:lnTo>
                  <a:lnTo>
                    <a:pt x="7901" y="379"/>
                  </a:lnTo>
                  <a:lnTo>
                    <a:pt x="8434" y="229"/>
                  </a:lnTo>
                  <a:lnTo>
                    <a:pt x="8725" y="172"/>
                  </a:lnTo>
                  <a:lnTo>
                    <a:pt x="9015" y="115"/>
                  </a:lnTo>
                  <a:lnTo>
                    <a:pt x="9306" y="69"/>
                  </a:lnTo>
                  <a:lnTo>
                    <a:pt x="9597" y="46"/>
                  </a:lnTo>
                  <a:lnTo>
                    <a:pt x="9888" y="23"/>
                  </a:lnTo>
                  <a:lnTo>
                    <a:pt x="10130" y="11"/>
                  </a:lnTo>
                  <a:lnTo>
                    <a:pt x="10421" y="0"/>
                  </a:lnTo>
                  <a:lnTo>
                    <a:pt x="10712" y="11"/>
                  </a:lnTo>
                  <a:lnTo>
                    <a:pt x="10712" y="11"/>
                  </a:lnTo>
                  <a:lnTo>
                    <a:pt x="11245" y="57"/>
                  </a:lnTo>
                  <a:lnTo>
                    <a:pt x="11730" y="103"/>
                  </a:lnTo>
                  <a:lnTo>
                    <a:pt x="12263" y="172"/>
                  </a:lnTo>
                  <a:lnTo>
                    <a:pt x="12699" y="252"/>
                  </a:lnTo>
                  <a:lnTo>
                    <a:pt x="13184" y="356"/>
                  </a:lnTo>
                  <a:lnTo>
                    <a:pt x="13620" y="459"/>
                  </a:lnTo>
                  <a:lnTo>
                    <a:pt x="14056" y="574"/>
                  </a:lnTo>
                  <a:lnTo>
                    <a:pt x="14492" y="700"/>
                  </a:lnTo>
                  <a:lnTo>
                    <a:pt x="15316" y="975"/>
                  </a:lnTo>
                  <a:lnTo>
                    <a:pt x="16140" y="1273"/>
                  </a:lnTo>
                  <a:lnTo>
                    <a:pt x="17788" y="1893"/>
                  </a:lnTo>
                  <a:lnTo>
                    <a:pt x="18709" y="2202"/>
                  </a:lnTo>
                  <a:lnTo>
                    <a:pt x="19679" y="2501"/>
                  </a:lnTo>
                  <a:lnTo>
                    <a:pt x="20163" y="2638"/>
                  </a:lnTo>
                  <a:lnTo>
                    <a:pt x="20696" y="2776"/>
                  </a:lnTo>
                  <a:lnTo>
                    <a:pt x="21230" y="2902"/>
                  </a:lnTo>
                  <a:lnTo>
                    <a:pt x="21811" y="3017"/>
                  </a:lnTo>
                  <a:lnTo>
                    <a:pt x="22441" y="3120"/>
                  </a:lnTo>
                  <a:lnTo>
                    <a:pt x="23071" y="3212"/>
                  </a:lnTo>
                  <a:lnTo>
                    <a:pt x="23750" y="3292"/>
                  </a:lnTo>
                  <a:lnTo>
                    <a:pt x="24477" y="3361"/>
                  </a:lnTo>
                  <a:lnTo>
                    <a:pt x="25204" y="3418"/>
                  </a:lnTo>
                  <a:lnTo>
                    <a:pt x="25980" y="3464"/>
                  </a:lnTo>
                  <a:lnTo>
                    <a:pt x="26804" y="3475"/>
                  </a:lnTo>
                  <a:lnTo>
                    <a:pt x="27676" y="3487"/>
                  </a:lnTo>
                  <a:lnTo>
                    <a:pt x="27676" y="3487"/>
                  </a:lnTo>
                  <a:lnTo>
                    <a:pt x="28597" y="3487"/>
                  </a:lnTo>
                  <a:lnTo>
                    <a:pt x="29566" y="3510"/>
                  </a:lnTo>
                  <a:lnTo>
                    <a:pt x="30584" y="3556"/>
                  </a:lnTo>
                  <a:lnTo>
                    <a:pt x="31602" y="3613"/>
                  </a:lnTo>
                  <a:lnTo>
                    <a:pt x="32668" y="3693"/>
                  </a:lnTo>
                  <a:lnTo>
                    <a:pt x="33783" y="3785"/>
                  </a:lnTo>
                  <a:lnTo>
                    <a:pt x="34898" y="3888"/>
                  </a:lnTo>
                  <a:lnTo>
                    <a:pt x="36013" y="4015"/>
                  </a:lnTo>
                  <a:lnTo>
                    <a:pt x="37128" y="4141"/>
                  </a:lnTo>
                  <a:lnTo>
                    <a:pt x="38242" y="4290"/>
                  </a:lnTo>
                  <a:lnTo>
                    <a:pt x="39357" y="4450"/>
                  </a:lnTo>
                  <a:lnTo>
                    <a:pt x="40423" y="4611"/>
                  </a:lnTo>
                  <a:lnTo>
                    <a:pt x="41538" y="4783"/>
                  </a:lnTo>
                  <a:lnTo>
                    <a:pt x="42556" y="4967"/>
                  </a:lnTo>
                  <a:lnTo>
                    <a:pt x="43622" y="5162"/>
                  </a:lnTo>
                  <a:lnTo>
                    <a:pt x="44592" y="5357"/>
                  </a:lnTo>
                  <a:lnTo>
                    <a:pt x="45513" y="5552"/>
                  </a:lnTo>
                  <a:lnTo>
                    <a:pt x="46434" y="5758"/>
                  </a:lnTo>
                  <a:lnTo>
                    <a:pt x="47258" y="5965"/>
                  </a:lnTo>
                  <a:lnTo>
                    <a:pt x="48033" y="6171"/>
                  </a:lnTo>
                  <a:lnTo>
                    <a:pt x="48712" y="6377"/>
                  </a:lnTo>
                  <a:lnTo>
                    <a:pt x="49342" y="6584"/>
                  </a:lnTo>
                  <a:lnTo>
                    <a:pt x="49924" y="6790"/>
                  </a:lnTo>
                  <a:lnTo>
                    <a:pt x="50360" y="6997"/>
                  </a:lnTo>
                  <a:lnTo>
                    <a:pt x="50747" y="7203"/>
                  </a:lnTo>
                  <a:lnTo>
                    <a:pt x="50990" y="7398"/>
                  </a:lnTo>
                  <a:lnTo>
                    <a:pt x="51184" y="7593"/>
                  </a:lnTo>
                  <a:lnTo>
                    <a:pt x="51232" y="7788"/>
                  </a:lnTo>
                  <a:lnTo>
                    <a:pt x="51232" y="7880"/>
                  </a:lnTo>
                  <a:lnTo>
                    <a:pt x="51184" y="7960"/>
                  </a:lnTo>
                  <a:lnTo>
                    <a:pt x="51135" y="8052"/>
                  </a:lnTo>
                  <a:lnTo>
                    <a:pt x="50990" y="8144"/>
                  </a:lnTo>
                  <a:lnTo>
                    <a:pt x="50893" y="8224"/>
                  </a:lnTo>
                  <a:lnTo>
                    <a:pt x="50699" y="8304"/>
                  </a:lnTo>
                  <a:lnTo>
                    <a:pt x="50505" y="8385"/>
                  </a:lnTo>
                  <a:lnTo>
                    <a:pt x="50263" y="8454"/>
                  </a:lnTo>
                  <a:lnTo>
                    <a:pt x="50263" y="8454"/>
                  </a:lnTo>
                  <a:lnTo>
                    <a:pt x="49730" y="8614"/>
                  </a:lnTo>
                  <a:lnTo>
                    <a:pt x="49051" y="8775"/>
                  </a:lnTo>
                  <a:lnTo>
                    <a:pt x="48324" y="8935"/>
                  </a:lnTo>
                  <a:lnTo>
                    <a:pt x="47549" y="9107"/>
                  </a:lnTo>
                  <a:lnTo>
                    <a:pt x="45804" y="9474"/>
                  </a:lnTo>
                  <a:lnTo>
                    <a:pt x="43816" y="9853"/>
                  </a:lnTo>
                  <a:lnTo>
                    <a:pt x="41684" y="10231"/>
                  </a:lnTo>
                  <a:lnTo>
                    <a:pt x="39454" y="10621"/>
                  </a:lnTo>
                  <a:lnTo>
                    <a:pt x="37176" y="11000"/>
                  </a:lnTo>
                  <a:lnTo>
                    <a:pt x="34898" y="11367"/>
                  </a:lnTo>
                  <a:lnTo>
                    <a:pt x="30633" y="12032"/>
                  </a:lnTo>
                  <a:lnTo>
                    <a:pt x="26997" y="12571"/>
                  </a:lnTo>
                  <a:lnTo>
                    <a:pt x="23605" y="13076"/>
                  </a:lnTo>
                  <a:lnTo>
                    <a:pt x="23605" y="130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605967" y="664533"/>
            <a:ext cx="865677" cy="745112"/>
          </a:xfrm>
          <a:custGeom>
            <a:avLst/>
            <a:gdLst/>
            <a:ahLst/>
            <a:cxnLst/>
            <a:rect l="l" t="t" r="r" b="b"/>
            <a:pathLst>
              <a:path w="397111" h="89835" extrusionOk="0">
                <a:moveTo>
                  <a:pt x="122870" y="89835"/>
                </a:moveTo>
                <a:lnTo>
                  <a:pt x="126554" y="88275"/>
                </a:lnTo>
                <a:lnTo>
                  <a:pt x="134503" y="84972"/>
                </a:lnTo>
                <a:lnTo>
                  <a:pt x="139205" y="83297"/>
                </a:lnTo>
                <a:lnTo>
                  <a:pt x="142500" y="82230"/>
                </a:lnTo>
                <a:lnTo>
                  <a:pt x="145990" y="81267"/>
                </a:lnTo>
                <a:lnTo>
                  <a:pt x="149577" y="80452"/>
                </a:lnTo>
                <a:lnTo>
                  <a:pt x="153261" y="79799"/>
                </a:lnTo>
                <a:lnTo>
                  <a:pt x="156993" y="79363"/>
                </a:lnTo>
                <a:lnTo>
                  <a:pt x="159852" y="79214"/>
                </a:lnTo>
                <a:lnTo>
                  <a:pt x="161743" y="79179"/>
                </a:lnTo>
                <a:lnTo>
                  <a:pt x="163633" y="79236"/>
                </a:lnTo>
                <a:lnTo>
                  <a:pt x="165572" y="79374"/>
                </a:lnTo>
                <a:lnTo>
                  <a:pt x="167462" y="79604"/>
                </a:lnTo>
                <a:lnTo>
                  <a:pt x="169353" y="79902"/>
                </a:lnTo>
                <a:lnTo>
                  <a:pt x="171243" y="80315"/>
                </a:lnTo>
                <a:lnTo>
                  <a:pt x="173133" y="80819"/>
                </a:lnTo>
                <a:lnTo>
                  <a:pt x="174006" y="81118"/>
                </a:lnTo>
                <a:lnTo>
                  <a:pt x="174684" y="80923"/>
                </a:lnTo>
                <a:lnTo>
                  <a:pt x="175750" y="80257"/>
                </a:lnTo>
                <a:lnTo>
                  <a:pt x="176817" y="78835"/>
                </a:lnTo>
                <a:lnTo>
                  <a:pt x="177592" y="76552"/>
                </a:lnTo>
                <a:lnTo>
                  <a:pt x="178174" y="74511"/>
                </a:lnTo>
                <a:lnTo>
                  <a:pt x="178610" y="73868"/>
                </a:lnTo>
                <a:lnTo>
                  <a:pt x="179628" y="72859"/>
                </a:lnTo>
                <a:lnTo>
                  <a:pt x="183021" y="70186"/>
                </a:lnTo>
                <a:lnTo>
                  <a:pt x="187141" y="67376"/>
                </a:lnTo>
                <a:lnTo>
                  <a:pt x="190873" y="65082"/>
                </a:lnTo>
                <a:lnTo>
                  <a:pt x="192327" y="64394"/>
                </a:lnTo>
                <a:lnTo>
                  <a:pt x="193636" y="63809"/>
                </a:lnTo>
                <a:lnTo>
                  <a:pt x="195962" y="63075"/>
                </a:lnTo>
                <a:lnTo>
                  <a:pt x="197416" y="62811"/>
                </a:lnTo>
                <a:lnTo>
                  <a:pt x="198386" y="62754"/>
                </a:lnTo>
                <a:lnTo>
                  <a:pt x="199597" y="62811"/>
                </a:lnTo>
                <a:lnTo>
                  <a:pt x="201003" y="63132"/>
                </a:lnTo>
                <a:lnTo>
                  <a:pt x="202360" y="63614"/>
                </a:lnTo>
                <a:lnTo>
                  <a:pt x="204202" y="64520"/>
                </a:lnTo>
                <a:lnTo>
                  <a:pt x="205559" y="65082"/>
                </a:lnTo>
                <a:lnTo>
                  <a:pt x="207498" y="65920"/>
                </a:lnTo>
                <a:lnTo>
                  <a:pt x="213023" y="68489"/>
                </a:lnTo>
                <a:lnTo>
                  <a:pt x="221796" y="72871"/>
                </a:lnTo>
                <a:lnTo>
                  <a:pt x="225238" y="74545"/>
                </a:lnTo>
                <a:lnTo>
                  <a:pt x="226256" y="75130"/>
                </a:lnTo>
                <a:lnTo>
                  <a:pt x="228049" y="76495"/>
                </a:lnTo>
                <a:lnTo>
                  <a:pt x="229261" y="78021"/>
                </a:lnTo>
                <a:lnTo>
                  <a:pt x="229939" y="79672"/>
                </a:lnTo>
                <a:lnTo>
                  <a:pt x="229988" y="80510"/>
                </a:lnTo>
                <a:lnTo>
                  <a:pt x="232363" y="79879"/>
                </a:lnTo>
                <a:lnTo>
                  <a:pt x="236870" y="78388"/>
                </a:lnTo>
                <a:lnTo>
                  <a:pt x="241523" y="76908"/>
                </a:lnTo>
                <a:lnTo>
                  <a:pt x="245353" y="75945"/>
                </a:lnTo>
                <a:lnTo>
                  <a:pt x="248164" y="75428"/>
                </a:lnTo>
                <a:lnTo>
                  <a:pt x="249666" y="75233"/>
                </a:lnTo>
                <a:lnTo>
                  <a:pt x="250248" y="75187"/>
                </a:lnTo>
                <a:lnTo>
                  <a:pt x="251508" y="75165"/>
                </a:lnTo>
                <a:lnTo>
                  <a:pt x="252914" y="75279"/>
                </a:lnTo>
                <a:lnTo>
                  <a:pt x="254222" y="75486"/>
                </a:lnTo>
                <a:lnTo>
                  <a:pt x="256500" y="75979"/>
                </a:lnTo>
                <a:lnTo>
                  <a:pt x="259506" y="76874"/>
                </a:lnTo>
                <a:lnTo>
                  <a:pt x="264013" y="78537"/>
                </a:lnTo>
                <a:lnTo>
                  <a:pt x="269296" y="80877"/>
                </a:lnTo>
                <a:lnTo>
                  <a:pt x="271332" y="81817"/>
                </a:lnTo>
                <a:lnTo>
                  <a:pt x="272156" y="81186"/>
                </a:lnTo>
                <a:lnTo>
                  <a:pt x="273853" y="80143"/>
                </a:lnTo>
                <a:lnTo>
                  <a:pt x="275549" y="79317"/>
                </a:lnTo>
                <a:lnTo>
                  <a:pt x="277342" y="78697"/>
                </a:lnTo>
                <a:lnTo>
                  <a:pt x="279330" y="78273"/>
                </a:lnTo>
                <a:lnTo>
                  <a:pt x="281511" y="78044"/>
                </a:lnTo>
                <a:lnTo>
                  <a:pt x="283983" y="77998"/>
                </a:lnTo>
                <a:lnTo>
                  <a:pt x="286794" y="78124"/>
                </a:lnTo>
                <a:lnTo>
                  <a:pt x="288393" y="78262"/>
                </a:lnTo>
                <a:lnTo>
                  <a:pt x="290138" y="78434"/>
                </a:lnTo>
                <a:lnTo>
                  <a:pt x="293822" y="78892"/>
                </a:lnTo>
                <a:lnTo>
                  <a:pt x="297506" y="79477"/>
                </a:lnTo>
                <a:lnTo>
                  <a:pt x="301092" y="80131"/>
                </a:lnTo>
                <a:lnTo>
                  <a:pt x="306327" y="81232"/>
                </a:lnTo>
                <a:lnTo>
                  <a:pt x="312531" y="82815"/>
                </a:lnTo>
                <a:lnTo>
                  <a:pt x="315052" y="83584"/>
                </a:lnTo>
                <a:lnTo>
                  <a:pt x="315003" y="83492"/>
                </a:lnTo>
                <a:lnTo>
                  <a:pt x="314809" y="83343"/>
                </a:lnTo>
                <a:lnTo>
                  <a:pt x="314955" y="83412"/>
                </a:lnTo>
                <a:lnTo>
                  <a:pt x="315052" y="83469"/>
                </a:lnTo>
                <a:lnTo>
                  <a:pt x="314421" y="82368"/>
                </a:lnTo>
                <a:lnTo>
                  <a:pt x="312580" y="80280"/>
                </a:lnTo>
                <a:lnTo>
                  <a:pt x="310592" y="78319"/>
                </a:lnTo>
                <a:lnTo>
                  <a:pt x="308993" y="76484"/>
                </a:lnTo>
                <a:lnTo>
                  <a:pt x="308508" y="75600"/>
                </a:lnTo>
                <a:lnTo>
                  <a:pt x="308411" y="75004"/>
                </a:lnTo>
                <a:lnTo>
                  <a:pt x="308702" y="74327"/>
                </a:lnTo>
                <a:lnTo>
                  <a:pt x="309138" y="73983"/>
                </a:lnTo>
                <a:lnTo>
                  <a:pt x="309768" y="73708"/>
                </a:lnTo>
                <a:lnTo>
                  <a:pt x="310592" y="73513"/>
                </a:lnTo>
                <a:lnTo>
                  <a:pt x="312095" y="73306"/>
                </a:lnTo>
                <a:lnTo>
                  <a:pt x="314664" y="73180"/>
                </a:lnTo>
                <a:lnTo>
                  <a:pt x="317669" y="73157"/>
                </a:lnTo>
                <a:lnTo>
                  <a:pt x="320965" y="73192"/>
                </a:lnTo>
                <a:lnTo>
                  <a:pt x="324552" y="73157"/>
                </a:lnTo>
                <a:lnTo>
                  <a:pt x="326345" y="73111"/>
                </a:lnTo>
                <a:lnTo>
                  <a:pt x="323679" y="72010"/>
                </a:lnTo>
                <a:lnTo>
                  <a:pt x="318832" y="70232"/>
                </a:lnTo>
                <a:lnTo>
                  <a:pt x="316069" y="69062"/>
                </a:lnTo>
                <a:lnTo>
                  <a:pt x="315052" y="68512"/>
                </a:lnTo>
                <a:lnTo>
                  <a:pt x="313985" y="67904"/>
                </a:lnTo>
                <a:lnTo>
                  <a:pt x="311513" y="66654"/>
                </a:lnTo>
                <a:lnTo>
                  <a:pt x="309962" y="65725"/>
                </a:lnTo>
                <a:lnTo>
                  <a:pt x="308799" y="64807"/>
                </a:lnTo>
                <a:lnTo>
                  <a:pt x="308508" y="64165"/>
                </a:lnTo>
                <a:lnTo>
                  <a:pt x="308605" y="63752"/>
                </a:lnTo>
                <a:lnTo>
                  <a:pt x="308993" y="63396"/>
                </a:lnTo>
                <a:lnTo>
                  <a:pt x="309720" y="63075"/>
                </a:lnTo>
                <a:lnTo>
                  <a:pt x="310835" y="62823"/>
                </a:lnTo>
                <a:lnTo>
                  <a:pt x="312337" y="62616"/>
                </a:lnTo>
                <a:lnTo>
                  <a:pt x="313355" y="62547"/>
                </a:lnTo>
                <a:lnTo>
                  <a:pt x="316457" y="62375"/>
                </a:lnTo>
                <a:lnTo>
                  <a:pt x="323291" y="62169"/>
                </a:lnTo>
                <a:lnTo>
                  <a:pt x="330659" y="61985"/>
                </a:lnTo>
                <a:lnTo>
                  <a:pt x="336572" y="61710"/>
                </a:lnTo>
                <a:lnTo>
                  <a:pt x="340498" y="61435"/>
                </a:lnTo>
                <a:lnTo>
                  <a:pt x="342485" y="61251"/>
                </a:lnTo>
                <a:lnTo>
                  <a:pt x="340983" y="60987"/>
                </a:lnTo>
                <a:lnTo>
                  <a:pt x="337251" y="60414"/>
                </a:lnTo>
                <a:lnTo>
                  <a:pt x="330804" y="59554"/>
                </a:lnTo>
                <a:lnTo>
                  <a:pt x="321401" y="58395"/>
                </a:lnTo>
                <a:lnTo>
                  <a:pt x="312773" y="57282"/>
                </a:lnTo>
                <a:lnTo>
                  <a:pt x="309429" y="56743"/>
                </a:lnTo>
                <a:lnTo>
                  <a:pt x="307345" y="56399"/>
                </a:lnTo>
                <a:lnTo>
                  <a:pt x="302401" y="55413"/>
                </a:lnTo>
                <a:lnTo>
                  <a:pt x="296876" y="54197"/>
                </a:lnTo>
                <a:lnTo>
                  <a:pt x="291205" y="52809"/>
                </a:lnTo>
                <a:lnTo>
                  <a:pt x="285873" y="51341"/>
                </a:lnTo>
                <a:lnTo>
                  <a:pt x="281171" y="49884"/>
                </a:lnTo>
                <a:lnTo>
                  <a:pt x="277536" y="48496"/>
                </a:lnTo>
                <a:lnTo>
                  <a:pt x="275888" y="47567"/>
                </a:lnTo>
                <a:lnTo>
                  <a:pt x="275307" y="47028"/>
                </a:lnTo>
                <a:lnTo>
                  <a:pt x="275258" y="46776"/>
                </a:lnTo>
                <a:lnTo>
                  <a:pt x="275452" y="46615"/>
                </a:lnTo>
                <a:lnTo>
                  <a:pt x="276615" y="46386"/>
                </a:lnTo>
                <a:lnTo>
                  <a:pt x="278506" y="46248"/>
                </a:lnTo>
                <a:lnTo>
                  <a:pt x="280929" y="46156"/>
                </a:lnTo>
                <a:lnTo>
                  <a:pt x="287957" y="46145"/>
                </a:lnTo>
                <a:lnTo>
                  <a:pt x="292513" y="46202"/>
                </a:lnTo>
                <a:lnTo>
                  <a:pt x="295518" y="46248"/>
                </a:lnTo>
                <a:lnTo>
                  <a:pt x="304049" y="46535"/>
                </a:lnTo>
                <a:lnTo>
                  <a:pt x="318251" y="47131"/>
                </a:lnTo>
                <a:lnTo>
                  <a:pt x="324552" y="47441"/>
                </a:lnTo>
                <a:lnTo>
                  <a:pt x="329592" y="47739"/>
                </a:lnTo>
                <a:lnTo>
                  <a:pt x="339480" y="48462"/>
                </a:lnTo>
                <a:lnTo>
                  <a:pt x="345442" y="48955"/>
                </a:lnTo>
                <a:lnTo>
                  <a:pt x="347720" y="49196"/>
                </a:lnTo>
                <a:lnTo>
                  <a:pt x="346363" y="48485"/>
                </a:lnTo>
                <a:lnTo>
                  <a:pt x="344812" y="47510"/>
                </a:lnTo>
                <a:lnTo>
                  <a:pt x="344133" y="46913"/>
                </a:lnTo>
                <a:lnTo>
                  <a:pt x="344036" y="46340"/>
                </a:lnTo>
                <a:lnTo>
                  <a:pt x="344569" y="45778"/>
                </a:lnTo>
                <a:lnTo>
                  <a:pt x="345781" y="45239"/>
                </a:lnTo>
                <a:lnTo>
                  <a:pt x="347962" y="44700"/>
                </a:lnTo>
                <a:lnTo>
                  <a:pt x="349465" y="44436"/>
                </a:lnTo>
                <a:lnTo>
                  <a:pt x="350531" y="44264"/>
                </a:lnTo>
                <a:lnTo>
                  <a:pt x="353100" y="44046"/>
                </a:lnTo>
                <a:lnTo>
                  <a:pt x="357753" y="43828"/>
                </a:lnTo>
                <a:lnTo>
                  <a:pt x="364830" y="43667"/>
                </a:lnTo>
                <a:lnTo>
                  <a:pt x="369870" y="43518"/>
                </a:lnTo>
                <a:lnTo>
                  <a:pt x="372827" y="43346"/>
                </a:lnTo>
                <a:lnTo>
                  <a:pt x="374136" y="43231"/>
                </a:lnTo>
                <a:lnTo>
                  <a:pt x="371712" y="43025"/>
                </a:lnTo>
                <a:lnTo>
                  <a:pt x="368513" y="42612"/>
                </a:lnTo>
                <a:lnTo>
                  <a:pt x="367302" y="42268"/>
                </a:lnTo>
                <a:lnTo>
                  <a:pt x="366817" y="42050"/>
                </a:lnTo>
                <a:lnTo>
                  <a:pt x="366768" y="41717"/>
                </a:lnTo>
                <a:lnTo>
                  <a:pt x="367689" y="41293"/>
                </a:lnTo>
                <a:lnTo>
                  <a:pt x="369483" y="40926"/>
                </a:lnTo>
                <a:lnTo>
                  <a:pt x="371761" y="40605"/>
                </a:lnTo>
                <a:lnTo>
                  <a:pt x="374427" y="40364"/>
                </a:lnTo>
                <a:lnTo>
                  <a:pt x="375832" y="40284"/>
                </a:lnTo>
                <a:lnTo>
                  <a:pt x="378110" y="40169"/>
                </a:lnTo>
                <a:lnTo>
                  <a:pt x="383539" y="39985"/>
                </a:lnTo>
                <a:lnTo>
                  <a:pt x="389258" y="39928"/>
                </a:lnTo>
                <a:lnTo>
                  <a:pt x="393427" y="39997"/>
                </a:lnTo>
                <a:lnTo>
                  <a:pt x="395947" y="40111"/>
                </a:lnTo>
                <a:lnTo>
                  <a:pt x="397110" y="40192"/>
                </a:lnTo>
                <a:lnTo>
                  <a:pt x="395365" y="39584"/>
                </a:lnTo>
                <a:lnTo>
                  <a:pt x="391003" y="38402"/>
                </a:lnTo>
                <a:lnTo>
                  <a:pt x="386205" y="37313"/>
                </a:lnTo>
                <a:lnTo>
                  <a:pt x="381067" y="36315"/>
                </a:lnTo>
                <a:lnTo>
                  <a:pt x="378546" y="35845"/>
                </a:lnTo>
                <a:lnTo>
                  <a:pt x="375929" y="35489"/>
                </a:lnTo>
                <a:lnTo>
                  <a:pt x="370501" y="34755"/>
                </a:lnTo>
                <a:lnTo>
                  <a:pt x="368465" y="34262"/>
                </a:lnTo>
                <a:lnTo>
                  <a:pt x="367641" y="33883"/>
                </a:lnTo>
                <a:lnTo>
                  <a:pt x="367447" y="33677"/>
                </a:lnTo>
                <a:lnTo>
                  <a:pt x="367350" y="33493"/>
                </a:lnTo>
                <a:lnTo>
                  <a:pt x="367592" y="33172"/>
                </a:lnTo>
                <a:lnTo>
                  <a:pt x="368271" y="32897"/>
                </a:lnTo>
                <a:lnTo>
                  <a:pt x="369483" y="32644"/>
                </a:lnTo>
                <a:lnTo>
                  <a:pt x="372052" y="32266"/>
                </a:lnTo>
                <a:lnTo>
                  <a:pt x="377286" y="31681"/>
                </a:lnTo>
                <a:lnTo>
                  <a:pt x="380776" y="31325"/>
                </a:lnTo>
                <a:lnTo>
                  <a:pt x="379758" y="31199"/>
                </a:lnTo>
                <a:lnTo>
                  <a:pt x="377529" y="31004"/>
                </a:lnTo>
                <a:lnTo>
                  <a:pt x="373942" y="30809"/>
                </a:lnTo>
                <a:lnTo>
                  <a:pt x="365993" y="30614"/>
                </a:lnTo>
                <a:lnTo>
                  <a:pt x="358092" y="30442"/>
                </a:lnTo>
                <a:lnTo>
                  <a:pt x="354554" y="30247"/>
                </a:lnTo>
                <a:lnTo>
                  <a:pt x="352518" y="30064"/>
                </a:lnTo>
                <a:lnTo>
                  <a:pt x="350628" y="29834"/>
                </a:lnTo>
                <a:lnTo>
                  <a:pt x="349029" y="29513"/>
                </a:lnTo>
                <a:lnTo>
                  <a:pt x="347817" y="29100"/>
                </a:lnTo>
                <a:lnTo>
                  <a:pt x="346993" y="28607"/>
                </a:lnTo>
                <a:lnTo>
                  <a:pt x="346654" y="28309"/>
                </a:lnTo>
                <a:lnTo>
                  <a:pt x="346557" y="28033"/>
                </a:lnTo>
                <a:lnTo>
                  <a:pt x="346847" y="27494"/>
                </a:lnTo>
                <a:lnTo>
                  <a:pt x="347720" y="26990"/>
                </a:lnTo>
                <a:lnTo>
                  <a:pt x="348883" y="26588"/>
                </a:lnTo>
                <a:lnTo>
                  <a:pt x="349465" y="26416"/>
                </a:lnTo>
                <a:lnTo>
                  <a:pt x="353972" y="25315"/>
                </a:lnTo>
                <a:lnTo>
                  <a:pt x="361534" y="23698"/>
                </a:lnTo>
                <a:lnTo>
                  <a:pt x="366768" y="22711"/>
                </a:lnTo>
                <a:lnTo>
                  <a:pt x="355378" y="22952"/>
                </a:lnTo>
                <a:lnTo>
                  <a:pt x="339335" y="23147"/>
                </a:lnTo>
                <a:lnTo>
                  <a:pt x="329059" y="23078"/>
                </a:lnTo>
                <a:lnTo>
                  <a:pt x="324018" y="22952"/>
                </a:lnTo>
                <a:lnTo>
                  <a:pt x="317669" y="22757"/>
                </a:lnTo>
                <a:lnTo>
                  <a:pt x="308169" y="22378"/>
                </a:lnTo>
                <a:lnTo>
                  <a:pt x="302062" y="22000"/>
                </a:lnTo>
                <a:lnTo>
                  <a:pt x="299008" y="21736"/>
                </a:lnTo>
                <a:lnTo>
                  <a:pt x="297554" y="21587"/>
                </a:lnTo>
                <a:lnTo>
                  <a:pt x="295518" y="21208"/>
                </a:lnTo>
                <a:lnTo>
                  <a:pt x="294258" y="20750"/>
                </a:lnTo>
                <a:lnTo>
                  <a:pt x="293822" y="20234"/>
                </a:lnTo>
                <a:lnTo>
                  <a:pt x="294113" y="19649"/>
                </a:lnTo>
                <a:lnTo>
                  <a:pt x="294937" y="19029"/>
                </a:lnTo>
                <a:lnTo>
                  <a:pt x="296294" y="18387"/>
                </a:lnTo>
                <a:lnTo>
                  <a:pt x="298087" y="17722"/>
                </a:lnTo>
                <a:lnTo>
                  <a:pt x="301335" y="16747"/>
                </a:lnTo>
                <a:lnTo>
                  <a:pt x="306327" y="15519"/>
                </a:lnTo>
                <a:lnTo>
                  <a:pt x="311465" y="14487"/>
                </a:lnTo>
                <a:lnTo>
                  <a:pt x="315924" y="13764"/>
                </a:lnTo>
                <a:lnTo>
                  <a:pt x="317669" y="13569"/>
                </a:lnTo>
                <a:lnTo>
                  <a:pt x="315488" y="13386"/>
                </a:lnTo>
                <a:lnTo>
                  <a:pt x="313161" y="13088"/>
                </a:lnTo>
                <a:lnTo>
                  <a:pt x="312095" y="12835"/>
                </a:lnTo>
                <a:lnTo>
                  <a:pt x="311416" y="12548"/>
                </a:lnTo>
                <a:lnTo>
                  <a:pt x="311174" y="12204"/>
                </a:lnTo>
                <a:lnTo>
                  <a:pt x="311271" y="11803"/>
                </a:lnTo>
                <a:lnTo>
                  <a:pt x="311804" y="11333"/>
                </a:lnTo>
                <a:lnTo>
                  <a:pt x="313404" y="10449"/>
                </a:lnTo>
                <a:lnTo>
                  <a:pt x="316990" y="8901"/>
                </a:lnTo>
                <a:lnTo>
                  <a:pt x="325424" y="5724"/>
                </a:lnTo>
                <a:lnTo>
                  <a:pt x="333664" y="2673"/>
                </a:lnTo>
                <a:lnTo>
                  <a:pt x="329786" y="3166"/>
                </a:lnTo>
                <a:lnTo>
                  <a:pt x="320577" y="4244"/>
                </a:lnTo>
                <a:lnTo>
                  <a:pt x="313840" y="4932"/>
                </a:lnTo>
                <a:lnTo>
                  <a:pt x="308751" y="5311"/>
                </a:lnTo>
                <a:lnTo>
                  <a:pt x="305503" y="5460"/>
                </a:lnTo>
                <a:lnTo>
                  <a:pt x="302546" y="5529"/>
                </a:lnTo>
                <a:lnTo>
                  <a:pt x="299832" y="5471"/>
                </a:lnTo>
                <a:lnTo>
                  <a:pt x="297506" y="5276"/>
                </a:lnTo>
                <a:lnTo>
                  <a:pt x="295615" y="4932"/>
                </a:lnTo>
                <a:lnTo>
                  <a:pt x="294355" y="4416"/>
                </a:lnTo>
                <a:lnTo>
                  <a:pt x="293628" y="3705"/>
                </a:lnTo>
                <a:lnTo>
                  <a:pt x="293531" y="3258"/>
                </a:lnTo>
                <a:lnTo>
                  <a:pt x="293095" y="3361"/>
                </a:lnTo>
                <a:lnTo>
                  <a:pt x="288636" y="4347"/>
                </a:lnTo>
                <a:lnTo>
                  <a:pt x="283498" y="5242"/>
                </a:lnTo>
                <a:lnTo>
                  <a:pt x="279814" y="5712"/>
                </a:lnTo>
                <a:lnTo>
                  <a:pt x="277052" y="5919"/>
                </a:lnTo>
                <a:lnTo>
                  <a:pt x="275210" y="5976"/>
                </a:lnTo>
                <a:lnTo>
                  <a:pt x="273513" y="5953"/>
                </a:lnTo>
                <a:lnTo>
                  <a:pt x="271914" y="5815"/>
                </a:lnTo>
                <a:lnTo>
                  <a:pt x="271138" y="5689"/>
                </a:lnTo>
                <a:lnTo>
                  <a:pt x="269927" y="5448"/>
                </a:lnTo>
                <a:lnTo>
                  <a:pt x="267939" y="4875"/>
                </a:lnTo>
                <a:lnTo>
                  <a:pt x="266728" y="4198"/>
                </a:lnTo>
                <a:lnTo>
                  <a:pt x="266000" y="3464"/>
                </a:lnTo>
                <a:lnTo>
                  <a:pt x="265661" y="2317"/>
                </a:lnTo>
                <a:lnTo>
                  <a:pt x="266194" y="780"/>
                </a:lnTo>
                <a:lnTo>
                  <a:pt x="266582" y="126"/>
                </a:lnTo>
                <a:lnTo>
                  <a:pt x="261299" y="1204"/>
                </a:lnTo>
                <a:lnTo>
                  <a:pt x="253883" y="2833"/>
                </a:lnTo>
                <a:lnTo>
                  <a:pt x="249133" y="4095"/>
                </a:lnTo>
                <a:lnTo>
                  <a:pt x="237694" y="6997"/>
                </a:lnTo>
                <a:lnTo>
                  <a:pt x="232944" y="8098"/>
                </a:lnTo>
                <a:lnTo>
                  <a:pt x="228340" y="9027"/>
                </a:lnTo>
                <a:lnTo>
                  <a:pt x="224220" y="9715"/>
                </a:lnTo>
                <a:lnTo>
                  <a:pt x="222426" y="9910"/>
                </a:lnTo>
                <a:lnTo>
                  <a:pt x="220439" y="10071"/>
                </a:lnTo>
                <a:lnTo>
                  <a:pt x="217822" y="10186"/>
                </a:lnTo>
                <a:lnTo>
                  <a:pt x="216222" y="10163"/>
                </a:lnTo>
                <a:lnTo>
                  <a:pt x="214671" y="10071"/>
                </a:lnTo>
                <a:lnTo>
                  <a:pt x="213217" y="9910"/>
                </a:lnTo>
                <a:lnTo>
                  <a:pt x="211085" y="9520"/>
                </a:lnTo>
                <a:lnTo>
                  <a:pt x="209534" y="9153"/>
                </a:lnTo>
                <a:lnTo>
                  <a:pt x="208855" y="8935"/>
                </a:lnTo>
                <a:lnTo>
                  <a:pt x="206916" y="8132"/>
                </a:lnTo>
                <a:lnTo>
                  <a:pt x="203378" y="6412"/>
                </a:lnTo>
                <a:lnTo>
                  <a:pt x="199840" y="4278"/>
                </a:lnTo>
                <a:lnTo>
                  <a:pt x="197853" y="2856"/>
                </a:lnTo>
                <a:lnTo>
                  <a:pt x="196301" y="1537"/>
                </a:lnTo>
                <a:lnTo>
                  <a:pt x="195478" y="436"/>
                </a:lnTo>
                <a:lnTo>
                  <a:pt x="195478" y="0"/>
                </a:lnTo>
                <a:lnTo>
                  <a:pt x="194557" y="447"/>
                </a:lnTo>
                <a:lnTo>
                  <a:pt x="192909" y="1353"/>
                </a:lnTo>
                <a:lnTo>
                  <a:pt x="190970" y="2741"/>
                </a:lnTo>
                <a:lnTo>
                  <a:pt x="187868" y="5586"/>
                </a:lnTo>
                <a:lnTo>
                  <a:pt x="185735" y="7456"/>
                </a:lnTo>
                <a:lnTo>
                  <a:pt x="185202" y="7972"/>
                </a:lnTo>
                <a:lnTo>
                  <a:pt x="183748" y="9107"/>
                </a:lnTo>
                <a:lnTo>
                  <a:pt x="182488" y="9887"/>
                </a:lnTo>
                <a:lnTo>
                  <a:pt x="181179" y="10381"/>
                </a:lnTo>
                <a:lnTo>
                  <a:pt x="180161" y="10644"/>
                </a:lnTo>
                <a:lnTo>
                  <a:pt x="178998" y="10839"/>
                </a:lnTo>
                <a:lnTo>
                  <a:pt x="177641" y="10954"/>
                </a:lnTo>
                <a:lnTo>
                  <a:pt x="176187" y="10954"/>
                </a:lnTo>
                <a:lnTo>
                  <a:pt x="174539" y="10828"/>
                </a:lnTo>
                <a:lnTo>
                  <a:pt x="172648" y="10576"/>
                </a:lnTo>
                <a:lnTo>
                  <a:pt x="170516" y="10174"/>
                </a:lnTo>
                <a:lnTo>
                  <a:pt x="169401" y="9887"/>
                </a:lnTo>
                <a:lnTo>
                  <a:pt x="169110" y="10266"/>
                </a:lnTo>
                <a:lnTo>
                  <a:pt x="168916" y="11069"/>
                </a:lnTo>
                <a:lnTo>
                  <a:pt x="169207" y="12319"/>
                </a:lnTo>
                <a:lnTo>
                  <a:pt x="169740" y="14028"/>
                </a:lnTo>
                <a:lnTo>
                  <a:pt x="169449" y="15255"/>
                </a:lnTo>
                <a:lnTo>
                  <a:pt x="168674" y="16024"/>
                </a:lnTo>
                <a:lnTo>
                  <a:pt x="167995" y="16368"/>
                </a:lnTo>
                <a:lnTo>
                  <a:pt x="167171" y="16712"/>
                </a:lnTo>
                <a:lnTo>
                  <a:pt x="165814" y="17010"/>
                </a:lnTo>
                <a:lnTo>
                  <a:pt x="164748" y="17137"/>
                </a:lnTo>
                <a:lnTo>
                  <a:pt x="163148" y="17205"/>
                </a:lnTo>
                <a:lnTo>
                  <a:pt x="160870" y="17102"/>
                </a:lnTo>
                <a:lnTo>
                  <a:pt x="158592" y="16804"/>
                </a:lnTo>
                <a:lnTo>
                  <a:pt x="156266" y="16402"/>
                </a:lnTo>
                <a:lnTo>
                  <a:pt x="153115" y="15657"/>
                </a:lnTo>
                <a:lnTo>
                  <a:pt x="151419" y="15164"/>
                </a:lnTo>
                <a:lnTo>
                  <a:pt x="151322" y="16116"/>
                </a:lnTo>
                <a:lnTo>
                  <a:pt x="151176" y="17882"/>
                </a:lnTo>
                <a:lnTo>
                  <a:pt x="151758" y="19270"/>
                </a:lnTo>
                <a:lnTo>
                  <a:pt x="152727" y="20314"/>
                </a:lnTo>
                <a:lnTo>
                  <a:pt x="154327" y="21495"/>
                </a:lnTo>
                <a:lnTo>
                  <a:pt x="156750" y="22895"/>
                </a:lnTo>
                <a:lnTo>
                  <a:pt x="158350" y="23675"/>
                </a:lnTo>
                <a:lnTo>
                  <a:pt x="160240" y="24764"/>
                </a:lnTo>
                <a:lnTo>
                  <a:pt x="162809" y="26278"/>
                </a:lnTo>
                <a:lnTo>
                  <a:pt x="161549" y="26026"/>
                </a:lnTo>
                <a:lnTo>
                  <a:pt x="157381" y="25303"/>
                </a:lnTo>
                <a:lnTo>
                  <a:pt x="148753" y="23927"/>
                </a:lnTo>
                <a:lnTo>
                  <a:pt x="135085" y="21954"/>
                </a:lnTo>
                <a:lnTo>
                  <a:pt x="126118" y="20807"/>
                </a:lnTo>
                <a:lnTo>
                  <a:pt x="121756" y="20325"/>
                </a:lnTo>
                <a:lnTo>
                  <a:pt x="120350" y="20245"/>
                </a:lnTo>
                <a:lnTo>
                  <a:pt x="121610" y="21036"/>
                </a:lnTo>
                <a:lnTo>
                  <a:pt x="123258" y="22195"/>
                </a:lnTo>
                <a:lnTo>
                  <a:pt x="123937" y="22906"/>
                </a:lnTo>
                <a:lnTo>
                  <a:pt x="124131" y="23537"/>
                </a:lnTo>
                <a:lnTo>
                  <a:pt x="123597" y="24076"/>
                </a:lnTo>
                <a:lnTo>
                  <a:pt x="122531" y="24397"/>
                </a:lnTo>
                <a:lnTo>
                  <a:pt x="121513" y="24581"/>
                </a:lnTo>
                <a:lnTo>
                  <a:pt x="119526" y="24776"/>
                </a:lnTo>
                <a:lnTo>
                  <a:pt x="117733" y="24856"/>
                </a:lnTo>
                <a:lnTo>
                  <a:pt x="116375" y="24879"/>
                </a:lnTo>
                <a:lnTo>
                  <a:pt x="114194" y="24902"/>
                </a:lnTo>
                <a:lnTo>
                  <a:pt x="112256" y="24799"/>
                </a:lnTo>
                <a:lnTo>
                  <a:pt x="110268" y="24592"/>
                </a:lnTo>
                <a:lnTo>
                  <a:pt x="106633" y="23996"/>
                </a:lnTo>
                <a:lnTo>
                  <a:pt x="98490" y="22528"/>
                </a:lnTo>
                <a:lnTo>
                  <a:pt x="92044" y="21415"/>
                </a:lnTo>
                <a:lnTo>
                  <a:pt x="91705" y="21931"/>
                </a:lnTo>
                <a:lnTo>
                  <a:pt x="90444" y="22791"/>
                </a:lnTo>
                <a:lnTo>
                  <a:pt x="88748" y="23491"/>
                </a:lnTo>
                <a:lnTo>
                  <a:pt x="86615" y="24030"/>
                </a:lnTo>
                <a:lnTo>
                  <a:pt x="84046" y="24420"/>
                </a:lnTo>
                <a:lnTo>
                  <a:pt x="81138" y="24707"/>
                </a:lnTo>
                <a:lnTo>
                  <a:pt x="77988" y="24879"/>
                </a:lnTo>
                <a:lnTo>
                  <a:pt x="74546" y="24994"/>
                </a:lnTo>
                <a:lnTo>
                  <a:pt x="65434" y="25040"/>
                </a:lnTo>
                <a:lnTo>
                  <a:pt x="54238" y="24994"/>
                </a:lnTo>
                <a:lnTo>
                  <a:pt x="48954" y="25108"/>
                </a:lnTo>
                <a:lnTo>
                  <a:pt x="45707" y="25257"/>
                </a:lnTo>
                <a:lnTo>
                  <a:pt x="44156" y="25384"/>
                </a:lnTo>
                <a:lnTo>
                  <a:pt x="47355" y="26129"/>
                </a:lnTo>
                <a:lnTo>
                  <a:pt x="53850" y="27448"/>
                </a:lnTo>
                <a:lnTo>
                  <a:pt x="60248" y="28595"/>
                </a:lnTo>
                <a:lnTo>
                  <a:pt x="66355" y="29582"/>
                </a:lnTo>
                <a:lnTo>
                  <a:pt x="74595" y="30763"/>
                </a:lnTo>
                <a:lnTo>
                  <a:pt x="82398" y="31818"/>
                </a:lnTo>
                <a:lnTo>
                  <a:pt x="84143" y="32128"/>
                </a:lnTo>
                <a:lnTo>
                  <a:pt x="85791" y="32461"/>
                </a:lnTo>
                <a:lnTo>
                  <a:pt x="88312" y="33011"/>
                </a:lnTo>
                <a:lnTo>
                  <a:pt x="89136" y="33401"/>
                </a:lnTo>
                <a:lnTo>
                  <a:pt x="89136" y="33642"/>
                </a:lnTo>
                <a:lnTo>
                  <a:pt x="88602" y="33929"/>
                </a:lnTo>
                <a:lnTo>
                  <a:pt x="87342" y="34216"/>
                </a:lnTo>
                <a:lnTo>
                  <a:pt x="86373" y="34388"/>
                </a:lnTo>
                <a:lnTo>
                  <a:pt x="84580" y="34698"/>
                </a:lnTo>
                <a:lnTo>
                  <a:pt x="78909" y="35489"/>
                </a:lnTo>
                <a:lnTo>
                  <a:pt x="67567" y="36980"/>
                </a:lnTo>
                <a:lnTo>
                  <a:pt x="50118" y="39091"/>
                </a:lnTo>
                <a:lnTo>
                  <a:pt x="38824" y="40318"/>
                </a:lnTo>
                <a:lnTo>
                  <a:pt x="33347" y="40834"/>
                </a:lnTo>
                <a:lnTo>
                  <a:pt x="31554" y="40960"/>
                </a:lnTo>
                <a:lnTo>
                  <a:pt x="36110" y="41603"/>
                </a:lnTo>
                <a:lnTo>
                  <a:pt x="41539" y="42463"/>
                </a:lnTo>
                <a:lnTo>
                  <a:pt x="44398" y="43025"/>
                </a:lnTo>
                <a:lnTo>
                  <a:pt x="46725" y="43541"/>
                </a:lnTo>
                <a:lnTo>
                  <a:pt x="48470" y="44046"/>
                </a:lnTo>
                <a:lnTo>
                  <a:pt x="49585" y="44516"/>
                </a:lnTo>
                <a:lnTo>
                  <a:pt x="50263" y="44986"/>
                </a:lnTo>
                <a:lnTo>
                  <a:pt x="50360" y="45445"/>
                </a:lnTo>
                <a:lnTo>
                  <a:pt x="49875" y="45904"/>
                </a:lnTo>
                <a:lnTo>
                  <a:pt x="49003" y="46363"/>
                </a:lnTo>
                <a:lnTo>
                  <a:pt x="47597" y="46833"/>
                </a:lnTo>
                <a:lnTo>
                  <a:pt x="44641" y="47556"/>
                </a:lnTo>
                <a:lnTo>
                  <a:pt x="39164" y="48565"/>
                </a:lnTo>
                <a:lnTo>
                  <a:pt x="35674" y="49116"/>
                </a:lnTo>
                <a:lnTo>
                  <a:pt x="34171" y="49334"/>
                </a:lnTo>
                <a:lnTo>
                  <a:pt x="29712" y="49827"/>
                </a:lnTo>
                <a:lnTo>
                  <a:pt x="21957" y="50572"/>
                </a:lnTo>
                <a:lnTo>
                  <a:pt x="18273" y="50997"/>
                </a:lnTo>
                <a:lnTo>
                  <a:pt x="20842" y="51306"/>
                </a:lnTo>
                <a:lnTo>
                  <a:pt x="24671" y="51914"/>
                </a:lnTo>
                <a:lnTo>
                  <a:pt x="26949" y="52499"/>
                </a:lnTo>
                <a:lnTo>
                  <a:pt x="27676" y="52935"/>
                </a:lnTo>
                <a:lnTo>
                  <a:pt x="27870" y="53210"/>
                </a:lnTo>
                <a:lnTo>
                  <a:pt x="27628" y="53623"/>
                </a:lnTo>
                <a:lnTo>
                  <a:pt x="26416" y="54163"/>
                </a:lnTo>
                <a:lnTo>
                  <a:pt x="24380" y="54690"/>
                </a:lnTo>
                <a:lnTo>
                  <a:pt x="21812" y="55218"/>
                </a:lnTo>
                <a:lnTo>
                  <a:pt x="17159" y="55998"/>
                </a:lnTo>
                <a:lnTo>
                  <a:pt x="10373" y="57053"/>
                </a:lnTo>
                <a:lnTo>
                  <a:pt x="5768" y="57879"/>
                </a:lnTo>
                <a:lnTo>
                  <a:pt x="3248" y="58441"/>
                </a:lnTo>
                <a:lnTo>
                  <a:pt x="1358" y="59026"/>
                </a:lnTo>
                <a:lnTo>
                  <a:pt x="291" y="59622"/>
                </a:lnTo>
                <a:lnTo>
                  <a:pt x="194" y="59921"/>
                </a:lnTo>
                <a:lnTo>
                  <a:pt x="146" y="59955"/>
                </a:lnTo>
                <a:lnTo>
                  <a:pt x="0" y="59966"/>
                </a:lnTo>
                <a:lnTo>
                  <a:pt x="2860" y="59645"/>
                </a:lnTo>
                <a:lnTo>
                  <a:pt x="8676" y="59129"/>
                </a:lnTo>
                <a:lnTo>
                  <a:pt x="14735" y="58728"/>
                </a:lnTo>
                <a:lnTo>
                  <a:pt x="20794" y="58441"/>
                </a:lnTo>
                <a:lnTo>
                  <a:pt x="23799" y="58338"/>
                </a:lnTo>
                <a:lnTo>
                  <a:pt x="27095" y="58223"/>
                </a:lnTo>
                <a:lnTo>
                  <a:pt x="33057" y="58062"/>
                </a:lnTo>
                <a:lnTo>
                  <a:pt x="36740" y="58017"/>
                </a:lnTo>
                <a:lnTo>
                  <a:pt x="38340" y="58028"/>
                </a:lnTo>
                <a:lnTo>
                  <a:pt x="39697" y="58074"/>
                </a:lnTo>
                <a:lnTo>
                  <a:pt x="41587" y="58292"/>
                </a:lnTo>
                <a:lnTo>
                  <a:pt x="42653" y="58647"/>
                </a:lnTo>
                <a:lnTo>
                  <a:pt x="43041" y="59129"/>
                </a:lnTo>
                <a:lnTo>
                  <a:pt x="42993" y="60035"/>
                </a:lnTo>
                <a:lnTo>
                  <a:pt x="42653" y="61136"/>
                </a:lnTo>
                <a:lnTo>
                  <a:pt x="42605" y="61951"/>
                </a:lnTo>
                <a:lnTo>
                  <a:pt x="42702" y="62352"/>
                </a:lnTo>
                <a:lnTo>
                  <a:pt x="46579" y="61435"/>
                </a:lnTo>
                <a:lnTo>
                  <a:pt x="54383" y="59783"/>
                </a:lnTo>
                <a:lnTo>
                  <a:pt x="60054" y="58785"/>
                </a:lnTo>
                <a:lnTo>
                  <a:pt x="63738" y="58246"/>
                </a:lnTo>
                <a:lnTo>
                  <a:pt x="67324" y="57799"/>
                </a:lnTo>
                <a:lnTo>
                  <a:pt x="70669" y="57489"/>
                </a:lnTo>
                <a:lnTo>
                  <a:pt x="72268" y="57386"/>
                </a:lnTo>
                <a:lnTo>
                  <a:pt x="74013" y="57294"/>
                </a:lnTo>
                <a:lnTo>
                  <a:pt x="78133" y="57110"/>
                </a:lnTo>
                <a:lnTo>
                  <a:pt x="82447" y="57064"/>
                </a:lnTo>
                <a:lnTo>
                  <a:pt x="85403" y="57179"/>
                </a:lnTo>
                <a:lnTo>
                  <a:pt x="87148" y="57351"/>
                </a:lnTo>
                <a:lnTo>
                  <a:pt x="87924" y="57454"/>
                </a:lnTo>
                <a:lnTo>
                  <a:pt x="88409" y="57558"/>
                </a:lnTo>
                <a:lnTo>
                  <a:pt x="89039" y="57844"/>
                </a:lnTo>
                <a:lnTo>
                  <a:pt x="89426" y="58487"/>
                </a:lnTo>
                <a:lnTo>
                  <a:pt x="88990" y="59634"/>
                </a:lnTo>
                <a:lnTo>
                  <a:pt x="87730" y="60999"/>
                </a:lnTo>
                <a:lnTo>
                  <a:pt x="85161" y="63201"/>
                </a:lnTo>
                <a:lnTo>
                  <a:pt x="81671" y="65759"/>
                </a:lnTo>
                <a:lnTo>
                  <a:pt x="80799" y="66527"/>
                </a:lnTo>
                <a:lnTo>
                  <a:pt x="79490" y="67824"/>
                </a:lnTo>
                <a:lnTo>
                  <a:pt x="77212" y="69911"/>
                </a:lnTo>
                <a:lnTo>
                  <a:pt x="74886" y="71655"/>
                </a:lnTo>
                <a:lnTo>
                  <a:pt x="72268" y="73352"/>
                </a:lnTo>
                <a:lnTo>
                  <a:pt x="70717" y="74293"/>
                </a:lnTo>
                <a:lnTo>
                  <a:pt x="72947" y="74052"/>
                </a:lnTo>
                <a:lnTo>
                  <a:pt x="77503" y="73410"/>
                </a:lnTo>
                <a:lnTo>
                  <a:pt x="84143" y="72286"/>
                </a:lnTo>
                <a:lnTo>
                  <a:pt x="90105" y="71322"/>
                </a:lnTo>
                <a:lnTo>
                  <a:pt x="92722" y="71047"/>
                </a:lnTo>
                <a:lnTo>
                  <a:pt x="94322" y="70944"/>
                </a:lnTo>
                <a:lnTo>
                  <a:pt x="95824" y="70966"/>
                </a:lnTo>
                <a:lnTo>
                  <a:pt x="97085" y="71104"/>
                </a:lnTo>
                <a:lnTo>
                  <a:pt x="98199" y="71356"/>
                </a:lnTo>
                <a:lnTo>
                  <a:pt x="99169" y="71769"/>
                </a:lnTo>
                <a:lnTo>
                  <a:pt x="99508" y="72033"/>
                </a:lnTo>
                <a:lnTo>
                  <a:pt x="99993" y="72446"/>
                </a:lnTo>
                <a:lnTo>
                  <a:pt x="100526" y="73283"/>
                </a:lnTo>
                <a:lnTo>
                  <a:pt x="100477" y="74155"/>
                </a:lnTo>
                <a:lnTo>
                  <a:pt x="99993" y="75084"/>
                </a:lnTo>
                <a:lnTo>
                  <a:pt x="98636" y="76621"/>
                </a:lnTo>
                <a:lnTo>
                  <a:pt x="95679" y="79064"/>
                </a:lnTo>
                <a:lnTo>
                  <a:pt x="93886" y="80533"/>
                </a:lnTo>
                <a:lnTo>
                  <a:pt x="95534" y="80223"/>
                </a:lnTo>
                <a:lnTo>
                  <a:pt x="98490" y="79753"/>
                </a:lnTo>
                <a:lnTo>
                  <a:pt x="101301" y="79409"/>
                </a:lnTo>
                <a:lnTo>
                  <a:pt x="103676" y="79179"/>
                </a:lnTo>
                <a:lnTo>
                  <a:pt x="105858" y="79064"/>
                </a:lnTo>
                <a:lnTo>
                  <a:pt x="107796" y="79053"/>
                </a:lnTo>
                <a:lnTo>
                  <a:pt x="109541" y="79168"/>
                </a:lnTo>
                <a:lnTo>
                  <a:pt x="110995" y="79374"/>
                </a:lnTo>
                <a:lnTo>
                  <a:pt x="112304" y="79672"/>
                </a:lnTo>
                <a:lnTo>
                  <a:pt x="113419" y="80062"/>
                </a:lnTo>
                <a:lnTo>
                  <a:pt x="114824" y="80796"/>
                </a:lnTo>
                <a:lnTo>
                  <a:pt x="116278" y="82070"/>
                </a:lnTo>
                <a:lnTo>
                  <a:pt x="117345" y="83607"/>
                </a:lnTo>
                <a:lnTo>
                  <a:pt x="117830" y="84478"/>
                </a:lnTo>
                <a:lnTo>
                  <a:pt x="118605" y="85522"/>
                </a:lnTo>
                <a:lnTo>
                  <a:pt x="121901" y="88585"/>
                </a:lnTo>
                <a:lnTo>
                  <a:pt x="122870" y="8983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684896" y="732554"/>
            <a:ext cx="740364" cy="623435"/>
          </a:xfrm>
          <a:custGeom>
            <a:avLst/>
            <a:gdLst/>
            <a:ahLst/>
            <a:cxnLst/>
            <a:rect l="l" t="t" r="r" b="b"/>
            <a:pathLst>
              <a:path w="339626" h="75165" extrusionOk="0">
                <a:moveTo>
                  <a:pt x="0" y="50595"/>
                </a:moveTo>
                <a:lnTo>
                  <a:pt x="921" y="50527"/>
                </a:lnTo>
                <a:lnTo>
                  <a:pt x="1067" y="50515"/>
                </a:lnTo>
                <a:lnTo>
                  <a:pt x="1067" y="50515"/>
                </a:lnTo>
                <a:lnTo>
                  <a:pt x="0" y="50595"/>
                </a:lnTo>
                <a:close/>
                <a:moveTo>
                  <a:pt x="106633" y="75165"/>
                </a:moveTo>
                <a:lnTo>
                  <a:pt x="109154" y="71139"/>
                </a:lnTo>
                <a:lnTo>
                  <a:pt x="112449" y="65656"/>
                </a:lnTo>
                <a:lnTo>
                  <a:pt x="114776" y="62215"/>
                </a:lnTo>
                <a:lnTo>
                  <a:pt x="116133" y="60563"/>
                </a:lnTo>
                <a:lnTo>
                  <a:pt x="117927" y="58304"/>
                </a:lnTo>
                <a:lnTo>
                  <a:pt x="119623" y="56067"/>
                </a:lnTo>
                <a:lnTo>
                  <a:pt x="122677" y="57512"/>
                </a:lnTo>
                <a:lnTo>
                  <a:pt x="128590" y="60426"/>
                </a:lnTo>
                <a:lnTo>
                  <a:pt x="131304" y="61905"/>
                </a:lnTo>
                <a:lnTo>
                  <a:pt x="134115" y="63511"/>
                </a:lnTo>
                <a:lnTo>
                  <a:pt x="137799" y="65977"/>
                </a:lnTo>
                <a:lnTo>
                  <a:pt x="139835" y="67663"/>
                </a:lnTo>
                <a:lnTo>
                  <a:pt x="140659" y="68524"/>
                </a:lnTo>
                <a:lnTo>
                  <a:pt x="139932" y="67652"/>
                </a:lnTo>
                <a:lnTo>
                  <a:pt x="138090" y="65954"/>
                </a:lnTo>
                <a:lnTo>
                  <a:pt x="134697" y="63465"/>
                </a:lnTo>
                <a:lnTo>
                  <a:pt x="132031" y="61825"/>
                </a:lnTo>
                <a:lnTo>
                  <a:pt x="129220" y="60208"/>
                </a:lnTo>
                <a:lnTo>
                  <a:pt x="123210" y="57019"/>
                </a:lnTo>
                <a:lnTo>
                  <a:pt x="120108" y="55436"/>
                </a:lnTo>
                <a:lnTo>
                  <a:pt x="120108" y="55436"/>
                </a:lnTo>
                <a:lnTo>
                  <a:pt x="123113" y="51353"/>
                </a:lnTo>
                <a:lnTo>
                  <a:pt x="125924" y="47258"/>
                </a:lnTo>
                <a:lnTo>
                  <a:pt x="129462" y="41672"/>
                </a:lnTo>
                <a:lnTo>
                  <a:pt x="133582" y="43186"/>
                </a:lnTo>
                <a:lnTo>
                  <a:pt x="141531" y="46248"/>
                </a:lnTo>
                <a:lnTo>
                  <a:pt x="145360" y="47797"/>
                </a:lnTo>
                <a:lnTo>
                  <a:pt x="147396" y="48680"/>
                </a:lnTo>
                <a:lnTo>
                  <a:pt x="151322" y="50458"/>
                </a:lnTo>
                <a:lnTo>
                  <a:pt x="154957" y="52270"/>
                </a:lnTo>
                <a:lnTo>
                  <a:pt x="158205" y="54140"/>
                </a:lnTo>
                <a:lnTo>
                  <a:pt x="159610" y="55080"/>
                </a:lnTo>
                <a:lnTo>
                  <a:pt x="158302" y="54128"/>
                </a:lnTo>
                <a:lnTo>
                  <a:pt x="155248" y="52247"/>
                </a:lnTo>
                <a:lnTo>
                  <a:pt x="151758" y="50401"/>
                </a:lnTo>
                <a:lnTo>
                  <a:pt x="148026" y="48611"/>
                </a:lnTo>
                <a:lnTo>
                  <a:pt x="145990" y="47716"/>
                </a:lnTo>
                <a:lnTo>
                  <a:pt x="142161" y="46042"/>
                </a:lnTo>
                <a:lnTo>
                  <a:pt x="133970" y="42750"/>
                </a:lnTo>
                <a:lnTo>
                  <a:pt x="129802" y="41121"/>
                </a:lnTo>
                <a:lnTo>
                  <a:pt x="134406" y="33941"/>
                </a:lnTo>
                <a:lnTo>
                  <a:pt x="136587" y="30603"/>
                </a:lnTo>
                <a:lnTo>
                  <a:pt x="138914" y="27276"/>
                </a:lnTo>
                <a:lnTo>
                  <a:pt x="140126" y="25797"/>
                </a:lnTo>
                <a:lnTo>
                  <a:pt x="142016" y="23595"/>
                </a:lnTo>
                <a:lnTo>
                  <a:pt x="143518" y="22149"/>
                </a:lnTo>
                <a:lnTo>
                  <a:pt x="144391" y="21438"/>
                </a:lnTo>
                <a:lnTo>
                  <a:pt x="148995" y="23388"/>
                </a:lnTo>
                <a:lnTo>
                  <a:pt x="170710" y="32656"/>
                </a:lnTo>
                <a:lnTo>
                  <a:pt x="186268" y="39148"/>
                </a:lnTo>
                <a:lnTo>
                  <a:pt x="192763" y="41706"/>
                </a:lnTo>
                <a:lnTo>
                  <a:pt x="191794" y="43358"/>
                </a:lnTo>
                <a:lnTo>
                  <a:pt x="190340" y="46638"/>
                </a:lnTo>
                <a:lnTo>
                  <a:pt x="190001" y="48301"/>
                </a:lnTo>
                <a:lnTo>
                  <a:pt x="189904" y="49150"/>
                </a:lnTo>
                <a:lnTo>
                  <a:pt x="190097" y="50859"/>
                </a:lnTo>
                <a:lnTo>
                  <a:pt x="190825" y="52545"/>
                </a:lnTo>
                <a:lnTo>
                  <a:pt x="192182" y="54209"/>
                </a:lnTo>
                <a:lnTo>
                  <a:pt x="193200" y="55012"/>
                </a:lnTo>
                <a:lnTo>
                  <a:pt x="192279" y="54209"/>
                </a:lnTo>
                <a:lnTo>
                  <a:pt x="191115" y="52534"/>
                </a:lnTo>
                <a:lnTo>
                  <a:pt x="190631" y="50848"/>
                </a:lnTo>
                <a:lnTo>
                  <a:pt x="190631" y="49150"/>
                </a:lnTo>
                <a:lnTo>
                  <a:pt x="190728" y="48301"/>
                </a:lnTo>
                <a:lnTo>
                  <a:pt x="191212" y="46753"/>
                </a:lnTo>
                <a:lnTo>
                  <a:pt x="192860" y="43679"/>
                </a:lnTo>
                <a:lnTo>
                  <a:pt x="193878" y="42130"/>
                </a:lnTo>
                <a:lnTo>
                  <a:pt x="196835" y="43255"/>
                </a:lnTo>
                <a:lnTo>
                  <a:pt x="199743" y="44390"/>
                </a:lnTo>
                <a:lnTo>
                  <a:pt x="206529" y="46902"/>
                </a:lnTo>
                <a:lnTo>
                  <a:pt x="210018" y="48164"/>
                </a:lnTo>
                <a:lnTo>
                  <a:pt x="218113" y="51054"/>
                </a:lnTo>
                <a:lnTo>
                  <a:pt x="226546" y="53899"/>
                </a:lnTo>
                <a:lnTo>
                  <a:pt x="226740" y="54082"/>
                </a:lnTo>
                <a:lnTo>
                  <a:pt x="227080" y="55619"/>
                </a:lnTo>
                <a:lnTo>
                  <a:pt x="227710" y="57833"/>
                </a:lnTo>
                <a:lnTo>
                  <a:pt x="228388" y="59324"/>
                </a:lnTo>
                <a:lnTo>
                  <a:pt x="228921" y="60070"/>
                </a:lnTo>
                <a:lnTo>
                  <a:pt x="229503" y="60850"/>
                </a:lnTo>
                <a:lnTo>
                  <a:pt x="230909" y="62375"/>
                </a:lnTo>
                <a:lnTo>
                  <a:pt x="232702" y="63867"/>
                </a:lnTo>
                <a:lnTo>
                  <a:pt x="235029" y="65312"/>
                </a:lnTo>
                <a:lnTo>
                  <a:pt x="236434" y="66012"/>
                </a:lnTo>
                <a:lnTo>
                  <a:pt x="236434" y="66012"/>
                </a:lnTo>
                <a:lnTo>
                  <a:pt x="235077" y="65300"/>
                </a:lnTo>
                <a:lnTo>
                  <a:pt x="232944" y="63832"/>
                </a:lnTo>
                <a:lnTo>
                  <a:pt x="231393" y="62341"/>
                </a:lnTo>
                <a:lnTo>
                  <a:pt x="230133" y="60815"/>
                </a:lnTo>
                <a:lnTo>
                  <a:pt x="229649" y="60058"/>
                </a:lnTo>
                <a:lnTo>
                  <a:pt x="228921" y="58625"/>
                </a:lnTo>
                <a:lnTo>
                  <a:pt x="228001" y="55757"/>
                </a:lnTo>
                <a:lnTo>
                  <a:pt x="227758" y="54323"/>
                </a:lnTo>
                <a:lnTo>
                  <a:pt x="236677" y="57237"/>
                </a:lnTo>
                <a:lnTo>
                  <a:pt x="257082" y="63706"/>
                </a:lnTo>
                <a:lnTo>
                  <a:pt x="266049" y="66608"/>
                </a:lnTo>
                <a:lnTo>
                  <a:pt x="252865" y="62307"/>
                </a:lnTo>
                <a:lnTo>
                  <a:pt x="231975" y="55264"/>
                </a:lnTo>
                <a:lnTo>
                  <a:pt x="218791" y="50653"/>
                </a:lnTo>
                <a:lnTo>
                  <a:pt x="212878" y="48462"/>
                </a:lnTo>
                <a:lnTo>
                  <a:pt x="219325" y="49162"/>
                </a:lnTo>
                <a:lnTo>
                  <a:pt x="232024" y="50630"/>
                </a:lnTo>
                <a:lnTo>
                  <a:pt x="238276" y="51410"/>
                </a:lnTo>
                <a:lnTo>
                  <a:pt x="241717" y="51857"/>
                </a:lnTo>
                <a:lnTo>
                  <a:pt x="248552" y="52786"/>
                </a:lnTo>
                <a:lnTo>
                  <a:pt x="255240" y="53796"/>
                </a:lnTo>
                <a:lnTo>
                  <a:pt x="261638" y="54874"/>
                </a:lnTo>
                <a:lnTo>
                  <a:pt x="264692" y="55482"/>
                </a:lnTo>
                <a:lnTo>
                  <a:pt x="261687" y="54862"/>
                </a:lnTo>
                <a:lnTo>
                  <a:pt x="255386" y="53738"/>
                </a:lnTo>
                <a:lnTo>
                  <a:pt x="248794" y="52695"/>
                </a:lnTo>
                <a:lnTo>
                  <a:pt x="242105" y="51697"/>
                </a:lnTo>
                <a:lnTo>
                  <a:pt x="238615" y="51238"/>
                </a:lnTo>
                <a:lnTo>
                  <a:pt x="231975" y="50366"/>
                </a:lnTo>
                <a:lnTo>
                  <a:pt x="218549" y="48772"/>
                </a:lnTo>
                <a:lnTo>
                  <a:pt x="211715" y="47992"/>
                </a:lnTo>
                <a:lnTo>
                  <a:pt x="206529" y="46076"/>
                </a:lnTo>
                <a:lnTo>
                  <a:pt x="201536" y="44126"/>
                </a:lnTo>
                <a:lnTo>
                  <a:pt x="196738" y="42245"/>
                </a:lnTo>
                <a:lnTo>
                  <a:pt x="187577" y="38426"/>
                </a:lnTo>
                <a:lnTo>
                  <a:pt x="183021" y="36510"/>
                </a:lnTo>
                <a:lnTo>
                  <a:pt x="186559" y="36831"/>
                </a:lnTo>
                <a:lnTo>
                  <a:pt x="193587" y="37577"/>
                </a:lnTo>
                <a:lnTo>
                  <a:pt x="203814" y="38804"/>
                </a:lnTo>
                <a:lnTo>
                  <a:pt x="210455" y="39699"/>
                </a:lnTo>
                <a:lnTo>
                  <a:pt x="217628" y="40720"/>
                </a:lnTo>
                <a:lnTo>
                  <a:pt x="231684" y="42899"/>
                </a:lnTo>
                <a:lnTo>
                  <a:pt x="238615" y="44012"/>
                </a:lnTo>
                <a:lnTo>
                  <a:pt x="231781" y="42853"/>
                </a:lnTo>
                <a:lnTo>
                  <a:pt x="217967" y="40605"/>
                </a:lnTo>
                <a:lnTo>
                  <a:pt x="210891" y="39538"/>
                </a:lnTo>
                <a:lnTo>
                  <a:pt x="207401" y="39033"/>
                </a:lnTo>
                <a:lnTo>
                  <a:pt x="200325" y="38070"/>
                </a:lnTo>
                <a:lnTo>
                  <a:pt x="193103" y="37164"/>
                </a:lnTo>
                <a:lnTo>
                  <a:pt x="185638" y="36361"/>
                </a:lnTo>
                <a:lnTo>
                  <a:pt x="181858" y="35994"/>
                </a:lnTo>
                <a:lnTo>
                  <a:pt x="172503" y="31865"/>
                </a:lnTo>
                <a:lnTo>
                  <a:pt x="151952" y="22482"/>
                </a:lnTo>
                <a:lnTo>
                  <a:pt x="148898" y="21094"/>
                </a:lnTo>
                <a:lnTo>
                  <a:pt x="151516" y="21151"/>
                </a:lnTo>
                <a:lnTo>
                  <a:pt x="155975" y="21266"/>
                </a:lnTo>
                <a:lnTo>
                  <a:pt x="162131" y="21495"/>
                </a:lnTo>
                <a:lnTo>
                  <a:pt x="168238" y="21759"/>
                </a:lnTo>
                <a:lnTo>
                  <a:pt x="180597" y="22333"/>
                </a:lnTo>
                <a:lnTo>
                  <a:pt x="192860" y="22952"/>
                </a:lnTo>
                <a:lnTo>
                  <a:pt x="203572" y="23514"/>
                </a:lnTo>
                <a:lnTo>
                  <a:pt x="214284" y="24099"/>
                </a:lnTo>
                <a:lnTo>
                  <a:pt x="219712" y="25648"/>
                </a:lnTo>
                <a:lnTo>
                  <a:pt x="230666" y="28722"/>
                </a:lnTo>
                <a:lnTo>
                  <a:pt x="236337" y="30224"/>
                </a:lnTo>
                <a:lnTo>
                  <a:pt x="242008" y="31727"/>
                </a:lnTo>
                <a:lnTo>
                  <a:pt x="250975" y="33883"/>
                </a:lnTo>
                <a:lnTo>
                  <a:pt x="257228" y="35271"/>
                </a:lnTo>
                <a:lnTo>
                  <a:pt x="260378" y="35925"/>
                </a:lnTo>
                <a:lnTo>
                  <a:pt x="257276" y="35248"/>
                </a:lnTo>
                <a:lnTo>
                  <a:pt x="251217" y="33837"/>
                </a:lnTo>
                <a:lnTo>
                  <a:pt x="242493" y="31624"/>
                </a:lnTo>
                <a:lnTo>
                  <a:pt x="236919" y="30110"/>
                </a:lnTo>
                <a:lnTo>
                  <a:pt x="231781" y="28653"/>
                </a:lnTo>
                <a:lnTo>
                  <a:pt x="221700" y="25717"/>
                </a:lnTo>
                <a:lnTo>
                  <a:pt x="216756" y="24225"/>
                </a:lnTo>
                <a:lnTo>
                  <a:pt x="229309" y="24902"/>
                </a:lnTo>
                <a:lnTo>
                  <a:pt x="241863" y="25602"/>
                </a:lnTo>
                <a:lnTo>
                  <a:pt x="272592" y="27334"/>
                </a:lnTo>
                <a:lnTo>
                  <a:pt x="276809" y="28469"/>
                </a:lnTo>
                <a:lnTo>
                  <a:pt x="285534" y="30740"/>
                </a:lnTo>
                <a:lnTo>
                  <a:pt x="289993" y="31842"/>
                </a:lnTo>
                <a:lnTo>
                  <a:pt x="294646" y="32943"/>
                </a:lnTo>
                <a:lnTo>
                  <a:pt x="301916" y="34503"/>
                </a:lnTo>
                <a:lnTo>
                  <a:pt x="306957" y="35501"/>
                </a:lnTo>
                <a:lnTo>
                  <a:pt x="309623" y="35959"/>
                </a:lnTo>
                <a:lnTo>
                  <a:pt x="307006" y="35466"/>
                </a:lnTo>
                <a:lnTo>
                  <a:pt x="302159" y="34457"/>
                </a:lnTo>
                <a:lnTo>
                  <a:pt x="295082" y="32840"/>
                </a:lnTo>
                <a:lnTo>
                  <a:pt x="290623" y="31704"/>
                </a:lnTo>
                <a:lnTo>
                  <a:pt x="286600" y="30672"/>
                </a:lnTo>
                <a:lnTo>
                  <a:pt x="278942" y="28561"/>
                </a:lnTo>
                <a:lnTo>
                  <a:pt x="275113" y="27483"/>
                </a:lnTo>
                <a:lnTo>
                  <a:pt x="339626" y="31119"/>
                </a:lnTo>
                <a:lnTo>
                  <a:pt x="339626" y="31119"/>
                </a:lnTo>
                <a:lnTo>
                  <a:pt x="273271" y="27036"/>
                </a:lnTo>
                <a:lnTo>
                  <a:pt x="257179" y="26049"/>
                </a:lnTo>
                <a:lnTo>
                  <a:pt x="263626" y="25338"/>
                </a:lnTo>
                <a:lnTo>
                  <a:pt x="276712" y="23985"/>
                </a:lnTo>
                <a:lnTo>
                  <a:pt x="283353" y="23365"/>
                </a:lnTo>
                <a:lnTo>
                  <a:pt x="286891" y="23044"/>
                </a:lnTo>
                <a:lnTo>
                  <a:pt x="294064" y="22436"/>
                </a:lnTo>
                <a:lnTo>
                  <a:pt x="301383" y="21931"/>
                </a:lnTo>
                <a:lnTo>
                  <a:pt x="308751" y="21495"/>
                </a:lnTo>
                <a:lnTo>
                  <a:pt x="312483" y="21312"/>
                </a:lnTo>
                <a:lnTo>
                  <a:pt x="312483" y="21312"/>
                </a:lnTo>
                <a:lnTo>
                  <a:pt x="308751" y="21461"/>
                </a:lnTo>
                <a:lnTo>
                  <a:pt x="301335" y="21851"/>
                </a:lnTo>
                <a:lnTo>
                  <a:pt x="293967" y="22333"/>
                </a:lnTo>
                <a:lnTo>
                  <a:pt x="286697" y="22883"/>
                </a:lnTo>
                <a:lnTo>
                  <a:pt x="283110" y="23193"/>
                </a:lnTo>
                <a:lnTo>
                  <a:pt x="275937" y="23801"/>
                </a:lnTo>
                <a:lnTo>
                  <a:pt x="261832" y="25189"/>
                </a:lnTo>
                <a:lnTo>
                  <a:pt x="254804" y="25900"/>
                </a:lnTo>
                <a:lnTo>
                  <a:pt x="242396" y="25132"/>
                </a:lnTo>
                <a:lnTo>
                  <a:pt x="221312" y="23881"/>
                </a:lnTo>
                <a:lnTo>
                  <a:pt x="200179" y="22631"/>
                </a:lnTo>
                <a:lnTo>
                  <a:pt x="207304" y="21690"/>
                </a:lnTo>
                <a:lnTo>
                  <a:pt x="221603" y="19832"/>
                </a:lnTo>
                <a:lnTo>
                  <a:pt x="228970" y="18972"/>
                </a:lnTo>
                <a:lnTo>
                  <a:pt x="233041" y="18513"/>
                </a:lnTo>
                <a:lnTo>
                  <a:pt x="241184" y="17653"/>
                </a:lnTo>
                <a:lnTo>
                  <a:pt x="249569" y="16850"/>
                </a:lnTo>
                <a:lnTo>
                  <a:pt x="258100" y="16162"/>
                </a:lnTo>
                <a:lnTo>
                  <a:pt x="262414" y="15864"/>
                </a:lnTo>
                <a:lnTo>
                  <a:pt x="262414" y="15864"/>
                </a:lnTo>
                <a:lnTo>
                  <a:pt x="258052" y="16139"/>
                </a:lnTo>
                <a:lnTo>
                  <a:pt x="249521" y="16781"/>
                </a:lnTo>
                <a:lnTo>
                  <a:pt x="241039" y="17538"/>
                </a:lnTo>
                <a:lnTo>
                  <a:pt x="232702" y="18376"/>
                </a:lnTo>
                <a:lnTo>
                  <a:pt x="228582" y="18811"/>
                </a:lnTo>
                <a:lnTo>
                  <a:pt x="220827" y="19683"/>
                </a:lnTo>
                <a:lnTo>
                  <a:pt x="205608" y="21553"/>
                </a:lnTo>
                <a:lnTo>
                  <a:pt x="197998" y="22516"/>
                </a:lnTo>
                <a:lnTo>
                  <a:pt x="195817" y="22390"/>
                </a:lnTo>
                <a:lnTo>
                  <a:pt x="193587" y="22264"/>
                </a:lnTo>
                <a:lnTo>
                  <a:pt x="181325" y="21576"/>
                </a:lnTo>
                <a:lnTo>
                  <a:pt x="169013" y="20956"/>
                </a:lnTo>
                <a:lnTo>
                  <a:pt x="162858" y="20647"/>
                </a:lnTo>
                <a:lnTo>
                  <a:pt x="156605" y="20383"/>
                </a:lnTo>
                <a:lnTo>
                  <a:pt x="151467" y="20222"/>
                </a:lnTo>
                <a:lnTo>
                  <a:pt x="147590" y="20142"/>
                </a:lnTo>
                <a:lnTo>
                  <a:pt x="151031" y="19534"/>
                </a:lnTo>
                <a:lnTo>
                  <a:pt x="158302" y="18456"/>
                </a:lnTo>
                <a:lnTo>
                  <a:pt x="165960" y="17504"/>
                </a:lnTo>
                <a:lnTo>
                  <a:pt x="173909" y="16689"/>
                </a:lnTo>
                <a:lnTo>
                  <a:pt x="177980" y="16311"/>
                </a:lnTo>
                <a:lnTo>
                  <a:pt x="187383" y="15474"/>
                </a:lnTo>
                <a:lnTo>
                  <a:pt x="206480" y="13868"/>
                </a:lnTo>
                <a:lnTo>
                  <a:pt x="215932" y="13007"/>
                </a:lnTo>
                <a:lnTo>
                  <a:pt x="220439" y="12572"/>
                </a:lnTo>
                <a:lnTo>
                  <a:pt x="229309" y="11665"/>
                </a:lnTo>
                <a:lnTo>
                  <a:pt x="233671" y="11184"/>
                </a:lnTo>
                <a:lnTo>
                  <a:pt x="239536" y="11103"/>
                </a:lnTo>
                <a:lnTo>
                  <a:pt x="251217" y="10885"/>
                </a:lnTo>
                <a:lnTo>
                  <a:pt x="257034" y="10748"/>
                </a:lnTo>
                <a:lnTo>
                  <a:pt x="262850" y="10587"/>
                </a:lnTo>
                <a:lnTo>
                  <a:pt x="274580" y="10106"/>
                </a:lnTo>
                <a:lnTo>
                  <a:pt x="280348" y="9761"/>
                </a:lnTo>
                <a:lnTo>
                  <a:pt x="274531" y="10060"/>
                </a:lnTo>
                <a:lnTo>
                  <a:pt x="262850" y="10450"/>
                </a:lnTo>
                <a:lnTo>
                  <a:pt x="256985" y="10553"/>
                </a:lnTo>
                <a:lnTo>
                  <a:pt x="247049" y="10713"/>
                </a:lnTo>
                <a:lnTo>
                  <a:pt x="237161" y="10794"/>
                </a:lnTo>
                <a:lnTo>
                  <a:pt x="237161" y="10794"/>
                </a:lnTo>
                <a:lnTo>
                  <a:pt x="241039" y="10323"/>
                </a:lnTo>
                <a:lnTo>
                  <a:pt x="248794" y="9348"/>
                </a:lnTo>
                <a:lnTo>
                  <a:pt x="252575" y="8832"/>
                </a:lnTo>
                <a:lnTo>
                  <a:pt x="255143" y="8454"/>
                </a:lnTo>
                <a:lnTo>
                  <a:pt x="260766" y="7594"/>
                </a:lnTo>
                <a:lnTo>
                  <a:pt x="269296" y="6125"/>
                </a:lnTo>
                <a:lnTo>
                  <a:pt x="283789" y="3418"/>
                </a:lnTo>
                <a:lnTo>
                  <a:pt x="286261" y="2925"/>
                </a:lnTo>
                <a:lnTo>
                  <a:pt x="286261" y="2925"/>
                </a:lnTo>
                <a:lnTo>
                  <a:pt x="275113" y="4944"/>
                </a:lnTo>
                <a:lnTo>
                  <a:pt x="263626" y="6905"/>
                </a:lnTo>
                <a:lnTo>
                  <a:pt x="256258" y="8018"/>
                </a:lnTo>
                <a:lnTo>
                  <a:pt x="252041" y="8591"/>
                </a:lnTo>
                <a:lnTo>
                  <a:pt x="247631" y="9176"/>
                </a:lnTo>
                <a:lnTo>
                  <a:pt x="238567" y="10255"/>
                </a:lnTo>
                <a:lnTo>
                  <a:pt x="229358" y="11241"/>
                </a:lnTo>
                <a:lnTo>
                  <a:pt x="220003" y="12136"/>
                </a:lnTo>
                <a:lnTo>
                  <a:pt x="215253" y="12549"/>
                </a:lnTo>
                <a:lnTo>
                  <a:pt x="214235" y="12629"/>
                </a:lnTo>
                <a:lnTo>
                  <a:pt x="213169" y="12732"/>
                </a:lnTo>
                <a:lnTo>
                  <a:pt x="216368" y="11333"/>
                </a:lnTo>
                <a:lnTo>
                  <a:pt x="222911" y="8591"/>
                </a:lnTo>
                <a:lnTo>
                  <a:pt x="226353" y="7261"/>
                </a:lnTo>
                <a:lnTo>
                  <a:pt x="230182" y="5804"/>
                </a:lnTo>
                <a:lnTo>
                  <a:pt x="236483" y="3717"/>
                </a:lnTo>
                <a:lnTo>
                  <a:pt x="241039" y="2398"/>
                </a:lnTo>
                <a:lnTo>
                  <a:pt x="243462" y="1755"/>
                </a:lnTo>
                <a:lnTo>
                  <a:pt x="240990" y="2375"/>
                </a:lnTo>
                <a:lnTo>
                  <a:pt x="236240" y="3671"/>
                </a:lnTo>
                <a:lnTo>
                  <a:pt x="229745" y="5735"/>
                </a:lnTo>
                <a:lnTo>
                  <a:pt x="225722" y="7158"/>
                </a:lnTo>
                <a:lnTo>
                  <a:pt x="221845" y="8569"/>
                </a:lnTo>
                <a:lnTo>
                  <a:pt x="214526" y="11448"/>
                </a:lnTo>
                <a:lnTo>
                  <a:pt x="211036" y="12916"/>
                </a:lnTo>
                <a:lnTo>
                  <a:pt x="194023" y="14281"/>
                </a:lnTo>
                <a:lnTo>
                  <a:pt x="176962" y="15657"/>
                </a:lnTo>
                <a:lnTo>
                  <a:pt x="173424" y="15967"/>
                </a:lnTo>
                <a:lnTo>
                  <a:pt x="166299" y="16632"/>
                </a:lnTo>
                <a:lnTo>
                  <a:pt x="159368" y="17401"/>
                </a:lnTo>
                <a:lnTo>
                  <a:pt x="152534" y="18272"/>
                </a:lnTo>
                <a:lnTo>
                  <a:pt x="149286" y="18777"/>
                </a:lnTo>
                <a:lnTo>
                  <a:pt x="153939" y="17034"/>
                </a:lnTo>
                <a:lnTo>
                  <a:pt x="158495" y="15279"/>
                </a:lnTo>
                <a:lnTo>
                  <a:pt x="163730" y="13856"/>
                </a:lnTo>
                <a:lnTo>
                  <a:pt x="169159" y="12491"/>
                </a:lnTo>
                <a:lnTo>
                  <a:pt x="172164" y="11792"/>
                </a:lnTo>
                <a:lnTo>
                  <a:pt x="178368" y="10484"/>
                </a:lnTo>
                <a:lnTo>
                  <a:pt x="181761" y="9899"/>
                </a:lnTo>
                <a:lnTo>
                  <a:pt x="178271" y="10461"/>
                </a:lnTo>
                <a:lnTo>
                  <a:pt x="171728" y="11700"/>
                </a:lnTo>
                <a:lnTo>
                  <a:pt x="168626" y="12365"/>
                </a:lnTo>
                <a:lnTo>
                  <a:pt x="165136" y="13145"/>
                </a:lnTo>
                <a:lnTo>
                  <a:pt x="161743" y="13971"/>
                </a:lnTo>
                <a:lnTo>
                  <a:pt x="164942" y="12606"/>
                </a:lnTo>
                <a:lnTo>
                  <a:pt x="167947" y="11195"/>
                </a:lnTo>
                <a:lnTo>
                  <a:pt x="170322" y="10037"/>
                </a:lnTo>
                <a:lnTo>
                  <a:pt x="173376" y="8259"/>
                </a:lnTo>
                <a:lnTo>
                  <a:pt x="175169" y="7031"/>
                </a:lnTo>
                <a:lnTo>
                  <a:pt x="175896" y="6424"/>
                </a:lnTo>
                <a:lnTo>
                  <a:pt x="176623" y="5747"/>
                </a:lnTo>
                <a:lnTo>
                  <a:pt x="177641" y="4095"/>
                </a:lnTo>
                <a:lnTo>
                  <a:pt x="178513" y="1790"/>
                </a:lnTo>
                <a:lnTo>
                  <a:pt x="178562" y="1365"/>
                </a:lnTo>
                <a:lnTo>
                  <a:pt x="178077" y="2742"/>
                </a:lnTo>
                <a:lnTo>
                  <a:pt x="176914" y="4577"/>
                </a:lnTo>
                <a:lnTo>
                  <a:pt x="175799" y="5758"/>
                </a:lnTo>
                <a:lnTo>
                  <a:pt x="175023" y="6366"/>
                </a:lnTo>
                <a:lnTo>
                  <a:pt x="174151" y="6963"/>
                </a:lnTo>
                <a:lnTo>
                  <a:pt x="172261" y="8156"/>
                </a:lnTo>
                <a:lnTo>
                  <a:pt x="168965" y="9899"/>
                </a:lnTo>
                <a:lnTo>
                  <a:pt x="166493" y="11035"/>
                </a:lnTo>
                <a:lnTo>
                  <a:pt x="164021" y="12113"/>
                </a:lnTo>
                <a:lnTo>
                  <a:pt x="158641" y="14223"/>
                </a:lnTo>
                <a:lnTo>
                  <a:pt x="150062" y="17309"/>
                </a:lnTo>
                <a:lnTo>
                  <a:pt x="144100" y="19351"/>
                </a:lnTo>
                <a:lnTo>
                  <a:pt x="141580" y="18467"/>
                </a:lnTo>
                <a:lnTo>
                  <a:pt x="136296" y="16724"/>
                </a:lnTo>
                <a:lnTo>
                  <a:pt x="133388" y="15875"/>
                </a:lnTo>
                <a:lnTo>
                  <a:pt x="130819" y="15164"/>
                </a:lnTo>
                <a:lnTo>
                  <a:pt x="125439" y="13822"/>
                </a:lnTo>
                <a:lnTo>
                  <a:pt x="117054" y="11883"/>
                </a:lnTo>
                <a:lnTo>
                  <a:pt x="111383" y="10622"/>
                </a:lnTo>
                <a:lnTo>
                  <a:pt x="105712" y="9383"/>
                </a:lnTo>
                <a:lnTo>
                  <a:pt x="94661" y="6871"/>
                </a:lnTo>
                <a:lnTo>
                  <a:pt x="86761" y="4909"/>
                </a:lnTo>
                <a:lnTo>
                  <a:pt x="81768" y="3567"/>
                </a:lnTo>
                <a:lnTo>
                  <a:pt x="77018" y="2180"/>
                </a:lnTo>
                <a:lnTo>
                  <a:pt x="72608" y="734"/>
                </a:lnTo>
                <a:lnTo>
                  <a:pt x="70523" y="0"/>
                </a:lnTo>
                <a:lnTo>
                  <a:pt x="62574" y="1319"/>
                </a:lnTo>
                <a:lnTo>
                  <a:pt x="64949" y="2099"/>
                </a:lnTo>
                <a:lnTo>
                  <a:pt x="69893" y="3579"/>
                </a:lnTo>
                <a:lnTo>
                  <a:pt x="75128" y="5001"/>
                </a:lnTo>
                <a:lnTo>
                  <a:pt x="80605" y="6343"/>
                </a:lnTo>
                <a:lnTo>
                  <a:pt x="83416" y="7009"/>
                </a:lnTo>
                <a:lnTo>
                  <a:pt x="89087" y="8282"/>
                </a:lnTo>
                <a:lnTo>
                  <a:pt x="100671" y="10736"/>
                </a:lnTo>
                <a:lnTo>
                  <a:pt x="106536" y="11941"/>
                </a:lnTo>
                <a:lnTo>
                  <a:pt x="112449" y="13122"/>
                </a:lnTo>
                <a:lnTo>
                  <a:pt x="121029" y="14923"/>
                </a:lnTo>
                <a:lnTo>
                  <a:pt x="126506" y="16162"/>
                </a:lnTo>
                <a:lnTo>
                  <a:pt x="129123" y="16816"/>
                </a:lnTo>
                <a:lnTo>
                  <a:pt x="131983" y="17584"/>
                </a:lnTo>
                <a:lnTo>
                  <a:pt x="137508" y="19201"/>
                </a:lnTo>
                <a:lnTo>
                  <a:pt x="140126" y="20050"/>
                </a:lnTo>
                <a:lnTo>
                  <a:pt x="134455" y="20440"/>
                </a:lnTo>
                <a:lnTo>
                  <a:pt x="123113" y="21163"/>
                </a:lnTo>
                <a:lnTo>
                  <a:pt x="111674" y="21771"/>
                </a:lnTo>
                <a:lnTo>
                  <a:pt x="100090" y="22264"/>
                </a:lnTo>
                <a:lnTo>
                  <a:pt x="94322" y="22436"/>
                </a:lnTo>
                <a:lnTo>
                  <a:pt x="88312" y="22608"/>
                </a:lnTo>
                <a:lnTo>
                  <a:pt x="76291" y="22792"/>
                </a:lnTo>
                <a:lnTo>
                  <a:pt x="70281" y="22792"/>
                </a:lnTo>
                <a:lnTo>
                  <a:pt x="67470" y="22757"/>
                </a:lnTo>
                <a:lnTo>
                  <a:pt x="62332" y="22654"/>
                </a:lnTo>
                <a:lnTo>
                  <a:pt x="54335" y="22344"/>
                </a:lnTo>
                <a:lnTo>
                  <a:pt x="46676" y="22000"/>
                </a:lnTo>
                <a:lnTo>
                  <a:pt x="48615" y="22103"/>
                </a:lnTo>
                <a:lnTo>
                  <a:pt x="59279" y="22631"/>
                </a:lnTo>
                <a:lnTo>
                  <a:pt x="67034" y="22941"/>
                </a:lnTo>
                <a:lnTo>
                  <a:pt x="70281" y="22998"/>
                </a:lnTo>
                <a:lnTo>
                  <a:pt x="76291" y="23055"/>
                </a:lnTo>
                <a:lnTo>
                  <a:pt x="88360" y="22975"/>
                </a:lnTo>
                <a:lnTo>
                  <a:pt x="94419" y="22849"/>
                </a:lnTo>
                <a:lnTo>
                  <a:pt x="101738" y="22654"/>
                </a:lnTo>
                <a:lnTo>
                  <a:pt x="109008" y="22390"/>
                </a:lnTo>
                <a:lnTo>
                  <a:pt x="102126" y="23216"/>
                </a:lnTo>
                <a:lnTo>
                  <a:pt x="95388" y="24111"/>
                </a:lnTo>
                <a:lnTo>
                  <a:pt x="91074" y="24730"/>
                </a:lnTo>
                <a:lnTo>
                  <a:pt x="84725" y="25728"/>
                </a:lnTo>
                <a:lnTo>
                  <a:pt x="80702" y="26451"/>
                </a:lnTo>
                <a:lnTo>
                  <a:pt x="78763" y="26841"/>
                </a:lnTo>
                <a:lnTo>
                  <a:pt x="80750" y="26474"/>
                </a:lnTo>
                <a:lnTo>
                  <a:pt x="84870" y="25785"/>
                </a:lnTo>
                <a:lnTo>
                  <a:pt x="91317" y="24833"/>
                </a:lnTo>
                <a:lnTo>
                  <a:pt x="95776" y="24283"/>
                </a:lnTo>
                <a:lnTo>
                  <a:pt x="100235" y="23721"/>
                </a:lnTo>
                <a:lnTo>
                  <a:pt x="109299" y="22711"/>
                </a:lnTo>
                <a:lnTo>
                  <a:pt x="113855" y="22218"/>
                </a:lnTo>
                <a:lnTo>
                  <a:pt x="121029" y="21874"/>
                </a:lnTo>
                <a:lnTo>
                  <a:pt x="135279" y="21105"/>
                </a:lnTo>
                <a:lnTo>
                  <a:pt x="135279" y="21105"/>
                </a:lnTo>
                <a:lnTo>
                  <a:pt x="132128" y="21633"/>
                </a:lnTo>
                <a:lnTo>
                  <a:pt x="126215" y="22803"/>
                </a:lnTo>
                <a:lnTo>
                  <a:pt x="123404" y="23411"/>
                </a:lnTo>
                <a:lnTo>
                  <a:pt x="119429" y="24352"/>
                </a:lnTo>
                <a:lnTo>
                  <a:pt x="111965" y="26290"/>
                </a:lnTo>
                <a:lnTo>
                  <a:pt x="108378" y="27288"/>
                </a:lnTo>
                <a:lnTo>
                  <a:pt x="102319" y="29031"/>
                </a:lnTo>
                <a:lnTo>
                  <a:pt x="90541" y="32541"/>
                </a:lnTo>
                <a:lnTo>
                  <a:pt x="84725" y="34308"/>
                </a:lnTo>
                <a:lnTo>
                  <a:pt x="84483" y="34354"/>
                </a:lnTo>
                <a:lnTo>
                  <a:pt x="84240" y="34411"/>
                </a:lnTo>
                <a:lnTo>
                  <a:pt x="77988" y="34698"/>
                </a:lnTo>
                <a:lnTo>
                  <a:pt x="65580" y="35340"/>
                </a:lnTo>
                <a:lnTo>
                  <a:pt x="59375" y="35707"/>
                </a:lnTo>
                <a:lnTo>
                  <a:pt x="53074" y="36120"/>
                </a:lnTo>
                <a:lnTo>
                  <a:pt x="43865" y="36843"/>
                </a:lnTo>
                <a:lnTo>
                  <a:pt x="37807" y="37416"/>
                </a:lnTo>
                <a:lnTo>
                  <a:pt x="34801" y="37737"/>
                </a:lnTo>
                <a:lnTo>
                  <a:pt x="37807" y="37451"/>
                </a:lnTo>
                <a:lnTo>
                  <a:pt x="43914" y="36911"/>
                </a:lnTo>
                <a:lnTo>
                  <a:pt x="53268" y="36246"/>
                </a:lnTo>
                <a:lnTo>
                  <a:pt x="59569" y="35891"/>
                </a:lnTo>
                <a:lnTo>
                  <a:pt x="65386" y="35581"/>
                </a:lnTo>
                <a:lnTo>
                  <a:pt x="77067" y="35053"/>
                </a:lnTo>
                <a:lnTo>
                  <a:pt x="82932" y="34812"/>
                </a:lnTo>
                <a:lnTo>
                  <a:pt x="81865" y="35145"/>
                </a:lnTo>
                <a:lnTo>
                  <a:pt x="80847" y="35455"/>
                </a:lnTo>
                <a:lnTo>
                  <a:pt x="69166" y="38816"/>
                </a:lnTo>
                <a:lnTo>
                  <a:pt x="63205" y="40490"/>
                </a:lnTo>
                <a:lnTo>
                  <a:pt x="60490" y="41224"/>
                </a:lnTo>
                <a:lnTo>
                  <a:pt x="55062" y="42681"/>
                </a:lnTo>
                <a:lnTo>
                  <a:pt x="52105" y="43369"/>
                </a:lnTo>
                <a:lnTo>
                  <a:pt x="50021" y="43817"/>
                </a:lnTo>
                <a:lnTo>
                  <a:pt x="45804" y="44665"/>
                </a:lnTo>
                <a:lnTo>
                  <a:pt x="39212" y="45847"/>
                </a:lnTo>
                <a:lnTo>
                  <a:pt x="30294" y="47200"/>
                </a:lnTo>
                <a:lnTo>
                  <a:pt x="21763" y="48324"/>
                </a:lnTo>
                <a:lnTo>
                  <a:pt x="10470" y="49621"/>
                </a:lnTo>
                <a:lnTo>
                  <a:pt x="1067" y="50515"/>
                </a:lnTo>
                <a:lnTo>
                  <a:pt x="1067" y="50515"/>
                </a:lnTo>
                <a:lnTo>
                  <a:pt x="3975" y="50297"/>
                </a:lnTo>
                <a:lnTo>
                  <a:pt x="11875" y="49586"/>
                </a:lnTo>
                <a:lnTo>
                  <a:pt x="19582" y="48760"/>
                </a:lnTo>
                <a:lnTo>
                  <a:pt x="26949" y="47854"/>
                </a:lnTo>
                <a:lnTo>
                  <a:pt x="33881" y="46902"/>
                </a:lnTo>
                <a:lnTo>
                  <a:pt x="40279" y="45927"/>
                </a:lnTo>
                <a:lnTo>
                  <a:pt x="45901" y="44952"/>
                </a:lnTo>
                <a:lnTo>
                  <a:pt x="50748" y="44000"/>
                </a:lnTo>
                <a:lnTo>
                  <a:pt x="52784" y="43541"/>
                </a:lnTo>
                <a:lnTo>
                  <a:pt x="57679" y="42348"/>
                </a:lnTo>
                <a:lnTo>
                  <a:pt x="62478" y="41144"/>
                </a:lnTo>
                <a:lnTo>
                  <a:pt x="61266" y="42245"/>
                </a:lnTo>
                <a:lnTo>
                  <a:pt x="58648" y="44425"/>
                </a:lnTo>
                <a:lnTo>
                  <a:pt x="57194" y="45514"/>
                </a:lnTo>
                <a:lnTo>
                  <a:pt x="55449" y="46764"/>
                </a:lnTo>
                <a:lnTo>
                  <a:pt x="52347" y="48611"/>
                </a:lnTo>
                <a:lnTo>
                  <a:pt x="49972" y="49804"/>
                </a:lnTo>
                <a:lnTo>
                  <a:pt x="48664" y="50389"/>
                </a:lnTo>
                <a:lnTo>
                  <a:pt x="50118" y="49816"/>
                </a:lnTo>
                <a:lnTo>
                  <a:pt x="52638" y="48634"/>
                </a:lnTo>
                <a:lnTo>
                  <a:pt x="55983" y="46810"/>
                </a:lnTo>
                <a:lnTo>
                  <a:pt x="57921" y="45572"/>
                </a:lnTo>
                <a:lnTo>
                  <a:pt x="59812" y="44333"/>
                </a:lnTo>
                <a:lnTo>
                  <a:pt x="63156" y="41809"/>
                </a:lnTo>
                <a:lnTo>
                  <a:pt x="64756" y="40536"/>
                </a:lnTo>
                <a:lnTo>
                  <a:pt x="69215" y="39366"/>
                </a:lnTo>
                <a:lnTo>
                  <a:pt x="77939" y="36957"/>
                </a:lnTo>
                <a:lnTo>
                  <a:pt x="82253" y="35742"/>
                </a:lnTo>
                <a:lnTo>
                  <a:pt x="92432" y="32805"/>
                </a:lnTo>
                <a:lnTo>
                  <a:pt x="102659" y="29880"/>
                </a:lnTo>
                <a:lnTo>
                  <a:pt x="103046" y="31670"/>
                </a:lnTo>
                <a:lnTo>
                  <a:pt x="103531" y="35214"/>
                </a:lnTo>
                <a:lnTo>
                  <a:pt x="103628" y="37003"/>
                </a:lnTo>
                <a:lnTo>
                  <a:pt x="103483" y="38884"/>
                </a:lnTo>
                <a:lnTo>
                  <a:pt x="102610" y="41695"/>
                </a:lnTo>
                <a:lnTo>
                  <a:pt x="101592" y="43564"/>
                </a:lnTo>
                <a:lnTo>
                  <a:pt x="100914" y="44493"/>
                </a:lnTo>
                <a:lnTo>
                  <a:pt x="101738" y="43564"/>
                </a:lnTo>
                <a:lnTo>
                  <a:pt x="102901" y="41706"/>
                </a:lnTo>
                <a:lnTo>
                  <a:pt x="104016" y="38884"/>
                </a:lnTo>
                <a:lnTo>
                  <a:pt x="104355" y="37003"/>
                </a:lnTo>
                <a:lnTo>
                  <a:pt x="104549" y="35122"/>
                </a:lnTo>
                <a:lnTo>
                  <a:pt x="104355" y="31360"/>
                </a:lnTo>
                <a:lnTo>
                  <a:pt x="104161" y="29479"/>
                </a:lnTo>
                <a:lnTo>
                  <a:pt x="104064" y="29479"/>
                </a:lnTo>
                <a:lnTo>
                  <a:pt x="107263" y="28596"/>
                </a:lnTo>
                <a:lnTo>
                  <a:pt x="110462" y="27724"/>
                </a:lnTo>
                <a:lnTo>
                  <a:pt x="114097" y="26749"/>
                </a:lnTo>
                <a:lnTo>
                  <a:pt x="121610" y="24868"/>
                </a:lnTo>
                <a:lnTo>
                  <a:pt x="125585" y="23973"/>
                </a:lnTo>
                <a:lnTo>
                  <a:pt x="129123" y="23239"/>
                </a:lnTo>
                <a:lnTo>
                  <a:pt x="134648" y="22218"/>
                </a:lnTo>
                <a:lnTo>
                  <a:pt x="138478" y="21622"/>
                </a:lnTo>
                <a:lnTo>
                  <a:pt x="140465" y="21358"/>
                </a:lnTo>
                <a:lnTo>
                  <a:pt x="138865" y="22803"/>
                </a:lnTo>
                <a:lnTo>
                  <a:pt x="136539" y="25717"/>
                </a:lnTo>
                <a:lnTo>
                  <a:pt x="135521" y="27162"/>
                </a:lnTo>
                <a:lnTo>
                  <a:pt x="133388" y="30511"/>
                </a:lnTo>
                <a:lnTo>
                  <a:pt x="131449" y="33837"/>
                </a:lnTo>
                <a:lnTo>
                  <a:pt x="123937" y="47200"/>
                </a:lnTo>
                <a:lnTo>
                  <a:pt x="122337" y="49907"/>
                </a:lnTo>
                <a:lnTo>
                  <a:pt x="121465" y="51226"/>
                </a:lnTo>
                <a:lnTo>
                  <a:pt x="115455" y="52500"/>
                </a:lnTo>
                <a:lnTo>
                  <a:pt x="103434" y="55080"/>
                </a:lnTo>
                <a:lnTo>
                  <a:pt x="97715" y="56422"/>
                </a:lnTo>
                <a:lnTo>
                  <a:pt x="94904" y="57111"/>
                </a:lnTo>
                <a:lnTo>
                  <a:pt x="89475" y="58510"/>
                </a:lnTo>
                <a:lnTo>
                  <a:pt x="84240" y="59967"/>
                </a:lnTo>
                <a:lnTo>
                  <a:pt x="79345" y="61481"/>
                </a:lnTo>
                <a:lnTo>
                  <a:pt x="77115" y="62272"/>
                </a:lnTo>
                <a:lnTo>
                  <a:pt x="79490" y="61492"/>
                </a:lnTo>
                <a:lnTo>
                  <a:pt x="84483" y="60001"/>
                </a:lnTo>
                <a:lnTo>
                  <a:pt x="89814" y="58602"/>
                </a:lnTo>
                <a:lnTo>
                  <a:pt x="95437" y="57237"/>
                </a:lnTo>
                <a:lnTo>
                  <a:pt x="98248" y="56560"/>
                </a:lnTo>
                <a:lnTo>
                  <a:pt x="103870" y="55310"/>
                </a:lnTo>
                <a:lnTo>
                  <a:pt x="115261" y="52912"/>
                </a:lnTo>
                <a:lnTo>
                  <a:pt x="121077" y="51743"/>
                </a:lnTo>
                <a:lnTo>
                  <a:pt x="118314" y="56147"/>
                </a:lnTo>
                <a:lnTo>
                  <a:pt x="115164" y="60517"/>
                </a:lnTo>
                <a:lnTo>
                  <a:pt x="113952" y="62192"/>
                </a:lnTo>
                <a:lnTo>
                  <a:pt x="111916" y="65656"/>
                </a:lnTo>
                <a:lnTo>
                  <a:pt x="109105" y="71173"/>
                </a:lnTo>
                <a:lnTo>
                  <a:pt x="106633" y="7516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3678252" y="4142351"/>
            <a:ext cx="1421662" cy="1013977"/>
          </a:xfrm>
          <a:custGeom>
            <a:avLst/>
            <a:gdLst/>
            <a:ahLst/>
            <a:cxnLst/>
            <a:rect l="l" t="t" r="r" b="b"/>
            <a:pathLst>
              <a:path w="652157" h="122251" extrusionOk="0">
                <a:moveTo>
                  <a:pt x="407240" y="38690"/>
                </a:moveTo>
                <a:lnTo>
                  <a:pt x="407095" y="39240"/>
                </a:lnTo>
                <a:lnTo>
                  <a:pt x="406950" y="39791"/>
                </a:lnTo>
                <a:lnTo>
                  <a:pt x="406513" y="39711"/>
                </a:lnTo>
                <a:lnTo>
                  <a:pt x="406077" y="39653"/>
                </a:lnTo>
                <a:lnTo>
                  <a:pt x="405592" y="39596"/>
                </a:lnTo>
                <a:lnTo>
                  <a:pt x="405108" y="39550"/>
                </a:lnTo>
                <a:lnTo>
                  <a:pt x="404575" y="39516"/>
                </a:lnTo>
                <a:lnTo>
                  <a:pt x="404090" y="39493"/>
                </a:lnTo>
                <a:lnTo>
                  <a:pt x="403557" y="39481"/>
                </a:lnTo>
                <a:lnTo>
                  <a:pt x="403072" y="39493"/>
                </a:lnTo>
                <a:lnTo>
                  <a:pt x="403072" y="39493"/>
                </a:lnTo>
                <a:lnTo>
                  <a:pt x="407240" y="38690"/>
                </a:lnTo>
                <a:close/>
                <a:moveTo>
                  <a:pt x="602621" y="1"/>
                </a:moveTo>
                <a:lnTo>
                  <a:pt x="582457" y="2364"/>
                </a:lnTo>
                <a:lnTo>
                  <a:pt x="572860" y="3499"/>
                </a:lnTo>
                <a:lnTo>
                  <a:pt x="563700" y="4589"/>
                </a:lnTo>
                <a:lnTo>
                  <a:pt x="554975" y="5633"/>
                </a:lnTo>
                <a:lnTo>
                  <a:pt x="546784" y="6630"/>
                </a:lnTo>
                <a:lnTo>
                  <a:pt x="539223" y="7571"/>
                </a:lnTo>
                <a:lnTo>
                  <a:pt x="532291" y="8454"/>
                </a:lnTo>
                <a:lnTo>
                  <a:pt x="529286" y="8833"/>
                </a:lnTo>
                <a:lnTo>
                  <a:pt x="526330" y="9188"/>
                </a:lnTo>
                <a:lnTo>
                  <a:pt x="523373" y="9521"/>
                </a:lnTo>
                <a:lnTo>
                  <a:pt x="520465" y="9831"/>
                </a:lnTo>
                <a:lnTo>
                  <a:pt x="517557" y="10117"/>
                </a:lnTo>
                <a:lnTo>
                  <a:pt x="514697" y="10381"/>
                </a:lnTo>
                <a:lnTo>
                  <a:pt x="511886" y="10622"/>
                </a:lnTo>
                <a:lnTo>
                  <a:pt x="509075" y="10851"/>
                </a:lnTo>
                <a:lnTo>
                  <a:pt x="506312" y="11058"/>
                </a:lnTo>
                <a:lnTo>
                  <a:pt x="503549" y="11253"/>
                </a:lnTo>
                <a:lnTo>
                  <a:pt x="500835" y="11414"/>
                </a:lnTo>
                <a:lnTo>
                  <a:pt x="498120" y="11574"/>
                </a:lnTo>
                <a:lnTo>
                  <a:pt x="495455" y="11700"/>
                </a:lnTo>
                <a:lnTo>
                  <a:pt x="492789" y="11826"/>
                </a:lnTo>
                <a:lnTo>
                  <a:pt x="490123" y="11930"/>
                </a:lnTo>
                <a:lnTo>
                  <a:pt x="487506" y="12010"/>
                </a:lnTo>
                <a:lnTo>
                  <a:pt x="484888" y="12090"/>
                </a:lnTo>
                <a:lnTo>
                  <a:pt x="482271" y="12148"/>
                </a:lnTo>
                <a:lnTo>
                  <a:pt x="479702" y="12194"/>
                </a:lnTo>
                <a:lnTo>
                  <a:pt x="477133" y="12216"/>
                </a:lnTo>
                <a:lnTo>
                  <a:pt x="474564" y="12239"/>
                </a:lnTo>
                <a:lnTo>
                  <a:pt x="471995" y="12251"/>
                </a:lnTo>
                <a:lnTo>
                  <a:pt x="469475" y="12239"/>
                </a:lnTo>
                <a:lnTo>
                  <a:pt x="466906" y="12228"/>
                </a:lnTo>
                <a:lnTo>
                  <a:pt x="464386" y="12205"/>
                </a:lnTo>
                <a:lnTo>
                  <a:pt x="461865" y="12171"/>
                </a:lnTo>
                <a:lnTo>
                  <a:pt x="459345" y="12125"/>
                </a:lnTo>
                <a:lnTo>
                  <a:pt x="456825" y="12067"/>
                </a:lnTo>
                <a:lnTo>
                  <a:pt x="454304" y="12010"/>
                </a:lnTo>
                <a:lnTo>
                  <a:pt x="451784" y="11941"/>
                </a:lnTo>
                <a:lnTo>
                  <a:pt x="446791" y="11792"/>
                </a:lnTo>
                <a:lnTo>
                  <a:pt x="441702" y="11620"/>
                </a:lnTo>
                <a:lnTo>
                  <a:pt x="436661" y="11425"/>
                </a:lnTo>
                <a:lnTo>
                  <a:pt x="431572" y="11219"/>
                </a:lnTo>
                <a:lnTo>
                  <a:pt x="426434" y="11012"/>
                </a:lnTo>
                <a:lnTo>
                  <a:pt x="415965" y="10576"/>
                </a:lnTo>
                <a:lnTo>
                  <a:pt x="410682" y="10370"/>
                </a:lnTo>
                <a:lnTo>
                  <a:pt x="405253" y="10175"/>
                </a:lnTo>
                <a:lnTo>
                  <a:pt x="399776" y="9991"/>
                </a:lnTo>
                <a:lnTo>
                  <a:pt x="394202" y="9831"/>
                </a:lnTo>
                <a:lnTo>
                  <a:pt x="391342" y="9762"/>
                </a:lnTo>
                <a:lnTo>
                  <a:pt x="388483" y="9693"/>
                </a:lnTo>
                <a:lnTo>
                  <a:pt x="385623" y="9636"/>
                </a:lnTo>
                <a:lnTo>
                  <a:pt x="382666" y="9578"/>
                </a:lnTo>
                <a:lnTo>
                  <a:pt x="379710" y="9544"/>
                </a:lnTo>
                <a:lnTo>
                  <a:pt x="376753" y="9509"/>
                </a:lnTo>
                <a:lnTo>
                  <a:pt x="373699" y="9487"/>
                </a:lnTo>
                <a:lnTo>
                  <a:pt x="370646" y="9475"/>
                </a:lnTo>
                <a:lnTo>
                  <a:pt x="364442" y="9475"/>
                </a:lnTo>
                <a:lnTo>
                  <a:pt x="361291" y="9498"/>
                </a:lnTo>
                <a:lnTo>
                  <a:pt x="358044" y="9532"/>
                </a:lnTo>
                <a:lnTo>
                  <a:pt x="353488" y="9590"/>
                </a:lnTo>
                <a:lnTo>
                  <a:pt x="348980" y="9624"/>
                </a:lnTo>
                <a:lnTo>
                  <a:pt x="344666" y="9647"/>
                </a:lnTo>
                <a:lnTo>
                  <a:pt x="340401" y="9659"/>
                </a:lnTo>
                <a:lnTo>
                  <a:pt x="332210" y="9670"/>
                </a:lnTo>
                <a:lnTo>
                  <a:pt x="324309" y="9670"/>
                </a:lnTo>
                <a:lnTo>
                  <a:pt x="316748" y="9659"/>
                </a:lnTo>
                <a:lnTo>
                  <a:pt x="309429" y="9670"/>
                </a:lnTo>
                <a:lnTo>
                  <a:pt x="305794" y="9682"/>
                </a:lnTo>
                <a:lnTo>
                  <a:pt x="302256" y="9704"/>
                </a:lnTo>
                <a:lnTo>
                  <a:pt x="298717" y="9739"/>
                </a:lnTo>
                <a:lnTo>
                  <a:pt x="295228" y="9785"/>
                </a:lnTo>
                <a:lnTo>
                  <a:pt x="291738" y="9854"/>
                </a:lnTo>
                <a:lnTo>
                  <a:pt x="288248" y="9934"/>
                </a:lnTo>
                <a:lnTo>
                  <a:pt x="284807" y="10026"/>
                </a:lnTo>
                <a:lnTo>
                  <a:pt x="281317" y="10152"/>
                </a:lnTo>
                <a:lnTo>
                  <a:pt x="277876" y="10289"/>
                </a:lnTo>
                <a:lnTo>
                  <a:pt x="274386" y="10461"/>
                </a:lnTo>
                <a:lnTo>
                  <a:pt x="270847" y="10656"/>
                </a:lnTo>
                <a:lnTo>
                  <a:pt x="267309" y="10874"/>
                </a:lnTo>
                <a:lnTo>
                  <a:pt x="265516" y="11001"/>
                </a:lnTo>
                <a:lnTo>
                  <a:pt x="263722" y="11127"/>
                </a:lnTo>
                <a:lnTo>
                  <a:pt x="261929" y="11264"/>
                </a:lnTo>
                <a:lnTo>
                  <a:pt x="260087" y="11414"/>
                </a:lnTo>
                <a:lnTo>
                  <a:pt x="258294" y="11563"/>
                </a:lnTo>
                <a:lnTo>
                  <a:pt x="256452" y="11723"/>
                </a:lnTo>
                <a:lnTo>
                  <a:pt x="254562" y="11895"/>
                </a:lnTo>
                <a:lnTo>
                  <a:pt x="252720" y="12079"/>
                </a:lnTo>
                <a:lnTo>
                  <a:pt x="250830" y="12274"/>
                </a:lnTo>
                <a:lnTo>
                  <a:pt x="248939" y="12480"/>
                </a:lnTo>
                <a:lnTo>
                  <a:pt x="247001" y="12687"/>
                </a:lnTo>
                <a:lnTo>
                  <a:pt x="245062" y="12905"/>
                </a:lnTo>
                <a:lnTo>
                  <a:pt x="243123" y="13134"/>
                </a:lnTo>
                <a:lnTo>
                  <a:pt x="241136" y="13386"/>
                </a:lnTo>
                <a:lnTo>
                  <a:pt x="239148" y="13639"/>
                </a:lnTo>
                <a:lnTo>
                  <a:pt x="237113" y="13903"/>
                </a:lnTo>
                <a:lnTo>
                  <a:pt x="235077" y="14178"/>
                </a:lnTo>
                <a:lnTo>
                  <a:pt x="233041" y="14465"/>
                </a:lnTo>
                <a:lnTo>
                  <a:pt x="231054" y="14774"/>
                </a:lnTo>
                <a:lnTo>
                  <a:pt x="229018" y="15084"/>
                </a:lnTo>
                <a:lnTo>
                  <a:pt x="227031" y="15417"/>
                </a:lnTo>
                <a:lnTo>
                  <a:pt x="225092" y="15749"/>
                </a:lnTo>
                <a:lnTo>
                  <a:pt x="223154" y="16105"/>
                </a:lnTo>
                <a:lnTo>
                  <a:pt x="221263" y="16472"/>
                </a:lnTo>
                <a:lnTo>
                  <a:pt x="219421" y="16839"/>
                </a:lnTo>
                <a:lnTo>
                  <a:pt x="217580" y="17229"/>
                </a:lnTo>
                <a:lnTo>
                  <a:pt x="215835" y="17619"/>
                </a:lnTo>
                <a:lnTo>
                  <a:pt x="214138" y="18020"/>
                </a:lnTo>
                <a:lnTo>
                  <a:pt x="212490" y="18445"/>
                </a:lnTo>
                <a:lnTo>
                  <a:pt x="210939" y="18858"/>
                </a:lnTo>
                <a:lnTo>
                  <a:pt x="209437" y="19294"/>
                </a:lnTo>
                <a:lnTo>
                  <a:pt x="207983" y="19729"/>
                </a:lnTo>
                <a:lnTo>
                  <a:pt x="206626" y="20188"/>
                </a:lnTo>
                <a:lnTo>
                  <a:pt x="205414" y="20636"/>
                </a:lnTo>
                <a:lnTo>
                  <a:pt x="204251" y="21106"/>
                </a:lnTo>
                <a:lnTo>
                  <a:pt x="203184" y="21576"/>
                </a:lnTo>
                <a:lnTo>
                  <a:pt x="202215" y="22058"/>
                </a:lnTo>
                <a:lnTo>
                  <a:pt x="201342" y="22540"/>
                </a:lnTo>
                <a:lnTo>
                  <a:pt x="201003" y="22781"/>
                </a:lnTo>
                <a:lnTo>
                  <a:pt x="200615" y="23033"/>
                </a:lnTo>
                <a:lnTo>
                  <a:pt x="200324" y="23274"/>
                </a:lnTo>
                <a:lnTo>
                  <a:pt x="200034" y="23526"/>
                </a:lnTo>
                <a:lnTo>
                  <a:pt x="199743" y="23778"/>
                </a:lnTo>
                <a:lnTo>
                  <a:pt x="199549" y="24019"/>
                </a:lnTo>
                <a:lnTo>
                  <a:pt x="199355" y="24283"/>
                </a:lnTo>
                <a:lnTo>
                  <a:pt x="199161" y="24535"/>
                </a:lnTo>
                <a:lnTo>
                  <a:pt x="199064" y="24788"/>
                </a:lnTo>
                <a:lnTo>
                  <a:pt x="198967" y="25040"/>
                </a:lnTo>
                <a:lnTo>
                  <a:pt x="198870" y="25304"/>
                </a:lnTo>
                <a:lnTo>
                  <a:pt x="198870" y="25556"/>
                </a:lnTo>
                <a:lnTo>
                  <a:pt x="198870" y="25820"/>
                </a:lnTo>
                <a:lnTo>
                  <a:pt x="198919" y="26073"/>
                </a:lnTo>
                <a:lnTo>
                  <a:pt x="199016" y="26336"/>
                </a:lnTo>
                <a:lnTo>
                  <a:pt x="199161" y="26600"/>
                </a:lnTo>
                <a:lnTo>
                  <a:pt x="199307" y="26864"/>
                </a:lnTo>
                <a:lnTo>
                  <a:pt x="199549" y="27128"/>
                </a:lnTo>
                <a:lnTo>
                  <a:pt x="199791" y="27392"/>
                </a:lnTo>
                <a:lnTo>
                  <a:pt x="200082" y="27655"/>
                </a:lnTo>
                <a:lnTo>
                  <a:pt x="200470" y="27977"/>
                </a:lnTo>
                <a:lnTo>
                  <a:pt x="200955" y="28275"/>
                </a:lnTo>
                <a:lnTo>
                  <a:pt x="201439" y="28584"/>
                </a:lnTo>
                <a:lnTo>
                  <a:pt x="202021" y="28883"/>
                </a:lnTo>
                <a:lnTo>
                  <a:pt x="202603" y="29169"/>
                </a:lnTo>
                <a:lnTo>
                  <a:pt x="203281" y="29445"/>
                </a:lnTo>
                <a:lnTo>
                  <a:pt x="204008" y="29732"/>
                </a:lnTo>
                <a:lnTo>
                  <a:pt x="204735" y="29995"/>
                </a:lnTo>
                <a:lnTo>
                  <a:pt x="205559" y="30259"/>
                </a:lnTo>
                <a:lnTo>
                  <a:pt x="206383" y="30511"/>
                </a:lnTo>
                <a:lnTo>
                  <a:pt x="207304" y="30764"/>
                </a:lnTo>
                <a:lnTo>
                  <a:pt x="208225" y="31005"/>
                </a:lnTo>
                <a:lnTo>
                  <a:pt x="209146" y="31246"/>
                </a:lnTo>
                <a:lnTo>
                  <a:pt x="210164" y="31464"/>
                </a:lnTo>
                <a:lnTo>
                  <a:pt x="211182" y="31693"/>
                </a:lnTo>
                <a:lnTo>
                  <a:pt x="212248" y="31899"/>
                </a:lnTo>
                <a:lnTo>
                  <a:pt x="213363" y="32106"/>
                </a:lnTo>
                <a:lnTo>
                  <a:pt x="214478" y="32301"/>
                </a:lnTo>
                <a:lnTo>
                  <a:pt x="215641" y="32496"/>
                </a:lnTo>
                <a:lnTo>
                  <a:pt x="216804" y="32679"/>
                </a:lnTo>
                <a:lnTo>
                  <a:pt x="218016" y="32851"/>
                </a:lnTo>
                <a:lnTo>
                  <a:pt x="219228" y="33012"/>
                </a:lnTo>
                <a:lnTo>
                  <a:pt x="220439" y="33173"/>
                </a:lnTo>
                <a:lnTo>
                  <a:pt x="221699" y="33322"/>
                </a:lnTo>
                <a:lnTo>
                  <a:pt x="223008" y="33459"/>
                </a:lnTo>
                <a:lnTo>
                  <a:pt x="224268" y="33597"/>
                </a:lnTo>
                <a:lnTo>
                  <a:pt x="225577" y="33723"/>
                </a:lnTo>
                <a:lnTo>
                  <a:pt x="226934" y="33838"/>
                </a:lnTo>
                <a:lnTo>
                  <a:pt x="228243" y="33953"/>
                </a:lnTo>
                <a:lnTo>
                  <a:pt x="229600" y="34044"/>
                </a:lnTo>
                <a:lnTo>
                  <a:pt x="230957" y="34136"/>
                </a:lnTo>
                <a:lnTo>
                  <a:pt x="232314" y="34216"/>
                </a:lnTo>
                <a:lnTo>
                  <a:pt x="233671" y="34285"/>
                </a:lnTo>
                <a:lnTo>
                  <a:pt x="235029" y="34354"/>
                </a:lnTo>
                <a:lnTo>
                  <a:pt x="236386" y="34411"/>
                </a:lnTo>
                <a:lnTo>
                  <a:pt x="237743" y="34469"/>
                </a:lnTo>
                <a:lnTo>
                  <a:pt x="240506" y="34549"/>
                </a:lnTo>
                <a:lnTo>
                  <a:pt x="243268" y="34618"/>
                </a:lnTo>
                <a:lnTo>
                  <a:pt x="246031" y="34652"/>
                </a:lnTo>
                <a:lnTo>
                  <a:pt x="248794" y="34664"/>
                </a:lnTo>
                <a:lnTo>
                  <a:pt x="251557" y="34664"/>
                </a:lnTo>
                <a:lnTo>
                  <a:pt x="254368" y="34641"/>
                </a:lnTo>
                <a:lnTo>
                  <a:pt x="257131" y="34606"/>
                </a:lnTo>
                <a:lnTo>
                  <a:pt x="259942" y="34549"/>
                </a:lnTo>
                <a:lnTo>
                  <a:pt x="262705" y="34480"/>
                </a:lnTo>
                <a:lnTo>
                  <a:pt x="265516" y="34411"/>
                </a:lnTo>
                <a:lnTo>
                  <a:pt x="268279" y="34320"/>
                </a:lnTo>
                <a:lnTo>
                  <a:pt x="271041" y="34228"/>
                </a:lnTo>
                <a:lnTo>
                  <a:pt x="276567" y="34033"/>
                </a:lnTo>
                <a:lnTo>
                  <a:pt x="282092" y="33815"/>
                </a:lnTo>
                <a:lnTo>
                  <a:pt x="287618" y="33586"/>
                </a:lnTo>
                <a:lnTo>
                  <a:pt x="293143" y="33345"/>
                </a:lnTo>
                <a:lnTo>
                  <a:pt x="298669" y="33104"/>
                </a:lnTo>
                <a:lnTo>
                  <a:pt x="304146" y="32840"/>
                </a:lnTo>
                <a:lnTo>
                  <a:pt x="309623" y="32576"/>
                </a:lnTo>
                <a:lnTo>
                  <a:pt x="315100" y="32301"/>
                </a:lnTo>
                <a:lnTo>
                  <a:pt x="320529" y="32014"/>
                </a:lnTo>
                <a:lnTo>
                  <a:pt x="326006" y="31716"/>
                </a:lnTo>
                <a:lnTo>
                  <a:pt x="331434" y="31406"/>
                </a:lnTo>
                <a:lnTo>
                  <a:pt x="336863" y="31096"/>
                </a:lnTo>
                <a:lnTo>
                  <a:pt x="342291" y="30764"/>
                </a:lnTo>
                <a:lnTo>
                  <a:pt x="347720" y="30431"/>
                </a:lnTo>
                <a:lnTo>
                  <a:pt x="353100" y="30099"/>
                </a:lnTo>
                <a:lnTo>
                  <a:pt x="358480" y="29743"/>
                </a:lnTo>
                <a:lnTo>
                  <a:pt x="363860" y="29387"/>
                </a:lnTo>
                <a:lnTo>
                  <a:pt x="369240" y="29020"/>
                </a:lnTo>
                <a:lnTo>
                  <a:pt x="374620" y="28642"/>
                </a:lnTo>
                <a:lnTo>
                  <a:pt x="379952" y="28263"/>
                </a:lnTo>
                <a:lnTo>
                  <a:pt x="385284" y="27873"/>
                </a:lnTo>
                <a:lnTo>
                  <a:pt x="390615" y="27472"/>
                </a:lnTo>
                <a:lnTo>
                  <a:pt x="395947" y="27070"/>
                </a:lnTo>
                <a:lnTo>
                  <a:pt x="401279" y="26657"/>
                </a:lnTo>
                <a:lnTo>
                  <a:pt x="406562" y="26233"/>
                </a:lnTo>
                <a:lnTo>
                  <a:pt x="411893" y="25809"/>
                </a:lnTo>
                <a:lnTo>
                  <a:pt x="417177" y="25373"/>
                </a:lnTo>
                <a:lnTo>
                  <a:pt x="427743" y="24490"/>
                </a:lnTo>
                <a:lnTo>
                  <a:pt x="438212" y="23572"/>
                </a:lnTo>
                <a:lnTo>
                  <a:pt x="448730" y="22643"/>
                </a:lnTo>
                <a:lnTo>
                  <a:pt x="453044" y="22253"/>
                </a:lnTo>
                <a:lnTo>
                  <a:pt x="457358" y="21851"/>
                </a:lnTo>
                <a:lnTo>
                  <a:pt x="461623" y="21439"/>
                </a:lnTo>
                <a:lnTo>
                  <a:pt x="465888" y="21026"/>
                </a:lnTo>
                <a:lnTo>
                  <a:pt x="474467" y="20177"/>
                </a:lnTo>
                <a:lnTo>
                  <a:pt x="480914" y="19523"/>
                </a:lnTo>
                <a:lnTo>
                  <a:pt x="480914" y="19523"/>
                </a:lnTo>
                <a:lnTo>
                  <a:pt x="478878" y="19741"/>
                </a:lnTo>
                <a:lnTo>
                  <a:pt x="476891" y="19970"/>
                </a:lnTo>
                <a:lnTo>
                  <a:pt x="474904" y="20200"/>
                </a:lnTo>
                <a:lnTo>
                  <a:pt x="470978" y="20681"/>
                </a:lnTo>
                <a:lnTo>
                  <a:pt x="467100" y="21175"/>
                </a:lnTo>
                <a:lnTo>
                  <a:pt x="463319" y="21691"/>
                </a:lnTo>
                <a:lnTo>
                  <a:pt x="459636" y="22230"/>
                </a:lnTo>
                <a:lnTo>
                  <a:pt x="455952" y="22781"/>
                </a:lnTo>
                <a:lnTo>
                  <a:pt x="452365" y="23354"/>
                </a:lnTo>
                <a:lnTo>
                  <a:pt x="448827" y="23939"/>
                </a:lnTo>
                <a:lnTo>
                  <a:pt x="445289" y="24535"/>
                </a:lnTo>
                <a:lnTo>
                  <a:pt x="441847" y="25143"/>
                </a:lnTo>
                <a:lnTo>
                  <a:pt x="438406" y="25763"/>
                </a:lnTo>
                <a:lnTo>
                  <a:pt x="435013" y="26394"/>
                </a:lnTo>
                <a:lnTo>
                  <a:pt x="431669" y="27036"/>
                </a:lnTo>
                <a:lnTo>
                  <a:pt x="428325" y="27690"/>
                </a:lnTo>
                <a:lnTo>
                  <a:pt x="425029" y="28344"/>
                </a:lnTo>
                <a:lnTo>
                  <a:pt x="418437" y="29686"/>
                </a:lnTo>
                <a:lnTo>
                  <a:pt x="411942" y="31028"/>
                </a:lnTo>
                <a:lnTo>
                  <a:pt x="405398" y="32381"/>
                </a:lnTo>
                <a:lnTo>
                  <a:pt x="398855" y="33735"/>
                </a:lnTo>
                <a:lnTo>
                  <a:pt x="392263" y="35077"/>
                </a:lnTo>
                <a:lnTo>
                  <a:pt x="388967" y="35742"/>
                </a:lnTo>
                <a:lnTo>
                  <a:pt x="385623" y="36396"/>
                </a:lnTo>
                <a:lnTo>
                  <a:pt x="382230" y="37050"/>
                </a:lnTo>
                <a:lnTo>
                  <a:pt x="378837" y="37692"/>
                </a:lnTo>
                <a:lnTo>
                  <a:pt x="375396" y="38323"/>
                </a:lnTo>
                <a:lnTo>
                  <a:pt x="371906" y="38954"/>
                </a:lnTo>
                <a:lnTo>
                  <a:pt x="370161" y="39240"/>
                </a:lnTo>
                <a:lnTo>
                  <a:pt x="368416" y="39504"/>
                </a:lnTo>
                <a:lnTo>
                  <a:pt x="366720" y="39745"/>
                </a:lnTo>
                <a:lnTo>
                  <a:pt x="365023" y="39963"/>
                </a:lnTo>
                <a:lnTo>
                  <a:pt x="363327" y="40158"/>
                </a:lnTo>
                <a:lnTo>
                  <a:pt x="361631" y="40330"/>
                </a:lnTo>
                <a:lnTo>
                  <a:pt x="359983" y="40479"/>
                </a:lnTo>
                <a:lnTo>
                  <a:pt x="358286" y="40605"/>
                </a:lnTo>
                <a:lnTo>
                  <a:pt x="356638" y="40720"/>
                </a:lnTo>
                <a:lnTo>
                  <a:pt x="354942" y="40812"/>
                </a:lnTo>
                <a:lnTo>
                  <a:pt x="353245" y="40881"/>
                </a:lnTo>
                <a:lnTo>
                  <a:pt x="351597" y="40949"/>
                </a:lnTo>
                <a:lnTo>
                  <a:pt x="349901" y="40995"/>
                </a:lnTo>
                <a:lnTo>
                  <a:pt x="348205" y="41030"/>
                </a:lnTo>
                <a:lnTo>
                  <a:pt x="346508" y="41053"/>
                </a:lnTo>
                <a:lnTo>
                  <a:pt x="344763" y="41064"/>
                </a:lnTo>
                <a:lnTo>
                  <a:pt x="343067" y="41064"/>
                </a:lnTo>
                <a:lnTo>
                  <a:pt x="341322" y="41053"/>
                </a:lnTo>
                <a:lnTo>
                  <a:pt x="337784" y="41018"/>
                </a:lnTo>
                <a:lnTo>
                  <a:pt x="334148" y="40949"/>
                </a:lnTo>
                <a:lnTo>
                  <a:pt x="330416" y="40881"/>
                </a:lnTo>
                <a:lnTo>
                  <a:pt x="326636" y="40812"/>
                </a:lnTo>
                <a:lnTo>
                  <a:pt x="322661" y="40743"/>
                </a:lnTo>
                <a:lnTo>
                  <a:pt x="318590" y="40686"/>
                </a:lnTo>
                <a:lnTo>
                  <a:pt x="316506" y="40663"/>
                </a:lnTo>
                <a:lnTo>
                  <a:pt x="314373" y="40663"/>
                </a:lnTo>
                <a:lnTo>
                  <a:pt x="310156" y="40651"/>
                </a:lnTo>
                <a:lnTo>
                  <a:pt x="305939" y="40651"/>
                </a:lnTo>
                <a:lnTo>
                  <a:pt x="301722" y="40663"/>
                </a:lnTo>
                <a:lnTo>
                  <a:pt x="297506" y="40686"/>
                </a:lnTo>
                <a:lnTo>
                  <a:pt x="293289" y="40720"/>
                </a:lnTo>
                <a:lnTo>
                  <a:pt x="289072" y="40766"/>
                </a:lnTo>
                <a:lnTo>
                  <a:pt x="284855" y="40823"/>
                </a:lnTo>
                <a:lnTo>
                  <a:pt x="280687" y="40892"/>
                </a:lnTo>
                <a:lnTo>
                  <a:pt x="276470" y="40961"/>
                </a:lnTo>
                <a:lnTo>
                  <a:pt x="272253" y="41053"/>
                </a:lnTo>
                <a:lnTo>
                  <a:pt x="268085" y="41156"/>
                </a:lnTo>
                <a:lnTo>
                  <a:pt x="263868" y="41259"/>
                </a:lnTo>
                <a:lnTo>
                  <a:pt x="259700" y="41374"/>
                </a:lnTo>
                <a:lnTo>
                  <a:pt x="255483" y="41511"/>
                </a:lnTo>
                <a:lnTo>
                  <a:pt x="251314" y="41649"/>
                </a:lnTo>
                <a:lnTo>
                  <a:pt x="247146" y="41798"/>
                </a:lnTo>
                <a:lnTo>
                  <a:pt x="243026" y="41959"/>
                </a:lnTo>
                <a:lnTo>
                  <a:pt x="238955" y="42131"/>
                </a:lnTo>
                <a:lnTo>
                  <a:pt x="234835" y="42303"/>
                </a:lnTo>
                <a:lnTo>
                  <a:pt x="230763" y="42498"/>
                </a:lnTo>
                <a:lnTo>
                  <a:pt x="226692" y="42693"/>
                </a:lnTo>
                <a:lnTo>
                  <a:pt x="222620" y="42899"/>
                </a:lnTo>
                <a:lnTo>
                  <a:pt x="218549" y="43117"/>
                </a:lnTo>
                <a:lnTo>
                  <a:pt x="214526" y="43347"/>
                </a:lnTo>
                <a:lnTo>
                  <a:pt x="210503" y="43576"/>
                </a:lnTo>
                <a:lnTo>
                  <a:pt x="206432" y="43828"/>
                </a:lnTo>
                <a:lnTo>
                  <a:pt x="202457" y="44081"/>
                </a:lnTo>
                <a:lnTo>
                  <a:pt x="198434" y="44356"/>
                </a:lnTo>
                <a:lnTo>
                  <a:pt x="194411" y="44631"/>
                </a:lnTo>
                <a:lnTo>
                  <a:pt x="190437" y="44918"/>
                </a:lnTo>
                <a:lnTo>
                  <a:pt x="186462" y="45205"/>
                </a:lnTo>
                <a:lnTo>
                  <a:pt x="182536" y="45515"/>
                </a:lnTo>
                <a:lnTo>
                  <a:pt x="178562" y="45824"/>
                </a:lnTo>
                <a:lnTo>
                  <a:pt x="174636" y="46157"/>
                </a:lnTo>
                <a:lnTo>
                  <a:pt x="170710" y="46490"/>
                </a:lnTo>
                <a:lnTo>
                  <a:pt x="166832" y="46834"/>
                </a:lnTo>
                <a:lnTo>
                  <a:pt x="162906" y="47178"/>
                </a:lnTo>
                <a:lnTo>
                  <a:pt x="159029" y="47545"/>
                </a:lnTo>
                <a:lnTo>
                  <a:pt x="155199" y="47912"/>
                </a:lnTo>
                <a:lnTo>
                  <a:pt x="151370" y="48290"/>
                </a:lnTo>
                <a:lnTo>
                  <a:pt x="147541" y="48680"/>
                </a:lnTo>
                <a:lnTo>
                  <a:pt x="143712" y="49082"/>
                </a:lnTo>
                <a:lnTo>
                  <a:pt x="139932" y="49483"/>
                </a:lnTo>
                <a:lnTo>
                  <a:pt x="136151" y="49896"/>
                </a:lnTo>
                <a:lnTo>
                  <a:pt x="132370" y="50332"/>
                </a:lnTo>
                <a:lnTo>
                  <a:pt x="128638" y="50756"/>
                </a:lnTo>
                <a:lnTo>
                  <a:pt x="124955" y="51204"/>
                </a:lnTo>
                <a:lnTo>
                  <a:pt x="121222" y="51651"/>
                </a:lnTo>
                <a:lnTo>
                  <a:pt x="117539" y="52121"/>
                </a:lnTo>
                <a:lnTo>
                  <a:pt x="113904" y="52592"/>
                </a:lnTo>
                <a:lnTo>
                  <a:pt x="110268" y="53062"/>
                </a:lnTo>
                <a:lnTo>
                  <a:pt x="106633" y="53555"/>
                </a:lnTo>
                <a:lnTo>
                  <a:pt x="103046" y="54048"/>
                </a:lnTo>
                <a:lnTo>
                  <a:pt x="99460" y="54553"/>
                </a:lnTo>
                <a:lnTo>
                  <a:pt x="95921" y="55069"/>
                </a:lnTo>
                <a:lnTo>
                  <a:pt x="92383" y="55597"/>
                </a:lnTo>
                <a:lnTo>
                  <a:pt x="88893" y="56125"/>
                </a:lnTo>
                <a:lnTo>
                  <a:pt x="85404" y="56664"/>
                </a:lnTo>
                <a:lnTo>
                  <a:pt x="81962" y="57214"/>
                </a:lnTo>
                <a:lnTo>
                  <a:pt x="78521" y="57765"/>
                </a:lnTo>
                <a:lnTo>
                  <a:pt x="75128" y="58327"/>
                </a:lnTo>
                <a:lnTo>
                  <a:pt x="71735" y="58900"/>
                </a:lnTo>
                <a:lnTo>
                  <a:pt x="68391" y="59485"/>
                </a:lnTo>
                <a:lnTo>
                  <a:pt x="65046" y="60082"/>
                </a:lnTo>
                <a:lnTo>
                  <a:pt x="61750" y="60678"/>
                </a:lnTo>
                <a:lnTo>
                  <a:pt x="58503" y="61286"/>
                </a:lnTo>
                <a:lnTo>
                  <a:pt x="55256" y="61894"/>
                </a:lnTo>
                <a:lnTo>
                  <a:pt x="52008" y="62525"/>
                </a:lnTo>
                <a:lnTo>
                  <a:pt x="48809" y="63156"/>
                </a:lnTo>
                <a:lnTo>
                  <a:pt x="45659" y="63798"/>
                </a:lnTo>
                <a:lnTo>
                  <a:pt x="42508" y="64440"/>
                </a:lnTo>
                <a:lnTo>
                  <a:pt x="39406" y="65094"/>
                </a:lnTo>
                <a:lnTo>
                  <a:pt x="36352" y="65760"/>
                </a:lnTo>
                <a:lnTo>
                  <a:pt x="33299" y="66436"/>
                </a:lnTo>
                <a:lnTo>
                  <a:pt x="30294" y="67113"/>
                </a:lnTo>
                <a:lnTo>
                  <a:pt x="27337" y="67801"/>
                </a:lnTo>
                <a:lnTo>
                  <a:pt x="24381" y="68501"/>
                </a:lnTo>
                <a:lnTo>
                  <a:pt x="21472" y="69201"/>
                </a:lnTo>
                <a:lnTo>
                  <a:pt x="18564" y="69912"/>
                </a:lnTo>
                <a:lnTo>
                  <a:pt x="15704" y="70634"/>
                </a:lnTo>
                <a:lnTo>
                  <a:pt x="14202" y="71036"/>
                </a:lnTo>
                <a:lnTo>
                  <a:pt x="12651" y="71437"/>
                </a:lnTo>
                <a:lnTo>
                  <a:pt x="11148" y="71862"/>
                </a:lnTo>
                <a:lnTo>
                  <a:pt x="9694" y="72286"/>
                </a:lnTo>
                <a:lnTo>
                  <a:pt x="8289" y="72722"/>
                </a:lnTo>
                <a:lnTo>
                  <a:pt x="6932" y="73169"/>
                </a:lnTo>
                <a:lnTo>
                  <a:pt x="5671" y="73617"/>
                </a:lnTo>
                <a:lnTo>
                  <a:pt x="4508" y="74087"/>
                </a:lnTo>
                <a:lnTo>
                  <a:pt x="3926" y="74316"/>
                </a:lnTo>
                <a:lnTo>
                  <a:pt x="3442" y="74557"/>
                </a:lnTo>
                <a:lnTo>
                  <a:pt x="2909" y="74798"/>
                </a:lnTo>
                <a:lnTo>
                  <a:pt x="2472" y="75039"/>
                </a:lnTo>
                <a:lnTo>
                  <a:pt x="2036" y="75280"/>
                </a:lnTo>
                <a:lnTo>
                  <a:pt x="1648" y="75521"/>
                </a:lnTo>
                <a:lnTo>
                  <a:pt x="1309" y="75773"/>
                </a:lnTo>
                <a:lnTo>
                  <a:pt x="970" y="76025"/>
                </a:lnTo>
                <a:lnTo>
                  <a:pt x="727" y="76278"/>
                </a:lnTo>
                <a:lnTo>
                  <a:pt x="485" y="76530"/>
                </a:lnTo>
                <a:lnTo>
                  <a:pt x="291" y="76782"/>
                </a:lnTo>
                <a:lnTo>
                  <a:pt x="146" y="77046"/>
                </a:lnTo>
                <a:lnTo>
                  <a:pt x="49" y="77299"/>
                </a:lnTo>
                <a:lnTo>
                  <a:pt x="0" y="77562"/>
                </a:lnTo>
                <a:lnTo>
                  <a:pt x="0" y="77826"/>
                </a:lnTo>
                <a:lnTo>
                  <a:pt x="49" y="78090"/>
                </a:lnTo>
                <a:lnTo>
                  <a:pt x="194" y="78434"/>
                </a:lnTo>
                <a:lnTo>
                  <a:pt x="388" y="78767"/>
                </a:lnTo>
                <a:lnTo>
                  <a:pt x="727" y="79088"/>
                </a:lnTo>
                <a:lnTo>
                  <a:pt x="1115" y="79409"/>
                </a:lnTo>
                <a:lnTo>
                  <a:pt x="1600" y="79719"/>
                </a:lnTo>
                <a:lnTo>
                  <a:pt x="2133" y="80017"/>
                </a:lnTo>
                <a:lnTo>
                  <a:pt x="2763" y="80315"/>
                </a:lnTo>
                <a:lnTo>
                  <a:pt x="3442" y="80602"/>
                </a:lnTo>
                <a:lnTo>
                  <a:pt x="4217" y="80877"/>
                </a:lnTo>
                <a:lnTo>
                  <a:pt x="4993" y="81153"/>
                </a:lnTo>
                <a:lnTo>
                  <a:pt x="5914" y="81405"/>
                </a:lnTo>
                <a:lnTo>
                  <a:pt x="6835" y="81657"/>
                </a:lnTo>
                <a:lnTo>
                  <a:pt x="7804" y="81898"/>
                </a:lnTo>
                <a:lnTo>
                  <a:pt x="8870" y="82139"/>
                </a:lnTo>
                <a:lnTo>
                  <a:pt x="9937" y="82357"/>
                </a:lnTo>
                <a:lnTo>
                  <a:pt x="11051" y="82563"/>
                </a:lnTo>
                <a:lnTo>
                  <a:pt x="12263" y="82770"/>
                </a:lnTo>
                <a:lnTo>
                  <a:pt x="13475" y="82965"/>
                </a:lnTo>
                <a:lnTo>
                  <a:pt x="14735" y="83137"/>
                </a:lnTo>
                <a:lnTo>
                  <a:pt x="15995" y="83309"/>
                </a:lnTo>
                <a:lnTo>
                  <a:pt x="17304" y="83470"/>
                </a:lnTo>
                <a:lnTo>
                  <a:pt x="18661" y="83607"/>
                </a:lnTo>
                <a:lnTo>
                  <a:pt x="20018" y="83745"/>
                </a:lnTo>
                <a:lnTo>
                  <a:pt x="21424" y="83871"/>
                </a:lnTo>
                <a:lnTo>
                  <a:pt x="22829" y="83974"/>
                </a:lnTo>
                <a:lnTo>
                  <a:pt x="24235" y="84066"/>
                </a:lnTo>
                <a:lnTo>
                  <a:pt x="25689" y="84158"/>
                </a:lnTo>
                <a:lnTo>
                  <a:pt x="27095" y="84227"/>
                </a:lnTo>
                <a:lnTo>
                  <a:pt x="28549" y="84284"/>
                </a:lnTo>
                <a:lnTo>
                  <a:pt x="30003" y="84330"/>
                </a:lnTo>
                <a:lnTo>
                  <a:pt x="31457" y="84353"/>
                </a:lnTo>
                <a:lnTo>
                  <a:pt x="32911" y="84376"/>
                </a:lnTo>
                <a:lnTo>
                  <a:pt x="34365" y="84376"/>
                </a:lnTo>
                <a:lnTo>
                  <a:pt x="35819" y="84364"/>
                </a:lnTo>
                <a:lnTo>
                  <a:pt x="37225" y="84353"/>
                </a:lnTo>
                <a:lnTo>
                  <a:pt x="38679" y="84330"/>
                </a:lnTo>
                <a:lnTo>
                  <a:pt x="40085" y="84295"/>
                </a:lnTo>
                <a:lnTo>
                  <a:pt x="41539" y="84250"/>
                </a:lnTo>
                <a:lnTo>
                  <a:pt x="42944" y="84192"/>
                </a:lnTo>
                <a:lnTo>
                  <a:pt x="44350" y="84135"/>
                </a:lnTo>
                <a:lnTo>
                  <a:pt x="45756" y="84066"/>
                </a:lnTo>
                <a:lnTo>
                  <a:pt x="47161" y="83997"/>
                </a:lnTo>
                <a:lnTo>
                  <a:pt x="48518" y="83906"/>
                </a:lnTo>
                <a:lnTo>
                  <a:pt x="49924" y="83825"/>
                </a:lnTo>
                <a:lnTo>
                  <a:pt x="52687" y="83619"/>
                </a:lnTo>
                <a:lnTo>
                  <a:pt x="55449" y="83401"/>
                </a:lnTo>
                <a:lnTo>
                  <a:pt x="58164" y="83160"/>
                </a:lnTo>
                <a:lnTo>
                  <a:pt x="60878" y="82908"/>
                </a:lnTo>
                <a:lnTo>
                  <a:pt x="63544" y="82632"/>
                </a:lnTo>
                <a:lnTo>
                  <a:pt x="66210" y="82346"/>
                </a:lnTo>
                <a:lnTo>
                  <a:pt x="68875" y="82047"/>
                </a:lnTo>
                <a:lnTo>
                  <a:pt x="71493" y="81749"/>
                </a:lnTo>
                <a:lnTo>
                  <a:pt x="76727" y="81130"/>
                </a:lnTo>
                <a:lnTo>
                  <a:pt x="292562" y="55368"/>
                </a:lnTo>
                <a:lnTo>
                  <a:pt x="292562" y="55368"/>
                </a:lnTo>
                <a:lnTo>
                  <a:pt x="291398" y="55780"/>
                </a:lnTo>
                <a:lnTo>
                  <a:pt x="290187" y="56182"/>
                </a:lnTo>
                <a:lnTo>
                  <a:pt x="287715" y="56996"/>
                </a:lnTo>
                <a:lnTo>
                  <a:pt x="285146" y="57776"/>
                </a:lnTo>
                <a:lnTo>
                  <a:pt x="282529" y="58556"/>
                </a:lnTo>
                <a:lnTo>
                  <a:pt x="279766" y="59325"/>
                </a:lnTo>
                <a:lnTo>
                  <a:pt x="277003" y="60070"/>
                </a:lnTo>
                <a:lnTo>
                  <a:pt x="274095" y="60816"/>
                </a:lnTo>
                <a:lnTo>
                  <a:pt x="271187" y="61539"/>
                </a:lnTo>
                <a:lnTo>
                  <a:pt x="268182" y="62261"/>
                </a:lnTo>
                <a:lnTo>
                  <a:pt x="265128" y="62972"/>
                </a:lnTo>
                <a:lnTo>
                  <a:pt x="262075" y="63672"/>
                </a:lnTo>
                <a:lnTo>
                  <a:pt x="258924" y="64372"/>
                </a:lnTo>
                <a:lnTo>
                  <a:pt x="255725" y="65060"/>
                </a:lnTo>
                <a:lnTo>
                  <a:pt x="252526" y="65737"/>
                </a:lnTo>
                <a:lnTo>
                  <a:pt x="246080" y="67090"/>
                </a:lnTo>
                <a:lnTo>
                  <a:pt x="239536" y="68432"/>
                </a:lnTo>
                <a:lnTo>
                  <a:pt x="232944" y="69774"/>
                </a:lnTo>
                <a:lnTo>
                  <a:pt x="226401" y="71105"/>
                </a:lnTo>
                <a:lnTo>
                  <a:pt x="219858" y="72447"/>
                </a:lnTo>
                <a:lnTo>
                  <a:pt x="216659" y="73123"/>
                </a:lnTo>
                <a:lnTo>
                  <a:pt x="213460" y="73812"/>
                </a:lnTo>
                <a:lnTo>
                  <a:pt x="210309" y="74488"/>
                </a:lnTo>
                <a:lnTo>
                  <a:pt x="207207" y="75188"/>
                </a:lnTo>
                <a:lnTo>
                  <a:pt x="204154" y="75876"/>
                </a:lnTo>
                <a:lnTo>
                  <a:pt x="201148" y="76587"/>
                </a:lnTo>
                <a:lnTo>
                  <a:pt x="198192" y="77299"/>
                </a:lnTo>
                <a:lnTo>
                  <a:pt x="195284" y="78021"/>
                </a:lnTo>
                <a:lnTo>
                  <a:pt x="192375" y="78767"/>
                </a:lnTo>
                <a:lnTo>
                  <a:pt x="189516" y="79524"/>
                </a:lnTo>
                <a:lnTo>
                  <a:pt x="186656" y="80281"/>
                </a:lnTo>
                <a:lnTo>
                  <a:pt x="183796" y="81038"/>
                </a:lnTo>
                <a:lnTo>
                  <a:pt x="180985" y="81806"/>
                </a:lnTo>
                <a:lnTo>
                  <a:pt x="178222" y="82586"/>
                </a:lnTo>
                <a:lnTo>
                  <a:pt x="175460" y="83366"/>
                </a:lnTo>
                <a:lnTo>
                  <a:pt x="172745" y="84158"/>
                </a:lnTo>
                <a:lnTo>
                  <a:pt x="170080" y="84949"/>
                </a:lnTo>
                <a:lnTo>
                  <a:pt x="167414" y="85752"/>
                </a:lnTo>
                <a:lnTo>
                  <a:pt x="164796" y="86567"/>
                </a:lnTo>
                <a:lnTo>
                  <a:pt x="162228" y="87381"/>
                </a:lnTo>
                <a:lnTo>
                  <a:pt x="159659" y="88195"/>
                </a:lnTo>
                <a:lnTo>
                  <a:pt x="157187" y="89021"/>
                </a:lnTo>
                <a:lnTo>
                  <a:pt x="154715" y="89859"/>
                </a:lnTo>
                <a:lnTo>
                  <a:pt x="152291" y="90696"/>
                </a:lnTo>
                <a:lnTo>
                  <a:pt x="149916" y="91545"/>
                </a:lnTo>
                <a:lnTo>
                  <a:pt x="147590" y="92405"/>
                </a:lnTo>
                <a:lnTo>
                  <a:pt x="145312" y="93265"/>
                </a:lnTo>
                <a:lnTo>
                  <a:pt x="143082" y="94125"/>
                </a:lnTo>
                <a:lnTo>
                  <a:pt x="140901" y="95009"/>
                </a:lnTo>
                <a:lnTo>
                  <a:pt x="138768" y="95880"/>
                </a:lnTo>
                <a:lnTo>
                  <a:pt x="136684" y="96775"/>
                </a:lnTo>
                <a:lnTo>
                  <a:pt x="134648" y="97670"/>
                </a:lnTo>
                <a:lnTo>
                  <a:pt x="132661" y="98576"/>
                </a:lnTo>
                <a:lnTo>
                  <a:pt x="130771" y="99482"/>
                </a:lnTo>
                <a:lnTo>
                  <a:pt x="128881" y="100400"/>
                </a:lnTo>
                <a:lnTo>
                  <a:pt x="127087" y="101317"/>
                </a:lnTo>
                <a:lnTo>
                  <a:pt x="125342" y="102246"/>
                </a:lnTo>
                <a:lnTo>
                  <a:pt x="123694" y="103187"/>
                </a:lnTo>
                <a:lnTo>
                  <a:pt x="122095" y="104128"/>
                </a:lnTo>
                <a:lnTo>
                  <a:pt x="120544" y="105080"/>
                </a:lnTo>
                <a:lnTo>
                  <a:pt x="119235" y="105905"/>
                </a:lnTo>
                <a:lnTo>
                  <a:pt x="118023" y="106731"/>
                </a:lnTo>
                <a:lnTo>
                  <a:pt x="116860" y="107557"/>
                </a:lnTo>
                <a:lnTo>
                  <a:pt x="115745" y="108394"/>
                </a:lnTo>
                <a:lnTo>
                  <a:pt x="114679" y="109232"/>
                </a:lnTo>
                <a:lnTo>
                  <a:pt x="113661" y="110081"/>
                </a:lnTo>
                <a:lnTo>
                  <a:pt x="112692" y="110929"/>
                </a:lnTo>
                <a:lnTo>
                  <a:pt x="111771" y="111778"/>
                </a:lnTo>
                <a:lnTo>
                  <a:pt x="110753" y="112661"/>
                </a:lnTo>
                <a:lnTo>
                  <a:pt x="109687" y="113625"/>
                </a:lnTo>
                <a:lnTo>
                  <a:pt x="109105" y="114130"/>
                </a:lnTo>
                <a:lnTo>
                  <a:pt x="108620" y="114646"/>
                </a:lnTo>
                <a:lnTo>
                  <a:pt x="108136" y="115150"/>
                </a:lnTo>
                <a:lnTo>
                  <a:pt x="107699" y="115678"/>
                </a:lnTo>
                <a:lnTo>
                  <a:pt x="107360" y="116194"/>
                </a:lnTo>
                <a:lnTo>
                  <a:pt x="107118" y="116710"/>
                </a:lnTo>
                <a:lnTo>
                  <a:pt x="107069" y="116963"/>
                </a:lnTo>
                <a:lnTo>
                  <a:pt x="107021" y="117227"/>
                </a:lnTo>
                <a:lnTo>
                  <a:pt x="106972" y="117479"/>
                </a:lnTo>
                <a:lnTo>
                  <a:pt x="106972" y="117720"/>
                </a:lnTo>
                <a:lnTo>
                  <a:pt x="107021" y="117972"/>
                </a:lnTo>
                <a:lnTo>
                  <a:pt x="107118" y="118213"/>
                </a:lnTo>
                <a:lnTo>
                  <a:pt x="107263" y="118454"/>
                </a:lnTo>
                <a:lnTo>
                  <a:pt x="107457" y="118695"/>
                </a:lnTo>
                <a:lnTo>
                  <a:pt x="107651" y="118924"/>
                </a:lnTo>
                <a:lnTo>
                  <a:pt x="107942" y="119154"/>
                </a:lnTo>
                <a:lnTo>
                  <a:pt x="108233" y="119383"/>
                </a:lnTo>
                <a:lnTo>
                  <a:pt x="108620" y="119601"/>
                </a:lnTo>
                <a:lnTo>
                  <a:pt x="109008" y="119819"/>
                </a:lnTo>
                <a:lnTo>
                  <a:pt x="109493" y="120025"/>
                </a:lnTo>
                <a:lnTo>
                  <a:pt x="109977" y="120220"/>
                </a:lnTo>
                <a:lnTo>
                  <a:pt x="110462" y="120404"/>
                </a:lnTo>
                <a:lnTo>
                  <a:pt x="110995" y="120576"/>
                </a:lnTo>
                <a:lnTo>
                  <a:pt x="111577" y="120748"/>
                </a:lnTo>
                <a:lnTo>
                  <a:pt x="112207" y="120897"/>
                </a:lnTo>
                <a:lnTo>
                  <a:pt x="112789" y="121046"/>
                </a:lnTo>
                <a:lnTo>
                  <a:pt x="113467" y="121184"/>
                </a:lnTo>
                <a:lnTo>
                  <a:pt x="114146" y="121310"/>
                </a:lnTo>
                <a:lnTo>
                  <a:pt x="114824" y="121425"/>
                </a:lnTo>
                <a:lnTo>
                  <a:pt x="115551" y="121539"/>
                </a:lnTo>
                <a:lnTo>
                  <a:pt x="116279" y="121643"/>
                </a:lnTo>
                <a:lnTo>
                  <a:pt x="117054" y="121734"/>
                </a:lnTo>
                <a:lnTo>
                  <a:pt x="117830" y="121815"/>
                </a:lnTo>
                <a:lnTo>
                  <a:pt x="118605" y="121895"/>
                </a:lnTo>
                <a:lnTo>
                  <a:pt x="119429" y="121964"/>
                </a:lnTo>
                <a:lnTo>
                  <a:pt x="120253" y="122021"/>
                </a:lnTo>
                <a:lnTo>
                  <a:pt x="121125" y="122067"/>
                </a:lnTo>
                <a:lnTo>
                  <a:pt x="121998" y="122113"/>
                </a:lnTo>
                <a:lnTo>
                  <a:pt x="122870" y="122159"/>
                </a:lnTo>
                <a:lnTo>
                  <a:pt x="123743" y="122182"/>
                </a:lnTo>
                <a:lnTo>
                  <a:pt x="125585" y="122228"/>
                </a:lnTo>
                <a:lnTo>
                  <a:pt x="127426" y="122251"/>
                </a:lnTo>
                <a:lnTo>
                  <a:pt x="129317" y="122239"/>
                </a:lnTo>
                <a:lnTo>
                  <a:pt x="131256" y="122216"/>
                </a:lnTo>
                <a:lnTo>
                  <a:pt x="133194" y="122170"/>
                </a:lnTo>
                <a:lnTo>
                  <a:pt x="135182" y="122101"/>
                </a:lnTo>
                <a:lnTo>
                  <a:pt x="137169" y="122021"/>
                </a:lnTo>
                <a:lnTo>
                  <a:pt x="139108" y="121918"/>
                </a:lnTo>
                <a:lnTo>
                  <a:pt x="141095" y="121803"/>
                </a:lnTo>
                <a:lnTo>
                  <a:pt x="143034" y="121677"/>
                </a:lnTo>
                <a:lnTo>
                  <a:pt x="144972" y="121539"/>
                </a:lnTo>
                <a:lnTo>
                  <a:pt x="146863" y="121390"/>
                </a:lnTo>
                <a:lnTo>
                  <a:pt x="148753" y="121241"/>
                </a:lnTo>
                <a:lnTo>
                  <a:pt x="150546" y="121081"/>
                </a:lnTo>
                <a:lnTo>
                  <a:pt x="152340" y="120920"/>
                </a:lnTo>
                <a:lnTo>
                  <a:pt x="154036" y="120759"/>
                </a:lnTo>
                <a:lnTo>
                  <a:pt x="155684" y="120587"/>
                </a:lnTo>
                <a:lnTo>
                  <a:pt x="158786" y="120255"/>
                </a:lnTo>
                <a:lnTo>
                  <a:pt x="161500" y="119945"/>
                </a:lnTo>
                <a:lnTo>
                  <a:pt x="163536" y="119693"/>
                </a:lnTo>
                <a:lnTo>
                  <a:pt x="165475" y="119440"/>
                </a:lnTo>
                <a:lnTo>
                  <a:pt x="167462" y="119177"/>
                </a:lnTo>
                <a:lnTo>
                  <a:pt x="169401" y="118913"/>
                </a:lnTo>
                <a:lnTo>
                  <a:pt x="171291" y="118626"/>
                </a:lnTo>
                <a:lnTo>
                  <a:pt x="173182" y="118339"/>
                </a:lnTo>
                <a:lnTo>
                  <a:pt x="175023" y="118052"/>
                </a:lnTo>
                <a:lnTo>
                  <a:pt x="176865" y="117743"/>
                </a:lnTo>
                <a:lnTo>
                  <a:pt x="178659" y="117433"/>
                </a:lnTo>
                <a:lnTo>
                  <a:pt x="180452" y="117112"/>
                </a:lnTo>
                <a:lnTo>
                  <a:pt x="182197" y="116791"/>
                </a:lnTo>
                <a:lnTo>
                  <a:pt x="183942" y="116458"/>
                </a:lnTo>
                <a:lnTo>
                  <a:pt x="185638" y="116125"/>
                </a:lnTo>
                <a:lnTo>
                  <a:pt x="187335" y="115770"/>
                </a:lnTo>
                <a:lnTo>
                  <a:pt x="188983" y="115426"/>
                </a:lnTo>
                <a:lnTo>
                  <a:pt x="190631" y="115070"/>
                </a:lnTo>
                <a:lnTo>
                  <a:pt x="192230" y="114703"/>
                </a:lnTo>
                <a:lnTo>
                  <a:pt x="193830" y="114325"/>
                </a:lnTo>
                <a:lnTo>
                  <a:pt x="195381" y="113946"/>
                </a:lnTo>
                <a:lnTo>
                  <a:pt x="196932" y="113568"/>
                </a:lnTo>
                <a:lnTo>
                  <a:pt x="198434" y="113178"/>
                </a:lnTo>
                <a:lnTo>
                  <a:pt x="199937" y="112788"/>
                </a:lnTo>
                <a:lnTo>
                  <a:pt x="201391" y="112386"/>
                </a:lnTo>
                <a:lnTo>
                  <a:pt x="202845" y="111985"/>
                </a:lnTo>
                <a:lnTo>
                  <a:pt x="204299" y="111572"/>
                </a:lnTo>
                <a:lnTo>
                  <a:pt x="205705" y="111159"/>
                </a:lnTo>
                <a:lnTo>
                  <a:pt x="208467" y="110310"/>
                </a:lnTo>
                <a:lnTo>
                  <a:pt x="211133" y="109450"/>
                </a:lnTo>
                <a:lnTo>
                  <a:pt x="213751" y="108578"/>
                </a:lnTo>
                <a:lnTo>
                  <a:pt x="216222" y="107683"/>
                </a:lnTo>
                <a:lnTo>
                  <a:pt x="218646" y="106777"/>
                </a:lnTo>
                <a:lnTo>
                  <a:pt x="221021" y="105860"/>
                </a:lnTo>
                <a:lnTo>
                  <a:pt x="223299" y="104930"/>
                </a:lnTo>
                <a:lnTo>
                  <a:pt x="225480" y="103990"/>
                </a:lnTo>
                <a:lnTo>
                  <a:pt x="227613" y="103038"/>
                </a:lnTo>
                <a:lnTo>
                  <a:pt x="229697" y="102074"/>
                </a:lnTo>
                <a:lnTo>
                  <a:pt x="231684" y="101111"/>
                </a:lnTo>
                <a:lnTo>
                  <a:pt x="233574" y="100147"/>
                </a:lnTo>
                <a:lnTo>
                  <a:pt x="235465" y="99172"/>
                </a:lnTo>
                <a:lnTo>
                  <a:pt x="237258" y="98186"/>
                </a:lnTo>
                <a:lnTo>
                  <a:pt x="238955" y="97211"/>
                </a:lnTo>
                <a:lnTo>
                  <a:pt x="240651" y="96236"/>
                </a:lnTo>
                <a:lnTo>
                  <a:pt x="242251" y="95261"/>
                </a:lnTo>
                <a:lnTo>
                  <a:pt x="243802" y="94286"/>
                </a:lnTo>
                <a:lnTo>
                  <a:pt x="245256" y="93311"/>
                </a:lnTo>
                <a:lnTo>
                  <a:pt x="246952" y="92164"/>
                </a:lnTo>
                <a:lnTo>
                  <a:pt x="248648" y="91017"/>
                </a:lnTo>
                <a:lnTo>
                  <a:pt x="251896" y="88723"/>
                </a:lnTo>
                <a:lnTo>
                  <a:pt x="258245" y="84123"/>
                </a:lnTo>
                <a:lnTo>
                  <a:pt x="261493" y="81829"/>
                </a:lnTo>
                <a:lnTo>
                  <a:pt x="263141" y="80682"/>
                </a:lnTo>
                <a:lnTo>
                  <a:pt x="264789" y="79535"/>
                </a:lnTo>
                <a:lnTo>
                  <a:pt x="266534" y="78400"/>
                </a:lnTo>
                <a:lnTo>
                  <a:pt x="268327" y="77264"/>
                </a:lnTo>
                <a:lnTo>
                  <a:pt x="270120" y="76129"/>
                </a:lnTo>
                <a:lnTo>
                  <a:pt x="272011" y="75005"/>
                </a:lnTo>
                <a:lnTo>
                  <a:pt x="273029" y="74408"/>
                </a:lnTo>
                <a:lnTo>
                  <a:pt x="274095" y="73823"/>
                </a:lnTo>
                <a:lnTo>
                  <a:pt x="275161" y="73250"/>
                </a:lnTo>
                <a:lnTo>
                  <a:pt x="276276" y="72676"/>
                </a:lnTo>
                <a:lnTo>
                  <a:pt x="277391" y="72103"/>
                </a:lnTo>
                <a:lnTo>
                  <a:pt x="278506" y="71541"/>
                </a:lnTo>
                <a:lnTo>
                  <a:pt x="279669" y="70990"/>
                </a:lnTo>
                <a:lnTo>
                  <a:pt x="280832" y="70439"/>
                </a:lnTo>
                <a:lnTo>
                  <a:pt x="282044" y="69889"/>
                </a:lnTo>
                <a:lnTo>
                  <a:pt x="283256" y="69350"/>
                </a:lnTo>
                <a:lnTo>
                  <a:pt x="284516" y="68811"/>
                </a:lnTo>
                <a:lnTo>
                  <a:pt x="285825" y="68283"/>
                </a:lnTo>
                <a:lnTo>
                  <a:pt x="287133" y="67755"/>
                </a:lnTo>
                <a:lnTo>
                  <a:pt x="288442" y="67228"/>
                </a:lnTo>
                <a:lnTo>
                  <a:pt x="289799" y="66712"/>
                </a:lnTo>
                <a:lnTo>
                  <a:pt x="291156" y="66195"/>
                </a:lnTo>
                <a:lnTo>
                  <a:pt x="292562" y="65679"/>
                </a:lnTo>
                <a:lnTo>
                  <a:pt x="294016" y="65175"/>
                </a:lnTo>
                <a:lnTo>
                  <a:pt x="295470" y="64670"/>
                </a:lnTo>
                <a:lnTo>
                  <a:pt x="296972" y="64177"/>
                </a:lnTo>
                <a:lnTo>
                  <a:pt x="298475" y="63683"/>
                </a:lnTo>
                <a:lnTo>
                  <a:pt x="300026" y="63190"/>
                </a:lnTo>
                <a:lnTo>
                  <a:pt x="301577" y="62697"/>
                </a:lnTo>
                <a:lnTo>
                  <a:pt x="303177" y="62215"/>
                </a:lnTo>
                <a:lnTo>
                  <a:pt x="304776" y="61722"/>
                </a:lnTo>
                <a:lnTo>
                  <a:pt x="306472" y="61252"/>
                </a:lnTo>
                <a:lnTo>
                  <a:pt x="308120" y="60770"/>
                </a:lnTo>
                <a:lnTo>
                  <a:pt x="309865" y="60288"/>
                </a:lnTo>
                <a:lnTo>
                  <a:pt x="311610" y="59818"/>
                </a:lnTo>
                <a:lnTo>
                  <a:pt x="313355" y="59348"/>
                </a:lnTo>
                <a:lnTo>
                  <a:pt x="316990" y="58419"/>
                </a:lnTo>
                <a:lnTo>
                  <a:pt x="317523" y="58281"/>
                </a:lnTo>
                <a:lnTo>
                  <a:pt x="317911" y="58143"/>
                </a:lnTo>
                <a:lnTo>
                  <a:pt x="318250" y="57994"/>
                </a:lnTo>
                <a:lnTo>
                  <a:pt x="318493" y="57845"/>
                </a:lnTo>
                <a:lnTo>
                  <a:pt x="318687" y="57707"/>
                </a:lnTo>
                <a:lnTo>
                  <a:pt x="318784" y="57558"/>
                </a:lnTo>
                <a:lnTo>
                  <a:pt x="318832" y="57409"/>
                </a:lnTo>
                <a:lnTo>
                  <a:pt x="318784" y="57260"/>
                </a:lnTo>
                <a:lnTo>
                  <a:pt x="323631" y="56136"/>
                </a:lnTo>
                <a:lnTo>
                  <a:pt x="328526" y="55023"/>
                </a:lnTo>
                <a:lnTo>
                  <a:pt x="333470" y="53922"/>
                </a:lnTo>
                <a:lnTo>
                  <a:pt x="338414" y="52821"/>
                </a:lnTo>
                <a:lnTo>
                  <a:pt x="343358" y="51731"/>
                </a:lnTo>
                <a:lnTo>
                  <a:pt x="348350" y="50642"/>
                </a:lnTo>
                <a:lnTo>
                  <a:pt x="353391" y="49564"/>
                </a:lnTo>
                <a:lnTo>
                  <a:pt x="358432" y="48485"/>
                </a:lnTo>
                <a:lnTo>
                  <a:pt x="363472" y="47430"/>
                </a:lnTo>
                <a:lnTo>
                  <a:pt x="368562" y="46363"/>
                </a:lnTo>
                <a:lnTo>
                  <a:pt x="373699" y="45320"/>
                </a:lnTo>
                <a:lnTo>
                  <a:pt x="378837" y="44276"/>
                </a:lnTo>
                <a:lnTo>
                  <a:pt x="383975" y="43232"/>
                </a:lnTo>
                <a:lnTo>
                  <a:pt x="389161" y="42200"/>
                </a:lnTo>
                <a:lnTo>
                  <a:pt x="394347" y="41179"/>
                </a:lnTo>
                <a:lnTo>
                  <a:pt x="399582" y="40158"/>
                </a:lnTo>
                <a:lnTo>
                  <a:pt x="397498" y="40984"/>
                </a:lnTo>
                <a:lnTo>
                  <a:pt x="395414" y="41821"/>
                </a:lnTo>
                <a:lnTo>
                  <a:pt x="393330" y="42658"/>
                </a:lnTo>
                <a:lnTo>
                  <a:pt x="391342" y="43507"/>
                </a:lnTo>
                <a:lnTo>
                  <a:pt x="389355" y="44356"/>
                </a:lnTo>
                <a:lnTo>
                  <a:pt x="387465" y="45216"/>
                </a:lnTo>
                <a:lnTo>
                  <a:pt x="385575" y="46088"/>
                </a:lnTo>
                <a:lnTo>
                  <a:pt x="383684" y="46960"/>
                </a:lnTo>
                <a:lnTo>
                  <a:pt x="381891" y="47832"/>
                </a:lnTo>
                <a:lnTo>
                  <a:pt x="380097" y="48715"/>
                </a:lnTo>
                <a:lnTo>
                  <a:pt x="378353" y="49609"/>
                </a:lnTo>
                <a:lnTo>
                  <a:pt x="376608" y="50504"/>
                </a:lnTo>
                <a:lnTo>
                  <a:pt x="374960" y="51399"/>
                </a:lnTo>
                <a:lnTo>
                  <a:pt x="373312" y="52305"/>
                </a:lnTo>
                <a:lnTo>
                  <a:pt x="371664" y="53200"/>
                </a:lnTo>
                <a:lnTo>
                  <a:pt x="370064" y="54117"/>
                </a:lnTo>
                <a:lnTo>
                  <a:pt x="368513" y="55023"/>
                </a:lnTo>
                <a:lnTo>
                  <a:pt x="367011" y="55941"/>
                </a:lnTo>
                <a:lnTo>
                  <a:pt x="365508" y="56859"/>
                </a:lnTo>
                <a:lnTo>
                  <a:pt x="364006" y="57776"/>
                </a:lnTo>
                <a:lnTo>
                  <a:pt x="361146" y="59612"/>
                </a:lnTo>
                <a:lnTo>
                  <a:pt x="358383" y="61470"/>
                </a:lnTo>
                <a:lnTo>
                  <a:pt x="355717" y="63316"/>
                </a:lnTo>
                <a:lnTo>
                  <a:pt x="353148" y="65163"/>
                </a:lnTo>
                <a:lnTo>
                  <a:pt x="350677" y="67010"/>
                </a:lnTo>
                <a:lnTo>
                  <a:pt x="348253" y="68857"/>
                </a:lnTo>
                <a:lnTo>
                  <a:pt x="345975" y="70669"/>
                </a:lnTo>
                <a:lnTo>
                  <a:pt x="343794" y="72493"/>
                </a:lnTo>
                <a:lnTo>
                  <a:pt x="341661" y="74316"/>
                </a:lnTo>
                <a:lnTo>
                  <a:pt x="339626" y="76152"/>
                </a:lnTo>
                <a:lnTo>
                  <a:pt x="337687" y="77987"/>
                </a:lnTo>
                <a:lnTo>
                  <a:pt x="335796" y="79822"/>
                </a:lnTo>
                <a:lnTo>
                  <a:pt x="334052" y="81669"/>
                </a:lnTo>
                <a:lnTo>
                  <a:pt x="332355" y="83527"/>
                </a:lnTo>
                <a:lnTo>
                  <a:pt x="331773" y="84215"/>
                </a:lnTo>
                <a:lnTo>
                  <a:pt x="331192" y="84926"/>
                </a:lnTo>
                <a:lnTo>
                  <a:pt x="330707" y="85638"/>
                </a:lnTo>
                <a:lnTo>
                  <a:pt x="330222" y="86372"/>
                </a:lnTo>
                <a:lnTo>
                  <a:pt x="329883" y="87106"/>
                </a:lnTo>
                <a:lnTo>
                  <a:pt x="329592" y="87840"/>
                </a:lnTo>
                <a:lnTo>
                  <a:pt x="329495" y="88218"/>
                </a:lnTo>
                <a:lnTo>
                  <a:pt x="329398" y="88585"/>
                </a:lnTo>
                <a:lnTo>
                  <a:pt x="329398" y="88952"/>
                </a:lnTo>
                <a:lnTo>
                  <a:pt x="329398" y="89319"/>
                </a:lnTo>
                <a:lnTo>
                  <a:pt x="329398" y="89698"/>
                </a:lnTo>
                <a:lnTo>
                  <a:pt x="329495" y="90065"/>
                </a:lnTo>
                <a:lnTo>
                  <a:pt x="329592" y="90421"/>
                </a:lnTo>
                <a:lnTo>
                  <a:pt x="329738" y="90788"/>
                </a:lnTo>
                <a:lnTo>
                  <a:pt x="329932" y="91155"/>
                </a:lnTo>
                <a:lnTo>
                  <a:pt x="330174" y="91510"/>
                </a:lnTo>
                <a:lnTo>
                  <a:pt x="330465" y="91866"/>
                </a:lnTo>
                <a:lnTo>
                  <a:pt x="330804" y="92221"/>
                </a:lnTo>
                <a:lnTo>
                  <a:pt x="331192" y="92566"/>
                </a:lnTo>
                <a:lnTo>
                  <a:pt x="331628" y="92921"/>
                </a:lnTo>
                <a:lnTo>
                  <a:pt x="332161" y="93254"/>
                </a:lnTo>
                <a:lnTo>
                  <a:pt x="332694" y="93598"/>
                </a:lnTo>
                <a:lnTo>
                  <a:pt x="333324" y="93931"/>
                </a:lnTo>
                <a:lnTo>
                  <a:pt x="334003" y="94252"/>
                </a:lnTo>
                <a:lnTo>
                  <a:pt x="334730" y="94584"/>
                </a:lnTo>
                <a:lnTo>
                  <a:pt x="335554" y="94894"/>
                </a:lnTo>
                <a:lnTo>
                  <a:pt x="336475" y="95215"/>
                </a:lnTo>
                <a:lnTo>
                  <a:pt x="337396" y="95525"/>
                </a:lnTo>
                <a:lnTo>
                  <a:pt x="338365" y="95800"/>
                </a:lnTo>
                <a:lnTo>
                  <a:pt x="339383" y="96064"/>
                </a:lnTo>
                <a:lnTo>
                  <a:pt x="340401" y="96305"/>
                </a:lnTo>
                <a:lnTo>
                  <a:pt x="341467" y="96523"/>
                </a:lnTo>
                <a:lnTo>
                  <a:pt x="342534" y="96729"/>
                </a:lnTo>
                <a:lnTo>
                  <a:pt x="343600" y="96901"/>
                </a:lnTo>
                <a:lnTo>
                  <a:pt x="344715" y="97073"/>
                </a:lnTo>
                <a:lnTo>
                  <a:pt x="345878" y="97211"/>
                </a:lnTo>
                <a:lnTo>
                  <a:pt x="347041" y="97337"/>
                </a:lnTo>
                <a:lnTo>
                  <a:pt x="348205" y="97452"/>
                </a:lnTo>
                <a:lnTo>
                  <a:pt x="349416" y="97544"/>
                </a:lnTo>
                <a:lnTo>
                  <a:pt x="350628" y="97624"/>
                </a:lnTo>
                <a:lnTo>
                  <a:pt x="351840" y="97681"/>
                </a:lnTo>
                <a:lnTo>
                  <a:pt x="353100" y="97727"/>
                </a:lnTo>
                <a:lnTo>
                  <a:pt x="354360" y="97762"/>
                </a:lnTo>
                <a:lnTo>
                  <a:pt x="355620" y="97773"/>
                </a:lnTo>
                <a:lnTo>
                  <a:pt x="356881" y="97773"/>
                </a:lnTo>
                <a:lnTo>
                  <a:pt x="358189" y="97762"/>
                </a:lnTo>
                <a:lnTo>
                  <a:pt x="359449" y="97739"/>
                </a:lnTo>
                <a:lnTo>
                  <a:pt x="360758" y="97693"/>
                </a:lnTo>
                <a:lnTo>
                  <a:pt x="362067" y="97647"/>
                </a:lnTo>
                <a:lnTo>
                  <a:pt x="363376" y="97578"/>
                </a:lnTo>
                <a:lnTo>
                  <a:pt x="364733" y="97498"/>
                </a:lnTo>
                <a:lnTo>
                  <a:pt x="366041" y="97417"/>
                </a:lnTo>
                <a:lnTo>
                  <a:pt x="367350" y="97314"/>
                </a:lnTo>
                <a:lnTo>
                  <a:pt x="368707" y="97200"/>
                </a:lnTo>
                <a:lnTo>
                  <a:pt x="370016" y="97085"/>
                </a:lnTo>
                <a:lnTo>
                  <a:pt x="371324" y="96959"/>
                </a:lnTo>
                <a:lnTo>
                  <a:pt x="372682" y="96810"/>
                </a:lnTo>
                <a:lnTo>
                  <a:pt x="373990" y="96672"/>
                </a:lnTo>
                <a:lnTo>
                  <a:pt x="375299" y="96511"/>
                </a:lnTo>
                <a:lnTo>
                  <a:pt x="376608" y="96339"/>
                </a:lnTo>
                <a:lnTo>
                  <a:pt x="377916" y="96167"/>
                </a:lnTo>
                <a:lnTo>
                  <a:pt x="379225" y="95995"/>
                </a:lnTo>
                <a:lnTo>
                  <a:pt x="381794" y="95605"/>
                </a:lnTo>
                <a:lnTo>
                  <a:pt x="384314" y="95204"/>
                </a:lnTo>
                <a:lnTo>
                  <a:pt x="386738" y="94779"/>
                </a:lnTo>
                <a:lnTo>
                  <a:pt x="389161" y="94332"/>
                </a:lnTo>
                <a:lnTo>
                  <a:pt x="391488" y="93873"/>
                </a:lnTo>
                <a:lnTo>
                  <a:pt x="393766" y="93414"/>
                </a:lnTo>
                <a:lnTo>
                  <a:pt x="395947" y="92933"/>
                </a:lnTo>
                <a:lnTo>
                  <a:pt x="397983" y="92451"/>
                </a:lnTo>
                <a:lnTo>
                  <a:pt x="399970" y="91969"/>
                </a:lnTo>
                <a:lnTo>
                  <a:pt x="401812" y="91487"/>
                </a:lnTo>
                <a:lnTo>
                  <a:pt x="403557" y="91017"/>
                </a:lnTo>
                <a:lnTo>
                  <a:pt x="405156" y="90558"/>
                </a:lnTo>
                <a:lnTo>
                  <a:pt x="406610" y="90099"/>
                </a:lnTo>
                <a:lnTo>
                  <a:pt x="407919" y="89664"/>
                </a:lnTo>
                <a:lnTo>
                  <a:pt x="409712" y="89021"/>
                </a:lnTo>
                <a:lnTo>
                  <a:pt x="411457" y="88356"/>
                </a:lnTo>
                <a:lnTo>
                  <a:pt x="413105" y="87691"/>
                </a:lnTo>
                <a:lnTo>
                  <a:pt x="414656" y="87014"/>
                </a:lnTo>
                <a:lnTo>
                  <a:pt x="416110" y="86326"/>
                </a:lnTo>
                <a:lnTo>
                  <a:pt x="417516" y="85626"/>
                </a:lnTo>
                <a:lnTo>
                  <a:pt x="418825" y="84926"/>
                </a:lnTo>
                <a:lnTo>
                  <a:pt x="420036" y="84215"/>
                </a:lnTo>
                <a:lnTo>
                  <a:pt x="421200" y="83493"/>
                </a:lnTo>
                <a:lnTo>
                  <a:pt x="422266" y="82770"/>
                </a:lnTo>
                <a:lnTo>
                  <a:pt x="423284" y="82036"/>
                </a:lnTo>
                <a:lnTo>
                  <a:pt x="424253" y="81290"/>
                </a:lnTo>
                <a:lnTo>
                  <a:pt x="425126" y="80545"/>
                </a:lnTo>
                <a:lnTo>
                  <a:pt x="425901" y="79799"/>
                </a:lnTo>
                <a:lnTo>
                  <a:pt x="426628" y="79042"/>
                </a:lnTo>
                <a:lnTo>
                  <a:pt x="427307" y="78285"/>
                </a:lnTo>
                <a:lnTo>
                  <a:pt x="427888" y="77517"/>
                </a:lnTo>
                <a:lnTo>
                  <a:pt x="428470" y="76760"/>
                </a:lnTo>
                <a:lnTo>
                  <a:pt x="428906" y="75991"/>
                </a:lnTo>
                <a:lnTo>
                  <a:pt x="429342" y="75223"/>
                </a:lnTo>
                <a:lnTo>
                  <a:pt x="429682" y="74443"/>
                </a:lnTo>
                <a:lnTo>
                  <a:pt x="430021" y="73674"/>
                </a:lnTo>
                <a:lnTo>
                  <a:pt x="430263" y="72894"/>
                </a:lnTo>
                <a:lnTo>
                  <a:pt x="430457" y="72126"/>
                </a:lnTo>
                <a:lnTo>
                  <a:pt x="430603" y="71346"/>
                </a:lnTo>
                <a:lnTo>
                  <a:pt x="430651" y="70566"/>
                </a:lnTo>
                <a:lnTo>
                  <a:pt x="430700" y="69797"/>
                </a:lnTo>
                <a:lnTo>
                  <a:pt x="430700" y="69029"/>
                </a:lnTo>
                <a:lnTo>
                  <a:pt x="430603" y="68260"/>
                </a:lnTo>
                <a:lnTo>
                  <a:pt x="430506" y="67492"/>
                </a:lnTo>
                <a:lnTo>
                  <a:pt x="430360" y="66723"/>
                </a:lnTo>
                <a:lnTo>
                  <a:pt x="430166" y="65966"/>
                </a:lnTo>
                <a:lnTo>
                  <a:pt x="429876" y="64934"/>
                </a:lnTo>
                <a:lnTo>
                  <a:pt x="429488" y="63913"/>
                </a:lnTo>
                <a:lnTo>
                  <a:pt x="429100" y="62881"/>
                </a:lnTo>
                <a:lnTo>
                  <a:pt x="428615" y="61860"/>
                </a:lnTo>
                <a:lnTo>
                  <a:pt x="427646" y="59807"/>
                </a:lnTo>
                <a:lnTo>
                  <a:pt x="426628" y="57765"/>
                </a:lnTo>
                <a:lnTo>
                  <a:pt x="425610" y="55712"/>
                </a:lnTo>
                <a:lnTo>
                  <a:pt x="424592" y="53670"/>
                </a:lnTo>
                <a:lnTo>
                  <a:pt x="424156" y="52638"/>
                </a:lnTo>
                <a:lnTo>
                  <a:pt x="423720" y="51617"/>
                </a:lnTo>
                <a:lnTo>
                  <a:pt x="423332" y="50596"/>
                </a:lnTo>
                <a:lnTo>
                  <a:pt x="422944" y="49564"/>
                </a:lnTo>
                <a:lnTo>
                  <a:pt x="422654" y="48589"/>
                </a:lnTo>
                <a:lnTo>
                  <a:pt x="422266" y="47625"/>
                </a:lnTo>
                <a:lnTo>
                  <a:pt x="421975" y="46673"/>
                </a:lnTo>
                <a:lnTo>
                  <a:pt x="421636" y="45744"/>
                </a:lnTo>
                <a:lnTo>
                  <a:pt x="421393" y="44815"/>
                </a:lnTo>
                <a:lnTo>
                  <a:pt x="421248" y="43897"/>
                </a:lnTo>
                <a:lnTo>
                  <a:pt x="421248" y="43438"/>
                </a:lnTo>
                <a:lnTo>
                  <a:pt x="421200" y="42991"/>
                </a:lnTo>
                <a:lnTo>
                  <a:pt x="421248" y="42532"/>
                </a:lnTo>
                <a:lnTo>
                  <a:pt x="421345" y="42085"/>
                </a:lnTo>
                <a:lnTo>
                  <a:pt x="421442" y="41638"/>
                </a:lnTo>
                <a:lnTo>
                  <a:pt x="421587" y="41190"/>
                </a:lnTo>
                <a:lnTo>
                  <a:pt x="421781" y="40743"/>
                </a:lnTo>
                <a:lnTo>
                  <a:pt x="422072" y="40296"/>
                </a:lnTo>
                <a:lnTo>
                  <a:pt x="422363" y="39848"/>
                </a:lnTo>
                <a:lnTo>
                  <a:pt x="422751" y="39412"/>
                </a:lnTo>
                <a:lnTo>
                  <a:pt x="423187" y="38965"/>
                </a:lnTo>
                <a:lnTo>
                  <a:pt x="423671" y="38518"/>
                </a:lnTo>
                <a:lnTo>
                  <a:pt x="424205" y="38082"/>
                </a:lnTo>
                <a:lnTo>
                  <a:pt x="424835" y="37635"/>
                </a:lnTo>
                <a:lnTo>
                  <a:pt x="425562" y="37199"/>
                </a:lnTo>
                <a:lnTo>
                  <a:pt x="426337" y="36751"/>
                </a:lnTo>
                <a:lnTo>
                  <a:pt x="427210" y="36304"/>
                </a:lnTo>
                <a:lnTo>
                  <a:pt x="428179" y="35868"/>
                </a:lnTo>
                <a:lnTo>
                  <a:pt x="429197" y="35421"/>
                </a:lnTo>
                <a:lnTo>
                  <a:pt x="430312" y="34973"/>
                </a:lnTo>
                <a:lnTo>
                  <a:pt x="431427" y="34560"/>
                </a:lnTo>
                <a:lnTo>
                  <a:pt x="432590" y="34159"/>
                </a:lnTo>
                <a:lnTo>
                  <a:pt x="433753" y="33758"/>
                </a:lnTo>
                <a:lnTo>
                  <a:pt x="434965" y="33368"/>
                </a:lnTo>
                <a:lnTo>
                  <a:pt x="436225" y="32989"/>
                </a:lnTo>
                <a:lnTo>
                  <a:pt x="437534" y="32599"/>
                </a:lnTo>
                <a:lnTo>
                  <a:pt x="438842" y="32232"/>
                </a:lnTo>
                <a:lnTo>
                  <a:pt x="440200" y="31854"/>
                </a:lnTo>
                <a:lnTo>
                  <a:pt x="441605" y="31498"/>
                </a:lnTo>
                <a:lnTo>
                  <a:pt x="443011" y="31131"/>
                </a:lnTo>
                <a:lnTo>
                  <a:pt x="444465" y="30775"/>
                </a:lnTo>
                <a:lnTo>
                  <a:pt x="445967" y="30431"/>
                </a:lnTo>
                <a:lnTo>
                  <a:pt x="447470" y="30087"/>
                </a:lnTo>
                <a:lnTo>
                  <a:pt x="449021" y="29743"/>
                </a:lnTo>
                <a:lnTo>
                  <a:pt x="450572" y="29399"/>
                </a:lnTo>
                <a:lnTo>
                  <a:pt x="452171" y="29066"/>
                </a:lnTo>
                <a:lnTo>
                  <a:pt x="455419" y="28412"/>
                </a:lnTo>
                <a:lnTo>
                  <a:pt x="458812" y="27782"/>
                </a:lnTo>
                <a:lnTo>
                  <a:pt x="462253" y="27151"/>
                </a:lnTo>
                <a:lnTo>
                  <a:pt x="465743" y="26543"/>
                </a:lnTo>
                <a:lnTo>
                  <a:pt x="469330" y="25958"/>
                </a:lnTo>
                <a:lnTo>
                  <a:pt x="472965" y="25373"/>
                </a:lnTo>
                <a:lnTo>
                  <a:pt x="476697" y="24799"/>
                </a:lnTo>
                <a:lnTo>
                  <a:pt x="480429" y="24237"/>
                </a:lnTo>
                <a:lnTo>
                  <a:pt x="484210" y="23687"/>
                </a:lnTo>
                <a:lnTo>
                  <a:pt x="487990" y="23148"/>
                </a:lnTo>
                <a:lnTo>
                  <a:pt x="491868" y="22608"/>
                </a:lnTo>
                <a:lnTo>
                  <a:pt x="495697" y="22081"/>
                </a:lnTo>
                <a:lnTo>
                  <a:pt x="503404" y="21049"/>
                </a:lnTo>
                <a:lnTo>
                  <a:pt x="511062" y="20028"/>
                </a:lnTo>
                <a:lnTo>
                  <a:pt x="518575" y="19030"/>
                </a:lnTo>
                <a:lnTo>
                  <a:pt x="525990" y="18032"/>
                </a:lnTo>
                <a:lnTo>
                  <a:pt x="529577" y="17527"/>
                </a:lnTo>
                <a:lnTo>
                  <a:pt x="533115" y="17022"/>
                </a:lnTo>
                <a:lnTo>
                  <a:pt x="536605" y="16518"/>
                </a:lnTo>
                <a:lnTo>
                  <a:pt x="539998" y="16013"/>
                </a:lnTo>
                <a:lnTo>
                  <a:pt x="546881" y="14969"/>
                </a:lnTo>
                <a:lnTo>
                  <a:pt x="553763" y="13937"/>
                </a:lnTo>
                <a:lnTo>
                  <a:pt x="560743" y="12916"/>
                </a:lnTo>
                <a:lnTo>
                  <a:pt x="567674" y="11895"/>
                </a:lnTo>
                <a:lnTo>
                  <a:pt x="574654" y="10886"/>
                </a:lnTo>
                <a:lnTo>
                  <a:pt x="581682" y="9888"/>
                </a:lnTo>
                <a:lnTo>
                  <a:pt x="595738" y="7892"/>
                </a:lnTo>
                <a:lnTo>
                  <a:pt x="609842" y="5908"/>
                </a:lnTo>
                <a:lnTo>
                  <a:pt x="623947" y="3946"/>
                </a:lnTo>
                <a:lnTo>
                  <a:pt x="638052" y="1974"/>
                </a:lnTo>
                <a:lnTo>
                  <a:pt x="6521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3628593" y="4541544"/>
            <a:ext cx="398658" cy="614785"/>
          </a:xfrm>
          <a:custGeom>
            <a:avLst/>
            <a:gdLst/>
            <a:ahLst/>
            <a:cxnLst/>
            <a:rect l="l" t="t" r="r" b="b"/>
            <a:pathLst>
              <a:path w="182876" h="74122" extrusionOk="0">
                <a:moveTo>
                  <a:pt x="165185" y="1"/>
                </a:moveTo>
                <a:lnTo>
                  <a:pt x="158350" y="1434"/>
                </a:lnTo>
                <a:lnTo>
                  <a:pt x="151516" y="2880"/>
                </a:lnTo>
                <a:lnTo>
                  <a:pt x="144779" y="4348"/>
                </a:lnTo>
                <a:lnTo>
                  <a:pt x="138090" y="5816"/>
                </a:lnTo>
                <a:lnTo>
                  <a:pt x="131450" y="7307"/>
                </a:lnTo>
                <a:lnTo>
                  <a:pt x="124906" y="8810"/>
                </a:lnTo>
                <a:lnTo>
                  <a:pt x="118412" y="10324"/>
                </a:lnTo>
                <a:lnTo>
                  <a:pt x="115213" y="11092"/>
                </a:lnTo>
                <a:lnTo>
                  <a:pt x="112014" y="11872"/>
                </a:lnTo>
                <a:lnTo>
                  <a:pt x="108815" y="12641"/>
                </a:lnTo>
                <a:lnTo>
                  <a:pt x="105713" y="13432"/>
                </a:lnTo>
                <a:lnTo>
                  <a:pt x="102562" y="14212"/>
                </a:lnTo>
                <a:lnTo>
                  <a:pt x="99460" y="15004"/>
                </a:lnTo>
                <a:lnTo>
                  <a:pt x="96406" y="15807"/>
                </a:lnTo>
                <a:lnTo>
                  <a:pt x="93353" y="16610"/>
                </a:lnTo>
                <a:lnTo>
                  <a:pt x="90348" y="17424"/>
                </a:lnTo>
                <a:lnTo>
                  <a:pt x="87343" y="18238"/>
                </a:lnTo>
                <a:lnTo>
                  <a:pt x="84386" y="19053"/>
                </a:lnTo>
                <a:lnTo>
                  <a:pt x="81478" y="19879"/>
                </a:lnTo>
                <a:lnTo>
                  <a:pt x="78570" y="20716"/>
                </a:lnTo>
                <a:lnTo>
                  <a:pt x="75710" y="21553"/>
                </a:lnTo>
                <a:lnTo>
                  <a:pt x="72899" y="22402"/>
                </a:lnTo>
                <a:lnTo>
                  <a:pt x="70088" y="23251"/>
                </a:lnTo>
                <a:lnTo>
                  <a:pt x="67325" y="24111"/>
                </a:lnTo>
                <a:lnTo>
                  <a:pt x="64611" y="24983"/>
                </a:lnTo>
                <a:lnTo>
                  <a:pt x="61654" y="25935"/>
                </a:lnTo>
                <a:lnTo>
                  <a:pt x="58746" y="26910"/>
                </a:lnTo>
                <a:lnTo>
                  <a:pt x="55886" y="27885"/>
                </a:lnTo>
                <a:lnTo>
                  <a:pt x="53075" y="28871"/>
                </a:lnTo>
                <a:lnTo>
                  <a:pt x="50312" y="29869"/>
                </a:lnTo>
                <a:lnTo>
                  <a:pt x="47598" y="30879"/>
                </a:lnTo>
                <a:lnTo>
                  <a:pt x="44932" y="31888"/>
                </a:lnTo>
                <a:lnTo>
                  <a:pt x="42363" y="32909"/>
                </a:lnTo>
                <a:lnTo>
                  <a:pt x="39794" y="33941"/>
                </a:lnTo>
                <a:lnTo>
                  <a:pt x="37322" y="34973"/>
                </a:lnTo>
                <a:lnTo>
                  <a:pt x="34899" y="36029"/>
                </a:lnTo>
                <a:lnTo>
                  <a:pt x="32572" y="37072"/>
                </a:lnTo>
                <a:lnTo>
                  <a:pt x="30246" y="38139"/>
                </a:lnTo>
                <a:lnTo>
                  <a:pt x="28016" y="39206"/>
                </a:lnTo>
                <a:lnTo>
                  <a:pt x="25883" y="40273"/>
                </a:lnTo>
                <a:lnTo>
                  <a:pt x="23799" y="41362"/>
                </a:lnTo>
                <a:lnTo>
                  <a:pt x="21764" y="42452"/>
                </a:lnTo>
                <a:lnTo>
                  <a:pt x="19825" y="43542"/>
                </a:lnTo>
                <a:lnTo>
                  <a:pt x="17983" y="44643"/>
                </a:lnTo>
                <a:lnTo>
                  <a:pt x="16190" y="45755"/>
                </a:lnTo>
                <a:lnTo>
                  <a:pt x="14445" y="46868"/>
                </a:lnTo>
                <a:lnTo>
                  <a:pt x="12845" y="47992"/>
                </a:lnTo>
                <a:lnTo>
                  <a:pt x="11294" y="49116"/>
                </a:lnTo>
                <a:lnTo>
                  <a:pt x="9792" y="50252"/>
                </a:lnTo>
                <a:lnTo>
                  <a:pt x="8434" y="51387"/>
                </a:lnTo>
                <a:lnTo>
                  <a:pt x="7126" y="52534"/>
                </a:lnTo>
                <a:lnTo>
                  <a:pt x="5914" y="53681"/>
                </a:lnTo>
                <a:lnTo>
                  <a:pt x="4799" y="54828"/>
                </a:lnTo>
                <a:lnTo>
                  <a:pt x="3781" y="55998"/>
                </a:lnTo>
                <a:lnTo>
                  <a:pt x="2860" y="57157"/>
                </a:lnTo>
                <a:lnTo>
                  <a:pt x="1988" y="58327"/>
                </a:lnTo>
                <a:lnTo>
                  <a:pt x="1261" y="59508"/>
                </a:lnTo>
                <a:lnTo>
                  <a:pt x="873" y="60242"/>
                </a:lnTo>
                <a:lnTo>
                  <a:pt x="534" y="60988"/>
                </a:lnTo>
                <a:lnTo>
                  <a:pt x="243" y="61745"/>
                </a:lnTo>
                <a:lnTo>
                  <a:pt x="98" y="62502"/>
                </a:lnTo>
                <a:lnTo>
                  <a:pt x="1" y="63248"/>
                </a:lnTo>
                <a:lnTo>
                  <a:pt x="1" y="63626"/>
                </a:lnTo>
                <a:lnTo>
                  <a:pt x="49" y="64005"/>
                </a:lnTo>
                <a:lnTo>
                  <a:pt x="98" y="64383"/>
                </a:lnTo>
                <a:lnTo>
                  <a:pt x="195" y="64750"/>
                </a:lnTo>
                <a:lnTo>
                  <a:pt x="340" y="65129"/>
                </a:lnTo>
                <a:lnTo>
                  <a:pt x="485" y="65496"/>
                </a:lnTo>
                <a:lnTo>
                  <a:pt x="679" y="65863"/>
                </a:lnTo>
                <a:lnTo>
                  <a:pt x="922" y="66230"/>
                </a:lnTo>
                <a:lnTo>
                  <a:pt x="1213" y="66585"/>
                </a:lnTo>
                <a:lnTo>
                  <a:pt x="1552" y="66952"/>
                </a:lnTo>
                <a:lnTo>
                  <a:pt x="1940" y="67297"/>
                </a:lnTo>
                <a:lnTo>
                  <a:pt x="2327" y="67652"/>
                </a:lnTo>
                <a:lnTo>
                  <a:pt x="2812" y="67996"/>
                </a:lnTo>
                <a:lnTo>
                  <a:pt x="3297" y="68340"/>
                </a:lnTo>
                <a:lnTo>
                  <a:pt x="3878" y="68673"/>
                </a:lnTo>
                <a:lnTo>
                  <a:pt x="4508" y="69006"/>
                </a:lnTo>
                <a:lnTo>
                  <a:pt x="5139" y="69327"/>
                </a:lnTo>
                <a:lnTo>
                  <a:pt x="5866" y="69648"/>
                </a:lnTo>
                <a:lnTo>
                  <a:pt x="6641" y="69958"/>
                </a:lnTo>
                <a:lnTo>
                  <a:pt x="7465" y="70267"/>
                </a:lnTo>
                <a:lnTo>
                  <a:pt x="8386" y="70566"/>
                </a:lnTo>
                <a:lnTo>
                  <a:pt x="9355" y="70852"/>
                </a:lnTo>
                <a:lnTo>
                  <a:pt x="10325" y="71139"/>
                </a:lnTo>
                <a:lnTo>
                  <a:pt x="11391" y="71403"/>
                </a:lnTo>
                <a:lnTo>
                  <a:pt x="12506" y="71655"/>
                </a:lnTo>
                <a:lnTo>
                  <a:pt x="13621" y="71908"/>
                </a:lnTo>
                <a:lnTo>
                  <a:pt x="14832" y="72137"/>
                </a:lnTo>
                <a:lnTo>
                  <a:pt x="16044" y="72343"/>
                </a:lnTo>
                <a:lnTo>
                  <a:pt x="17304" y="72550"/>
                </a:lnTo>
                <a:lnTo>
                  <a:pt x="18613" y="72745"/>
                </a:lnTo>
                <a:lnTo>
                  <a:pt x="19970" y="72928"/>
                </a:lnTo>
                <a:lnTo>
                  <a:pt x="21327" y="73089"/>
                </a:lnTo>
                <a:lnTo>
                  <a:pt x="22733" y="73250"/>
                </a:lnTo>
                <a:lnTo>
                  <a:pt x="24139" y="73387"/>
                </a:lnTo>
                <a:lnTo>
                  <a:pt x="25593" y="73513"/>
                </a:lnTo>
                <a:lnTo>
                  <a:pt x="27047" y="73628"/>
                </a:lnTo>
                <a:lnTo>
                  <a:pt x="28549" y="73731"/>
                </a:lnTo>
                <a:lnTo>
                  <a:pt x="30052" y="73823"/>
                </a:lnTo>
                <a:lnTo>
                  <a:pt x="31554" y="73903"/>
                </a:lnTo>
                <a:lnTo>
                  <a:pt x="33105" y="73972"/>
                </a:lnTo>
                <a:lnTo>
                  <a:pt x="34656" y="74030"/>
                </a:lnTo>
                <a:lnTo>
                  <a:pt x="36207" y="74076"/>
                </a:lnTo>
                <a:lnTo>
                  <a:pt x="37758" y="74098"/>
                </a:lnTo>
                <a:lnTo>
                  <a:pt x="39358" y="74121"/>
                </a:lnTo>
                <a:lnTo>
                  <a:pt x="42460" y="74121"/>
                </a:lnTo>
                <a:lnTo>
                  <a:pt x="44059" y="74098"/>
                </a:lnTo>
                <a:lnTo>
                  <a:pt x="45611" y="74064"/>
                </a:lnTo>
                <a:lnTo>
                  <a:pt x="47162" y="74018"/>
                </a:lnTo>
                <a:lnTo>
                  <a:pt x="48713" y="73961"/>
                </a:lnTo>
                <a:lnTo>
                  <a:pt x="50264" y="73903"/>
                </a:lnTo>
                <a:lnTo>
                  <a:pt x="51815" y="73812"/>
                </a:lnTo>
                <a:lnTo>
                  <a:pt x="53317" y="73720"/>
                </a:lnTo>
                <a:lnTo>
                  <a:pt x="54820" y="73617"/>
                </a:lnTo>
                <a:lnTo>
                  <a:pt x="56274" y="73502"/>
                </a:lnTo>
                <a:lnTo>
                  <a:pt x="57728" y="73376"/>
                </a:lnTo>
                <a:lnTo>
                  <a:pt x="59182" y="73238"/>
                </a:lnTo>
                <a:lnTo>
                  <a:pt x="60588" y="73101"/>
                </a:lnTo>
                <a:lnTo>
                  <a:pt x="61993" y="72940"/>
                </a:lnTo>
                <a:lnTo>
                  <a:pt x="63350" y="72779"/>
                </a:lnTo>
                <a:lnTo>
                  <a:pt x="64756" y="72607"/>
                </a:lnTo>
                <a:lnTo>
                  <a:pt x="66065" y="72424"/>
                </a:lnTo>
                <a:lnTo>
                  <a:pt x="67422" y="72229"/>
                </a:lnTo>
                <a:lnTo>
                  <a:pt x="68682" y="72034"/>
                </a:lnTo>
                <a:lnTo>
                  <a:pt x="69991" y="71827"/>
                </a:lnTo>
                <a:lnTo>
                  <a:pt x="71251" y="71621"/>
                </a:lnTo>
                <a:lnTo>
                  <a:pt x="72463" y="71391"/>
                </a:lnTo>
                <a:lnTo>
                  <a:pt x="73723" y="71174"/>
                </a:lnTo>
                <a:lnTo>
                  <a:pt x="74886" y="70933"/>
                </a:lnTo>
                <a:lnTo>
                  <a:pt x="76098" y="70692"/>
                </a:lnTo>
                <a:lnTo>
                  <a:pt x="77261" y="70451"/>
                </a:lnTo>
                <a:lnTo>
                  <a:pt x="78376" y="70187"/>
                </a:lnTo>
                <a:lnTo>
                  <a:pt x="79491" y="69935"/>
                </a:lnTo>
                <a:lnTo>
                  <a:pt x="80605" y="69671"/>
                </a:lnTo>
                <a:lnTo>
                  <a:pt x="81672" y="69396"/>
                </a:lnTo>
                <a:lnTo>
                  <a:pt x="82690" y="69120"/>
                </a:lnTo>
                <a:lnTo>
                  <a:pt x="83707" y="68845"/>
                </a:lnTo>
                <a:lnTo>
                  <a:pt x="84725" y="68558"/>
                </a:lnTo>
                <a:lnTo>
                  <a:pt x="86664" y="67973"/>
                </a:lnTo>
                <a:lnTo>
                  <a:pt x="88506" y="67377"/>
                </a:lnTo>
                <a:lnTo>
                  <a:pt x="90299" y="66757"/>
                </a:lnTo>
                <a:lnTo>
                  <a:pt x="91947" y="66138"/>
                </a:lnTo>
                <a:lnTo>
                  <a:pt x="93353" y="65576"/>
                </a:lnTo>
                <a:lnTo>
                  <a:pt x="94662" y="65014"/>
                </a:lnTo>
                <a:lnTo>
                  <a:pt x="95922" y="64452"/>
                </a:lnTo>
                <a:lnTo>
                  <a:pt x="97133" y="63878"/>
                </a:lnTo>
                <a:lnTo>
                  <a:pt x="98248" y="63305"/>
                </a:lnTo>
                <a:lnTo>
                  <a:pt x="99363" y="62720"/>
                </a:lnTo>
                <a:lnTo>
                  <a:pt x="100381" y="62135"/>
                </a:lnTo>
                <a:lnTo>
                  <a:pt x="101302" y="61539"/>
                </a:lnTo>
                <a:lnTo>
                  <a:pt x="102223" y="60954"/>
                </a:lnTo>
                <a:lnTo>
                  <a:pt x="103095" y="60346"/>
                </a:lnTo>
                <a:lnTo>
                  <a:pt x="103919" y="59749"/>
                </a:lnTo>
                <a:lnTo>
                  <a:pt x="104646" y="59141"/>
                </a:lnTo>
                <a:lnTo>
                  <a:pt x="105373" y="58533"/>
                </a:lnTo>
                <a:lnTo>
                  <a:pt x="106052" y="57925"/>
                </a:lnTo>
                <a:lnTo>
                  <a:pt x="106633" y="57306"/>
                </a:lnTo>
                <a:lnTo>
                  <a:pt x="107215" y="56687"/>
                </a:lnTo>
                <a:lnTo>
                  <a:pt x="107748" y="56067"/>
                </a:lnTo>
                <a:lnTo>
                  <a:pt x="108281" y="55436"/>
                </a:lnTo>
                <a:lnTo>
                  <a:pt x="108718" y="54805"/>
                </a:lnTo>
                <a:lnTo>
                  <a:pt x="109154" y="54175"/>
                </a:lnTo>
                <a:lnTo>
                  <a:pt x="109590" y="53544"/>
                </a:lnTo>
                <a:lnTo>
                  <a:pt x="109929" y="52901"/>
                </a:lnTo>
                <a:lnTo>
                  <a:pt x="110269" y="52271"/>
                </a:lnTo>
                <a:lnTo>
                  <a:pt x="110560" y="51628"/>
                </a:lnTo>
                <a:lnTo>
                  <a:pt x="111141" y="50332"/>
                </a:lnTo>
                <a:lnTo>
                  <a:pt x="111577" y="49036"/>
                </a:lnTo>
                <a:lnTo>
                  <a:pt x="111965" y="47740"/>
                </a:lnTo>
                <a:lnTo>
                  <a:pt x="112304" y="46421"/>
                </a:lnTo>
                <a:lnTo>
                  <a:pt x="112547" y="45113"/>
                </a:lnTo>
                <a:lnTo>
                  <a:pt x="112789" y="43794"/>
                </a:lnTo>
                <a:lnTo>
                  <a:pt x="113225" y="41156"/>
                </a:lnTo>
                <a:lnTo>
                  <a:pt x="113468" y="39825"/>
                </a:lnTo>
                <a:lnTo>
                  <a:pt x="113710" y="38506"/>
                </a:lnTo>
                <a:lnTo>
                  <a:pt x="114001" y="37187"/>
                </a:lnTo>
                <a:lnTo>
                  <a:pt x="114340" y="35868"/>
                </a:lnTo>
                <a:lnTo>
                  <a:pt x="114776" y="34560"/>
                </a:lnTo>
                <a:lnTo>
                  <a:pt x="115261" y="33241"/>
                </a:lnTo>
                <a:lnTo>
                  <a:pt x="115843" y="31945"/>
                </a:lnTo>
                <a:lnTo>
                  <a:pt x="116182" y="31291"/>
                </a:lnTo>
                <a:lnTo>
                  <a:pt x="116570" y="30638"/>
                </a:lnTo>
                <a:lnTo>
                  <a:pt x="116957" y="29995"/>
                </a:lnTo>
                <a:lnTo>
                  <a:pt x="117394" y="29353"/>
                </a:lnTo>
                <a:lnTo>
                  <a:pt x="117830" y="28711"/>
                </a:lnTo>
                <a:lnTo>
                  <a:pt x="118315" y="28068"/>
                </a:lnTo>
                <a:lnTo>
                  <a:pt x="118848" y="27426"/>
                </a:lnTo>
                <a:lnTo>
                  <a:pt x="119429" y="26795"/>
                </a:lnTo>
                <a:lnTo>
                  <a:pt x="120060" y="26164"/>
                </a:lnTo>
                <a:lnTo>
                  <a:pt x="120738" y="25533"/>
                </a:lnTo>
                <a:lnTo>
                  <a:pt x="121562" y="24811"/>
                </a:lnTo>
                <a:lnTo>
                  <a:pt x="122435" y="24088"/>
                </a:lnTo>
                <a:lnTo>
                  <a:pt x="123355" y="23366"/>
                </a:lnTo>
                <a:lnTo>
                  <a:pt x="124325" y="22654"/>
                </a:lnTo>
                <a:lnTo>
                  <a:pt x="125391" y="21955"/>
                </a:lnTo>
                <a:lnTo>
                  <a:pt x="126506" y="21244"/>
                </a:lnTo>
                <a:lnTo>
                  <a:pt x="127621" y="20555"/>
                </a:lnTo>
                <a:lnTo>
                  <a:pt x="128832" y="19856"/>
                </a:lnTo>
                <a:lnTo>
                  <a:pt x="130093" y="19167"/>
                </a:lnTo>
                <a:lnTo>
                  <a:pt x="131353" y="18479"/>
                </a:lnTo>
                <a:lnTo>
                  <a:pt x="132710" y="17802"/>
                </a:lnTo>
                <a:lnTo>
                  <a:pt x="134067" y="17126"/>
                </a:lnTo>
                <a:lnTo>
                  <a:pt x="135473" y="16460"/>
                </a:lnTo>
                <a:lnTo>
                  <a:pt x="136927" y="15795"/>
                </a:lnTo>
                <a:lnTo>
                  <a:pt x="138429" y="15130"/>
                </a:lnTo>
                <a:lnTo>
                  <a:pt x="139980" y="14465"/>
                </a:lnTo>
                <a:lnTo>
                  <a:pt x="141531" y="13811"/>
                </a:lnTo>
                <a:lnTo>
                  <a:pt x="143131" y="13157"/>
                </a:lnTo>
                <a:lnTo>
                  <a:pt x="144779" y="12515"/>
                </a:lnTo>
                <a:lnTo>
                  <a:pt x="146427" y="11872"/>
                </a:lnTo>
                <a:lnTo>
                  <a:pt x="148123" y="11230"/>
                </a:lnTo>
                <a:lnTo>
                  <a:pt x="149820" y="10599"/>
                </a:lnTo>
                <a:lnTo>
                  <a:pt x="153358" y="9337"/>
                </a:lnTo>
                <a:lnTo>
                  <a:pt x="156945" y="8087"/>
                </a:lnTo>
                <a:lnTo>
                  <a:pt x="160628" y="6848"/>
                </a:lnTo>
                <a:lnTo>
                  <a:pt x="164361" y="5633"/>
                </a:lnTo>
                <a:lnTo>
                  <a:pt x="168141" y="4428"/>
                </a:lnTo>
                <a:lnTo>
                  <a:pt x="171728" y="3304"/>
                </a:lnTo>
                <a:lnTo>
                  <a:pt x="175363" y="2191"/>
                </a:lnTo>
                <a:lnTo>
                  <a:pt x="179095" y="1090"/>
                </a:lnTo>
                <a:lnTo>
                  <a:pt x="1828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3367823" y="4631735"/>
            <a:ext cx="363686" cy="524593"/>
          </a:xfrm>
          <a:custGeom>
            <a:avLst/>
            <a:gdLst/>
            <a:ahLst/>
            <a:cxnLst/>
            <a:rect l="l" t="t" r="r" b="b"/>
            <a:pathLst>
              <a:path w="166833" h="63248" extrusionOk="0">
                <a:moveTo>
                  <a:pt x="129608" y="1"/>
                </a:moveTo>
                <a:lnTo>
                  <a:pt x="116327" y="4612"/>
                </a:lnTo>
                <a:lnTo>
                  <a:pt x="103144" y="9234"/>
                </a:lnTo>
                <a:lnTo>
                  <a:pt x="96552" y="11551"/>
                </a:lnTo>
                <a:lnTo>
                  <a:pt x="90057" y="13880"/>
                </a:lnTo>
                <a:lnTo>
                  <a:pt x="83513" y="16208"/>
                </a:lnTo>
                <a:lnTo>
                  <a:pt x="77067" y="18537"/>
                </a:lnTo>
                <a:lnTo>
                  <a:pt x="74644" y="19385"/>
                </a:lnTo>
                <a:lnTo>
                  <a:pt x="72220" y="20246"/>
                </a:lnTo>
                <a:lnTo>
                  <a:pt x="67179" y="21978"/>
                </a:lnTo>
                <a:lnTo>
                  <a:pt x="62042" y="23733"/>
                </a:lnTo>
                <a:lnTo>
                  <a:pt x="56807" y="25488"/>
                </a:lnTo>
                <a:lnTo>
                  <a:pt x="51572" y="27265"/>
                </a:lnTo>
                <a:lnTo>
                  <a:pt x="46289" y="29055"/>
                </a:lnTo>
                <a:lnTo>
                  <a:pt x="41054" y="30867"/>
                </a:lnTo>
                <a:lnTo>
                  <a:pt x="38485" y="31773"/>
                </a:lnTo>
                <a:lnTo>
                  <a:pt x="35917" y="32691"/>
                </a:lnTo>
                <a:lnTo>
                  <a:pt x="33396" y="33608"/>
                </a:lnTo>
                <a:lnTo>
                  <a:pt x="30924" y="34526"/>
                </a:lnTo>
                <a:lnTo>
                  <a:pt x="28501" y="35455"/>
                </a:lnTo>
                <a:lnTo>
                  <a:pt x="26077" y="36384"/>
                </a:lnTo>
                <a:lnTo>
                  <a:pt x="23751" y="37313"/>
                </a:lnTo>
                <a:lnTo>
                  <a:pt x="21473" y="38254"/>
                </a:lnTo>
                <a:lnTo>
                  <a:pt x="19291" y="39194"/>
                </a:lnTo>
                <a:lnTo>
                  <a:pt x="17159" y="40135"/>
                </a:lnTo>
                <a:lnTo>
                  <a:pt x="15075" y="41087"/>
                </a:lnTo>
                <a:lnTo>
                  <a:pt x="13087" y="42039"/>
                </a:lnTo>
                <a:lnTo>
                  <a:pt x="11197" y="42991"/>
                </a:lnTo>
                <a:lnTo>
                  <a:pt x="9404" y="43955"/>
                </a:lnTo>
                <a:lnTo>
                  <a:pt x="7707" y="44918"/>
                </a:lnTo>
                <a:lnTo>
                  <a:pt x="6108" y="45893"/>
                </a:lnTo>
                <a:lnTo>
                  <a:pt x="4605" y="46868"/>
                </a:lnTo>
                <a:lnTo>
                  <a:pt x="3878" y="47350"/>
                </a:lnTo>
                <a:lnTo>
                  <a:pt x="3200" y="47843"/>
                </a:lnTo>
                <a:lnTo>
                  <a:pt x="2570" y="48371"/>
                </a:lnTo>
                <a:lnTo>
                  <a:pt x="1939" y="48921"/>
                </a:lnTo>
                <a:lnTo>
                  <a:pt x="1455" y="49472"/>
                </a:lnTo>
                <a:lnTo>
                  <a:pt x="1019" y="50034"/>
                </a:lnTo>
                <a:lnTo>
                  <a:pt x="631" y="50607"/>
                </a:lnTo>
                <a:lnTo>
                  <a:pt x="340" y="51192"/>
                </a:lnTo>
                <a:lnTo>
                  <a:pt x="146" y="51777"/>
                </a:lnTo>
                <a:lnTo>
                  <a:pt x="49" y="52374"/>
                </a:lnTo>
                <a:lnTo>
                  <a:pt x="1" y="52970"/>
                </a:lnTo>
                <a:lnTo>
                  <a:pt x="98" y="53555"/>
                </a:lnTo>
                <a:lnTo>
                  <a:pt x="243" y="54152"/>
                </a:lnTo>
                <a:lnTo>
                  <a:pt x="485" y="54737"/>
                </a:lnTo>
                <a:lnTo>
                  <a:pt x="873" y="55322"/>
                </a:lnTo>
                <a:lnTo>
                  <a:pt x="1309" y="55895"/>
                </a:lnTo>
                <a:lnTo>
                  <a:pt x="1843" y="56469"/>
                </a:lnTo>
                <a:lnTo>
                  <a:pt x="2521" y="57019"/>
                </a:lnTo>
                <a:lnTo>
                  <a:pt x="2909" y="57295"/>
                </a:lnTo>
                <a:lnTo>
                  <a:pt x="3297" y="57570"/>
                </a:lnTo>
                <a:lnTo>
                  <a:pt x="3733" y="57834"/>
                </a:lnTo>
                <a:lnTo>
                  <a:pt x="4169" y="58097"/>
                </a:lnTo>
                <a:lnTo>
                  <a:pt x="4654" y="58361"/>
                </a:lnTo>
                <a:lnTo>
                  <a:pt x="5138" y="58614"/>
                </a:lnTo>
                <a:lnTo>
                  <a:pt x="5672" y="58866"/>
                </a:lnTo>
                <a:lnTo>
                  <a:pt x="6253" y="59107"/>
                </a:lnTo>
                <a:lnTo>
                  <a:pt x="6835" y="59348"/>
                </a:lnTo>
                <a:lnTo>
                  <a:pt x="7465" y="59589"/>
                </a:lnTo>
                <a:lnTo>
                  <a:pt x="8144" y="59818"/>
                </a:lnTo>
                <a:lnTo>
                  <a:pt x="8822" y="60047"/>
                </a:lnTo>
                <a:lnTo>
                  <a:pt x="9549" y="60265"/>
                </a:lnTo>
                <a:lnTo>
                  <a:pt x="10276" y="60483"/>
                </a:lnTo>
                <a:lnTo>
                  <a:pt x="11052" y="60690"/>
                </a:lnTo>
                <a:lnTo>
                  <a:pt x="11876" y="60896"/>
                </a:lnTo>
                <a:lnTo>
                  <a:pt x="12700" y="61091"/>
                </a:lnTo>
                <a:lnTo>
                  <a:pt x="13572" y="61275"/>
                </a:lnTo>
                <a:lnTo>
                  <a:pt x="14493" y="61458"/>
                </a:lnTo>
                <a:lnTo>
                  <a:pt x="15414" y="61630"/>
                </a:lnTo>
                <a:lnTo>
                  <a:pt x="16383" y="61802"/>
                </a:lnTo>
                <a:lnTo>
                  <a:pt x="17353" y="61963"/>
                </a:lnTo>
                <a:lnTo>
                  <a:pt x="18419" y="62112"/>
                </a:lnTo>
                <a:lnTo>
                  <a:pt x="19485" y="62250"/>
                </a:lnTo>
                <a:lnTo>
                  <a:pt x="20552" y="62387"/>
                </a:lnTo>
                <a:lnTo>
                  <a:pt x="21715" y="62513"/>
                </a:lnTo>
                <a:lnTo>
                  <a:pt x="22878" y="62640"/>
                </a:lnTo>
                <a:lnTo>
                  <a:pt x="24090" y="62743"/>
                </a:lnTo>
                <a:lnTo>
                  <a:pt x="25302" y="62846"/>
                </a:lnTo>
                <a:lnTo>
                  <a:pt x="26562" y="62938"/>
                </a:lnTo>
                <a:lnTo>
                  <a:pt x="27871" y="63018"/>
                </a:lnTo>
                <a:lnTo>
                  <a:pt x="29228" y="63087"/>
                </a:lnTo>
                <a:lnTo>
                  <a:pt x="30973" y="63156"/>
                </a:lnTo>
                <a:lnTo>
                  <a:pt x="32669" y="63213"/>
                </a:lnTo>
                <a:lnTo>
                  <a:pt x="34365" y="63236"/>
                </a:lnTo>
                <a:lnTo>
                  <a:pt x="36062" y="63248"/>
                </a:lnTo>
                <a:lnTo>
                  <a:pt x="37758" y="63236"/>
                </a:lnTo>
                <a:lnTo>
                  <a:pt x="39406" y="63202"/>
                </a:lnTo>
                <a:lnTo>
                  <a:pt x="41103" y="63156"/>
                </a:lnTo>
                <a:lnTo>
                  <a:pt x="42751" y="63087"/>
                </a:lnTo>
                <a:lnTo>
                  <a:pt x="44399" y="63007"/>
                </a:lnTo>
                <a:lnTo>
                  <a:pt x="46047" y="62903"/>
                </a:lnTo>
                <a:lnTo>
                  <a:pt x="47695" y="62789"/>
                </a:lnTo>
                <a:lnTo>
                  <a:pt x="49294" y="62651"/>
                </a:lnTo>
                <a:lnTo>
                  <a:pt x="50894" y="62513"/>
                </a:lnTo>
                <a:lnTo>
                  <a:pt x="52493" y="62353"/>
                </a:lnTo>
                <a:lnTo>
                  <a:pt x="54093" y="62181"/>
                </a:lnTo>
                <a:lnTo>
                  <a:pt x="55644" y="61986"/>
                </a:lnTo>
                <a:lnTo>
                  <a:pt x="57195" y="61791"/>
                </a:lnTo>
                <a:lnTo>
                  <a:pt x="58746" y="61584"/>
                </a:lnTo>
                <a:lnTo>
                  <a:pt x="60248" y="61366"/>
                </a:lnTo>
                <a:lnTo>
                  <a:pt x="61751" y="61137"/>
                </a:lnTo>
                <a:lnTo>
                  <a:pt x="63253" y="60896"/>
                </a:lnTo>
                <a:lnTo>
                  <a:pt x="64707" y="60655"/>
                </a:lnTo>
                <a:lnTo>
                  <a:pt x="66161" y="60403"/>
                </a:lnTo>
                <a:lnTo>
                  <a:pt x="67567" y="60139"/>
                </a:lnTo>
                <a:lnTo>
                  <a:pt x="68973" y="59875"/>
                </a:lnTo>
                <a:lnTo>
                  <a:pt x="70378" y="59600"/>
                </a:lnTo>
                <a:lnTo>
                  <a:pt x="71735" y="59325"/>
                </a:lnTo>
                <a:lnTo>
                  <a:pt x="73093" y="59038"/>
                </a:lnTo>
                <a:lnTo>
                  <a:pt x="75710" y="58464"/>
                </a:lnTo>
                <a:lnTo>
                  <a:pt x="78230" y="57880"/>
                </a:lnTo>
                <a:lnTo>
                  <a:pt x="80896" y="57226"/>
                </a:lnTo>
                <a:lnTo>
                  <a:pt x="83465" y="56583"/>
                </a:lnTo>
                <a:lnTo>
                  <a:pt x="85888" y="55941"/>
                </a:lnTo>
                <a:lnTo>
                  <a:pt x="88263" y="55299"/>
                </a:lnTo>
                <a:lnTo>
                  <a:pt x="90542" y="54668"/>
                </a:lnTo>
                <a:lnTo>
                  <a:pt x="92723" y="54026"/>
                </a:lnTo>
                <a:lnTo>
                  <a:pt x="94807" y="53395"/>
                </a:lnTo>
                <a:lnTo>
                  <a:pt x="96794" y="52764"/>
                </a:lnTo>
                <a:lnTo>
                  <a:pt x="98684" y="52133"/>
                </a:lnTo>
                <a:lnTo>
                  <a:pt x="100526" y="51514"/>
                </a:lnTo>
                <a:lnTo>
                  <a:pt x="102223" y="50883"/>
                </a:lnTo>
                <a:lnTo>
                  <a:pt x="103919" y="50252"/>
                </a:lnTo>
                <a:lnTo>
                  <a:pt x="105470" y="49632"/>
                </a:lnTo>
                <a:lnTo>
                  <a:pt x="107021" y="49013"/>
                </a:lnTo>
                <a:lnTo>
                  <a:pt x="108427" y="48382"/>
                </a:lnTo>
                <a:lnTo>
                  <a:pt x="109832" y="47763"/>
                </a:lnTo>
                <a:lnTo>
                  <a:pt x="111093" y="47132"/>
                </a:lnTo>
                <a:lnTo>
                  <a:pt x="112353" y="46512"/>
                </a:lnTo>
                <a:lnTo>
                  <a:pt x="113516" y="45882"/>
                </a:lnTo>
                <a:lnTo>
                  <a:pt x="114631" y="45262"/>
                </a:lnTo>
                <a:lnTo>
                  <a:pt x="115697" y="44631"/>
                </a:lnTo>
                <a:lnTo>
                  <a:pt x="116715" y="44001"/>
                </a:lnTo>
                <a:lnTo>
                  <a:pt x="117684" y="43381"/>
                </a:lnTo>
                <a:lnTo>
                  <a:pt x="118557" y="42750"/>
                </a:lnTo>
                <a:lnTo>
                  <a:pt x="119429" y="42119"/>
                </a:lnTo>
                <a:lnTo>
                  <a:pt x="120253" y="41477"/>
                </a:lnTo>
                <a:lnTo>
                  <a:pt x="121029" y="40846"/>
                </a:lnTo>
                <a:lnTo>
                  <a:pt x="121756" y="40204"/>
                </a:lnTo>
                <a:lnTo>
                  <a:pt x="122483" y="39573"/>
                </a:lnTo>
                <a:lnTo>
                  <a:pt x="123113" y="38931"/>
                </a:lnTo>
                <a:lnTo>
                  <a:pt x="123743" y="38277"/>
                </a:lnTo>
                <a:lnTo>
                  <a:pt x="124373" y="37635"/>
                </a:lnTo>
                <a:lnTo>
                  <a:pt x="125488" y="36327"/>
                </a:lnTo>
                <a:lnTo>
                  <a:pt x="126554" y="34996"/>
                </a:lnTo>
                <a:lnTo>
                  <a:pt x="127524" y="33666"/>
                </a:lnTo>
                <a:lnTo>
                  <a:pt x="128445" y="32312"/>
                </a:lnTo>
                <a:lnTo>
                  <a:pt x="130238" y="29537"/>
                </a:lnTo>
                <a:lnTo>
                  <a:pt x="132080" y="26680"/>
                </a:lnTo>
                <a:lnTo>
                  <a:pt x="133049" y="25212"/>
                </a:lnTo>
                <a:lnTo>
                  <a:pt x="134116" y="23710"/>
                </a:lnTo>
                <a:lnTo>
                  <a:pt x="135279" y="22196"/>
                </a:lnTo>
                <a:lnTo>
                  <a:pt x="136539" y="20636"/>
                </a:lnTo>
                <a:lnTo>
                  <a:pt x="137945" y="19053"/>
                </a:lnTo>
                <a:lnTo>
                  <a:pt x="138720" y="18250"/>
                </a:lnTo>
                <a:lnTo>
                  <a:pt x="139496" y="17435"/>
                </a:lnTo>
                <a:lnTo>
                  <a:pt x="140368" y="16610"/>
                </a:lnTo>
                <a:lnTo>
                  <a:pt x="141241" y="15772"/>
                </a:lnTo>
                <a:lnTo>
                  <a:pt x="142161" y="14935"/>
                </a:lnTo>
                <a:lnTo>
                  <a:pt x="143131" y="14086"/>
                </a:lnTo>
                <a:lnTo>
                  <a:pt x="144149" y="13260"/>
                </a:lnTo>
                <a:lnTo>
                  <a:pt x="145215" y="12423"/>
                </a:lnTo>
                <a:lnTo>
                  <a:pt x="146330" y="11586"/>
                </a:lnTo>
                <a:lnTo>
                  <a:pt x="147542" y="10737"/>
                </a:lnTo>
                <a:lnTo>
                  <a:pt x="148802" y="9877"/>
                </a:lnTo>
                <a:lnTo>
                  <a:pt x="150159" y="9005"/>
                </a:lnTo>
                <a:lnTo>
                  <a:pt x="151565" y="8122"/>
                </a:lnTo>
                <a:lnTo>
                  <a:pt x="153019" y="7238"/>
                </a:lnTo>
                <a:lnTo>
                  <a:pt x="154521" y="6355"/>
                </a:lnTo>
                <a:lnTo>
                  <a:pt x="156121" y="5460"/>
                </a:lnTo>
                <a:lnTo>
                  <a:pt x="157769" y="4554"/>
                </a:lnTo>
                <a:lnTo>
                  <a:pt x="159465" y="3660"/>
                </a:lnTo>
                <a:lnTo>
                  <a:pt x="161210" y="2742"/>
                </a:lnTo>
                <a:lnTo>
                  <a:pt x="163003" y="1836"/>
                </a:lnTo>
                <a:lnTo>
                  <a:pt x="164894" y="918"/>
                </a:lnTo>
                <a:lnTo>
                  <a:pt x="1668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2083732" y="3862463"/>
            <a:ext cx="1055232" cy="813041"/>
          </a:xfrm>
          <a:custGeom>
            <a:avLst/>
            <a:gdLst/>
            <a:ahLst/>
            <a:cxnLst/>
            <a:rect l="l" t="t" r="r" b="b"/>
            <a:pathLst>
              <a:path w="484065" h="98025" extrusionOk="0">
                <a:moveTo>
                  <a:pt x="2181" y="81"/>
                </a:moveTo>
                <a:lnTo>
                  <a:pt x="2181" y="81"/>
                </a:lnTo>
                <a:lnTo>
                  <a:pt x="2230" y="46"/>
                </a:lnTo>
                <a:lnTo>
                  <a:pt x="2327" y="12"/>
                </a:lnTo>
                <a:lnTo>
                  <a:pt x="2472" y="0"/>
                </a:lnTo>
                <a:lnTo>
                  <a:pt x="2666" y="0"/>
                </a:lnTo>
                <a:lnTo>
                  <a:pt x="2908" y="12"/>
                </a:lnTo>
                <a:lnTo>
                  <a:pt x="3248" y="35"/>
                </a:lnTo>
                <a:lnTo>
                  <a:pt x="4072" y="115"/>
                </a:lnTo>
                <a:lnTo>
                  <a:pt x="5089" y="230"/>
                </a:lnTo>
                <a:lnTo>
                  <a:pt x="6350" y="390"/>
                </a:lnTo>
                <a:lnTo>
                  <a:pt x="7804" y="585"/>
                </a:lnTo>
                <a:lnTo>
                  <a:pt x="9452" y="826"/>
                </a:lnTo>
                <a:lnTo>
                  <a:pt x="13475" y="1400"/>
                </a:lnTo>
                <a:lnTo>
                  <a:pt x="18225" y="2111"/>
                </a:lnTo>
                <a:lnTo>
                  <a:pt x="30100" y="3877"/>
                </a:lnTo>
                <a:lnTo>
                  <a:pt x="37128" y="4910"/>
                </a:lnTo>
                <a:lnTo>
                  <a:pt x="44834" y="6022"/>
                </a:lnTo>
                <a:lnTo>
                  <a:pt x="53220" y="7204"/>
                </a:lnTo>
                <a:lnTo>
                  <a:pt x="57630" y="7812"/>
                </a:lnTo>
                <a:lnTo>
                  <a:pt x="62235" y="8431"/>
                </a:lnTo>
                <a:lnTo>
                  <a:pt x="66985" y="9073"/>
                </a:lnTo>
                <a:lnTo>
                  <a:pt x="71832" y="9716"/>
                </a:lnTo>
                <a:lnTo>
                  <a:pt x="76873" y="10369"/>
                </a:lnTo>
                <a:lnTo>
                  <a:pt x="82010" y="11023"/>
                </a:lnTo>
                <a:lnTo>
                  <a:pt x="87342" y="11688"/>
                </a:lnTo>
                <a:lnTo>
                  <a:pt x="92771" y="12354"/>
                </a:lnTo>
                <a:lnTo>
                  <a:pt x="98345" y="13019"/>
                </a:lnTo>
                <a:lnTo>
                  <a:pt x="104015" y="13684"/>
                </a:lnTo>
                <a:lnTo>
                  <a:pt x="109832" y="14350"/>
                </a:lnTo>
                <a:lnTo>
                  <a:pt x="115745" y="15015"/>
                </a:lnTo>
                <a:lnTo>
                  <a:pt x="121804" y="15669"/>
                </a:lnTo>
                <a:lnTo>
                  <a:pt x="127959" y="16322"/>
                </a:lnTo>
                <a:lnTo>
                  <a:pt x="134212" y="16965"/>
                </a:lnTo>
                <a:lnTo>
                  <a:pt x="140561" y="17596"/>
                </a:lnTo>
                <a:lnTo>
                  <a:pt x="147008" y="18215"/>
                </a:lnTo>
                <a:lnTo>
                  <a:pt x="153600" y="18834"/>
                </a:lnTo>
                <a:lnTo>
                  <a:pt x="160240" y="19431"/>
                </a:lnTo>
                <a:lnTo>
                  <a:pt x="166977" y="20004"/>
                </a:lnTo>
                <a:lnTo>
                  <a:pt x="173811" y="20566"/>
                </a:lnTo>
                <a:lnTo>
                  <a:pt x="180743" y="21106"/>
                </a:lnTo>
                <a:lnTo>
                  <a:pt x="187722" y="21633"/>
                </a:lnTo>
                <a:lnTo>
                  <a:pt x="194799" y="22138"/>
                </a:lnTo>
                <a:lnTo>
                  <a:pt x="198337" y="22379"/>
                </a:lnTo>
                <a:lnTo>
                  <a:pt x="201924" y="22608"/>
                </a:lnTo>
                <a:lnTo>
                  <a:pt x="205510" y="22838"/>
                </a:lnTo>
                <a:lnTo>
                  <a:pt x="209097" y="23055"/>
                </a:lnTo>
                <a:lnTo>
                  <a:pt x="212732" y="23273"/>
                </a:lnTo>
                <a:lnTo>
                  <a:pt x="216368" y="23480"/>
                </a:lnTo>
                <a:lnTo>
                  <a:pt x="220051" y="23686"/>
                </a:lnTo>
                <a:lnTo>
                  <a:pt x="223686" y="23881"/>
                </a:lnTo>
                <a:lnTo>
                  <a:pt x="227370" y="24065"/>
                </a:lnTo>
                <a:lnTo>
                  <a:pt x="231102" y="24248"/>
                </a:lnTo>
                <a:lnTo>
                  <a:pt x="234786" y="24420"/>
                </a:lnTo>
                <a:lnTo>
                  <a:pt x="238518" y="24581"/>
                </a:lnTo>
                <a:lnTo>
                  <a:pt x="242250" y="24730"/>
                </a:lnTo>
                <a:lnTo>
                  <a:pt x="246031" y="24879"/>
                </a:lnTo>
                <a:lnTo>
                  <a:pt x="249763" y="25017"/>
                </a:lnTo>
                <a:lnTo>
                  <a:pt x="253544" y="25143"/>
                </a:lnTo>
                <a:lnTo>
                  <a:pt x="257324" y="25269"/>
                </a:lnTo>
                <a:lnTo>
                  <a:pt x="261153" y="25384"/>
                </a:lnTo>
                <a:lnTo>
                  <a:pt x="264934" y="25476"/>
                </a:lnTo>
                <a:lnTo>
                  <a:pt x="268763" y="25567"/>
                </a:lnTo>
                <a:lnTo>
                  <a:pt x="272544" y="25648"/>
                </a:lnTo>
                <a:lnTo>
                  <a:pt x="276373" y="25728"/>
                </a:lnTo>
                <a:lnTo>
                  <a:pt x="280250" y="25785"/>
                </a:lnTo>
                <a:lnTo>
                  <a:pt x="284079" y="25831"/>
                </a:lnTo>
                <a:lnTo>
                  <a:pt x="287908" y="25877"/>
                </a:lnTo>
                <a:lnTo>
                  <a:pt x="291786" y="25900"/>
                </a:lnTo>
                <a:lnTo>
                  <a:pt x="295664" y="25923"/>
                </a:lnTo>
                <a:lnTo>
                  <a:pt x="299541" y="25935"/>
                </a:lnTo>
                <a:lnTo>
                  <a:pt x="303419" y="25923"/>
                </a:lnTo>
                <a:lnTo>
                  <a:pt x="307296" y="25912"/>
                </a:lnTo>
                <a:lnTo>
                  <a:pt x="311174" y="25877"/>
                </a:lnTo>
                <a:lnTo>
                  <a:pt x="315051" y="25843"/>
                </a:lnTo>
                <a:lnTo>
                  <a:pt x="318929" y="25785"/>
                </a:lnTo>
                <a:lnTo>
                  <a:pt x="322855" y="25728"/>
                </a:lnTo>
                <a:lnTo>
                  <a:pt x="326732" y="25648"/>
                </a:lnTo>
                <a:lnTo>
                  <a:pt x="330610" y="25556"/>
                </a:lnTo>
                <a:lnTo>
                  <a:pt x="330610" y="25556"/>
                </a:lnTo>
                <a:lnTo>
                  <a:pt x="338220" y="25361"/>
                </a:lnTo>
                <a:lnTo>
                  <a:pt x="345878" y="25143"/>
                </a:lnTo>
                <a:lnTo>
                  <a:pt x="353633" y="24902"/>
                </a:lnTo>
                <a:lnTo>
                  <a:pt x="361485" y="24650"/>
                </a:lnTo>
                <a:lnTo>
                  <a:pt x="369434" y="24375"/>
                </a:lnTo>
                <a:lnTo>
                  <a:pt x="377431" y="24088"/>
                </a:lnTo>
                <a:lnTo>
                  <a:pt x="385526" y="23778"/>
                </a:lnTo>
                <a:lnTo>
                  <a:pt x="393717" y="23457"/>
                </a:lnTo>
                <a:lnTo>
                  <a:pt x="401957" y="23124"/>
                </a:lnTo>
                <a:lnTo>
                  <a:pt x="410294" y="22780"/>
                </a:lnTo>
                <a:lnTo>
                  <a:pt x="418679" y="22425"/>
                </a:lnTo>
                <a:lnTo>
                  <a:pt x="427161" y="22058"/>
                </a:lnTo>
                <a:lnTo>
                  <a:pt x="444271" y="21301"/>
                </a:lnTo>
                <a:lnTo>
                  <a:pt x="461574" y="20509"/>
                </a:lnTo>
                <a:lnTo>
                  <a:pt x="461574" y="20509"/>
                </a:lnTo>
                <a:lnTo>
                  <a:pt x="452414" y="21220"/>
                </a:lnTo>
                <a:lnTo>
                  <a:pt x="441896" y="22046"/>
                </a:lnTo>
                <a:lnTo>
                  <a:pt x="428373" y="23113"/>
                </a:lnTo>
                <a:lnTo>
                  <a:pt x="412426" y="24386"/>
                </a:lnTo>
                <a:lnTo>
                  <a:pt x="394783" y="25808"/>
                </a:lnTo>
                <a:lnTo>
                  <a:pt x="376026" y="27334"/>
                </a:lnTo>
                <a:lnTo>
                  <a:pt x="356880" y="28905"/>
                </a:lnTo>
                <a:lnTo>
                  <a:pt x="347332" y="29708"/>
                </a:lnTo>
                <a:lnTo>
                  <a:pt x="337929" y="30500"/>
                </a:lnTo>
                <a:lnTo>
                  <a:pt x="328768" y="31280"/>
                </a:lnTo>
                <a:lnTo>
                  <a:pt x="319947" y="32048"/>
                </a:lnTo>
                <a:lnTo>
                  <a:pt x="311465" y="32794"/>
                </a:lnTo>
                <a:lnTo>
                  <a:pt x="303467" y="33516"/>
                </a:lnTo>
                <a:lnTo>
                  <a:pt x="296051" y="34205"/>
                </a:lnTo>
                <a:lnTo>
                  <a:pt x="289217" y="34847"/>
                </a:lnTo>
                <a:lnTo>
                  <a:pt x="283158" y="35455"/>
                </a:lnTo>
                <a:lnTo>
                  <a:pt x="280396" y="35730"/>
                </a:lnTo>
                <a:lnTo>
                  <a:pt x="277875" y="36005"/>
                </a:lnTo>
                <a:lnTo>
                  <a:pt x="275549" y="36258"/>
                </a:lnTo>
                <a:lnTo>
                  <a:pt x="273465" y="36499"/>
                </a:lnTo>
                <a:lnTo>
                  <a:pt x="271623" y="36717"/>
                </a:lnTo>
                <a:lnTo>
                  <a:pt x="270072" y="36923"/>
                </a:lnTo>
                <a:lnTo>
                  <a:pt x="268715" y="37107"/>
                </a:lnTo>
                <a:lnTo>
                  <a:pt x="267648" y="37279"/>
                </a:lnTo>
                <a:lnTo>
                  <a:pt x="267260" y="37359"/>
                </a:lnTo>
                <a:lnTo>
                  <a:pt x="266921" y="37439"/>
                </a:lnTo>
                <a:lnTo>
                  <a:pt x="266630" y="37508"/>
                </a:lnTo>
                <a:lnTo>
                  <a:pt x="266436" y="37565"/>
                </a:lnTo>
                <a:lnTo>
                  <a:pt x="266291" y="37623"/>
                </a:lnTo>
                <a:lnTo>
                  <a:pt x="266243" y="37680"/>
                </a:lnTo>
                <a:lnTo>
                  <a:pt x="266291" y="37726"/>
                </a:lnTo>
                <a:lnTo>
                  <a:pt x="266388" y="37772"/>
                </a:lnTo>
                <a:lnTo>
                  <a:pt x="266582" y="37806"/>
                </a:lnTo>
                <a:lnTo>
                  <a:pt x="266873" y="37841"/>
                </a:lnTo>
                <a:lnTo>
                  <a:pt x="267212" y="37875"/>
                </a:lnTo>
                <a:lnTo>
                  <a:pt x="267648" y="37887"/>
                </a:lnTo>
                <a:lnTo>
                  <a:pt x="267648" y="37887"/>
                </a:lnTo>
                <a:lnTo>
                  <a:pt x="272398" y="38059"/>
                </a:lnTo>
                <a:lnTo>
                  <a:pt x="278748" y="38254"/>
                </a:lnTo>
                <a:lnTo>
                  <a:pt x="286454" y="38483"/>
                </a:lnTo>
                <a:lnTo>
                  <a:pt x="295227" y="38735"/>
                </a:lnTo>
                <a:lnTo>
                  <a:pt x="304873" y="38999"/>
                </a:lnTo>
                <a:lnTo>
                  <a:pt x="315148" y="39274"/>
                </a:lnTo>
                <a:lnTo>
                  <a:pt x="325811" y="39550"/>
                </a:lnTo>
                <a:lnTo>
                  <a:pt x="336572" y="39825"/>
                </a:lnTo>
                <a:lnTo>
                  <a:pt x="347235" y="40077"/>
                </a:lnTo>
                <a:lnTo>
                  <a:pt x="357510" y="40318"/>
                </a:lnTo>
                <a:lnTo>
                  <a:pt x="367253" y="40536"/>
                </a:lnTo>
                <a:lnTo>
                  <a:pt x="376074" y="40720"/>
                </a:lnTo>
                <a:lnTo>
                  <a:pt x="383829" y="40857"/>
                </a:lnTo>
                <a:lnTo>
                  <a:pt x="387222" y="40915"/>
                </a:lnTo>
                <a:lnTo>
                  <a:pt x="390276" y="40949"/>
                </a:lnTo>
                <a:lnTo>
                  <a:pt x="392893" y="40983"/>
                </a:lnTo>
                <a:lnTo>
                  <a:pt x="395123" y="40995"/>
                </a:lnTo>
                <a:lnTo>
                  <a:pt x="396868" y="40995"/>
                </a:lnTo>
                <a:lnTo>
                  <a:pt x="398176" y="40983"/>
                </a:lnTo>
                <a:lnTo>
                  <a:pt x="398176" y="40983"/>
                </a:lnTo>
                <a:lnTo>
                  <a:pt x="398613" y="40972"/>
                </a:lnTo>
                <a:lnTo>
                  <a:pt x="398952" y="40995"/>
                </a:lnTo>
                <a:lnTo>
                  <a:pt x="399194" y="41018"/>
                </a:lnTo>
                <a:lnTo>
                  <a:pt x="399243" y="41041"/>
                </a:lnTo>
                <a:lnTo>
                  <a:pt x="399291" y="41064"/>
                </a:lnTo>
                <a:lnTo>
                  <a:pt x="399291" y="41133"/>
                </a:lnTo>
                <a:lnTo>
                  <a:pt x="399194" y="41213"/>
                </a:lnTo>
                <a:lnTo>
                  <a:pt x="399000" y="41305"/>
                </a:lnTo>
                <a:lnTo>
                  <a:pt x="398709" y="41408"/>
                </a:lnTo>
                <a:lnTo>
                  <a:pt x="398322" y="41534"/>
                </a:lnTo>
                <a:lnTo>
                  <a:pt x="397789" y="41672"/>
                </a:lnTo>
                <a:lnTo>
                  <a:pt x="397207" y="41821"/>
                </a:lnTo>
                <a:lnTo>
                  <a:pt x="396528" y="41981"/>
                </a:lnTo>
                <a:lnTo>
                  <a:pt x="394832" y="42348"/>
                </a:lnTo>
                <a:lnTo>
                  <a:pt x="392845" y="42750"/>
                </a:lnTo>
                <a:lnTo>
                  <a:pt x="390470" y="43209"/>
                </a:lnTo>
                <a:lnTo>
                  <a:pt x="387755" y="43690"/>
                </a:lnTo>
                <a:lnTo>
                  <a:pt x="384702" y="44218"/>
                </a:lnTo>
                <a:lnTo>
                  <a:pt x="381357" y="44780"/>
                </a:lnTo>
                <a:lnTo>
                  <a:pt x="377771" y="45365"/>
                </a:lnTo>
                <a:lnTo>
                  <a:pt x="373845" y="45973"/>
                </a:lnTo>
                <a:lnTo>
                  <a:pt x="369676" y="46604"/>
                </a:lnTo>
                <a:lnTo>
                  <a:pt x="365266" y="47258"/>
                </a:lnTo>
                <a:lnTo>
                  <a:pt x="360613" y="47923"/>
                </a:lnTo>
                <a:lnTo>
                  <a:pt x="355717" y="48588"/>
                </a:lnTo>
                <a:lnTo>
                  <a:pt x="350628" y="49276"/>
                </a:lnTo>
                <a:lnTo>
                  <a:pt x="345393" y="49965"/>
                </a:lnTo>
                <a:lnTo>
                  <a:pt x="339916" y="50641"/>
                </a:lnTo>
                <a:lnTo>
                  <a:pt x="334294" y="51330"/>
                </a:lnTo>
                <a:lnTo>
                  <a:pt x="328526" y="52006"/>
                </a:lnTo>
                <a:lnTo>
                  <a:pt x="322613" y="52672"/>
                </a:lnTo>
                <a:lnTo>
                  <a:pt x="316554" y="53325"/>
                </a:lnTo>
                <a:lnTo>
                  <a:pt x="313500" y="53635"/>
                </a:lnTo>
                <a:lnTo>
                  <a:pt x="310447" y="53956"/>
                </a:lnTo>
                <a:lnTo>
                  <a:pt x="307296" y="54266"/>
                </a:lnTo>
                <a:lnTo>
                  <a:pt x="304194" y="54564"/>
                </a:lnTo>
                <a:lnTo>
                  <a:pt x="301044" y="54862"/>
                </a:lnTo>
                <a:lnTo>
                  <a:pt x="297845" y="55161"/>
                </a:lnTo>
                <a:lnTo>
                  <a:pt x="294646" y="55436"/>
                </a:lnTo>
                <a:lnTo>
                  <a:pt x="291447" y="55711"/>
                </a:lnTo>
                <a:lnTo>
                  <a:pt x="288248" y="55987"/>
                </a:lnTo>
                <a:lnTo>
                  <a:pt x="285000" y="56250"/>
                </a:lnTo>
                <a:lnTo>
                  <a:pt x="281753" y="56491"/>
                </a:lnTo>
                <a:lnTo>
                  <a:pt x="278505" y="56744"/>
                </a:lnTo>
                <a:lnTo>
                  <a:pt x="275258" y="56973"/>
                </a:lnTo>
                <a:lnTo>
                  <a:pt x="272010" y="57191"/>
                </a:lnTo>
                <a:lnTo>
                  <a:pt x="272010" y="57191"/>
                </a:lnTo>
                <a:lnTo>
                  <a:pt x="265612" y="57615"/>
                </a:lnTo>
                <a:lnTo>
                  <a:pt x="259505" y="58005"/>
                </a:lnTo>
                <a:lnTo>
                  <a:pt x="253641" y="58361"/>
                </a:lnTo>
                <a:lnTo>
                  <a:pt x="248067" y="58694"/>
                </a:lnTo>
                <a:lnTo>
                  <a:pt x="242686" y="58992"/>
                </a:lnTo>
                <a:lnTo>
                  <a:pt x="237646" y="59267"/>
                </a:lnTo>
                <a:lnTo>
                  <a:pt x="232799" y="59519"/>
                </a:lnTo>
                <a:lnTo>
                  <a:pt x="228194" y="59749"/>
                </a:lnTo>
                <a:lnTo>
                  <a:pt x="223832" y="59955"/>
                </a:lnTo>
                <a:lnTo>
                  <a:pt x="219712" y="60139"/>
                </a:lnTo>
                <a:lnTo>
                  <a:pt x="215834" y="60311"/>
                </a:lnTo>
                <a:lnTo>
                  <a:pt x="212151" y="60448"/>
                </a:lnTo>
                <a:lnTo>
                  <a:pt x="208709" y="60575"/>
                </a:lnTo>
                <a:lnTo>
                  <a:pt x="205510" y="60689"/>
                </a:lnTo>
                <a:lnTo>
                  <a:pt x="202505" y="60781"/>
                </a:lnTo>
                <a:lnTo>
                  <a:pt x="199694" y="60861"/>
                </a:lnTo>
                <a:lnTo>
                  <a:pt x="197077" y="60930"/>
                </a:lnTo>
                <a:lnTo>
                  <a:pt x="194653" y="60976"/>
                </a:lnTo>
                <a:lnTo>
                  <a:pt x="192472" y="61022"/>
                </a:lnTo>
                <a:lnTo>
                  <a:pt x="190436" y="61056"/>
                </a:lnTo>
                <a:lnTo>
                  <a:pt x="186995" y="61091"/>
                </a:lnTo>
                <a:lnTo>
                  <a:pt x="184232" y="61102"/>
                </a:lnTo>
                <a:lnTo>
                  <a:pt x="182100" y="61091"/>
                </a:lnTo>
                <a:lnTo>
                  <a:pt x="180694" y="61079"/>
                </a:lnTo>
                <a:lnTo>
                  <a:pt x="179579" y="61056"/>
                </a:lnTo>
                <a:lnTo>
                  <a:pt x="179579" y="61056"/>
                </a:lnTo>
                <a:lnTo>
                  <a:pt x="180258" y="61206"/>
                </a:lnTo>
                <a:lnTo>
                  <a:pt x="182294" y="61653"/>
                </a:lnTo>
                <a:lnTo>
                  <a:pt x="183845" y="61974"/>
                </a:lnTo>
                <a:lnTo>
                  <a:pt x="185735" y="62353"/>
                </a:lnTo>
                <a:lnTo>
                  <a:pt x="187964" y="62788"/>
                </a:lnTo>
                <a:lnTo>
                  <a:pt x="190485" y="63270"/>
                </a:lnTo>
                <a:lnTo>
                  <a:pt x="193393" y="63798"/>
                </a:lnTo>
                <a:lnTo>
                  <a:pt x="196641" y="64360"/>
                </a:lnTo>
                <a:lnTo>
                  <a:pt x="200179" y="64968"/>
                </a:lnTo>
                <a:lnTo>
                  <a:pt x="204105" y="65599"/>
                </a:lnTo>
                <a:lnTo>
                  <a:pt x="208322" y="66264"/>
                </a:lnTo>
                <a:lnTo>
                  <a:pt x="212926" y="66941"/>
                </a:lnTo>
                <a:lnTo>
                  <a:pt x="215350" y="67296"/>
                </a:lnTo>
                <a:lnTo>
                  <a:pt x="217822" y="67640"/>
                </a:lnTo>
                <a:lnTo>
                  <a:pt x="220391" y="67996"/>
                </a:lnTo>
                <a:lnTo>
                  <a:pt x="223056" y="68363"/>
                </a:lnTo>
                <a:lnTo>
                  <a:pt x="225819" y="68719"/>
                </a:lnTo>
                <a:lnTo>
                  <a:pt x="228630" y="69074"/>
                </a:lnTo>
                <a:lnTo>
                  <a:pt x="231538" y="69441"/>
                </a:lnTo>
                <a:lnTo>
                  <a:pt x="234544" y="69808"/>
                </a:lnTo>
                <a:lnTo>
                  <a:pt x="237597" y="70164"/>
                </a:lnTo>
                <a:lnTo>
                  <a:pt x="240748" y="70531"/>
                </a:lnTo>
                <a:lnTo>
                  <a:pt x="243995" y="70886"/>
                </a:lnTo>
                <a:lnTo>
                  <a:pt x="247340" y="71242"/>
                </a:lnTo>
                <a:lnTo>
                  <a:pt x="250732" y="71598"/>
                </a:lnTo>
                <a:lnTo>
                  <a:pt x="254222" y="71953"/>
                </a:lnTo>
                <a:lnTo>
                  <a:pt x="257760" y="72309"/>
                </a:lnTo>
                <a:lnTo>
                  <a:pt x="261396" y="72653"/>
                </a:lnTo>
                <a:lnTo>
                  <a:pt x="265128" y="72985"/>
                </a:lnTo>
                <a:lnTo>
                  <a:pt x="268957" y="73330"/>
                </a:lnTo>
                <a:lnTo>
                  <a:pt x="272834" y="73651"/>
                </a:lnTo>
                <a:lnTo>
                  <a:pt x="276809" y="73972"/>
                </a:lnTo>
                <a:lnTo>
                  <a:pt x="280880" y="74293"/>
                </a:lnTo>
                <a:lnTo>
                  <a:pt x="285000" y="74603"/>
                </a:lnTo>
                <a:lnTo>
                  <a:pt x="289217" y="74901"/>
                </a:lnTo>
                <a:lnTo>
                  <a:pt x="293531" y="75188"/>
                </a:lnTo>
                <a:lnTo>
                  <a:pt x="297893" y="75475"/>
                </a:lnTo>
                <a:lnTo>
                  <a:pt x="302352" y="75738"/>
                </a:lnTo>
                <a:lnTo>
                  <a:pt x="306908" y="76002"/>
                </a:lnTo>
                <a:lnTo>
                  <a:pt x="311513" y="76254"/>
                </a:lnTo>
                <a:lnTo>
                  <a:pt x="316215" y="76495"/>
                </a:lnTo>
                <a:lnTo>
                  <a:pt x="321013" y="76713"/>
                </a:lnTo>
                <a:lnTo>
                  <a:pt x="325860" y="76931"/>
                </a:lnTo>
                <a:lnTo>
                  <a:pt x="330804" y="77126"/>
                </a:lnTo>
                <a:lnTo>
                  <a:pt x="335845" y="77321"/>
                </a:lnTo>
                <a:lnTo>
                  <a:pt x="340934" y="77482"/>
                </a:lnTo>
                <a:lnTo>
                  <a:pt x="346120" y="77642"/>
                </a:lnTo>
                <a:lnTo>
                  <a:pt x="351403" y="77780"/>
                </a:lnTo>
                <a:lnTo>
                  <a:pt x="351403" y="77780"/>
                </a:lnTo>
                <a:lnTo>
                  <a:pt x="371518" y="78285"/>
                </a:lnTo>
                <a:lnTo>
                  <a:pt x="389549" y="78709"/>
                </a:lnTo>
                <a:lnTo>
                  <a:pt x="405641" y="79076"/>
                </a:lnTo>
                <a:lnTo>
                  <a:pt x="419842" y="79374"/>
                </a:lnTo>
                <a:lnTo>
                  <a:pt x="432299" y="79638"/>
                </a:lnTo>
                <a:lnTo>
                  <a:pt x="443059" y="79845"/>
                </a:lnTo>
                <a:lnTo>
                  <a:pt x="452317" y="80005"/>
                </a:lnTo>
                <a:lnTo>
                  <a:pt x="460169" y="80131"/>
                </a:lnTo>
                <a:lnTo>
                  <a:pt x="466664" y="80223"/>
                </a:lnTo>
                <a:lnTo>
                  <a:pt x="471898" y="80292"/>
                </a:lnTo>
                <a:lnTo>
                  <a:pt x="476067" y="80326"/>
                </a:lnTo>
                <a:lnTo>
                  <a:pt x="479266" y="80349"/>
                </a:lnTo>
                <a:lnTo>
                  <a:pt x="481544" y="80361"/>
                </a:lnTo>
                <a:lnTo>
                  <a:pt x="482998" y="80361"/>
                </a:lnTo>
                <a:lnTo>
                  <a:pt x="484064" y="80361"/>
                </a:lnTo>
                <a:lnTo>
                  <a:pt x="379661" y="89881"/>
                </a:lnTo>
                <a:lnTo>
                  <a:pt x="458230" y="92450"/>
                </a:lnTo>
                <a:lnTo>
                  <a:pt x="458230" y="92450"/>
                </a:lnTo>
                <a:lnTo>
                  <a:pt x="450911" y="92875"/>
                </a:lnTo>
                <a:lnTo>
                  <a:pt x="443495" y="93276"/>
                </a:lnTo>
                <a:lnTo>
                  <a:pt x="436031" y="93655"/>
                </a:lnTo>
                <a:lnTo>
                  <a:pt x="428518" y="94022"/>
                </a:lnTo>
                <a:lnTo>
                  <a:pt x="428518" y="94022"/>
                </a:lnTo>
                <a:lnTo>
                  <a:pt x="422653" y="94286"/>
                </a:lnTo>
                <a:lnTo>
                  <a:pt x="416886" y="94550"/>
                </a:lnTo>
                <a:lnTo>
                  <a:pt x="411215" y="94802"/>
                </a:lnTo>
                <a:lnTo>
                  <a:pt x="405641" y="95031"/>
                </a:lnTo>
                <a:lnTo>
                  <a:pt x="400115" y="95261"/>
                </a:lnTo>
                <a:lnTo>
                  <a:pt x="394735" y="95479"/>
                </a:lnTo>
                <a:lnTo>
                  <a:pt x="384217" y="95869"/>
                </a:lnTo>
                <a:lnTo>
                  <a:pt x="374136" y="96224"/>
                </a:lnTo>
                <a:lnTo>
                  <a:pt x="364345" y="96545"/>
                </a:lnTo>
                <a:lnTo>
                  <a:pt x="354990" y="96832"/>
                </a:lnTo>
                <a:lnTo>
                  <a:pt x="345975" y="97073"/>
                </a:lnTo>
                <a:lnTo>
                  <a:pt x="337299" y="97291"/>
                </a:lnTo>
                <a:lnTo>
                  <a:pt x="329010" y="97474"/>
                </a:lnTo>
                <a:lnTo>
                  <a:pt x="321110" y="97624"/>
                </a:lnTo>
                <a:lnTo>
                  <a:pt x="313549" y="97750"/>
                </a:lnTo>
                <a:lnTo>
                  <a:pt x="306327" y="97842"/>
                </a:lnTo>
                <a:lnTo>
                  <a:pt x="299493" y="97922"/>
                </a:lnTo>
                <a:lnTo>
                  <a:pt x="292998" y="97979"/>
                </a:lnTo>
                <a:lnTo>
                  <a:pt x="286842" y="98002"/>
                </a:lnTo>
                <a:lnTo>
                  <a:pt x="281074" y="98025"/>
                </a:lnTo>
                <a:lnTo>
                  <a:pt x="275646" y="98025"/>
                </a:lnTo>
                <a:lnTo>
                  <a:pt x="270508" y="98002"/>
                </a:lnTo>
                <a:lnTo>
                  <a:pt x="265758" y="97979"/>
                </a:lnTo>
                <a:lnTo>
                  <a:pt x="261396" y="97945"/>
                </a:lnTo>
                <a:lnTo>
                  <a:pt x="257324" y="97899"/>
                </a:lnTo>
                <a:lnTo>
                  <a:pt x="253592" y="97842"/>
                </a:lnTo>
                <a:lnTo>
                  <a:pt x="250199" y="97784"/>
                </a:lnTo>
                <a:lnTo>
                  <a:pt x="247146" y="97715"/>
                </a:lnTo>
                <a:lnTo>
                  <a:pt x="244383" y="97658"/>
                </a:lnTo>
                <a:lnTo>
                  <a:pt x="239924" y="97532"/>
                </a:lnTo>
                <a:lnTo>
                  <a:pt x="236773" y="97429"/>
                </a:lnTo>
                <a:lnTo>
                  <a:pt x="234931" y="97360"/>
                </a:lnTo>
                <a:lnTo>
                  <a:pt x="234931" y="97360"/>
                </a:lnTo>
                <a:lnTo>
                  <a:pt x="234641" y="97348"/>
                </a:lnTo>
                <a:lnTo>
                  <a:pt x="234447" y="97337"/>
                </a:lnTo>
                <a:lnTo>
                  <a:pt x="234350" y="97314"/>
                </a:lnTo>
                <a:lnTo>
                  <a:pt x="234301" y="97279"/>
                </a:lnTo>
                <a:lnTo>
                  <a:pt x="234350" y="97257"/>
                </a:lnTo>
                <a:lnTo>
                  <a:pt x="234447" y="97222"/>
                </a:lnTo>
                <a:lnTo>
                  <a:pt x="234592" y="97188"/>
                </a:lnTo>
                <a:lnTo>
                  <a:pt x="234834" y="97142"/>
                </a:lnTo>
                <a:lnTo>
                  <a:pt x="235465" y="97062"/>
                </a:lnTo>
                <a:lnTo>
                  <a:pt x="236337" y="96958"/>
                </a:lnTo>
                <a:lnTo>
                  <a:pt x="237355" y="96855"/>
                </a:lnTo>
                <a:lnTo>
                  <a:pt x="238615" y="96729"/>
                </a:lnTo>
                <a:lnTo>
                  <a:pt x="241620" y="96477"/>
                </a:lnTo>
                <a:lnTo>
                  <a:pt x="245110" y="96190"/>
                </a:lnTo>
                <a:lnTo>
                  <a:pt x="249036" y="95892"/>
                </a:lnTo>
                <a:lnTo>
                  <a:pt x="253156" y="95593"/>
                </a:lnTo>
                <a:lnTo>
                  <a:pt x="261444" y="95008"/>
                </a:lnTo>
                <a:lnTo>
                  <a:pt x="268860" y="94504"/>
                </a:lnTo>
                <a:lnTo>
                  <a:pt x="276276" y="94022"/>
                </a:lnTo>
                <a:lnTo>
                  <a:pt x="276276" y="94022"/>
                </a:lnTo>
                <a:lnTo>
                  <a:pt x="267745" y="93517"/>
                </a:lnTo>
                <a:lnTo>
                  <a:pt x="258827" y="93013"/>
                </a:lnTo>
                <a:lnTo>
                  <a:pt x="249521" y="92473"/>
                </a:lnTo>
                <a:lnTo>
                  <a:pt x="239924" y="91911"/>
                </a:lnTo>
                <a:lnTo>
                  <a:pt x="229987" y="91315"/>
                </a:lnTo>
                <a:lnTo>
                  <a:pt x="224898" y="91005"/>
                </a:lnTo>
                <a:lnTo>
                  <a:pt x="219809" y="90684"/>
                </a:lnTo>
                <a:lnTo>
                  <a:pt x="214623" y="90351"/>
                </a:lnTo>
                <a:lnTo>
                  <a:pt x="209388" y="90007"/>
                </a:lnTo>
                <a:lnTo>
                  <a:pt x="204153" y="89652"/>
                </a:lnTo>
                <a:lnTo>
                  <a:pt x="198822" y="89273"/>
                </a:lnTo>
                <a:lnTo>
                  <a:pt x="193490" y="88883"/>
                </a:lnTo>
                <a:lnTo>
                  <a:pt x="188158" y="88482"/>
                </a:lnTo>
                <a:lnTo>
                  <a:pt x="182778" y="88069"/>
                </a:lnTo>
                <a:lnTo>
                  <a:pt x="177350" y="87633"/>
                </a:lnTo>
                <a:lnTo>
                  <a:pt x="171921" y="87186"/>
                </a:lnTo>
                <a:lnTo>
                  <a:pt x="166541" y="86715"/>
                </a:lnTo>
                <a:lnTo>
                  <a:pt x="161112" y="86222"/>
                </a:lnTo>
                <a:lnTo>
                  <a:pt x="155684" y="85717"/>
                </a:lnTo>
                <a:lnTo>
                  <a:pt x="150255" y="85178"/>
                </a:lnTo>
                <a:lnTo>
                  <a:pt x="144875" y="84628"/>
                </a:lnTo>
                <a:lnTo>
                  <a:pt x="139495" y="84066"/>
                </a:lnTo>
                <a:lnTo>
                  <a:pt x="134115" y="83469"/>
                </a:lnTo>
                <a:lnTo>
                  <a:pt x="128783" y="82850"/>
                </a:lnTo>
                <a:lnTo>
                  <a:pt x="123500" y="82208"/>
                </a:lnTo>
                <a:lnTo>
                  <a:pt x="118217" y="81531"/>
                </a:lnTo>
                <a:lnTo>
                  <a:pt x="115648" y="81187"/>
                </a:lnTo>
                <a:lnTo>
                  <a:pt x="113031" y="80843"/>
                </a:lnTo>
                <a:lnTo>
                  <a:pt x="110413" y="80487"/>
                </a:lnTo>
                <a:lnTo>
                  <a:pt x="107845" y="80120"/>
                </a:lnTo>
                <a:lnTo>
                  <a:pt x="105276" y="79753"/>
                </a:lnTo>
                <a:lnTo>
                  <a:pt x="102755" y="79374"/>
                </a:lnTo>
                <a:lnTo>
                  <a:pt x="100235" y="78984"/>
                </a:lnTo>
                <a:lnTo>
                  <a:pt x="97714" y="78594"/>
                </a:lnTo>
                <a:lnTo>
                  <a:pt x="95194" y="78193"/>
                </a:lnTo>
                <a:lnTo>
                  <a:pt x="92722" y="77792"/>
                </a:lnTo>
                <a:lnTo>
                  <a:pt x="90250" y="77379"/>
                </a:lnTo>
                <a:lnTo>
                  <a:pt x="87778" y="76954"/>
                </a:lnTo>
                <a:lnTo>
                  <a:pt x="85355" y="76530"/>
                </a:lnTo>
                <a:lnTo>
                  <a:pt x="82980" y="76094"/>
                </a:lnTo>
                <a:lnTo>
                  <a:pt x="80556" y="75647"/>
                </a:lnTo>
                <a:lnTo>
                  <a:pt x="78181" y="75199"/>
                </a:lnTo>
                <a:lnTo>
                  <a:pt x="75855" y="74740"/>
                </a:lnTo>
                <a:lnTo>
                  <a:pt x="73528" y="74270"/>
                </a:lnTo>
                <a:lnTo>
                  <a:pt x="71202" y="73800"/>
                </a:lnTo>
                <a:lnTo>
                  <a:pt x="68924" y="73307"/>
                </a:lnTo>
                <a:lnTo>
                  <a:pt x="66694" y="72813"/>
                </a:lnTo>
                <a:lnTo>
                  <a:pt x="64416" y="72320"/>
                </a:lnTo>
                <a:lnTo>
                  <a:pt x="62235" y="71804"/>
                </a:lnTo>
                <a:lnTo>
                  <a:pt x="60054" y="71288"/>
                </a:lnTo>
                <a:lnTo>
                  <a:pt x="57873" y="70760"/>
                </a:lnTo>
                <a:lnTo>
                  <a:pt x="55740" y="70233"/>
                </a:lnTo>
                <a:lnTo>
                  <a:pt x="53656" y="69682"/>
                </a:lnTo>
                <a:lnTo>
                  <a:pt x="51572" y="69131"/>
                </a:lnTo>
                <a:lnTo>
                  <a:pt x="49536" y="68569"/>
                </a:lnTo>
                <a:lnTo>
                  <a:pt x="47500" y="67996"/>
                </a:lnTo>
                <a:lnTo>
                  <a:pt x="45513" y="67411"/>
                </a:lnTo>
                <a:lnTo>
                  <a:pt x="43574" y="66826"/>
                </a:lnTo>
                <a:lnTo>
                  <a:pt x="41635" y="66218"/>
                </a:lnTo>
                <a:lnTo>
                  <a:pt x="39745" y="65610"/>
                </a:lnTo>
                <a:lnTo>
                  <a:pt x="37903" y="64991"/>
                </a:lnTo>
                <a:lnTo>
                  <a:pt x="36061" y="64360"/>
                </a:lnTo>
                <a:lnTo>
                  <a:pt x="34268" y="63729"/>
                </a:lnTo>
                <a:lnTo>
                  <a:pt x="32523" y="63075"/>
                </a:lnTo>
                <a:lnTo>
                  <a:pt x="30827" y="62421"/>
                </a:lnTo>
                <a:lnTo>
                  <a:pt x="29130" y="61745"/>
                </a:lnTo>
                <a:lnTo>
                  <a:pt x="27482" y="61068"/>
                </a:lnTo>
                <a:lnTo>
                  <a:pt x="25883" y="60380"/>
                </a:lnTo>
                <a:lnTo>
                  <a:pt x="24283" y="59680"/>
                </a:lnTo>
                <a:lnTo>
                  <a:pt x="22781" y="58969"/>
                </a:lnTo>
                <a:lnTo>
                  <a:pt x="21278" y="58246"/>
                </a:lnTo>
                <a:lnTo>
                  <a:pt x="19824" y="57512"/>
                </a:lnTo>
                <a:lnTo>
                  <a:pt x="18370" y="56778"/>
                </a:lnTo>
                <a:lnTo>
                  <a:pt x="17013" y="56021"/>
                </a:lnTo>
                <a:lnTo>
                  <a:pt x="15704" y="55252"/>
                </a:lnTo>
                <a:lnTo>
                  <a:pt x="14396" y="54484"/>
                </a:lnTo>
                <a:lnTo>
                  <a:pt x="13135" y="53693"/>
                </a:lnTo>
                <a:lnTo>
                  <a:pt x="11924" y="52901"/>
                </a:lnTo>
                <a:lnTo>
                  <a:pt x="10760" y="52087"/>
                </a:lnTo>
                <a:lnTo>
                  <a:pt x="9646" y="51261"/>
                </a:lnTo>
                <a:lnTo>
                  <a:pt x="8579" y="50435"/>
                </a:lnTo>
                <a:lnTo>
                  <a:pt x="7561" y="49586"/>
                </a:lnTo>
                <a:lnTo>
                  <a:pt x="6592" y="48737"/>
                </a:lnTo>
                <a:lnTo>
                  <a:pt x="5671" y="47866"/>
                </a:lnTo>
                <a:lnTo>
                  <a:pt x="4799" y="46982"/>
                </a:lnTo>
                <a:lnTo>
                  <a:pt x="3926" y="46099"/>
                </a:lnTo>
                <a:lnTo>
                  <a:pt x="3151" y="45193"/>
                </a:lnTo>
                <a:lnTo>
                  <a:pt x="2424" y="44275"/>
                </a:lnTo>
                <a:lnTo>
                  <a:pt x="1745" y="43346"/>
                </a:lnTo>
                <a:lnTo>
                  <a:pt x="1115" y="42406"/>
                </a:lnTo>
                <a:lnTo>
                  <a:pt x="533" y="41454"/>
                </a:lnTo>
                <a:lnTo>
                  <a:pt x="0" y="40490"/>
                </a:lnTo>
                <a:lnTo>
                  <a:pt x="47888" y="51295"/>
                </a:lnTo>
                <a:lnTo>
                  <a:pt x="47888" y="51295"/>
                </a:lnTo>
                <a:lnTo>
                  <a:pt x="47694" y="51249"/>
                </a:lnTo>
                <a:lnTo>
                  <a:pt x="47258" y="51100"/>
                </a:lnTo>
                <a:lnTo>
                  <a:pt x="46531" y="50825"/>
                </a:lnTo>
                <a:lnTo>
                  <a:pt x="45513" y="50423"/>
                </a:lnTo>
                <a:lnTo>
                  <a:pt x="44253" y="49850"/>
                </a:lnTo>
                <a:lnTo>
                  <a:pt x="43526" y="49494"/>
                </a:lnTo>
                <a:lnTo>
                  <a:pt x="42702" y="49093"/>
                </a:lnTo>
                <a:lnTo>
                  <a:pt x="41829" y="48646"/>
                </a:lnTo>
                <a:lnTo>
                  <a:pt x="40908" y="48152"/>
                </a:lnTo>
                <a:lnTo>
                  <a:pt x="39939" y="47590"/>
                </a:lnTo>
                <a:lnTo>
                  <a:pt x="38873" y="46982"/>
                </a:lnTo>
                <a:lnTo>
                  <a:pt x="37806" y="46317"/>
                </a:lnTo>
                <a:lnTo>
                  <a:pt x="36643" y="45583"/>
                </a:lnTo>
                <a:lnTo>
                  <a:pt x="35431" y="44792"/>
                </a:lnTo>
                <a:lnTo>
                  <a:pt x="34171" y="43931"/>
                </a:lnTo>
                <a:lnTo>
                  <a:pt x="32862" y="43002"/>
                </a:lnTo>
                <a:lnTo>
                  <a:pt x="31457" y="42004"/>
                </a:lnTo>
                <a:lnTo>
                  <a:pt x="30051" y="40938"/>
                </a:lnTo>
                <a:lnTo>
                  <a:pt x="28597" y="39791"/>
                </a:lnTo>
                <a:lnTo>
                  <a:pt x="27095" y="38563"/>
                </a:lnTo>
                <a:lnTo>
                  <a:pt x="25495" y="37256"/>
                </a:lnTo>
                <a:lnTo>
                  <a:pt x="23896" y="35868"/>
                </a:lnTo>
                <a:lnTo>
                  <a:pt x="22248" y="34400"/>
                </a:lnTo>
                <a:lnTo>
                  <a:pt x="20551" y="32840"/>
                </a:lnTo>
                <a:lnTo>
                  <a:pt x="18855" y="31188"/>
                </a:lnTo>
                <a:lnTo>
                  <a:pt x="17061" y="29456"/>
                </a:lnTo>
                <a:lnTo>
                  <a:pt x="15220" y="27621"/>
                </a:lnTo>
                <a:lnTo>
                  <a:pt x="15220" y="27621"/>
                </a:lnTo>
                <a:lnTo>
                  <a:pt x="13475" y="25774"/>
                </a:lnTo>
                <a:lnTo>
                  <a:pt x="11875" y="24019"/>
                </a:lnTo>
                <a:lnTo>
                  <a:pt x="10373" y="22344"/>
                </a:lnTo>
                <a:lnTo>
                  <a:pt x="9064" y="20738"/>
                </a:lnTo>
                <a:lnTo>
                  <a:pt x="7852" y="19224"/>
                </a:lnTo>
                <a:lnTo>
                  <a:pt x="6786" y="17779"/>
                </a:lnTo>
                <a:lnTo>
                  <a:pt x="5816" y="16403"/>
                </a:lnTo>
                <a:lnTo>
                  <a:pt x="4944" y="15095"/>
                </a:lnTo>
                <a:lnTo>
                  <a:pt x="4168" y="13868"/>
                </a:lnTo>
                <a:lnTo>
                  <a:pt x="3538" y="12698"/>
                </a:lnTo>
                <a:lnTo>
                  <a:pt x="2957" y="11597"/>
                </a:lnTo>
                <a:lnTo>
                  <a:pt x="2521" y="10553"/>
                </a:lnTo>
                <a:lnTo>
                  <a:pt x="2133" y="9578"/>
                </a:lnTo>
                <a:lnTo>
                  <a:pt x="1793" y="8660"/>
                </a:lnTo>
                <a:lnTo>
                  <a:pt x="1551" y="7800"/>
                </a:lnTo>
                <a:lnTo>
                  <a:pt x="1357" y="6997"/>
                </a:lnTo>
                <a:lnTo>
                  <a:pt x="1260" y="6240"/>
                </a:lnTo>
                <a:lnTo>
                  <a:pt x="1163" y="5540"/>
                </a:lnTo>
                <a:lnTo>
                  <a:pt x="1163" y="4887"/>
                </a:lnTo>
                <a:lnTo>
                  <a:pt x="1163" y="4290"/>
                </a:lnTo>
                <a:lnTo>
                  <a:pt x="1212" y="3728"/>
                </a:lnTo>
                <a:lnTo>
                  <a:pt x="1260" y="3223"/>
                </a:lnTo>
                <a:lnTo>
                  <a:pt x="1454" y="2317"/>
                </a:lnTo>
                <a:lnTo>
                  <a:pt x="1697" y="1572"/>
                </a:lnTo>
                <a:lnTo>
                  <a:pt x="1939" y="952"/>
                </a:lnTo>
                <a:lnTo>
                  <a:pt x="2133" y="459"/>
                </a:lnTo>
                <a:lnTo>
                  <a:pt x="2181" y="253"/>
                </a:lnTo>
                <a:lnTo>
                  <a:pt x="2181" y="81"/>
                </a:lnTo>
                <a:lnTo>
                  <a:pt x="2181" y="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2132759" y="4255277"/>
            <a:ext cx="1001451" cy="420227"/>
          </a:xfrm>
          <a:custGeom>
            <a:avLst/>
            <a:gdLst/>
            <a:ahLst/>
            <a:cxnLst/>
            <a:rect l="l" t="t" r="r" b="b"/>
            <a:pathLst>
              <a:path w="459394" h="50665" extrusionOk="0">
                <a:moveTo>
                  <a:pt x="0" y="81"/>
                </a:moveTo>
                <a:lnTo>
                  <a:pt x="0" y="81"/>
                </a:lnTo>
                <a:lnTo>
                  <a:pt x="49" y="46"/>
                </a:lnTo>
                <a:lnTo>
                  <a:pt x="146" y="12"/>
                </a:lnTo>
                <a:lnTo>
                  <a:pt x="291" y="0"/>
                </a:lnTo>
                <a:lnTo>
                  <a:pt x="485" y="0"/>
                </a:lnTo>
                <a:lnTo>
                  <a:pt x="727" y="12"/>
                </a:lnTo>
                <a:lnTo>
                  <a:pt x="1067" y="35"/>
                </a:lnTo>
                <a:lnTo>
                  <a:pt x="1891" y="115"/>
                </a:lnTo>
                <a:lnTo>
                  <a:pt x="2908" y="230"/>
                </a:lnTo>
                <a:lnTo>
                  <a:pt x="4169" y="390"/>
                </a:lnTo>
                <a:lnTo>
                  <a:pt x="5623" y="585"/>
                </a:lnTo>
                <a:lnTo>
                  <a:pt x="7271" y="826"/>
                </a:lnTo>
                <a:lnTo>
                  <a:pt x="11294" y="1400"/>
                </a:lnTo>
                <a:lnTo>
                  <a:pt x="16044" y="2111"/>
                </a:lnTo>
                <a:lnTo>
                  <a:pt x="27919" y="3877"/>
                </a:lnTo>
                <a:lnTo>
                  <a:pt x="34947" y="4910"/>
                </a:lnTo>
                <a:lnTo>
                  <a:pt x="42653" y="6022"/>
                </a:lnTo>
                <a:lnTo>
                  <a:pt x="51039" y="7204"/>
                </a:lnTo>
                <a:lnTo>
                  <a:pt x="55449" y="7812"/>
                </a:lnTo>
                <a:lnTo>
                  <a:pt x="60054" y="8431"/>
                </a:lnTo>
                <a:lnTo>
                  <a:pt x="64804" y="9073"/>
                </a:lnTo>
                <a:lnTo>
                  <a:pt x="69651" y="9716"/>
                </a:lnTo>
                <a:lnTo>
                  <a:pt x="74692" y="10369"/>
                </a:lnTo>
                <a:lnTo>
                  <a:pt x="79829" y="11023"/>
                </a:lnTo>
                <a:lnTo>
                  <a:pt x="85161" y="11688"/>
                </a:lnTo>
                <a:lnTo>
                  <a:pt x="90590" y="12354"/>
                </a:lnTo>
                <a:lnTo>
                  <a:pt x="96164" y="13019"/>
                </a:lnTo>
                <a:lnTo>
                  <a:pt x="101834" y="13684"/>
                </a:lnTo>
                <a:lnTo>
                  <a:pt x="107651" y="14350"/>
                </a:lnTo>
                <a:lnTo>
                  <a:pt x="113564" y="15015"/>
                </a:lnTo>
                <a:lnTo>
                  <a:pt x="119623" y="15669"/>
                </a:lnTo>
                <a:lnTo>
                  <a:pt x="125778" y="16322"/>
                </a:lnTo>
                <a:lnTo>
                  <a:pt x="132031" y="16965"/>
                </a:lnTo>
                <a:lnTo>
                  <a:pt x="138380" y="17596"/>
                </a:lnTo>
                <a:lnTo>
                  <a:pt x="144827" y="18215"/>
                </a:lnTo>
                <a:lnTo>
                  <a:pt x="151419" y="18834"/>
                </a:lnTo>
                <a:lnTo>
                  <a:pt x="158059" y="19431"/>
                </a:lnTo>
                <a:lnTo>
                  <a:pt x="164796" y="20004"/>
                </a:lnTo>
                <a:lnTo>
                  <a:pt x="171630" y="20566"/>
                </a:lnTo>
                <a:lnTo>
                  <a:pt x="178562" y="21106"/>
                </a:lnTo>
                <a:lnTo>
                  <a:pt x="185541" y="21633"/>
                </a:lnTo>
                <a:lnTo>
                  <a:pt x="192618" y="22138"/>
                </a:lnTo>
                <a:lnTo>
                  <a:pt x="196156" y="22379"/>
                </a:lnTo>
                <a:lnTo>
                  <a:pt x="199743" y="22608"/>
                </a:lnTo>
                <a:lnTo>
                  <a:pt x="203329" y="22838"/>
                </a:lnTo>
                <a:lnTo>
                  <a:pt x="206916" y="23055"/>
                </a:lnTo>
                <a:lnTo>
                  <a:pt x="210551" y="23273"/>
                </a:lnTo>
                <a:lnTo>
                  <a:pt x="214187" y="23480"/>
                </a:lnTo>
                <a:lnTo>
                  <a:pt x="217870" y="23686"/>
                </a:lnTo>
                <a:lnTo>
                  <a:pt x="221505" y="23881"/>
                </a:lnTo>
                <a:lnTo>
                  <a:pt x="225189" y="24065"/>
                </a:lnTo>
                <a:lnTo>
                  <a:pt x="228921" y="24248"/>
                </a:lnTo>
                <a:lnTo>
                  <a:pt x="232605" y="24420"/>
                </a:lnTo>
                <a:lnTo>
                  <a:pt x="236337" y="24581"/>
                </a:lnTo>
                <a:lnTo>
                  <a:pt x="240069" y="24730"/>
                </a:lnTo>
                <a:lnTo>
                  <a:pt x="243850" y="24879"/>
                </a:lnTo>
                <a:lnTo>
                  <a:pt x="247582" y="25017"/>
                </a:lnTo>
                <a:lnTo>
                  <a:pt x="251363" y="25143"/>
                </a:lnTo>
                <a:lnTo>
                  <a:pt x="255143" y="25269"/>
                </a:lnTo>
                <a:lnTo>
                  <a:pt x="258972" y="25384"/>
                </a:lnTo>
                <a:lnTo>
                  <a:pt x="262753" y="25476"/>
                </a:lnTo>
                <a:lnTo>
                  <a:pt x="266582" y="25567"/>
                </a:lnTo>
                <a:lnTo>
                  <a:pt x="270363" y="25648"/>
                </a:lnTo>
                <a:lnTo>
                  <a:pt x="274192" y="25728"/>
                </a:lnTo>
                <a:lnTo>
                  <a:pt x="278069" y="25785"/>
                </a:lnTo>
                <a:lnTo>
                  <a:pt x="281898" y="25831"/>
                </a:lnTo>
                <a:lnTo>
                  <a:pt x="285727" y="25877"/>
                </a:lnTo>
                <a:lnTo>
                  <a:pt x="289605" y="25900"/>
                </a:lnTo>
                <a:lnTo>
                  <a:pt x="293483" y="25923"/>
                </a:lnTo>
                <a:lnTo>
                  <a:pt x="297360" y="25935"/>
                </a:lnTo>
                <a:lnTo>
                  <a:pt x="301238" y="25923"/>
                </a:lnTo>
                <a:lnTo>
                  <a:pt x="305115" y="25912"/>
                </a:lnTo>
                <a:lnTo>
                  <a:pt x="308993" y="25877"/>
                </a:lnTo>
                <a:lnTo>
                  <a:pt x="312870" y="25843"/>
                </a:lnTo>
                <a:lnTo>
                  <a:pt x="316748" y="25785"/>
                </a:lnTo>
                <a:lnTo>
                  <a:pt x="320674" y="25728"/>
                </a:lnTo>
                <a:lnTo>
                  <a:pt x="324551" y="25648"/>
                </a:lnTo>
                <a:lnTo>
                  <a:pt x="328429" y="25556"/>
                </a:lnTo>
                <a:lnTo>
                  <a:pt x="328429" y="25556"/>
                </a:lnTo>
                <a:lnTo>
                  <a:pt x="336039" y="25361"/>
                </a:lnTo>
                <a:lnTo>
                  <a:pt x="343697" y="25143"/>
                </a:lnTo>
                <a:lnTo>
                  <a:pt x="351452" y="24902"/>
                </a:lnTo>
                <a:lnTo>
                  <a:pt x="359304" y="24650"/>
                </a:lnTo>
                <a:lnTo>
                  <a:pt x="367253" y="24375"/>
                </a:lnTo>
                <a:lnTo>
                  <a:pt x="375250" y="24088"/>
                </a:lnTo>
                <a:lnTo>
                  <a:pt x="383345" y="23778"/>
                </a:lnTo>
                <a:lnTo>
                  <a:pt x="391536" y="23457"/>
                </a:lnTo>
                <a:lnTo>
                  <a:pt x="399776" y="23124"/>
                </a:lnTo>
                <a:lnTo>
                  <a:pt x="408113" y="22780"/>
                </a:lnTo>
                <a:lnTo>
                  <a:pt x="416498" y="22425"/>
                </a:lnTo>
                <a:lnTo>
                  <a:pt x="424980" y="22058"/>
                </a:lnTo>
                <a:lnTo>
                  <a:pt x="442090" y="21301"/>
                </a:lnTo>
                <a:lnTo>
                  <a:pt x="459393" y="20509"/>
                </a:lnTo>
                <a:lnTo>
                  <a:pt x="459393" y="20509"/>
                </a:lnTo>
                <a:lnTo>
                  <a:pt x="450233" y="21220"/>
                </a:lnTo>
                <a:lnTo>
                  <a:pt x="439715" y="22046"/>
                </a:lnTo>
                <a:lnTo>
                  <a:pt x="426192" y="23113"/>
                </a:lnTo>
                <a:lnTo>
                  <a:pt x="410245" y="24386"/>
                </a:lnTo>
                <a:lnTo>
                  <a:pt x="392602" y="25808"/>
                </a:lnTo>
                <a:lnTo>
                  <a:pt x="373845" y="27334"/>
                </a:lnTo>
                <a:lnTo>
                  <a:pt x="354699" y="28905"/>
                </a:lnTo>
                <a:lnTo>
                  <a:pt x="345151" y="29708"/>
                </a:lnTo>
                <a:lnTo>
                  <a:pt x="335748" y="30500"/>
                </a:lnTo>
                <a:lnTo>
                  <a:pt x="326587" y="31280"/>
                </a:lnTo>
                <a:lnTo>
                  <a:pt x="317766" y="32048"/>
                </a:lnTo>
                <a:lnTo>
                  <a:pt x="309284" y="32794"/>
                </a:lnTo>
                <a:lnTo>
                  <a:pt x="301286" y="33516"/>
                </a:lnTo>
                <a:lnTo>
                  <a:pt x="293870" y="34205"/>
                </a:lnTo>
                <a:lnTo>
                  <a:pt x="287036" y="34847"/>
                </a:lnTo>
                <a:lnTo>
                  <a:pt x="280977" y="35455"/>
                </a:lnTo>
                <a:lnTo>
                  <a:pt x="278215" y="35730"/>
                </a:lnTo>
                <a:lnTo>
                  <a:pt x="275694" y="36005"/>
                </a:lnTo>
                <a:lnTo>
                  <a:pt x="273368" y="36258"/>
                </a:lnTo>
                <a:lnTo>
                  <a:pt x="271284" y="36499"/>
                </a:lnTo>
                <a:lnTo>
                  <a:pt x="269442" y="36717"/>
                </a:lnTo>
                <a:lnTo>
                  <a:pt x="267891" y="36923"/>
                </a:lnTo>
                <a:lnTo>
                  <a:pt x="266534" y="37107"/>
                </a:lnTo>
                <a:lnTo>
                  <a:pt x="265467" y="37279"/>
                </a:lnTo>
                <a:lnTo>
                  <a:pt x="265079" y="37359"/>
                </a:lnTo>
                <a:lnTo>
                  <a:pt x="264740" y="37439"/>
                </a:lnTo>
                <a:lnTo>
                  <a:pt x="264449" y="37508"/>
                </a:lnTo>
                <a:lnTo>
                  <a:pt x="264255" y="37565"/>
                </a:lnTo>
                <a:lnTo>
                  <a:pt x="264110" y="37623"/>
                </a:lnTo>
                <a:lnTo>
                  <a:pt x="264062" y="37680"/>
                </a:lnTo>
                <a:lnTo>
                  <a:pt x="264110" y="37726"/>
                </a:lnTo>
                <a:lnTo>
                  <a:pt x="264207" y="37772"/>
                </a:lnTo>
                <a:lnTo>
                  <a:pt x="264401" y="37806"/>
                </a:lnTo>
                <a:lnTo>
                  <a:pt x="264692" y="37841"/>
                </a:lnTo>
                <a:lnTo>
                  <a:pt x="265031" y="37875"/>
                </a:lnTo>
                <a:lnTo>
                  <a:pt x="265467" y="37887"/>
                </a:lnTo>
                <a:lnTo>
                  <a:pt x="265467" y="37887"/>
                </a:lnTo>
                <a:lnTo>
                  <a:pt x="270217" y="38059"/>
                </a:lnTo>
                <a:lnTo>
                  <a:pt x="276567" y="38254"/>
                </a:lnTo>
                <a:lnTo>
                  <a:pt x="284273" y="38483"/>
                </a:lnTo>
                <a:lnTo>
                  <a:pt x="293046" y="38735"/>
                </a:lnTo>
                <a:lnTo>
                  <a:pt x="302692" y="38999"/>
                </a:lnTo>
                <a:lnTo>
                  <a:pt x="312967" y="39274"/>
                </a:lnTo>
                <a:lnTo>
                  <a:pt x="323630" y="39550"/>
                </a:lnTo>
                <a:lnTo>
                  <a:pt x="334391" y="39825"/>
                </a:lnTo>
                <a:lnTo>
                  <a:pt x="345054" y="40077"/>
                </a:lnTo>
                <a:lnTo>
                  <a:pt x="355329" y="40318"/>
                </a:lnTo>
                <a:lnTo>
                  <a:pt x="365072" y="40536"/>
                </a:lnTo>
                <a:lnTo>
                  <a:pt x="373893" y="40720"/>
                </a:lnTo>
                <a:lnTo>
                  <a:pt x="381648" y="40857"/>
                </a:lnTo>
                <a:lnTo>
                  <a:pt x="385041" y="40915"/>
                </a:lnTo>
                <a:lnTo>
                  <a:pt x="388095" y="40949"/>
                </a:lnTo>
                <a:lnTo>
                  <a:pt x="390712" y="40983"/>
                </a:lnTo>
                <a:lnTo>
                  <a:pt x="392942" y="40995"/>
                </a:lnTo>
                <a:lnTo>
                  <a:pt x="394687" y="40995"/>
                </a:lnTo>
                <a:lnTo>
                  <a:pt x="395995" y="40983"/>
                </a:lnTo>
                <a:lnTo>
                  <a:pt x="395995" y="40983"/>
                </a:lnTo>
                <a:lnTo>
                  <a:pt x="396432" y="40972"/>
                </a:lnTo>
                <a:lnTo>
                  <a:pt x="396722" y="40983"/>
                </a:lnTo>
                <a:lnTo>
                  <a:pt x="396965" y="41018"/>
                </a:lnTo>
                <a:lnTo>
                  <a:pt x="397110" y="41052"/>
                </a:lnTo>
                <a:lnTo>
                  <a:pt x="397159" y="41110"/>
                </a:lnTo>
                <a:lnTo>
                  <a:pt x="397062" y="41178"/>
                </a:lnTo>
                <a:lnTo>
                  <a:pt x="396916" y="41270"/>
                </a:lnTo>
                <a:lnTo>
                  <a:pt x="396674" y="41362"/>
                </a:lnTo>
                <a:lnTo>
                  <a:pt x="396335" y="41477"/>
                </a:lnTo>
                <a:lnTo>
                  <a:pt x="395898" y="41591"/>
                </a:lnTo>
                <a:lnTo>
                  <a:pt x="394784" y="41878"/>
                </a:lnTo>
                <a:lnTo>
                  <a:pt x="393330" y="42199"/>
                </a:lnTo>
                <a:lnTo>
                  <a:pt x="391585" y="42566"/>
                </a:lnTo>
                <a:lnTo>
                  <a:pt x="389452" y="42979"/>
                </a:lnTo>
                <a:lnTo>
                  <a:pt x="387077" y="43427"/>
                </a:lnTo>
                <a:lnTo>
                  <a:pt x="384363" y="43897"/>
                </a:lnTo>
                <a:lnTo>
                  <a:pt x="381406" y="44413"/>
                </a:lnTo>
                <a:lnTo>
                  <a:pt x="378159" y="44952"/>
                </a:lnTo>
                <a:lnTo>
                  <a:pt x="374620" y="45503"/>
                </a:lnTo>
                <a:lnTo>
                  <a:pt x="370888" y="46088"/>
                </a:lnTo>
                <a:lnTo>
                  <a:pt x="366914" y="46696"/>
                </a:lnTo>
                <a:lnTo>
                  <a:pt x="366914" y="46696"/>
                </a:lnTo>
                <a:lnTo>
                  <a:pt x="346944" y="47120"/>
                </a:lnTo>
                <a:lnTo>
                  <a:pt x="327460" y="47533"/>
                </a:lnTo>
                <a:lnTo>
                  <a:pt x="290429" y="48301"/>
                </a:lnTo>
                <a:lnTo>
                  <a:pt x="256597" y="48978"/>
                </a:lnTo>
                <a:lnTo>
                  <a:pt x="226982" y="49563"/>
                </a:lnTo>
                <a:lnTo>
                  <a:pt x="202360" y="50034"/>
                </a:lnTo>
                <a:lnTo>
                  <a:pt x="183699" y="50378"/>
                </a:lnTo>
                <a:lnTo>
                  <a:pt x="167704" y="50664"/>
                </a:lnTo>
                <a:lnTo>
                  <a:pt x="242202" y="42945"/>
                </a:lnTo>
                <a:lnTo>
                  <a:pt x="242202" y="42945"/>
                </a:lnTo>
                <a:lnTo>
                  <a:pt x="241572" y="42956"/>
                </a:lnTo>
                <a:lnTo>
                  <a:pt x="239730" y="42991"/>
                </a:lnTo>
                <a:lnTo>
                  <a:pt x="238373" y="43002"/>
                </a:lnTo>
                <a:lnTo>
                  <a:pt x="236725" y="43014"/>
                </a:lnTo>
                <a:lnTo>
                  <a:pt x="234786" y="43014"/>
                </a:lnTo>
                <a:lnTo>
                  <a:pt x="232605" y="43002"/>
                </a:lnTo>
                <a:lnTo>
                  <a:pt x="230181" y="42979"/>
                </a:lnTo>
                <a:lnTo>
                  <a:pt x="227516" y="42945"/>
                </a:lnTo>
                <a:lnTo>
                  <a:pt x="224607" y="42899"/>
                </a:lnTo>
                <a:lnTo>
                  <a:pt x="221457" y="42819"/>
                </a:lnTo>
                <a:lnTo>
                  <a:pt x="218064" y="42727"/>
                </a:lnTo>
                <a:lnTo>
                  <a:pt x="214477" y="42601"/>
                </a:lnTo>
                <a:lnTo>
                  <a:pt x="210697" y="42452"/>
                </a:lnTo>
                <a:lnTo>
                  <a:pt x="206722" y="42268"/>
                </a:lnTo>
                <a:lnTo>
                  <a:pt x="202554" y="42050"/>
                </a:lnTo>
                <a:lnTo>
                  <a:pt x="198192" y="41798"/>
                </a:lnTo>
                <a:lnTo>
                  <a:pt x="195962" y="41660"/>
                </a:lnTo>
                <a:lnTo>
                  <a:pt x="193684" y="41511"/>
                </a:lnTo>
                <a:lnTo>
                  <a:pt x="191357" y="41339"/>
                </a:lnTo>
                <a:lnTo>
                  <a:pt x="188982" y="41167"/>
                </a:lnTo>
                <a:lnTo>
                  <a:pt x="186607" y="40983"/>
                </a:lnTo>
                <a:lnTo>
                  <a:pt x="184136" y="40788"/>
                </a:lnTo>
                <a:lnTo>
                  <a:pt x="181664" y="40582"/>
                </a:lnTo>
                <a:lnTo>
                  <a:pt x="179192" y="40364"/>
                </a:lnTo>
                <a:lnTo>
                  <a:pt x="176623" y="40135"/>
                </a:lnTo>
                <a:lnTo>
                  <a:pt x="174054" y="39894"/>
                </a:lnTo>
                <a:lnTo>
                  <a:pt x="171437" y="39630"/>
                </a:lnTo>
                <a:lnTo>
                  <a:pt x="168771" y="39366"/>
                </a:lnTo>
                <a:lnTo>
                  <a:pt x="166105" y="39079"/>
                </a:lnTo>
                <a:lnTo>
                  <a:pt x="163439" y="38781"/>
                </a:lnTo>
                <a:lnTo>
                  <a:pt x="160676" y="38460"/>
                </a:lnTo>
                <a:lnTo>
                  <a:pt x="157914" y="38139"/>
                </a:lnTo>
                <a:lnTo>
                  <a:pt x="155151" y="37795"/>
                </a:lnTo>
                <a:lnTo>
                  <a:pt x="152340" y="37428"/>
                </a:lnTo>
                <a:lnTo>
                  <a:pt x="149528" y="37049"/>
                </a:lnTo>
                <a:lnTo>
                  <a:pt x="146669" y="36659"/>
                </a:lnTo>
                <a:lnTo>
                  <a:pt x="143761" y="36258"/>
                </a:lnTo>
                <a:lnTo>
                  <a:pt x="140901" y="35833"/>
                </a:lnTo>
                <a:lnTo>
                  <a:pt x="137944" y="35386"/>
                </a:lnTo>
                <a:lnTo>
                  <a:pt x="135036" y="34927"/>
                </a:lnTo>
                <a:lnTo>
                  <a:pt x="132079" y="34445"/>
                </a:lnTo>
                <a:lnTo>
                  <a:pt x="129123" y="33952"/>
                </a:lnTo>
                <a:lnTo>
                  <a:pt x="126118" y="33436"/>
                </a:lnTo>
                <a:lnTo>
                  <a:pt x="123113" y="32908"/>
                </a:lnTo>
                <a:lnTo>
                  <a:pt x="123113" y="32908"/>
                </a:lnTo>
                <a:lnTo>
                  <a:pt x="120107" y="32358"/>
                </a:lnTo>
                <a:lnTo>
                  <a:pt x="117102" y="31796"/>
                </a:lnTo>
                <a:lnTo>
                  <a:pt x="114146" y="31222"/>
                </a:lnTo>
                <a:lnTo>
                  <a:pt x="111141" y="30626"/>
                </a:lnTo>
                <a:lnTo>
                  <a:pt x="108184" y="30029"/>
                </a:lnTo>
                <a:lnTo>
                  <a:pt x="105227" y="29421"/>
                </a:lnTo>
                <a:lnTo>
                  <a:pt x="102319" y="28802"/>
                </a:lnTo>
                <a:lnTo>
                  <a:pt x="99411" y="28171"/>
                </a:lnTo>
                <a:lnTo>
                  <a:pt x="96503" y="27529"/>
                </a:lnTo>
                <a:lnTo>
                  <a:pt x="93643" y="26887"/>
                </a:lnTo>
                <a:lnTo>
                  <a:pt x="90783" y="26233"/>
                </a:lnTo>
                <a:lnTo>
                  <a:pt x="87924" y="25579"/>
                </a:lnTo>
                <a:lnTo>
                  <a:pt x="85113" y="24914"/>
                </a:lnTo>
                <a:lnTo>
                  <a:pt x="82301" y="24237"/>
                </a:lnTo>
                <a:lnTo>
                  <a:pt x="79539" y="23572"/>
                </a:lnTo>
                <a:lnTo>
                  <a:pt x="76824" y="22895"/>
                </a:lnTo>
                <a:lnTo>
                  <a:pt x="71396" y="21530"/>
                </a:lnTo>
                <a:lnTo>
                  <a:pt x="66113" y="20165"/>
                </a:lnTo>
                <a:lnTo>
                  <a:pt x="60975" y="18789"/>
                </a:lnTo>
                <a:lnTo>
                  <a:pt x="55982" y="17435"/>
                </a:lnTo>
                <a:lnTo>
                  <a:pt x="51087" y="16082"/>
                </a:lnTo>
                <a:lnTo>
                  <a:pt x="46385" y="14740"/>
                </a:lnTo>
                <a:lnTo>
                  <a:pt x="41878" y="13432"/>
                </a:lnTo>
                <a:lnTo>
                  <a:pt x="37516" y="12147"/>
                </a:lnTo>
                <a:lnTo>
                  <a:pt x="33347" y="10897"/>
                </a:lnTo>
                <a:lnTo>
                  <a:pt x="29373" y="9693"/>
                </a:lnTo>
                <a:lnTo>
                  <a:pt x="25592" y="8523"/>
                </a:lnTo>
                <a:lnTo>
                  <a:pt x="22054" y="7410"/>
                </a:lnTo>
                <a:lnTo>
                  <a:pt x="18709" y="6355"/>
                </a:lnTo>
                <a:lnTo>
                  <a:pt x="15656" y="5357"/>
                </a:lnTo>
                <a:lnTo>
                  <a:pt x="10227" y="3579"/>
                </a:lnTo>
                <a:lnTo>
                  <a:pt x="5865" y="2111"/>
                </a:lnTo>
                <a:lnTo>
                  <a:pt x="2666" y="1010"/>
                </a:lnTo>
                <a:lnTo>
                  <a:pt x="0" y="81"/>
                </a:lnTo>
                <a:lnTo>
                  <a:pt x="0" y="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729908" y="3992698"/>
            <a:ext cx="1828665" cy="592805"/>
          </a:xfrm>
          <a:custGeom>
            <a:avLst/>
            <a:gdLst/>
            <a:ahLst/>
            <a:cxnLst/>
            <a:rect l="l" t="t" r="r" b="b"/>
            <a:pathLst>
              <a:path w="838861" h="71472" extrusionOk="0">
                <a:moveTo>
                  <a:pt x="1406" y="27036"/>
                </a:moveTo>
                <a:lnTo>
                  <a:pt x="1406" y="27036"/>
                </a:lnTo>
                <a:lnTo>
                  <a:pt x="970" y="27024"/>
                </a:lnTo>
                <a:lnTo>
                  <a:pt x="631" y="26990"/>
                </a:lnTo>
                <a:lnTo>
                  <a:pt x="340" y="26955"/>
                </a:lnTo>
                <a:lnTo>
                  <a:pt x="146" y="26921"/>
                </a:lnTo>
                <a:lnTo>
                  <a:pt x="49" y="26875"/>
                </a:lnTo>
                <a:lnTo>
                  <a:pt x="1" y="26829"/>
                </a:lnTo>
                <a:lnTo>
                  <a:pt x="49" y="26772"/>
                </a:lnTo>
                <a:lnTo>
                  <a:pt x="194" y="26714"/>
                </a:lnTo>
                <a:lnTo>
                  <a:pt x="388" y="26657"/>
                </a:lnTo>
                <a:lnTo>
                  <a:pt x="679" y="26588"/>
                </a:lnTo>
                <a:lnTo>
                  <a:pt x="1018" y="26508"/>
                </a:lnTo>
                <a:lnTo>
                  <a:pt x="1406" y="26428"/>
                </a:lnTo>
                <a:lnTo>
                  <a:pt x="2473" y="26256"/>
                </a:lnTo>
                <a:lnTo>
                  <a:pt x="3830" y="26072"/>
                </a:lnTo>
                <a:lnTo>
                  <a:pt x="5381" y="25866"/>
                </a:lnTo>
                <a:lnTo>
                  <a:pt x="7223" y="25648"/>
                </a:lnTo>
                <a:lnTo>
                  <a:pt x="9307" y="25407"/>
                </a:lnTo>
                <a:lnTo>
                  <a:pt x="11633" y="25154"/>
                </a:lnTo>
                <a:lnTo>
                  <a:pt x="14154" y="24879"/>
                </a:lnTo>
                <a:lnTo>
                  <a:pt x="16916" y="24604"/>
                </a:lnTo>
                <a:lnTo>
                  <a:pt x="22975" y="23996"/>
                </a:lnTo>
                <a:lnTo>
                  <a:pt x="29809" y="23354"/>
                </a:lnTo>
                <a:lnTo>
                  <a:pt x="37225" y="22665"/>
                </a:lnTo>
                <a:lnTo>
                  <a:pt x="45223" y="21943"/>
                </a:lnTo>
                <a:lnTo>
                  <a:pt x="53705" y="21197"/>
                </a:lnTo>
                <a:lnTo>
                  <a:pt x="62526" y="20429"/>
                </a:lnTo>
                <a:lnTo>
                  <a:pt x="71687" y="19649"/>
                </a:lnTo>
                <a:lnTo>
                  <a:pt x="81090" y="18857"/>
                </a:lnTo>
                <a:lnTo>
                  <a:pt x="90638" y="18054"/>
                </a:lnTo>
                <a:lnTo>
                  <a:pt x="109784" y="16483"/>
                </a:lnTo>
                <a:lnTo>
                  <a:pt x="128541" y="14957"/>
                </a:lnTo>
                <a:lnTo>
                  <a:pt x="146184" y="13535"/>
                </a:lnTo>
                <a:lnTo>
                  <a:pt x="162131" y="12262"/>
                </a:lnTo>
                <a:lnTo>
                  <a:pt x="175654" y="11195"/>
                </a:lnTo>
                <a:lnTo>
                  <a:pt x="186172" y="10369"/>
                </a:lnTo>
                <a:lnTo>
                  <a:pt x="195332" y="9658"/>
                </a:lnTo>
                <a:lnTo>
                  <a:pt x="195332" y="9658"/>
                </a:lnTo>
                <a:lnTo>
                  <a:pt x="223008" y="8373"/>
                </a:lnTo>
                <a:lnTo>
                  <a:pt x="251072" y="7077"/>
                </a:lnTo>
                <a:lnTo>
                  <a:pt x="265225" y="6435"/>
                </a:lnTo>
                <a:lnTo>
                  <a:pt x="279475" y="5804"/>
                </a:lnTo>
                <a:lnTo>
                  <a:pt x="293774" y="5173"/>
                </a:lnTo>
                <a:lnTo>
                  <a:pt x="308072" y="4577"/>
                </a:lnTo>
                <a:lnTo>
                  <a:pt x="322468" y="3980"/>
                </a:lnTo>
                <a:lnTo>
                  <a:pt x="336863" y="3418"/>
                </a:lnTo>
                <a:lnTo>
                  <a:pt x="344036" y="3154"/>
                </a:lnTo>
                <a:lnTo>
                  <a:pt x="351258" y="2891"/>
                </a:lnTo>
                <a:lnTo>
                  <a:pt x="358480" y="2627"/>
                </a:lnTo>
                <a:lnTo>
                  <a:pt x="365654" y="2386"/>
                </a:lnTo>
                <a:lnTo>
                  <a:pt x="372876" y="2145"/>
                </a:lnTo>
                <a:lnTo>
                  <a:pt x="380049" y="1916"/>
                </a:lnTo>
                <a:lnTo>
                  <a:pt x="387271" y="1698"/>
                </a:lnTo>
                <a:lnTo>
                  <a:pt x="394445" y="1491"/>
                </a:lnTo>
                <a:lnTo>
                  <a:pt x="401618" y="1296"/>
                </a:lnTo>
                <a:lnTo>
                  <a:pt x="408792" y="1113"/>
                </a:lnTo>
                <a:lnTo>
                  <a:pt x="415917" y="941"/>
                </a:lnTo>
                <a:lnTo>
                  <a:pt x="423090" y="780"/>
                </a:lnTo>
                <a:lnTo>
                  <a:pt x="430215" y="631"/>
                </a:lnTo>
                <a:lnTo>
                  <a:pt x="437340" y="505"/>
                </a:lnTo>
                <a:lnTo>
                  <a:pt x="444417" y="390"/>
                </a:lnTo>
                <a:lnTo>
                  <a:pt x="451493" y="287"/>
                </a:lnTo>
                <a:lnTo>
                  <a:pt x="458570" y="195"/>
                </a:lnTo>
                <a:lnTo>
                  <a:pt x="465598" y="126"/>
                </a:lnTo>
                <a:lnTo>
                  <a:pt x="472577" y="69"/>
                </a:lnTo>
                <a:lnTo>
                  <a:pt x="479605" y="23"/>
                </a:lnTo>
                <a:lnTo>
                  <a:pt x="486537" y="0"/>
                </a:lnTo>
                <a:lnTo>
                  <a:pt x="493516" y="0"/>
                </a:lnTo>
                <a:lnTo>
                  <a:pt x="500399" y="12"/>
                </a:lnTo>
                <a:lnTo>
                  <a:pt x="507281" y="46"/>
                </a:lnTo>
                <a:lnTo>
                  <a:pt x="514116" y="103"/>
                </a:lnTo>
                <a:lnTo>
                  <a:pt x="520950" y="172"/>
                </a:lnTo>
                <a:lnTo>
                  <a:pt x="527735" y="264"/>
                </a:lnTo>
                <a:lnTo>
                  <a:pt x="534473" y="379"/>
                </a:lnTo>
                <a:lnTo>
                  <a:pt x="541210" y="516"/>
                </a:lnTo>
                <a:lnTo>
                  <a:pt x="547850" y="665"/>
                </a:lnTo>
                <a:lnTo>
                  <a:pt x="554491" y="849"/>
                </a:lnTo>
                <a:lnTo>
                  <a:pt x="561082" y="1044"/>
                </a:lnTo>
                <a:lnTo>
                  <a:pt x="567626" y="1273"/>
                </a:lnTo>
                <a:lnTo>
                  <a:pt x="574121" y="1526"/>
                </a:lnTo>
                <a:lnTo>
                  <a:pt x="580616" y="1801"/>
                </a:lnTo>
                <a:lnTo>
                  <a:pt x="587014" y="2099"/>
                </a:lnTo>
                <a:lnTo>
                  <a:pt x="590213" y="2248"/>
                </a:lnTo>
                <a:lnTo>
                  <a:pt x="593363" y="2420"/>
                </a:lnTo>
                <a:lnTo>
                  <a:pt x="596514" y="2592"/>
                </a:lnTo>
                <a:lnTo>
                  <a:pt x="599664" y="2764"/>
                </a:lnTo>
                <a:lnTo>
                  <a:pt x="602815" y="2948"/>
                </a:lnTo>
                <a:lnTo>
                  <a:pt x="605965" y="3143"/>
                </a:lnTo>
                <a:lnTo>
                  <a:pt x="609067" y="3338"/>
                </a:lnTo>
                <a:lnTo>
                  <a:pt x="612169" y="3544"/>
                </a:lnTo>
                <a:lnTo>
                  <a:pt x="615223" y="3762"/>
                </a:lnTo>
                <a:lnTo>
                  <a:pt x="618325" y="3980"/>
                </a:lnTo>
                <a:lnTo>
                  <a:pt x="621378" y="4198"/>
                </a:lnTo>
                <a:lnTo>
                  <a:pt x="624432" y="4439"/>
                </a:lnTo>
                <a:lnTo>
                  <a:pt x="627437" y="4680"/>
                </a:lnTo>
                <a:lnTo>
                  <a:pt x="630442" y="4921"/>
                </a:lnTo>
                <a:lnTo>
                  <a:pt x="633447" y="5173"/>
                </a:lnTo>
                <a:lnTo>
                  <a:pt x="636452" y="5437"/>
                </a:lnTo>
                <a:lnTo>
                  <a:pt x="636452" y="5437"/>
                </a:lnTo>
                <a:lnTo>
                  <a:pt x="639894" y="5747"/>
                </a:lnTo>
                <a:lnTo>
                  <a:pt x="643287" y="6068"/>
                </a:lnTo>
                <a:lnTo>
                  <a:pt x="646631" y="6389"/>
                </a:lnTo>
                <a:lnTo>
                  <a:pt x="649975" y="6710"/>
                </a:lnTo>
                <a:lnTo>
                  <a:pt x="653271" y="7043"/>
                </a:lnTo>
                <a:lnTo>
                  <a:pt x="656567" y="7375"/>
                </a:lnTo>
                <a:lnTo>
                  <a:pt x="659815" y="7720"/>
                </a:lnTo>
                <a:lnTo>
                  <a:pt x="663014" y="8064"/>
                </a:lnTo>
                <a:lnTo>
                  <a:pt x="666213" y="8419"/>
                </a:lnTo>
                <a:lnTo>
                  <a:pt x="669363" y="8775"/>
                </a:lnTo>
                <a:lnTo>
                  <a:pt x="672514" y="9142"/>
                </a:lnTo>
                <a:lnTo>
                  <a:pt x="675616" y="9509"/>
                </a:lnTo>
                <a:lnTo>
                  <a:pt x="678669" y="9887"/>
                </a:lnTo>
                <a:lnTo>
                  <a:pt x="681723" y="10255"/>
                </a:lnTo>
                <a:lnTo>
                  <a:pt x="684728" y="10645"/>
                </a:lnTo>
                <a:lnTo>
                  <a:pt x="687685" y="11035"/>
                </a:lnTo>
                <a:lnTo>
                  <a:pt x="690641" y="11424"/>
                </a:lnTo>
                <a:lnTo>
                  <a:pt x="693598" y="11814"/>
                </a:lnTo>
                <a:lnTo>
                  <a:pt x="696458" y="12216"/>
                </a:lnTo>
                <a:lnTo>
                  <a:pt x="699317" y="12629"/>
                </a:lnTo>
                <a:lnTo>
                  <a:pt x="702177" y="13030"/>
                </a:lnTo>
                <a:lnTo>
                  <a:pt x="704988" y="13455"/>
                </a:lnTo>
                <a:lnTo>
                  <a:pt x="707751" y="13868"/>
                </a:lnTo>
                <a:lnTo>
                  <a:pt x="710465" y="14292"/>
                </a:lnTo>
                <a:lnTo>
                  <a:pt x="713228" y="14716"/>
                </a:lnTo>
                <a:lnTo>
                  <a:pt x="715894" y="15152"/>
                </a:lnTo>
                <a:lnTo>
                  <a:pt x="718560" y="15588"/>
                </a:lnTo>
                <a:lnTo>
                  <a:pt x="721177" y="16036"/>
                </a:lnTo>
                <a:lnTo>
                  <a:pt x="723794" y="16471"/>
                </a:lnTo>
                <a:lnTo>
                  <a:pt x="726363" y="16919"/>
                </a:lnTo>
                <a:lnTo>
                  <a:pt x="728884" y="17378"/>
                </a:lnTo>
                <a:lnTo>
                  <a:pt x="731404" y="17836"/>
                </a:lnTo>
                <a:lnTo>
                  <a:pt x="733876" y="18295"/>
                </a:lnTo>
                <a:lnTo>
                  <a:pt x="736299" y="18754"/>
                </a:lnTo>
                <a:lnTo>
                  <a:pt x="738723" y="19224"/>
                </a:lnTo>
                <a:lnTo>
                  <a:pt x="741146" y="19695"/>
                </a:lnTo>
                <a:lnTo>
                  <a:pt x="743521" y="20176"/>
                </a:lnTo>
                <a:lnTo>
                  <a:pt x="745848" y="20647"/>
                </a:lnTo>
                <a:lnTo>
                  <a:pt x="748126" y="21128"/>
                </a:lnTo>
                <a:lnTo>
                  <a:pt x="750404" y="21622"/>
                </a:lnTo>
                <a:lnTo>
                  <a:pt x="752682" y="22103"/>
                </a:lnTo>
                <a:lnTo>
                  <a:pt x="754863" y="22597"/>
                </a:lnTo>
                <a:lnTo>
                  <a:pt x="757044" y="23101"/>
                </a:lnTo>
                <a:lnTo>
                  <a:pt x="759225" y="23594"/>
                </a:lnTo>
                <a:lnTo>
                  <a:pt x="761358" y="24099"/>
                </a:lnTo>
                <a:lnTo>
                  <a:pt x="763442" y="24604"/>
                </a:lnTo>
                <a:lnTo>
                  <a:pt x="765526" y="25109"/>
                </a:lnTo>
                <a:lnTo>
                  <a:pt x="767562" y="25625"/>
                </a:lnTo>
                <a:lnTo>
                  <a:pt x="769598" y="26141"/>
                </a:lnTo>
                <a:lnTo>
                  <a:pt x="771585" y="26657"/>
                </a:lnTo>
                <a:lnTo>
                  <a:pt x="773524" y="27173"/>
                </a:lnTo>
                <a:lnTo>
                  <a:pt x="775463" y="27701"/>
                </a:lnTo>
                <a:lnTo>
                  <a:pt x="777353" y="28228"/>
                </a:lnTo>
                <a:lnTo>
                  <a:pt x="779195" y="28756"/>
                </a:lnTo>
                <a:lnTo>
                  <a:pt x="781037" y="29284"/>
                </a:lnTo>
                <a:lnTo>
                  <a:pt x="782830" y="29823"/>
                </a:lnTo>
                <a:lnTo>
                  <a:pt x="784623" y="30350"/>
                </a:lnTo>
                <a:lnTo>
                  <a:pt x="786368" y="30890"/>
                </a:lnTo>
                <a:lnTo>
                  <a:pt x="788113" y="31440"/>
                </a:lnTo>
                <a:lnTo>
                  <a:pt x="789810" y="31979"/>
                </a:lnTo>
                <a:lnTo>
                  <a:pt x="791458" y="32518"/>
                </a:lnTo>
                <a:lnTo>
                  <a:pt x="793106" y="33069"/>
                </a:lnTo>
                <a:lnTo>
                  <a:pt x="796305" y="34170"/>
                </a:lnTo>
                <a:lnTo>
                  <a:pt x="799358" y="35283"/>
                </a:lnTo>
                <a:lnTo>
                  <a:pt x="802315" y="36407"/>
                </a:lnTo>
                <a:lnTo>
                  <a:pt x="805126" y="37531"/>
                </a:lnTo>
                <a:lnTo>
                  <a:pt x="807840" y="38666"/>
                </a:lnTo>
                <a:lnTo>
                  <a:pt x="810458" y="39802"/>
                </a:lnTo>
                <a:lnTo>
                  <a:pt x="812978" y="40949"/>
                </a:lnTo>
                <a:lnTo>
                  <a:pt x="815353" y="42107"/>
                </a:lnTo>
                <a:lnTo>
                  <a:pt x="817583" y="43266"/>
                </a:lnTo>
                <a:lnTo>
                  <a:pt x="819764" y="44424"/>
                </a:lnTo>
                <a:lnTo>
                  <a:pt x="821799" y="45594"/>
                </a:lnTo>
                <a:lnTo>
                  <a:pt x="823690" y="46764"/>
                </a:lnTo>
                <a:lnTo>
                  <a:pt x="825483" y="47934"/>
                </a:lnTo>
                <a:lnTo>
                  <a:pt x="827180" y="49116"/>
                </a:lnTo>
                <a:lnTo>
                  <a:pt x="828779" y="50297"/>
                </a:lnTo>
                <a:lnTo>
                  <a:pt x="830233" y="51479"/>
                </a:lnTo>
                <a:lnTo>
                  <a:pt x="831542" y="52660"/>
                </a:lnTo>
                <a:lnTo>
                  <a:pt x="832802" y="53841"/>
                </a:lnTo>
                <a:lnTo>
                  <a:pt x="833917" y="55034"/>
                </a:lnTo>
                <a:lnTo>
                  <a:pt x="834935" y="56216"/>
                </a:lnTo>
                <a:lnTo>
                  <a:pt x="835807" y="57397"/>
                </a:lnTo>
                <a:lnTo>
                  <a:pt x="836583" y="58590"/>
                </a:lnTo>
                <a:lnTo>
                  <a:pt x="837261" y="59772"/>
                </a:lnTo>
                <a:lnTo>
                  <a:pt x="837794" y="60953"/>
                </a:lnTo>
                <a:lnTo>
                  <a:pt x="838231" y="62134"/>
                </a:lnTo>
                <a:lnTo>
                  <a:pt x="838570" y="63316"/>
                </a:lnTo>
                <a:lnTo>
                  <a:pt x="838764" y="64497"/>
                </a:lnTo>
                <a:lnTo>
                  <a:pt x="838861" y="65667"/>
                </a:lnTo>
                <a:lnTo>
                  <a:pt x="838861" y="66837"/>
                </a:lnTo>
                <a:lnTo>
                  <a:pt x="838715" y="68007"/>
                </a:lnTo>
                <a:lnTo>
                  <a:pt x="838473" y="69166"/>
                </a:lnTo>
                <a:lnTo>
                  <a:pt x="838134" y="70324"/>
                </a:lnTo>
                <a:lnTo>
                  <a:pt x="837697" y="71471"/>
                </a:lnTo>
                <a:lnTo>
                  <a:pt x="837697" y="71471"/>
                </a:lnTo>
                <a:lnTo>
                  <a:pt x="834111" y="70519"/>
                </a:lnTo>
                <a:lnTo>
                  <a:pt x="830379" y="69544"/>
                </a:lnTo>
                <a:lnTo>
                  <a:pt x="826549" y="68558"/>
                </a:lnTo>
                <a:lnTo>
                  <a:pt x="822623" y="67560"/>
                </a:lnTo>
                <a:lnTo>
                  <a:pt x="818504" y="66551"/>
                </a:lnTo>
                <a:lnTo>
                  <a:pt x="814335" y="65530"/>
                </a:lnTo>
                <a:lnTo>
                  <a:pt x="810021" y="64509"/>
                </a:lnTo>
                <a:lnTo>
                  <a:pt x="805562" y="63465"/>
                </a:lnTo>
                <a:lnTo>
                  <a:pt x="801006" y="62433"/>
                </a:lnTo>
                <a:lnTo>
                  <a:pt x="796305" y="61377"/>
                </a:lnTo>
                <a:lnTo>
                  <a:pt x="791506" y="60334"/>
                </a:lnTo>
                <a:lnTo>
                  <a:pt x="786562" y="59278"/>
                </a:lnTo>
                <a:lnTo>
                  <a:pt x="781521" y="58223"/>
                </a:lnTo>
                <a:lnTo>
                  <a:pt x="776335" y="57156"/>
                </a:lnTo>
                <a:lnTo>
                  <a:pt x="771052" y="56101"/>
                </a:lnTo>
                <a:lnTo>
                  <a:pt x="765623" y="55046"/>
                </a:lnTo>
                <a:lnTo>
                  <a:pt x="760098" y="54002"/>
                </a:lnTo>
                <a:lnTo>
                  <a:pt x="754427" y="52947"/>
                </a:lnTo>
                <a:lnTo>
                  <a:pt x="748611" y="51903"/>
                </a:lnTo>
                <a:lnTo>
                  <a:pt x="742697" y="50871"/>
                </a:lnTo>
                <a:lnTo>
                  <a:pt x="736687" y="49838"/>
                </a:lnTo>
                <a:lnTo>
                  <a:pt x="730532" y="48818"/>
                </a:lnTo>
                <a:lnTo>
                  <a:pt x="724231" y="47808"/>
                </a:lnTo>
                <a:lnTo>
                  <a:pt x="717833" y="46810"/>
                </a:lnTo>
                <a:lnTo>
                  <a:pt x="711289" y="45824"/>
                </a:lnTo>
                <a:lnTo>
                  <a:pt x="704649" y="44849"/>
                </a:lnTo>
                <a:lnTo>
                  <a:pt x="701256" y="44367"/>
                </a:lnTo>
                <a:lnTo>
                  <a:pt x="697863" y="43885"/>
                </a:lnTo>
                <a:lnTo>
                  <a:pt x="694422" y="43404"/>
                </a:lnTo>
                <a:lnTo>
                  <a:pt x="690932" y="42933"/>
                </a:lnTo>
                <a:lnTo>
                  <a:pt x="687442" y="42474"/>
                </a:lnTo>
                <a:lnTo>
                  <a:pt x="683904" y="42004"/>
                </a:lnTo>
                <a:lnTo>
                  <a:pt x="680366" y="41557"/>
                </a:lnTo>
                <a:lnTo>
                  <a:pt x="676779" y="41098"/>
                </a:lnTo>
                <a:lnTo>
                  <a:pt x="673144" y="40651"/>
                </a:lnTo>
                <a:lnTo>
                  <a:pt x="669509" y="40203"/>
                </a:lnTo>
                <a:lnTo>
                  <a:pt x="665825" y="39767"/>
                </a:lnTo>
                <a:lnTo>
                  <a:pt x="662093" y="39332"/>
                </a:lnTo>
                <a:lnTo>
                  <a:pt x="658361" y="38907"/>
                </a:lnTo>
                <a:lnTo>
                  <a:pt x="654580" y="38483"/>
                </a:lnTo>
                <a:lnTo>
                  <a:pt x="650751" y="38070"/>
                </a:lnTo>
                <a:lnTo>
                  <a:pt x="646922" y="37657"/>
                </a:lnTo>
                <a:lnTo>
                  <a:pt x="643044" y="37255"/>
                </a:lnTo>
                <a:lnTo>
                  <a:pt x="639167" y="36854"/>
                </a:lnTo>
                <a:lnTo>
                  <a:pt x="635241" y="36464"/>
                </a:lnTo>
                <a:lnTo>
                  <a:pt x="631266" y="36074"/>
                </a:lnTo>
                <a:lnTo>
                  <a:pt x="627243" y="35696"/>
                </a:lnTo>
                <a:lnTo>
                  <a:pt x="623220" y="35317"/>
                </a:lnTo>
                <a:lnTo>
                  <a:pt x="619197" y="34950"/>
                </a:lnTo>
                <a:lnTo>
                  <a:pt x="615077" y="34594"/>
                </a:lnTo>
                <a:lnTo>
                  <a:pt x="610957" y="34239"/>
                </a:lnTo>
                <a:lnTo>
                  <a:pt x="606838" y="33895"/>
                </a:lnTo>
                <a:lnTo>
                  <a:pt x="602621" y="33562"/>
                </a:lnTo>
                <a:lnTo>
                  <a:pt x="598452" y="33229"/>
                </a:lnTo>
                <a:lnTo>
                  <a:pt x="594187" y="32908"/>
                </a:lnTo>
                <a:lnTo>
                  <a:pt x="589922" y="32587"/>
                </a:lnTo>
                <a:lnTo>
                  <a:pt x="585608" y="32277"/>
                </a:lnTo>
                <a:lnTo>
                  <a:pt x="581246" y="31979"/>
                </a:lnTo>
                <a:lnTo>
                  <a:pt x="576883" y="31692"/>
                </a:lnTo>
                <a:lnTo>
                  <a:pt x="572473" y="31406"/>
                </a:lnTo>
                <a:lnTo>
                  <a:pt x="568062" y="31130"/>
                </a:lnTo>
                <a:lnTo>
                  <a:pt x="563603" y="30867"/>
                </a:lnTo>
                <a:lnTo>
                  <a:pt x="559095" y="30614"/>
                </a:lnTo>
                <a:lnTo>
                  <a:pt x="554588" y="30362"/>
                </a:lnTo>
                <a:lnTo>
                  <a:pt x="550031" y="30121"/>
                </a:lnTo>
                <a:lnTo>
                  <a:pt x="545427" y="29892"/>
                </a:lnTo>
                <a:lnTo>
                  <a:pt x="540822" y="29674"/>
                </a:lnTo>
                <a:lnTo>
                  <a:pt x="536169" y="29467"/>
                </a:lnTo>
                <a:lnTo>
                  <a:pt x="531468" y="29261"/>
                </a:lnTo>
                <a:lnTo>
                  <a:pt x="526766" y="29077"/>
                </a:lnTo>
                <a:lnTo>
                  <a:pt x="522016" y="28894"/>
                </a:lnTo>
                <a:lnTo>
                  <a:pt x="517266" y="28722"/>
                </a:lnTo>
                <a:lnTo>
                  <a:pt x="512419" y="28561"/>
                </a:lnTo>
                <a:lnTo>
                  <a:pt x="507621" y="28412"/>
                </a:lnTo>
                <a:lnTo>
                  <a:pt x="502725" y="28274"/>
                </a:lnTo>
                <a:lnTo>
                  <a:pt x="497830" y="28137"/>
                </a:lnTo>
                <a:lnTo>
                  <a:pt x="492886" y="28022"/>
                </a:lnTo>
                <a:lnTo>
                  <a:pt x="487942" y="27919"/>
                </a:lnTo>
                <a:lnTo>
                  <a:pt x="482950" y="27815"/>
                </a:lnTo>
                <a:lnTo>
                  <a:pt x="477909" y="27735"/>
                </a:lnTo>
                <a:lnTo>
                  <a:pt x="472868" y="27655"/>
                </a:lnTo>
                <a:lnTo>
                  <a:pt x="467779" y="27598"/>
                </a:lnTo>
                <a:lnTo>
                  <a:pt x="462641" y="27552"/>
                </a:lnTo>
                <a:lnTo>
                  <a:pt x="457503" y="27506"/>
                </a:lnTo>
                <a:lnTo>
                  <a:pt x="452317" y="27483"/>
                </a:lnTo>
                <a:lnTo>
                  <a:pt x="447082" y="27471"/>
                </a:lnTo>
                <a:lnTo>
                  <a:pt x="441848" y="27471"/>
                </a:lnTo>
                <a:lnTo>
                  <a:pt x="436565" y="27471"/>
                </a:lnTo>
                <a:lnTo>
                  <a:pt x="431233" y="27494"/>
                </a:lnTo>
                <a:lnTo>
                  <a:pt x="425901" y="27540"/>
                </a:lnTo>
                <a:lnTo>
                  <a:pt x="420521" y="27586"/>
                </a:lnTo>
                <a:lnTo>
                  <a:pt x="415141" y="27643"/>
                </a:lnTo>
                <a:lnTo>
                  <a:pt x="409664" y="27724"/>
                </a:lnTo>
                <a:lnTo>
                  <a:pt x="404235" y="27804"/>
                </a:lnTo>
                <a:lnTo>
                  <a:pt x="398710" y="27907"/>
                </a:lnTo>
                <a:lnTo>
                  <a:pt x="393184" y="28022"/>
                </a:lnTo>
                <a:lnTo>
                  <a:pt x="387610" y="28148"/>
                </a:lnTo>
                <a:lnTo>
                  <a:pt x="382036" y="28297"/>
                </a:lnTo>
                <a:lnTo>
                  <a:pt x="376414" y="28446"/>
                </a:lnTo>
                <a:lnTo>
                  <a:pt x="370743" y="28618"/>
                </a:lnTo>
                <a:lnTo>
                  <a:pt x="365072" y="28802"/>
                </a:lnTo>
                <a:lnTo>
                  <a:pt x="359353" y="29008"/>
                </a:lnTo>
                <a:lnTo>
                  <a:pt x="359353" y="29008"/>
                </a:lnTo>
                <a:lnTo>
                  <a:pt x="346218" y="29467"/>
                </a:lnTo>
                <a:lnTo>
                  <a:pt x="332452" y="29926"/>
                </a:lnTo>
                <a:lnTo>
                  <a:pt x="318057" y="30373"/>
                </a:lnTo>
                <a:lnTo>
                  <a:pt x="303128" y="30832"/>
                </a:lnTo>
                <a:lnTo>
                  <a:pt x="287667" y="31279"/>
                </a:lnTo>
                <a:lnTo>
                  <a:pt x="271769" y="31727"/>
                </a:lnTo>
                <a:lnTo>
                  <a:pt x="255531" y="32174"/>
                </a:lnTo>
                <a:lnTo>
                  <a:pt x="238955" y="32610"/>
                </a:lnTo>
                <a:lnTo>
                  <a:pt x="222136" y="33046"/>
                </a:lnTo>
                <a:lnTo>
                  <a:pt x="205172" y="33470"/>
                </a:lnTo>
                <a:lnTo>
                  <a:pt x="188013" y="33883"/>
                </a:lnTo>
                <a:lnTo>
                  <a:pt x="170855" y="34296"/>
                </a:lnTo>
                <a:lnTo>
                  <a:pt x="153697" y="34698"/>
                </a:lnTo>
                <a:lnTo>
                  <a:pt x="136587" y="35088"/>
                </a:lnTo>
                <a:lnTo>
                  <a:pt x="119623" y="35466"/>
                </a:lnTo>
                <a:lnTo>
                  <a:pt x="102853" y="35845"/>
                </a:lnTo>
                <a:lnTo>
                  <a:pt x="102853" y="35845"/>
                </a:lnTo>
                <a:lnTo>
                  <a:pt x="106827" y="35237"/>
                </a:lnTo>
                <a:lnTo>
                  <a:pt x="110559" y="34652"/>
                </a:lnTo>
                <a:lnTo>
                  <a:pt x="114098" y="34101"/>
                </a:lnTo>
                <a:lnTo>
                  <a:pt x="117345" y="33562"/>
                </a:lnTo>
                <a:lnTo>
                  <a:pt x="120302" y="33046"/>
                </a:lnTo>
                <a:lnTo>
                  <a:pt x="123016" y="32576"/>
                </a:lnTo>
                <a:lnTo>
                  <a:pt x="125391" y="32128"/>
                </a:lnTo>
                <a:lnTo>
                  <a:pt x="127524" y="31715"/>
                </a:lnTo>
                <a:lnTo>
                  <a:pt x="129269" y="31348"/>
                </a:lnTo>
                <a:lnTo>
                  <a:pt x="130723" y="31027"/>
                </a:lnTo>
                <a:lnTo>
                  <a:pt x="131837" y="30740"/>
                </a:lnTo>
                <a:lnTo>
                  <a:pt x="132274" y="30626"/>
                </a:lnTo>
                <a:lnTo>
                  <a:pt x="132613" y="30511"/>
                </a:lnTo>
                <a:lnTo>
                  <a:pt x="132855" y="30419"/>
                </a:lnTo>
                <a:lnTo>
                  <a:pt x="133001" y="30327"/>
                </a:lnTo>
                <a:lnTo>
                  <a:pt x="133098" y="30259"/>
                </a:lnTo>
                <a:lnTo>
                  <a:pt x="133049" y="30201"/>
                </a:lnTo>
                <a:lnTo>
                  <a:pt x="132904" y="30167"/>
                </a:lnTo>
                <a:lnTo>
                  <a:pt x="132661" y="30132"/>
                </a:lnTo>
                <a:lnTo>
                  <a:pt x="132371" y="30121"/>
                </a:lnTo>
                <a:lnTo>
                  <a:pt x="131934" y="30132"/>
                </a:lnTo>
                <a:lnTo>
                  <a:pt x="131934" y="30132"/>
                </a:lnTo>
                <a:lnTo>
                  <a:pt x="130626" y="30144"/>
                </a:lnTo>
                <a:lnTo>
                  <a:pt x="128881" y="30144"/>
                </a:lnTo>
                <a:lnTo>
                  <a:pt x="126651" y="30132"/>
                </a:lnTo>
                <a:lnTo>
                  <a:pt x="124034" y="30098"/>
                </a:lnTo>
                <a:lnTo>
                  <a:pt x="120980" y="30064"/>
                </a:lnTo>
                <a:lnTo>
                  <a:pt x="117587" y="30006"/>
                </a:lnTo>
                <a:lnTo>
                  <a:pt x="109832" y="29869"/>
                </a:lnTo>
                <a:lnTo>
                  <a:pt x="101011" y="29685"/>
                </a:lnTo>
                <a:lnTo>
                  <a:pt x="91268" y="29467"/>
                </a:lnTo>
                <a:lnTo>
                  <a:pt x="80993" y="29226"/>
                </a:lnTo>
                <a:lnTo>
                  <a:pt x="70330" y="28974"/>
                </a:lnTo>
                <a:lnTo>
                  <a:pt x="59569" y="28699"/>
                </a:lnTo>
                <a:lnTo>
                  <a:pt x="48906" y="28423"/>
                </a:lnTo>
                <a:lnTo>
                  <a:pt x="38631" y="28148"/>
                </a:lnTo>
                <a:lnTo>
                  <a:pt x="28985" y="27884"/>
                </a:lnTo>
                <a:lnTo>
                  <a:pt x="20212" y="27632"/>
                </a:lnTo>
                <a:lnTo>
                  <a:pt x="12506" y="27403"/>
                </a:lnTo>
                <a:lnTo>
                  <a:pt x="6156" y="27208"/>
                </a:lnTo>
                <a:lnTo>
                  <a:pt x="1406" y="27036"/>
                </a:lnTo>
                <a:lnTo>
                  <a:pt x="1406" y="2703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2846072" y="2816337"/>
            <a:ext cx="602690" cy="391587"/>
          </a:xfrm>
          <a:custGeom>
            <a:avLst/>
            <a:gdLst/>
            <a:ahLst/>
            <a:cxnLst/>
            <a:rect l="l" t="t" r="r" b="b"/>
            <a:pathLst>
              <a:path w="276471" h="47212" extrusionOk="0">
                <a:moveTo>
                  <a:pt x="188014" y="0"/>
                </a:moveTo>
                <a:lnTo>
                  <a:pt x="185929" y="12"/>
                </a:lnTo>
                <a:lnTo>
                  <a:pt x="183845" y="35"/>
                </a:lnTo>
                <a:lnTo>
                  <a:pt x="181761" y="69"/>
                </a:lnTo>
                <a:lnTo>
                  <a:pt x="179677" y="115"/>
                </a:lnTo>
                <a:lnTo>
                  <a:pt x="177544" y="195"/>
                </a:lnTo>
                <a:lnTo>
                  <a:pt x="175460" y="287"/>
                </a:lnTo>
                <a:lnTo>
                  <a:pt x="173376" y="402"/>
                </a:lnTo>
                <a:lnTo>
                  <a:pt x="171292" y="539"/>
                </a:lnTo>
                <a:lnTo>
                  <a:pt x="169256" y="712"/>
                </a:lnTo>
                <a:lnTo>
                  <a:pt x="167269" y="895"/>
                </a:lnTo>
                <a:lnTo>
                  <a:pt x="165330" y="1113"/>
                </a:lnTo>
                <a:lnTo>
                  <a:pt x="164361" y="1228"/>
                </a:lnTo>
                <a:lnTo>
                  <a:pt x="163391" y="1342"/>
                </a:lnTo>
                <a:lnTo>
                  <a:pt x="162470" y="1469"/>
                </a:lnTo>
                <a:lnTo>
                  <a:pt x="161549" y="1606"/>
                </a:lnTo>
                <a:lnTo>
                  <a:pt x="160677" y="1744"/>
                </a:lnTo>
                <a:lnTo>
                  <a:pt x="159804" y="1893"/>
                </a:lnTo>
                <a:lnTo>
                  <a:pt x="158980" y="2042"/>
                </a:lnTo>
                <a:lnTo>
                  <a:pt x="158108" y="2203"/>
                </a:lnTo>
                <a:lnTo>
                  <a:pt x="157333" y="2375"/>
                </a:lnTo>
                <a:lnTo>
                  <a:pt x="156557" y="2547"/>
                </a:lnTo>
                <a:lnTo>
                  <a:pt x="155781" y="2719"/>
                </a:lnTo>
                <a:lnTo>
                  <a:pt x="155054" y="2914"/>
                </a:lnTo>
                <a:lnTo>
                  <a:pt x="154376" y="3109"/>
                </a:lnTo>
                <a:lnTo>
                  <a:pt x="153697" y="3304"/>
                </a:lnTo>
                <a:lnTo>
                  <a:pt x="153067" y="3510"/>
                </a:lnTo>
                <a:lnTo>
                  <a:pt x="152437" y="3717"/>
                </a:lnTo>
                <a:lnTo>
                  <a:pt x="151904" y="3946"/>
                </a:lnTo>
                <a:lnTo>
                  <a:pt x="151371" y="4164"/>
                </a:lnTo>
                <a:lnTo>
                  <a:pt x="150886" y="4371"/>
                </a:lnTo>
                <a:lnTo>
                  <a:pt x="150450" y="4577"/>
                </a:lnTo>
                <a:lnTo>
                  <a:pt x="150062" y="4783"/>
                </a:lnTo>
                <a:lnTo>
                  <a:pt x="149723" y="4990"/>
                </a:lnTo>
                <a:lnTo>
                  <a:pt x="149044" y="5414"/>
                </a:lnTo>
                <a:lnTo>
                  <a:pt x="148463" y="5850"/>
                </a:lnTo>
                <a:lnTo>
                  <a:pt x="147929" y="6298"/>
                </a:lnTo>
                <a:lnTo>
                  <a:pt x="147445" y="6745"/>
                </a:lnTo>
                <a:lnTo>
                  <a:pt x="146524" y="7640"/>
                </a:lnTo>
                <a:lnTo>
                  <a:pt x="146088" y="8087"/>
                </a:lnTo>
                <a:lnTo>
                  <a:pt x="145603" y="8534"/>
                </a:lnTo>
                <a:lnTo>
                  <a:pt x="145118" y="8970"/>
                </a:lnTo>
                <a:lnTo>
                  <a:pt x="144537" y="9406"/>
                </a:lnTo>
                <a:lnTo>
                  <a:pt x="143858" y="9830"/>
                </a:lnTo>
                <a:lnTo>
                  <a:pt x="143519" y="10037"/>
                </a:lnTo>
                <a:lnTo>
                  <a:pt x="143131" y="10243"/>
                </a:lnTo>
                <a:lnTo>
                  <a:pt x="142695" y="10450"/>
                </a:lnTo>
                <a:lnTo>
                  <a:pt x="142259" y="10645"/>
                </a:lnTo>
                <a:lnTo>
                  <a:pt x="141774" y="10840"/>
                </a:lnTo>
                <a:lnTo>
                  <a:pt x="141289" y="11035"/>
                </a:lnTo>
                <a:lnTo>
                  <a:pt x="140514" y="11276"/>
                </a:lnTo>
                <a:lnTo>
                  <a:pt x="139738" y="11494"/>
                </a:lnTo>
                <a:lnTo>
                  <a:pt x="138914" y="11700"/>
                </a:lnTo>
                <a:lnTo>
                  <a:pt x="138042" y="11906"/>
                </a:lnTo>
                <a:lnTo>
                  <a:pt x="137169" y="12090"/>
                </a:lnTo>
                <a:lnTo>
                  <a:pt x="136248" y="12274"/>
                </a:lnTo>
                <a:lnTo>
                  <a:pt x="135279" y="12446"/>
                </a:lnTo>
                <a:lnTo>
                  <a:pt x="134261" y="12595"/>
                </a:lnTo>
                <a:lnTo>
                  <a:pt x="133243" y="12744"/>
                </a:lnTo>
                <a:lnTo>
                  <a:pt x="132177" y="12893"/>
                </a:lnTo>
                <a:lnTo>
                  <a:pt x="131062" y="13019"/>
                </a:lnTo>
                <a:lnTo>
                  <a:pt x="129947" y="13145"/>
                </a:lnTo>
                <a:lnTo>
                  <a:pt x="128833" y="13260"/>
                </a:lnTo>
                <a:lnTo>
                  <a:pt x="127669" y="13363"/>
                </a:lnTo>
                <a:lnTo>
                  <a:pt x="126458" y="13466"/>
                </a:lnTo>
                <a:lnTo>
                  <a:pt x="125246" y="13558"/>
                </a:lnTo>
                <a:lnTo>
                  <a:pt x="123986" y="13638"/>
                </a:lnTo>
                <a:lnTo>
                  <a:pt x="122725" y="13719"/>
                </a:lnTo>
                <a:lnTo>
                  <a:pt x="120156" y="13868"/>
                </a:lnTo>
                <a:lnTo>
                  <a:pt x="117539" y="13994"/>
                </a:lnTo>
                <a:lnTo>
                  <a:pt x="114825" y="14097"/>
                </a:lnTo>
                <a:lnTo>
                  <a:pt x="112062" y="14189"/>
                </a:lnTo>
                <a:lnTo>
                  <a:pt x="109299" y="14281"/>
                </a:lnTo>
                <a:lnTo>
                  <a:pt x="103628" y="14418"/>
                </a:lnTo>
                <a:lnTo>
                  <a:pt x="97957" y="14568"/>
                </a:lnTo>
                <a:lnTo>
                  <a:pt x="95146" y="14636"/>
                </a:lnTo>
                <a:lnTo>
                  <a:pt x="92335" y="14717"/>
                </a:lnTo>
                <a:lnTo>
                  <a:pt x="89572" y="14808"/>
                </a:lnTo>
                <a:lnTo>
                  <a:pt x="86810" y="14923"/>
                </a:lnTo>
                <a:lnTo>
                  <a:pt x="84144" y="15038"/>
                </a:lnTo>
                <a:lnTo>
                  <a:pt x="81526" y="15187"/>
                </a:lnTo>
                <a:lnTo>
                  <a:pt x="80218" y="15267"/>
                </a:lnTo>
                <a:lnTo>
                  <a:pt x="78957" y="15348"/>
                </a:lnTo>
                <a:lnTo>
                  <a:pt x="77746" y="15439"/>
                </a:lnTo>
                <a:lnTo>
                  <a:pt x="76486" y="15543"/>
                </a:lnTo>
                <a:lnTo>
                  <a:pt x="75274" y="15646"/>
                </a:lnTo>
                <a:lnTo>
                  <a:pt x="74111" y="15760"/>
                </a:lnTo>
                <a:lnTo>
                  <a:pt x="72947" y="15887"/>
                </a:lnTo>
                <a:lnTo>
                  <a:pt x="71832" y="16013"/>
                </a:lnTo>
                <a:lnTo>
                  <a:pt x="70718" y="16150"/>
                </a:lnTo>
                <a:lnTo>
                  <a:pt x="69651" y="16300"/>
                </a:lnTo>
                <a:lnTo>
                  <a:pt x="68633" y="16449"/>
                </a:lnTo>
                <a:lnTo>
                  <a:pt x="67616" y="16621"/>
                </a:lnTo>
                <a:lnTo>
                  <a:pt x="66598" y="16793"/>
                </a:lnTo>
                <a:lnTo>
                  <a:pt x="65677" y="16988"/>
                </a:lnTo>
                <a:lnTo>
                  <a:pt x="64756" y="17183"/>
                </a:lnTo>
                <a:lnTo>
                  <a:pt x="63883" y="17389"/>
                </a:lnTo>
                <a:lnTo>
                  <a:pt x="62914" y="17630"/>
                </a:lnTo>
                <a:lnTo>
                  <a:pt x="62042" y="17871"/>
                </a:lnTo>
                <a:lnTo>
                  <a:pt x="61218" y="18123"/>
                </a:lnTo>
                <a:lnTo>
                  <a:pt x="60491" y="18376"/>
                </a:lnTo>
                <a:lnTo>
                  <a:pt x="59812" y="18640"/>
                </a:lnTo>
                <a:lnTo>
                  <a:pt x="59182" y="18903"/>
                </a:lnTo>
                <a:lnTo>
                  <a:pt x="58600" y="19179"/>
                </a:lnTo>
                <a:lnTo>
                  <a:pt x="58067" y="19454"/>
                </a:lnTo>
                <a:lnTo>
                  <a:pt x="57582" y="19741"/>
                </a:lnTo>
                <a:lnTo>
                  <a:pt x="57146" y="20027"/>
                </a:lnTo>
                <a:lnTo>
                  <a:pt x="56758" y="20314"/>
                </a:lnTo>
                <a:lnTo>
                  <a:pt x="56371" y="20612"/>
                </a:lnTo>
                <a:lnTo>
                  <a:pt x="55692" y="21209"/>
                </a:lnTo>
                <a:lnTo>
                  <a:pt x="55111" y="21805"/>
                </a:lnTo>
                <a:lnTo>
                  <a:pt x="53947" y="23010"/>
                </a:lnTo>
                <a:lnTo>
                  <a:pt x="53269" y="23606"/>
                </a:lnTo>
                <a:lnTo>
                  <a:pt x="52929" y="23904"/>
                </a:lnTo>
                <a:lnTo>
                  <a:pt x="52542" y="24203"/>
                </a:lnTo>
                <a:lnTo>
                  <a:pt x="52154" y="24489"/>
                </a:lnTo>
                <a:lnTo>
                  <a:pt x="51718" y="24788"/>
                </a:lnTo>
                <a:lnTo>
                  <a:pt x="51233" y="25063"/>
                </a:lnTo>
                <a:lnTo>
                  <a:pt x="50700" y="25350"/>
                </a:lnTo>
                <a:lnTo>
                  <a:pt x="50118" y="25625"/>
                </a:lnTo>
                <a:lnTo>
                  <a:pt x="49488" y="25900"/>
                </a:lnTo>
                <a:lnTo>
                  <a:pt x="48810" y="26164"/>
                </a:lnTo>
                <a:lnTo>
                  <a:pt x="48034" y="26428"/>
                </a:lnTo>
                <a:lnTo>
                  <a:pt x="47258" y="26657"/>
                </a:lnTo>
                <a:lnTo>
                  <a:pt x="46435" y="26887"/>
                </a:lnTo>
                <a:lnTo>
                  <a:pt x="45514" y="27105"/>
                </a:lnTo>
                <a:lnTo>
                  <a:pt x="44593" y="27311"/>
                </a:lnTo>
                <a:lnTo>
                  <a:pt x="43623" y="27517"/>
                </a:lnTo>
                <a:lnTo>
                  <a:pt x="42605" y="27712"/>
                </a:lnTo>
                <a:lnTo>
                  <a:pt x="41539" y="27907"/>
                </a:lnTo>
                <a:lnTo>
                  <a:pt x="40424" y="28091"/>
                </a:lnTo>
                <a:lnTo>
                  <a:pt x="39310" y="28275"/>
                </a:lnTo>
                <a:lnTo>
                  <a:pt x="38195" y="28447"/>
                </a:lnTo>
                <a:lnTo>
                  <a:pt x="35820" y="28791"/>
                </a:lnTo>
                <a:lnTo>
                  <a:pt x="33348" y="29112"/>
                </a:lnTo>
                <a:lnTo>
                  <a:pt x="30827" y="29433"/>
                </a:lnTo>
                <a:lnTo>
                  <a:pt x="25738" y="30064"/>
                </a:lnTo>
                <a:lnTo>
                  <a:pt x="23169" y="30374"/>
                </a:lnTo>
                <a:lnTo>
                  <a:pt x="20649" y="30695"/>
                </a:lnTo>
                <a:lnTo>
                  <a:pt x="18177" y="31027"/>
                </a:lnTo>
                <a:lnTo>
                  <a:pt x="15802" y="31371"/>
                </a:lnTo>
                <a:lnTo>
                  <a:pt x="14687" y="31544"/>
                </a:lnTo>
                <a:lnTo>
                  <a:pt x="13524" y="31727"/>
                </a:lnTo>
                <a:lnTo>
                  <a:pt x="12457" y="31922"/>
                </a:lnTo>
                <a:lnTo>
                  <a:pt x="11391" y="32117"/>
                </a:lnTo>
                <a:lnTo>
                  <a:pt x="10228" y="32335"/>
                </a:lnTo>
                <a:lnTo>
                  <a:pt x="9065" y="32576"/>
                </a:lnTo>
                <a:lnTo>
                  <a:pt x="8047" y="32817"/>
                </a:lnTo>
                <a:lnTo>
                  <a:pt x="7029" y="33058"/>
                </a:lnTo>
                <a:lnTo>
                  <a:pt x="6108" y="33321"/>
                </a:lnTo>
                <a:lnTo>
                  <a:pt x="5236" y="33574"/>
                </a:lnTo>
                <a:lnTo>
                  <a:pt x="4412" y="33849"/>
                </a:lnTo>
                <a:lnTo>
                  <a:pt x="3684" y="34124"/>
                </a:lnTo>
                <a:lnTo>
                  <a:pt x="3006" y="34400"/>
                </a:lnTo>
                <a:lnTo>
                  <a:pt x="2424" y="34686"/>
                </a:lnTo>
                <a:lnTo>
                  <a:pt x="1891" y="34985"/>
                </a:lnTo>
                <a:lnTo>
                  <a:pt x="1406" y="35283"/>
                </a:lnTo>
                <a:lnTo>
                  <a:pt x="1019" y="35581"/>
                </a:lnTo>
                <a:lnTo>
                  <a:pt x="679" y="35879"/>
                </a:lnTo>
                <a:lnTo>
                  <a:pt x="389" y="36189"/>
                </a:lnTo>
                <a:lnTo>
                  <a:pt x="195" y="36499"/>
                </a:lnTo>
                <a:lnTo>
                  <a:pt x="49" y="36808"/>
                </a:lnTo>
                <a:lnTo>
                  <a:pt x="1" y="37130"/>
                </a:lnTo>
                <a:lnTo>
                  <a:pt x="1" y="37439"/>
                </a:lnTo>
                <a:lnTo>
                  <a:pt x="49" y="37760"/>
                </a:lnTo>
                <a:lnTo>
                  <a:pt x="195" y="38082"/>
                </a:lnTo>
                <a:lnTo>
                  <a:pt x="437" y="38403"/>
                </a:lnTo>
                <a:lnTo>
                  <a:pt x="728" y="38712"/>
                </a:lnTo>
                <a:lnTo>
                  <a:pt x="1067" y="39034"/>
                </a:lnTo>
                <a:lnTo>
                  <a:pt x="1503" y="39355"/>
                </a:lnTo>
                <a:lnTo>
                  <a:pt x="1988" y="39676"/>
                </a:lnTo>
                <a:lnTo>
                  <a:pt x="2570" y="39986"/>
                </a:lnTo>
                <a:lnTo>
                  <a:pt x="3248" y="40295"/>
                </a:lnTo>
                <a:lnTo>
                  <a:pt x="3927" y="40605"/>
                </a:lnTo>
                <a:lnTo>
                  <a:pt x="4751" y="40915"/>
                </a:lnTo>
                <a:lnTo>
                  <a:pt x="5623" y="41224"/>
                </a:lnTo>
                <a:lnTo>
                  <a:pt x="6544" y="41523"/>
                </a:lnTo>
                <a:lnTo>
                  <a:pt x="7611" y="41832"/>
                </a:lnTo>
                <a:lnTo>
                  <a:pt x="8725" y="42131"/>
                </a:lnTo>
                <a:lnTo>
                  <a:pt x="9889" y="42417"/>
                </a:lnTo>
                <a:lnTo>
                  <a:pt x="11149" y="42716"/>
                </a:lnTo>
                <a:lnTo>
                  <a:pt x="12457" y="42991"/>
                </a:lnTo>
                <a:lnTo>
                  <a:pt x="13863" y="43266"/>
                </a:lnTo>
                <a:lnTo>
                  <a:pt x="15269" y="43541"/>
                </a:lnTo>
                <a:lnTo>
                  <a:pt x="16771" y="43794"/>
                </a:lnTo>
                <a:lnTo>
                  <a:pt x="18274" y="44058"/>
                </a:lnTo>
                <a:lnTo>
                  <a:pt x="19873" y="44298"/>
                </a:lnTo>
                <a:lnTo>
                  <a:pt x="21473" y="44539"/>
                </a:lnTo>
                <a:lnTo>
                  <a:pt x="23169" y="44769"/>
                </a:lnTo>
                <a:lnTo>
                  <a:pt x="24866" y="44987"/>
                </a:lnTo>
                <a:lnTo>
                  <a:pt x="26611" y="45205"/>
                </a:lnTo>
                <a:lnTo>
                  <a:pt x="28355" y="45411"/>
                </a:lnTo>
                <a:lnTo>
                  <a:pt x="30197" y="45606"/>
                </a:lnTo>
                <a:lnTo>
                  <a:pt x="32039" y="45790"/>
                </a:lnTo>
                <a:lnTo>
                  <a:pt x="33881" y="45962"/>
                </a:lnTo>
                <a:lnTo>
                  <a:pt x="35771" y="46134"/>
                </a:lnTo>
                <a:lnTo>
                  <a:pt x="37662" y="46283"/>
                </a:lnTo>
                <a:lnTo>
                  <a:pt x="39600" y="46432"/>
                </a:lnTo>
                <a:lnTo>
                  <a:pt x="41539" y="46558"/>
                </a:lnTo>
                <a:lnTo>
                  <a:pt x="43526" y="46684"/>
                </a:lnTo>
                <a:lnTo>
                  <a:pt x="45465" y="46787"/>
                </a:lnTo>
                <a:lnTo>
                  <a:pt x="47452" y="46891"/>
                </a:lnTo>
                <a:lnTo>
                  <a:pt x="49440" y="46971"/>
                </a:lnTo>
                <a:lnTo>
                  <a:pt x="51427" y="47051"/>
                </a:lnTo>
                <a:lnTo>
                  <a:pt x="53366" y="47109"/>
                </a:lnTo>
                <a:lnTo>
                  <a:pt x="55353" y="47155"/>
                </a:lnTo>
                <a:lnTo>
                  <a:pt x="57340" y="47189"/>
                </a:lnTo>
                <a:lnTo>
                  <a:pt x="59279" y="47212"/>
                </a:lnTo>
                <a:lnTo>
                  <a:pt x="61266" y="47212"/>
                </a:lnTo>
                <a:lnTo>
                  <a:pt x="63011" y="47200"/>
                </a:lnTo>
                <a:lnTo>
                  <a:pt x="64756" y="47177"/>
                </a:lnTo>
                <a:lnTo>
                  <a:pt x="66452" y="47143"/>
                </a:lnTo>
                <a:lnTo>
                  <a:pt x="68149" y="47097"/>
                </a:lnTo>
                <a:lnTo>
                  <a:pt x="69797" y="47051"/>
                </a:lnTo>
                <a:lnTo>
                  <a:pt x="71445" y="46982"/>
                </a:lnTo>
                <a:lnTo>
                  <a:pt x="73044" y="46914"/>
                </a:lnTo>
                <a:lnTo>
                  <a:pt x="74644" y="46833"/>
                </a:lnTo>
                <a:lnTo>
                  <a:pt x="76195" y="46742"/>
                </a:lnTo>
                <a:lnTo>
                  <a:pt x="77746" y="46638"/>
                </a:lnTo>
                <a:lnTo>
                  <a:pt x="79248" y="46535"/>
                </a:lnTo>
                <a:lnTo>
                  <a:pt x="80751" y="46420"/>
                </a:lnTo>
                <a:lnTo>
                  <a:pt x="82253" y="46294"/>
                </a:lnTo>
                <a:lnTo>
                  <a:pt x="83707" y="46168"/>
                </a:lnTo>
                <a:lnTo>
                  <a:pt x="85162" y="46030"/>
                </a:lnTo>
                <a:lnTo>
                  <a:pt x="86567" y="45893"/>
                </a:lnTo>
                <a:lnTo>
                  <a:pt x="89378" y="45595"/>
                </a:lnTo>
                <a:lnTo>
                  <a:pt x="92093" y="45273"/>
                </a:lnTo>
                <a:lnTo>
                  <a:pt x="94759" y="44941"/>
                </a:lnTo>
                <a:lnTo>
                  <a:pt x="97376" y="44585"/>
                </a:lnTo>
                <a:lnTo>
                  <a:pt x="99945" y="44230"/>
                </a:lnTo>
                <a:lnTo>
                  <a:pt x="102465" y="43863"/>
                </a:lnTo>
                <a:lnTo>
                  <a:pt x="104937" y="43484"/>
                </a:lnTo>
                <a:lnTo>
                  <a:pt x="107409" y="43106"/>
                </a:lnTo>
                <a:lnTo>
                  <a:pt x="108524" y="42922"/>
                </a:lnTo>
                <a:lnTo>
                  <a:pt x="109736" y="42738"/>
                </a:lnTo>
                <a:lnTo>
                  <a:pt x="110899" y="42566"/>
                </a:lnTo>
                <a:lnTo>
                  <a:pt x="112159" y="42406"/>
                </a:lnTo>
                <a:lnTo>
                  <a:pt x="113468" y="42268"/>
                </a:lnTo>
                <a:lnTo>
                  <a:pt x="114146" y="42199"/>
                </a:lnTo>
                <a:lnTo>
                  <a:pt x="114825" y="42142"/>
                </a:lnTo>
                <a:lnTo>
                  <a:pt x="115503" y="42085"/>
                </a:lnTo>
                <a:lnTo>
                  <a:pt x="116230" y="42039"/>
                </a:lnTo>
                <a:lnTo>
                  <a:pt x="117006" y="42004"/>
                </a:lnTo>
                <a:lnTo>
                  <a:pt x="117781" y="41970"/>
                </a:lnTo>
                <a:lnTo>
                  <a:pt x="118848" y="41936"/>
                </a:lnTo>
                <a:lnTo>
                  <a:pt x="119914" y="41924"/>
                </a:lnTo>
                <a:lnTo>
                  <a:pt x="121029" y="41924"/>
                </a:lnTo>
                <a:lnTo>
                  <a:pt x="122095" y="41947"/>
                </a:lnTo>
                <a:lnTo>
                  <a:pt x="123210" y="41970"/>
                </a:lnTo>
                <a:lnTo>
                  <a:pt x="124276" y="42016"/>
                </a:lnTo>
                <a:lnTo>
                  <a:pt x="125391" y="42073"/>
                </a:lnTo>
                <a:lnTo>
                  <a:pt x="126458" y="42142"/>
                </a:lnTo>
                <a:lnTo>
                  <a:pt x="127572" y="42222"/>
                </a:lnTo>
                <a:lnTo>
                  <a:pt x="128687" y="42303"/>
                </a:lnTo>
                <a:lnTo>
                  <a:pt x="129753" y="42406"/>
                </a:lnTo>
                <a:lnTo>
                  <a:pt x="130868" y="42509"/>
                </a:lnTo>
                <a:lnTo>
                  <a:pt x="133098" y="42738"/>
                </a:lnTo>
                <a:lnTo>
                  <a:pt x="135327" y="42991"/>
                </a:lnTo>
                <a:lnTo>
                  <a:pt x="137557" y="43255"/>
                </a:lnTo>
                <a:lnTo>
                  <a:pt x="139787" y="43530"/>
                </a:lnTo>
                <a:lnTo>
                  <a:pt x="142065" y="43805"/>
                </a:lnTo>
                <a:lnTo>
                  <a:pt x="144294" y="44081"/>
                </a:lnTo>
                <a:lnTo>
                  <a:pt x="146621" y="44344"/>
                </a:lnTo>
                <a:lnTo>
                  <a:pt x="148899" y="44585"/>
                </a:lnTo>
                <a:lnTo>
                  <a:pt x="150062" y="44700"/>
                </a:lnTo>
                <a:lnTo>
                  <a:pt x="151177" y="44815"/>
                </a:lnTo>
                <a:lnTo>
                  <a:pt x="152340" y="44906"/>
                </a:lnTo>
                <a:lnTo>
                  <a:pt x="153503" y="44998"/>
                </a:lnTo>
                <a:lnTo>
                  <a:pt x="154618" y="45078"/>
                </a:lnTo>
                <a:lnTo>
                  <a:pt x="155733" y="45147"/>
                </a:lnTo>
                <a:lnTo>
                  <a:pt x="156799" y="45205"/>
                </a:lnTo>
                <a:lnTo>
                  <a:pt x="157914" y="45250"/>
                </a:lnTo>
                <a:lnTo>
                  <a:pt x="158980" y="45285"/>
                </a:lnTo>
                <a:lnTo>
                  <a:pt x="159998" y="45319"/>
                </a:lnTo>
                <a:lnTo>
                  <a:pt x="161065" y="45342"/>
                </a:lnTo>
                <a:lnTo>
                  <a:pt x="162083" y="45342"/>
                </a:lnTo>
                <a:lnTo>
                  <a:pt x="163100" y="45354"/>
                </a:lnTo>
                <a:lnTo>
                  <a:pt x="164118" y="45342"/>
                </a:lnTo>
                <a:lnTo>
                  <a:pt x="165088" y="45331"/>
                </a:lnTo>
                <a:lnTo>
                  <a:pt x="166057" y="45308"/>
                </a:lnTo>
                <a:lnTo>
                  <a:pt x="167026" y="45273"/>
                </a:lnTo>
                <a:lnTo>
                  <a:pt x="167996" y="45239"/>
                </a:lnTo>
                <a:lnTo>
                  <a:pt x="168917" y="45193"/>
                </a:lnTo>
                <a:lnTo>
                  <a:pt x="169838" y="45136"/>
                </a:lnTo>
                <a:lnTo>
                  <a:pt x="170710" y="45067"/>
                </a:lnTo>
                <a:lnTo>
                  <a:pt x="171631" y="44998"/>
                </a:lnTo>
                <a:lnTo>
                  <a:pt x="172503" y="44929"/>
                </a:lnTo>
                <a:lnTo>
                  <a:pt x="173327" y="44849"/>
                </a:lnTo>
                <a:lnTo>
                  <a:pt x="174200" y="44757"/>
                </a:lnTo>
                <a:lnTo>
                  <a:pt x="175024" y="44654"/>
                </a:lnTo>
                <a:lnTo>
                  <a:pt x="175799" y="44551"/>
                </a:lnTo>
                <a:lnTo>
                  <a:pt x="176623" y="44448"/>
                </a:lnTo>
                <a:lnTo>
                  <a:pt x="177399" y="44333"/>
                </a:lnTo>
                <a:lnTo>
                  <a:pt x="178126" y="44207"/>
                </a:lnTo>
                <a:lnTo>
                  <a:pt x="178853" y="44081"/>
                </a:lnTo>
                <a:lnTo>
                  <a:pt x="179580" y="43954"/>
                </a:lnTo>
                <a:lnTo>
                  <a:pt x="180986" y="43679"/>
                </a:lnTo>
                <a:lnTo>
                  <a:pt x="182294" y="43381"/>
                </a:lnTo>
                <a:lnTo>
                  <a:pt x="183506" y="43060"/>
                </a:lnTo>
                <a:lnTo>
                  <a:pt x="184669" y="42727"/>
                </a:lnTo>
                <a:lnTo>
                  <a:pt x="185736" y="42371"/>
                </a:lnTo>
                <a:lnTo>
                  <a:pt x="186753" y="42016"/>
                </a:lnTo>
                <a:lnTo>
                  <a:pt x="187674" y="41637"/>
                </a:lnTo>
                <a:lnTo>
                  <a:pt x="188498" y="41247"/>
                </a:lnTo>
                <a:lnTo>
                  <a:pt x="189225" y="40846"/>
                </a:lnTo>
                <a:lnTo>
                  <a:pt x="189855" y="40444"/>
                </a:lnTo>
                <a:lnTo>
                  <a:pt x="190389" y="40032"/>
                </a:lnTo>
                <a:lnTo>
                  <a:pt x="190825" y="39607"/>
                </a:lnTo>
                <a:lnTo>
                  <a:pt x="191213" y="39194"/>
                </a:lnTo>
                <a:lnTo>
                  <a:pt x="191455" y="38758"/>
                </a:lnTo>
                <a:lnTo>
                  <a:pt x="191600" y="38334"/>
                </a:lnTo>
                <a:lnTo>
                  <a:pt x="191649" y="37910"/>
                </a:lnTo>
                <a:lnTo>
                  <a:pt x="191600" y="37485"/>
                </a:lnTo>
                <a:lnTo>
                  <a:pt x="191455" y="37061"/>
                </a:lnTo>
                <a:lnTo>
                  <a:pt x="191213" y="36556"/>
                </a:lnTo>
                <a:lnTo>
                  <a:pt x="191116" y="36063"/>
                </a:lnTo>
                <a:lnTo>
                  <a:pt x="191116" y="35822"/>
                </a:lnTo>
                <a:lnTo>
                  <a:pt x="191164" y="35581"/>
                </a:lnTo>
                <a:lnTo>
                  <a:pt x="191213" y="35329"/>
                </a:lnTo>
                <a:lnTo>
                  <a:pt x="191310" y="35099"/>
                </a:lnTo>
                <a:lnTo>
                  <a:pt x="191407" y="34858"/>
                </a:lnTo>
                <a:lnTo>
                  <a:pt x="191552" y="34618"/>
                </a:lnTo>
                <a:lnTo>
                  <a:pt x="191746" y="34388"/>
                </a:lnTo>
                <a:lnTo>
                  <a:pt x="191988" y="34159"/>
                </a:lnTo>
                <a:lnTo>
                  <a:pt x="192230" y="33941"/>
                </a:lnTo>
                <a:lnTo>
                  <a:pt x="192521" y="33711"/>
                </a:lnTo>
                <a:lnTo>
                  <a:pt x="192861" y="33493"/>
                </a:lnTo>
                <a:lnTo>
                  <a:pt x="193248" y="33287"/>
                </a:lnTo>
                <a:lnTo>
                  <a:pt x="193878" y="32943"/>
                </a:lnTo>
                <a:lnTo>
                  <a:pt x="194557" y="32610"/>
                </a:lnTo>
                <a:lnTo>
                  <a:pt x="195187" y="32312"/>
                </a:lnTo>
                <a:lnTo>
                  <a:pt x="195866" y="32025"/>
                </a:lnTo>
                <a:lnTo>
                  <a:pt x="196544" y="31750"/>
                </a:lnTo>
                <a:lnTo>
                  <a:pt x="197271" y="31498"/>
                </a:lnTo>
                <a:lnTo>
                  <a:pt x="197950" y="31268"/>
                </a:lnTo>
                <a:lnTo>
                  <a:pt x="198677" y="31050"/>
                </a:lnTo>
                <a:lnTo>
                  <a:pt x="199404" y="30855"/>
                </a:lnTo>
                <a:lnTo>
                  <a:pt x="200179" y="30672"/>
                </a:lnTo>
                <a:lnTo>
                  <a:pt x="200907" y="30500"/>
                </a:lnTo>
                <a:lnTo>
                  <a:pt x="201682" y="30351"/>
                </a:lnTo>
                <a:lnTo>
                  <a:pt x="202458" y="30213"/>
                </a:lnTo>
                <a:lnTo>
                  <a:pt x="203282" y="30087"/>
                </a:lnTo>
                <a:lnTo>
                  <a:pt x="204057" y="29972"/>
                </a:lnTo>
                <a:lnTo>
                  <a:pt x="204881" y="29869"/>
                </a:lnTo>
                <a:lnTo>
                  <a:pt x="205705" y="29777"/>
                </a:lnTo>
                <a:lnTo>
                  <a:pt x="206529" y="29708"/>
                </a:lnTo>
                <a:lnTo>
                  <a:pt x="207401" y="29639"/>
                </a:lnTo>
                <a:lnTo>
                  <a:pt x="208225" y="29582"/>
                </a:lnTo>
                <a:lnTo>
                  <a:pt x="209098" y="29536"/>
                </a:lnTo>
                <a:lnTo>
                  <a:pt x="209970" y="29502"/>
                </a:lnTo>
                <a:lnTo>
                  <a:pt x="210843" y="29479"/>
                </a:lnTo>
                <a:lnTo>
                  <a:pt x="211764" y="29467"/>
                </a:lnTo>
                <a:lnTo>
                  <a:pt x="212636" y="29456"/>
                </a:lnTo>
                <a:lnTo>
                  <a:pt x="213557" y="29456"/>
                </a:lnTo>
                <a:lnTo>
                  <a:pt x="215399" y="29467"/>
                </a:lnTo>
                <a:lnTo>
                  <a:pt x="217241" y="29513"/>
                </a:lnTo>
                <a:lnTo>
                  <a:pt x="219131" y="29582"/>
                </a:lnTo>
                <a:lnTo>
                  <a:pt x="221070" y="29651"/>
                </a:lnTo>
                <a:lnTo>
                  <a:pt x="223009" y="29743"/>
                </a:lnTo>
                <a:lnTo>
                  <a:pt x="226983" y="29949"/>
                </a:lnTo>
                <a:lnTo>
                  <a:pt x="231054" y="30144"/>
                </a:lnTo>
                <a:lnTo>
                  <a:pt x="233090" y="30236"/>
                </a:lnTo>
                <a:lnTo>
                  <a:pt x="235126" y="30316"/>
                </a:lnTo>
                <a:lnTo>
                  <a:pt x="237210" y="30374"/>
                </a:lnTo>
                <a:lnTo>
                  <a:pt x="239294" y="30408"/>
                </a:lnTo>
                <a:lnTo>
                  <a:pt x="240361" y="30419"/>
                </a:lnTo>
                <a:lnTo>
                  <a:pt x="242445" y="30419"/>
                </a:lnTo>
                <a:lnTo>
                  <a:pt x="243511" y="30408"/>
                </a:lnTo>
                <a:lnTo>
                  <a:pt x="244529" y="30385"/>
                </a:lnTo>
                <a:lnTo>
                  <a:pt x="245595" y="30362"/>
                </a:lnTo>
                <a:lnTo>
                  <a:pt x="246662" y="30316"/>
                </a:lnTo>
                <a:lnTo>
                  <a:pt x="247728" y="30270"/>
                </a:lnTo>
                <a:lnTo>
                  <a:pt x="248746" y="30213"/>
                </a:lnTo>
                <a:lnTo>
                  <a:pt x="249812" y="30144"/>
                </a:lnTo>
                <a:lnTo>
                  <a:pt x="250878" y="30064"/>
                </a:lnTo>
                <a:lnTo>
                  <a:pt x="251896" y="29972"/>
                </a:lnTo>
                <a:lnTo>
                  <a:pt x="253302" y="29823"/>
                </a:lnTo>
                <a:lnTo>
                  <a:pt x="254659" y="29662"/>
                </a:lnTo>
                <a:lnTo>
                  <a:pt x="255968" y="29490"/>
                </a:lnTo>
                <a:lnTo>
                  <a:pt x="257228" y="29318"/>
                </a:lnTo>
                <a:lnTo>
                  <a:pt x="258391" y="29135"/>
                </a:lnTo>
                <a:lnTo>
                  <a:pt x="259555" y="28951"/>
                </a:lnTo>
                <a:lnTo>
                  <a:pt x="260718" y="28756"/>
                </a:lnTo>
                <a:lnTo>
                  <a:pt x="261784" y="28550"/>
                </a:lnTo>
                <a:lnTo>
                  <a:pt x="262802" y="28343"/>
                </a:lnTo>
                <a:lnTo>
                  <a:pt x="263771" y="28125"/>
                </a:lnTo>
                <a:lnTo>
                  <a:pt x="264741" y="27907"/>
                </a:lnTo>
                <a:lnTo>
                  <a:pt x="265662" y="27678"/>
                </a:lnTo>
                <a:lnTo>
                  <a:pt x="266486" y="27437"/>
                </a:lnTo>
                <a:lnTo>
                  <a:pt x="267310" y="27196"/>
                </a:lnTo>
                <a:lnTo>
                  <a:pt x="268134" y="26944"/>
                </a:lnTo>
                <a:lnTo>
                  <a:pt x="268861" y="26680"/>
                </a:lnTo>
                <a:lnTo>
                  <a:pt x="269539" y="26416"/>
                </a:lnTo>
                <a:lnTo>
                  <a:pt x="270218" y="26141"/>
                </a:lnTo>
                <a:lnTo>
                  <a:pt x="270848" y="25866"/>
                </a:lnTo>
                <a:lnTo>
                  <a:pt x="271478" y="25579"/>
                </a:lnTo>
                <a:lnTo>
                  <a:pt x="272011" y="25281"/>
                </a:lnTo>
                <a:lnTo>
                  <a:pt x="272544" y="24971"/>
                </a:lnTo>
                <a:lnTo>
                  <a:pt x="273029" y="24661"/>
                </a:lnTo>
                <a:lnTo>
                  <a:pt x="273465" y="24352"/>
                </a:lnTo>
                <a:lnTo>
                  <a:pt x="273901" y="24019"/>
                </a:lnTo>
                <a:lnTo>
                  <a:pt x="274289" y="23686"/>
                </a:lnTo>
                <a:lnTo>
                  <a:pt x="274628" y="23342"/>
                </a:lnTo>
                <a:lnTo>
                  <a:pt x="274919" y="22998"/>
                </a:lnTo>
                <a:lnTo>
                  <a:pt x="275210" y="22643"/>
                </a:lnTo>
                <a:lnTo>
                  <a:pt x="275501" y="22276"/>
                </a:lnTo>
                <a:lnTo>
                  <a:pt x="275695" y="21909"/>
                </a:lnTo>
                <a:lnTo>
                  <a:pt x="275889" y="21530"/>
                </a:lnTo>
                <a:lnTo>
                  <a:pt x="276083" y="21140"/>
                </a:lnTo>
                <a:lnTo>
                  <a:pt x="276180" y="20739"/>
                </a:lnTo>
                <a:lnTo>
                  <a:pt x="276325" y="20337"/>
                </a:lnTo>
                <a:lnTo>
                  <a:pt x="276373" y="19924"/>
                </a:lnTo>
                <a:lnTo>
                  <a:pt x="276470" y="19087"/>
                </a:lnTo>
                <a:lnTo>
                  <a:pt x="276422" y="18204"/>
                </a:lnTo>
                <a:lnTo>
                  <a:pt x="276325" y="17297"/>
                </a:lnTo>
                <a:lnTo>
                  <a:pt x="276083" y="16357"/>
                </a:lnTo>
                <a:lnTo>
                  <a:pt x="275792" y="15382"/>
                </a:lnTo>
                <a:lnTo>
                  <a:pt x="275356" y="14373"/>
                </a:lnTo>
                <a:lnTo>
                  <a:pt x="274871" y="13329"/>
                </a:lnTo>
                <a:lnTo>
                  <a:pt x="274338" y="12251"/>
                </a:lnTo>
                <a:lnTo>
                  <a:pt x="273708" y="11149"/>
                </a:lnTo>
                <a:lnTo>
                  <a:pt x="272981" y="10002"/>
                </a:lnTo>
                <a:lnTo>
                  <a:pt x="272205" y="8821"/>
                </a:lnTo>
                <a:lnTo>
                  <a:pt x="271381" y="7617"/>
                </a:lnTo>
                <a:lnTo>
                  <a:pt x="269588" y="5093"/>
                </a:lnTo>
                <a:lnTo>
                  <a:pt x="269394" y="4887"/>
                </a:lnTo>
                <a:lnTo>
                  <a:pt x="269200" y="4692"/>
                </a:lnTo>
                <a:lnTo>
                  <a:pt x="268958" y="4497"/>
                </a:lnTo>
                <a:lnTo>
                  <a:pt x="268715" y="4302"/>
                </a:lnTo>
                <a:lnTo>
                  <a:pt x="268424" y="4107"/>
                </a:lnTo>
                <a:lnTo>
                  <a:pt x="268085" y="3923"/>
                </a:lnTo>
                <a:lnTo>
                  <a:pt x="267746" y="3751"/>
                </a:lnTo>
                <a:lnTo>
                  <a:pt x="267407" y="3568"/>
                </a:lnTo>
                <a:lnTo>
                  <a:pt x="266970" y="3396"/>
                </a:lnTo>
                <a:lnTo>
                  <a:pt x="266583" y="3235"/>
                </a:lnTo>
                <a:lnTo>
                  <a:pt x="266098" y="3074"/>
                </a:lnTo>
                <a:lnTo>
                  <a:pt x="265662" y="2914"/>
                </a:lnTo>
                <a:lnTo>
                  <a:pt x="265128" y="2765"/>
                </a:lnTo>
                <a:lnTo>
                  <a:pt x="264644" y="2616"/>
                </a:lnTo>
                <a:lnTo>
                  <a:pt x="264111" y="2478"/>
                </a:lnTo>
                <a:lnTo>
                  <a:pt x="263529" y="2352"/>
                </a:lnTo>
                <a:lnTo>
                  <a:pt x="262996" y="2226"/>
                </a:lnTo>
                <a:lnTo>
                  <a:pt x="262414" y="2111"/>
                </a:lnTo>
                <a:lnTo>
                  <a:pt x="261784" y="1996"/>
                </a:lnTo>
                <a:lnTo>
                  <a:pt x="261202" y="1893"/>
                </a:lnTo>
                <a:lnTo>
                  <a:pt x="260572" y="1790"/>
                </a:lnTo>
                <a:lnTo>
                  <a:pt x="259942" y="1709"/>
                </a:lnTo>
                <a:lnTo>
                  <a:pt x="259264" y="1618"/>
                </a:lnTo>
                <a:lnTo>
                  <a:pt x="258634" y="1549"/>
                </a:lnTo>
                <a:lnTo>
                  <a:pt x="257955" y="1480"/>
                </a:lnTo>
                <a:lnTo>
                  <a:pt x="257276" y="1434"/>
                </a:lnTo>
                <a:lnTo>
                  <a:pt x="256598" y="1377"/>
                </a:lnTo>
                <a:lnTo>
                  <a:pt x="255919" y="1342"/>
                </a:lnTo>
                <a:lnTo>
                  <a:pt x="255192" y="1319"/>
                </a:lnTo>
                <a:lnTo>
                  <a:pt x="254514" y="1296"/>
                </a:lnTo>
                <a:lnTo>
                  <a:pt x="253787" y="1285"/>
                </a:lnTo>
                <a:lnTo>
                  <a:pt x="253108" y="1285"/>
                </a:lnTo>
                <a:lnTo>
                  <a:pt x="250733" y="1296"/>
                </a:lnTo>
                <a:lnTo>
                  <a:pt x="248310" y="1285"/>
                </a:lnTo>
                <a:lnTo>
                  <a:pt x="245886" y="1251"/>
                </a:lnTo>
                <a:lnTo>
                  <a:pt x="243463" y="1205"/>
                </a:lnTo>
                <a:lnTo>
                  <a:pt x="241039" y="1136"/>
                </a:lnTo>
                <a:lnTo>
                  <a:pt x="238567" y="1067"/>
                </a:lnTo>
                <a:lnTo>
                  <a:pt x="233623" y="906"/>
                </a:lnTo>
                <a:lnTo>
                  <a:pt x="228631" y="723"/>
                </a:lnTo>
                <a:lnTo>
                  <a:pt x="226111" y="643"/>
                </a:lnTo>
                <a:lnTo>
                  <a:pt x="223590" y="562"/>
                </a:lnTo>
                <a:lnTo>
                  <a:pt x="221070" y="494"/>
                </a:lnTo>
                <a:lnTo>
                  <a:pt x="218501" y="436"/>
                </a:lnTo>
                <a:lnTo>
                  <a:pt x="215932" y="390"/>
                </a:lnTo>
                <a:lnTo>
                  <a:pt x="213363" y="356"/>
                </a:lnTo>
                <a:lnTo>
                  <a:pt x="211231" y="333"/>
                </a:lnTo>
                <a:lnTo>
                  <a:pt x="209146" y="310"/>
                </a:lnTo>
                <a:lnTo>
                  <a:pt x="204929" y="241"/>
                </a:lnTo>
                <a:lnTo>
                  <a:pt x="200664" y="161"/>
                </a:lnTo>
                <a:lnTo>
                  <a:pt x="196447" y="81"/>
                </a:lnTo>
                <a:lnTo>
                  <a:pt x="194315" y="46"/>
                </a:lnTo>
                <a:lnTo>
                  <a:pt x="192230" y="23"/>
                </a:lnTo>
                <a:lnTo>
                  <a:pt x="190098" y="12"/>
                </a:lnTo>
                <a:lnTo>
                  <a:pt x="1880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2802752" y="2901386"/>
            <a:ext cx="548379" cy="411095"/>
          </a:xfrm>
          <a:custGeom>
            <a:avLst/>
            <a:gdLst/>
            <a:ahLst/>
            <a:cxnLst/>
            <a:rect l="l" t="t" r="r" b="b"/>
            <a:pathLst>
              <a:path w="251557" h="49564" extrusionOk="0">
                <a:moveTo>
                  <a:pt x="249957" y="1"/>
                </a:moveTo>
                <a:lnTo>
                  <a:pt x="248261" y="1021"/>
                </a:lnTo>
                <a:lnTo>
                  <a:pt x="246564" y="2019"/>
                </a:lnTo>
                <a:lnTo>
                  <a:pt x="244771" y="3017"/>
                </a:lnTo>
                <a:lnTo>
                  <a:pt x="242978" y="4004"/>
                </a:lnTo>
                <a:lnTo>
                  <a:pt x="241136" y="4990"/>
                </a:lnTo>
                <a:lnTo>
                  <a:pt x="239197" y="5965"/>
                </a:lnTo>
                <a:lnTo>
                  <a:pt x="237258" y="6929"/>
                </a:lnTo>
                <a:lnTo>
                  <a:pt x="235320" y="7892"/>
                </a:lnTo>
                <a:lnTo>
                  <a:pt x="233284" y="8833"/>
                </a:lnTo>
                <a:lnTo>
                  <a:pt x="231248" y="9773"/>
                </a:lnTo>
                <a:lnTo>
                  <a:pt x="229164" y="10702"/>
                </a:lnTo>
                <a:lnTo>
                  <a:pt x="227031" y="11631"/>
                </a:lnTo>
                <a:lnTo>
                  <a:pt x="224850" y="12538"/>
                </a:lnTo>
                <a:lnTo>
                  <a:pt x="222621" y="13444"/>
                </a:lnTo>
                <a:lnTo>
                  <a:pt x="220391" y="14338"/>
                </a:lnTo>
                <a:lnTo>
                  <a:pt x="218113" y="15222"/>
                </a:lnTo>
                <a:lnTo>
                  <a:pt x="215399" y="16082"/>
                </a:lnTo>
                <a:lnTo>
                  <a:pt x="212636" y="16931"/>
                </a:lnTo>
                <a:lnTo>
                  <a:pt x="209873" y="17779"/>
                </a:lnTo>
                <a:lnTo>
                  <a:pt x="207013" y="18628"/>
                </a:lnTo>
                <a:lnTo>
                  <a:pt x="204105" y="19466"/>
                </a:lnTo>
                <a:lnTo>
                  <a:pt x="201100" y="20291"/>
                </a:lnTo>
                <a:lnTo>
                  <a:pt x="198095" y="21117"/>
                </a:lnTo>
                <a:lnTo>
                  <a:pt x="194993" y="21943"/>
                </a:lnTo>
                <a:lnTo>
                  <a:pt x="191842" y="22769"/>
                </a:lnTo>
                <a:lnTo>
                  <a:pt x="188643" y="23583"/>
                </a:lnTo>
                <a:lnTo>
                  <a:pt x="185396" y="24386"/>
                </a:lnTo>
                <a:lnTo>
                  <a:pt x="182052" y="25201"/>
                </a:lnTo>
                <a:lnTo>
                  <a:pt x="178659" y="26004"/>
                </a:lnTo>
                <a:lnTo>
                  <a:pt x="175169" y="26807"/>
                </a:lnTo>
                <a:lnTo>
                  <a:pt x="171631" y="27609"/>
                </a:lnTo>
                <a:lnTo>
                  <a:pt x="168044" y="28412"/>
                </a:lnTo>
                <a:lnTo>
                  <a:pt x="164797" y="29124"/>
                </a:lnTo>
                <a:lnTo>
                  <a:pt x="161452" y="29823"/>
                </a:lnTo>
                <a:lnTo>
                  <a:pt x="158108" y="30534"/>
                </a:lnTo>
                <a:lnTo>
                  <a:pt x="154715" y="31234"/>
                </a:lnTo>
                <a:lnTo>
                  <a:pt x="151225" y="31934"/>
                </a:lnTo>
                <a:lnTo>
                  <a:pt x="147687" y="32633"/>
                </a:lnTo>
                <a:lnTo>
                  <a:pt x="144100" y="33333"/>
                </a:lnTo>
                <a:lnTo>
                  <a:pt x="140465" y="34033"/>
                </a:lnTo>
                <a:lnTo>
                  <a:pt x="136781" y="34732"/>
                </a:lnTo>
                <a:lnTo>
                  <a:pt x="133001" y="35432"/>
                </a:lnTo>
                <a:lnTo>
                  <a:pt x="129172" y="36132"/>
                </a:lnTo>
                <a:lnTo>
                  <a:pt x="125246" y="36832"/>
                </a:lnTo>
                <a:lnTo>
                  <a:pt x="121271" y="37531"/>
                </a:lnTo>
                <a:lnTo>
                  <a:pt x="117248" y="38231"/>
                </a:lnTo>
                <a:lnTo>
                  <a:pt x="113128" y="38942"/>
                </a:lnTo>
                <a:lnTo>
                  <a:pt x="108960" y="39642"/>
                </a:lnTo>
                <a:lnTo>
                  <a:pt x="103386" y="40445"/>
                </a:lnTo>
                <a:lnTo>
                  <a:pt x="97521" y="41248"/>
                </a:lnTo>
                <a:lnTo>
                  <a:pt x="94516" y="41660"/>
                </a:lnTo>
                <a:lnTo>
                  <a:pt x="91462" y="42073"/>
                </a:lnTo>
                <a:lnTo>
                  <a:pt x="88312" y="42486"/>
                </a:lnTo>
                <a:lnTo>
                  <a:pt x="85113" y="42888"/>
                </a:lnTo>
                <a:lnTo>
                  <a:pt x="81817" y="43301"/>
                </a:lnTo>
                <a:lnTo>
                  <a:pt x="78521" y="43702"/>
                </a:lnTo>
                <a:lnTo>
                  <a:pt x="75128" y="44092"/>
                </a:lnTo>
                <a:lnTo>
                  <a:pt x="71687" y="44482"/>
                </a:lnTo>
                <a:lnTo>
                  <a:pt x="68197" y="44861"/>
                </a:lnTo>
                <a:lnTo>
                  <a:pt x="64659" y="45228"/>
                </a:lnTo>
                <a:lnTo>
                  <a:pt x="61072" y="45583"/>
                </a:lnTo>
                <a:lnTo>
                  <a:pt x="57437" y="45939"/>
                </a:lnTo>
                <a:lnTo>
                  <a:pt x="54092" y="46214"/>
                </a:lnTo>
                <a:lnTo>
                  <a:pt x="50700" y="46478"/>
                </a:lnTo>
                <a:lnTo>
                  <a:pt x="47307" y="46742"/>
                </a:lnTo>
                <a:lnTo>
                  <a:pt x="43865" y="46983"/>
                </a:lnTo>
                <a:lnTo>
                  <a:pt x="40376" y="47224"/>
                </a:lnTo>
                <a:lnTo>
                  <a:pt x="36837" y="47453"/>
                </a:lnTo>
                <a:lnTo>
                  <a:pt x="33299" y="47671"/>
                </a:lnTo>
                <a:lnTo>
                  <a:pt x="29712" y="47877"/>
                </a:lnTo>
                <a:lnTo>
                  <a:pt x="26126" y="48072"/>
                </a:lnTo>
                <a:lnTo>
                  <a:pt x="22442" y="48256"/>
                </a:lnTo>
                <a:lnTo>
                  <a:pt x="18807" y="48439"/>
                </a:lnTo>
                <a:lnTo>
                  <a:pt x="15075" y="48600"/>
                </a:lnTo>
                <a:lnTo>
                  <a:pt x="11342" y="48761"/>
                </a:lnTo>
                <a:lnTo>
                  <a:pt x="7562" y="48898"/>
                </a:lnTo>
                <a:lnTo>
                  <a:pt x="3781" y="49036"/>
                </a:lnTo>
                <a:lnTo>
                  <a:pt x="1" y="49162"/>
                </a:lnTo>
                <a:lnTo>
                  <a:pt x="194" y="49563"/>
                </a:lnTo>
                <a:lnTo>
                  <a:pt x="4024" y="49437"/>
                </a:lnTo>
                <a:lnTo>
                  <a:pt x="7853" y="49300"/>
                </a:lnTo>
                <a:lnTo>
                  <a:pt x="11633" y="49151"/>
                </a:lnTo>
                <a:lnTo>
                  <a:pt x="15414" y="48990"/>
                </a:lnTo>
                <a:lnTo>
                  <a:pt x="19146" y="48829"/>
                </a:lnTo>
                <a:lnTo>
                  <a:pt x="22830" y="48646"/>
                </a:lnTo>
                <a:lnTo>
                  <a:pt x="26513" y="48462"/>
                </a:lnTo>
                <a:lnTo>
                  <a:pt x="30149" y="48267"/>
                </a:lnTo>
                <a:lnTo>
                  <a:pt x="33735" y="48049"/>
                </a:lnTo>
                <a:lnTo>
                  <a:pt x="37322" y="47831"/>
                </a:lnTo>
                <a:lnTo>
                  <a:pt x="40860" y="47602"/>
                </a:lnTo>
                <a:lnTo>
                  <a:pt x="44350" y="47373"/>
                </a:lnTo>
                <a:lnTo>
                  <a:pt x="47840" y="47120"/>
                </a:lnTo>
                <a:lnTo>
                  <a:pt x="51281" y="46857"/>
                </a:lnTo>
                <a:lnTo>
                  <a:pt x="54674" y="46593"/>
                </a:lnTo>
                <a:lnTo>
                  <a:pt x="58018" y="46306"/>
                </a:lnTo>
                <a:lnTo>
                  <a:pt x="58067" y="46306"/>
                </a:lnTo>
                <a:lnTo>
                  <a:pt x="61702" y="45962"/>
                </a:lnTo>
                <a:lnTo>
                  <a:pt x="65337" y="45595"/>
                </a:lnTo>
                <a:lnTo>
                  <a:pt x="68876" y="45228"/>
                </a:lnTo>
                <a:lnTo>
                  <a:pt x="72414" y="44838"/>
                </a:lnTo>
                <a:lnTo>
                  <a:pt x="75855" y="44448"/>
                </a:lnTo>
                <a:lnTo>
                  <a:pt x="79248" y="44058"/>
                </a:lnTo>
                <a:lnTo>
                  <a:pt x="82592" y="43656"/>
                </a:lnTo>
                <a:lnTo>
                  <a:pt x="85888" y="43243"/>
                </a:lnTo>
                <a:lnTo>
                  <a:pt x="89087" y="42830"/>
                </a:lnTo>
                <a:lnTo>
                  <a:pt x="92238" y="42429"/>
                </a:lnTo>
                <a:lnTo>
                  <a:pt x="95340" y="42016"/>
                </a:lnTo>
                <a:lnTo>
                  <a:pt x="98393" y="41603"/>
                </a:lnTo>
                <a:lnTo>
                  <a:pt x="104258" y="40777"/>
                </a:lnTo>
                <a:lnTo>
                  <a:pt x="109832" y="39974"/>
                </a:lnTo>
                <a:lnTo>
                  <a:pt x="109881" y="39974"/>
                </a:lnTo>
                <a:lnTo>
                  <a:pt x="114098" y="39263"/>
                </a:lnTo>
                <a:lnTo>
                  <a:pt x="118217" y="38564"/>
                </a:lnTo>
                <a:lnTo>
                  <a:pt x="122289" y="37852"/>
                </a:lnTo>
                <a:lnTo>
                  <a:pt x="126263" y="37153"/>
                </a:lnTo>
                <a:lnTo>
                  <a:pt x="130189" y="36453"/>
                </a:lnTo>
                <a:lnTo>
                  <a:pt x="134018" y="35742"/>
                </a:lnTo>
                <a:lnTo>
                  <a:pt x="137799" y="35042"/>
                </a:lnTo>
                <a:lnTo>
                  <a:pt x="141531" y="34342"/>
                </a:lnTo>
                <a:lnTo>
                  <a:pt x="145166" y="33643"/>
                </a:lnTo>
                <a:lnTo>
                  <a:pt x="148753" y="32943"/>
                </a:lnTo>
                <a:lnTo>
                  <a:pt x="152291" y="32243"/>
                </a:lnTo>
                <a:lnTo>
                  <a:pt x="155781" y="31532"/>
                </a:lnTo>
                <a:lnTo>
                  <a:pt x="159223" y="30833"/>
                </a:lnTo>
                <a:lnTo>
                  <a:pt x="162567" y="30121"/>
                </a:lnTo>
                <a:lnTo>
                  <a:pt x="165911" y="29410"/>
                </a:lnTo>
                <a:lnTo>
                  <a:pt x="169159" y="28699"/>
                </a:lnTo>
                <a:lnTo>
                  <a:pt x="172794" y="27896"/>
                </a:lnTo>
                <a:lnTo>
                  <a:pt x="176332" y="27093"/>
                </a:lnTo>
                <a:lnTo>
                  <a:pt x="179822" y="26290"/>
                </a:lnTo>
                <a:lnTo>
                  <a:pt x="183263" y="25476"/>
                </a:lnTo>
                <a:lnTo>
                  <a:pt x="186608" y="24662"/>
                </a:lnTo>
                <a:lnTo>
                  <a:pt x="189904" y="23847"/>
                </a:lnTo>
                <a:lnTo>
                  <a:pt x="193103" y="23033"/>
                </a:lnTo>
                <a:lnTo>
                  <a:pt x="196253" y="22207"/>
                </a:lnTo>
                <a:lnTo>
                  <a:pt x="199355" y="21381"/>
                </a:lnTo>
                <a:lnTo>
                  <a:pt x="202409" y="20555"/>
                </a:lnTo>
                <a:lnTo>
                  <a:pt x="205414" y="19718"/>
                </a:lnTo>
                <a:lnTo>
                  <a:pt x="208322" y="18869"/>
                </a:lnTo>
                <a:lnTo>
                  <a:pt x="211182" y="18032"/>
                </a:lnTo>
                <a:lnTo>
                  <a:pt x="213993" y="17172"/>
                </a:lnTo>
                <a:lnTo>
                  <a:pt x="216756" y="16311"/>
                </a:lnTo>
                <a:lnTo>
                  <a:pt x="219470" y="15451"/>
                </a:lnTo>
                <a:lnTo>
                  <a:pt x="219519" y="15439"/>
                </a:lnTo>
                <a:lnTo>
                  <a:pt x="221797" y="14545"/>
                </a:lnTo>
                <a:lnTo>
                  <a:pt x="224075" y="13650"/>
                </a:lnTo>
                <a:lnTo>
                  <a:pt x="226304" y="12744"/>
                </a:lnTo>
                <a:lnTo>
                  <a:pt x="228485" y="11826"/>
                </a:lnTo>
                <a:lnTo>
                  <a:pt x="230618" y="10897"/>
                </a:lnTo>
                <a:lnTo>
                  <a:pt x="232702" y="9968"/>
                </a:lnTo>
                <a:lnTo>
                  <a:pt x="234786" y="9028"/>
                </a:lnTo>
                <a:lnTo>
                  <a:pt x="236822" y="8064"/>
                </a:lnTo>
                <a:lnTo>
                  <a:pt x="238809" y="7112"/>
                </a:lnTo>
                <a:lnTo>
                  <a:pt x="240748" y="6137"/>
                </a:lnTo>
                <a:lnTo>
                  <a:pt x="242638" y="5162"/>
                </a:lnTo>
                <a:lnTo>
                  <a:pt x="244529" y="4176"/>
                </a:lnTo>
                <a:lnTo>
                  <a:pt x="246322" y="3178"/>
                </a:lnTo>
                <a:lnTo>
                  <a:pt x="248115" y="2180"/>
                </a:lnTo>
                <a:lnTo>
                  <a:pt x="249860" y="1171"/>
                </a:lnTo>
                <a:lnTo>
                  <a:pt x="251557" y="150"/>
                </a:lnTo>
                <a:lnTo>
                  <a:pt x="2499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3259310" y="2871419"/>
            <a:ext cx="12999" cy="46240"/>
          </a:xfrm>
          <a:custGeom>
            <a:avLst/>
            <a:gdLst/>
            <a:ahLst/>
            <a:cxnLst/>
            <a:rect l="l" t="t" r="r" b="b"/>
            <a:pathLst>
              <a:path w="5963" h="5575" extrusionOk="0">
                <a:moveTo>
                  <a:pt x="5332" y="0"/>
                </a:moveTo>
                <a:lnTo>
                  <a:pt x="5187" y="12"/>
                </a:lnTo>
                <a:lnTo>
                  <a:pt x="5090" y="34"/>
                </a:lnTo>
                <a:lnTo>
                  <a:pt x="4411" y="333"/>
                </a:lnTo>
                <a:lnTo>
                  <a:pt x="3733" y="642"/>
                </a:lnTo>
                <a:lnTo>
                  <a:pt x="3103" y="952"/>
                </a:lnTo>
                <a:lnTo>
                  <a:pt x="2521" y="1285"/>
                </a:lnTo>
                <a:lnTo>
                  <a:pt x="1988" y="1617"/>
                </a:lnTo>
                <a:lnTo>
                  <a:pt x="1455" y="1950"/>
                </a:lnTo>
                <a:lnTo>
                  <a:pt x="1019" y="2294"/>
                </a:lnTo>
                <a:lnTo>
                  <a:pt x="679" y="2650"/>
                </a:lnTo>
                <a:lnTo>
                  <a:pt x="388" y="2994"/>
                </a:lnTo>
                <a:lnTo>
                  <a:pt x="146" y="3349"/>
                </a:lnTo>
                <a:lnTo>
                  <a:pt x="1" y="3716"/>
                </a:lnTo>
                <a:lnTo>
                  <a:pt x="1" y="4072"/>
                </a:lnTo>
                <a:lnTo>
                  <a:pt x="49" y="4428"/>
                </a:lnTo>
                <a:lnTo>
                  <a:pt x="243" y="4783"/>
                </a:lnTo>
                <a:lnTo>
                  <a:pt x="388" y="4955"/>
                </a:lnTo>
                <a:lnTo>
                  <a:pt x="534" y="5139"/>
                </a:lnTo>
                <a:lnTo>
                  <a:pt x="728" y="5311"/>
                </a:lnTo>
                <a:lnTo>
                  <a:pt x="970" y="5483"/>
                </a:lnTo>
                <a:lnTo>
                  <a:pt x="1067" y="5517"/>
                </a:lnTo>
                <a:lnTo>
                  <a:pt x="1164" y="5540"/>
                </a:lnTo>
                <a:lnTo>
                  <a:pt x="1358" y="5563"/>
                </a:lnTo>
                <a:lnTo>
                  <a:pt x="1503" y="5575"/>
                </a:lnTo>
                <a:lnTo>
                  <a:pt x="1649" y="5575"/>
                </a:lnTo>
                <a:lnTo>
                  <a:pt x="1794" y="5563"/>
                </a:lnTo>
                <a:lnTo>
                  <a:pt x="1891" y="5540"/>
                </a:lnTo>
                <a:lnTo>
                  <a:pt x="1940" y="5506"/>
                </a:lnTo>
                <a:lnTo>
                  <a:pt x="2085" y="5185"/>
                </a:lnTo>
                <a:lnTo>
                  <a:pt x="2133" y="4863"/>
                </a:lnTo>
                <a:lnTo>
                  <a:pt x="2133" y="4210"/>
                </a:lnTo>
                <a:lnTo>
                  <a:pt x="2133" y="3888"/>
                </a:lnTo>
                <a:lnTo>
                  <a:pt x="2133" y="3567"/>
                </a:lnTo>
                <a:lnTo>
                  <a:pt x="2230" y="3235"/>
                </a:lnTo>
                <a:lnTo>
                  <a:pt x="2376" y="2914"/>
                </a:lnTo>
                <a:lnTo>
                  <a:pt x="2618" y="2558"/>
                </a:lnTo>
                <a:lnTo>
                  <a:pt x="2957" y="2191"/>
                </a:lnTo>
                <a:lnTo>
                  <a:pt x="3297" y="1835"/>
                </a:lnTo>
                <a:lnTo>
                  <a:pt x="3733" y="1491"/>
                </a:lnTo>
                <a:lnTo>
                  <a:pt x="4218" y="1147"/>
                </a:lnTo>
                <a:lnTo>
                  <a:pt x="4751" y="803"/>
                </a:lnTo>
                <a:lnTo>
                  <a:pt x="5332" y="459"/>
                </a:lnTo>
                <a:lnTo>
                  <a:pt x="5962" y="115"/>
                </a:lnTo>
                <a:lnTo>
                  <a:pt x="5962" y="80"/>
                </a:lnTo>
                <a:lnTo>
                  <a:pt x="5914" y="57"/>
                </a:lnTo>
                <a:lnTo>
                  <a:pt x="5817" y="23"/>
                </a:lnTo>
                <a:lnTo>
                  <a:pt x="5672" y="12"/>
                </a:lnTo>
                <a:lnTo>
                  <a:pt x="55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>
            <a:off x="3086768" y="2901386"/>
            <a:ext cx="24197" cy="92862"/>
          </a:xfrm>
          <a:custGeom>
            <a:avLst/>
            <a:gdLst/>
            <a:ahLst/>
            <a:cxnLst/>
            <a:rect l="l" t="t" r="r" b="b"/>
            <a:pathLst>
              <a:path w="11100" h="11196" extrusionOk="0">
                <a:moveTo>
                  <a:pt x="10082" y="1"/>
                </a:moveTo>
                <a:lnTo>
                  <a:pt x="9840" y="35"/>
                </a:lnTo>
                <a:lnTo>
                  <a:pt x="9743" y="58"/>
                </a:lnTo>
                <a:lnTo>
                  <a:pt x="9694" y="81"/>
                </a:lnTo>
                <a:lnTo>
                  <a:pt x="8580" y="712"/>
                </a:lnTo>
                <a:lnTo>
                  <a:pt x="7513" y="1354"/>
                </a:lnTo>
                <a:lnTo>
                  <a:pt x="6495" y="1996"/>
                </a:lnTo>
                <a:lnTo>
                  <a:pt x="5526" y="2650"/>
                </a:lnTo>
                <a:lnTo>
                  <a:pt x="4605" y="3315"/>
                </a:lnTo>
                <a:lnTo>
                  <a:pt x="3733" y="3981"/>
                </a:lnTo>
                <a:lnTo>
                  <a:pt x="2957" y="4657"/>
                </a:lnTo>
                <a:lnTo>
                  <a:pt x="2279" y="5346"/>
                </a:lnTo>
                <a:lnTo>
                  <a:pt x="1648" y="6034"/>
                </a:lnTo>
                <a:lnTo>
                  <a:pt x="1115" y="6722"/>
                </a:lnTo>
                <a:lnTo>
                  <a:pt x="679" y="7422"/>
                </a:lnTo>
                <a:lnTo>
                  <a:pt x="340" y="8121"/>
                </a:lnTo>
                <a:lnTo>
                  <a:pt x="97" y="8821"/>
                </a:lnTo>
                <a:lnTo>
                  <a:pt x="49" y="9177"/>
                </a:lnTo>
                <a:lnTo>
                  <a:pt x="1" y="9532"/>
                </a:lnTo>
                <a:lnTo>
                  <a:pt x="1" y="9876"/>
                </a:lnTo>
                <a:lnTo>
                  <a:pt x="1" y="10232"/>
                </a:lnTo>
                <a:lnTo>
                  <a:pt x="49" y="10588"/>
                </a:lnTo>
                <a:lnTo>
                  <a:pt x="146" y="10943"/>
                </a:lnTo>
                <a:lnTo>
                  <a:pt x="194" y="11000"/>
                </a:lnTo>
                <a:lnTo>
                  <a:pt x="243" y="11035"/>
                </a:lnTo>
                <a:lnTo>
                  <a:pt x="388" y="11081"/>
                </a:lnTo>
                <a:lnTo>
                  <a:pt x="485" y="11115"/>
                </a:lnTo>
                <a:lnTo>
                  <a:pt x="631" y="11138"/>
                </a:lnTo>
                <a:lnTo>
                  <a:pt x="824" y="11161"/>
                </a:lnTo>
                <a:lnTo>
                  <a:pt x="1164" y="11195"/>
                </a:lnTo>
                <a:lnTo>
                  <a:pt x="1552" y="11195"/>
                </a:lnTo>
                <a:lnTo>
                  <a:pt x="1697" y="11184"/>
                </a:lnTo>
                <a:lnTo>
                  <a:pt x="1891" y="11173"/>
                </a:lnTo>
                <a:lnTo>
                  <a:pt x="1988" y="11150"/>
                </a:lnTo>
                <a:lnTo>
                  <a:pt x="2133" y="11115"/>
                </a:lnTo>
                <a:lnTo>
                  <a:pt x="2182" y="11081"/>
                </a:lnTo>
                <a:lnTo>
                  <a:pt x="2230" y="11035"/>
                </a:lnTo>
                <a:lnTo>
                  <a:pt x="2860" y="9636"/>
                </a:lnTo>
                <a:lnTo>
                  <a:pt x="3539" y="8259"/>
                </a:lnTo>
                <a:lnTo>
                  <a:pt x="3878" y="7571"/>
                </a:lnTo>
                <a:lnTo>
                  <a:pt x="4314" y="6883"/>
                </a:lnTo>
                <a:lnTo>
                  <a:pt x="4702" y="6206"/>
                </a:lnTo>
                <a:lnTo>
                  <a:pt x="5187" y="5529"/>
                </a:lnTo>
                <a:lnTo>
                  <a:pt x="5671" y="4852"/>
                </a:lnTo>
                <a:lnTo>
                  <a:pt x="6253" y="4187"/>
                </a:lnTo>
                <a:lnTo>
                  <a:pt x="6883" y="3522"/>
                </a:lnTo>
                <a:lnTo>
                  <a:pt x="7562" y="2845"/>
                </a:lnTo>
                <a:lnTo>
                  <a:pt x="8337" y="2191"/>
                </a:lnTo>
                <a:lnTo>
                  <a:pt x="9161" y="1526"/>
                </a:lnTo>
                <a:lnTo>
                  <a:pt x="10034" y="861"/>
                </a:lnTo>
                <a:lnTo>
                  <a:pt x="11052" y="207"/>
                </a:lnTo>
                <a:lnTo>
                  <a:pt x="11100" y="173"/>
                </a:lnTo>
                <a:lnTo>
                  <a:pt x="11100" y="150"/>
                </a:lnTo>
                <a:lnTo>
                  <a:pt x="11052" y="115"/>
                </a:lnTo>
                <a:lnTo>
                  <a:pt x="11003" y="92"/>
                </a:lnTo>
                <a:lnTo>
                  <a:pt x="10809" y="46"/>
                </a:lnTo>
                <a:lnTo>
                  <a:pt x="10567" y="12"/>
                </a:lnTo>
                <a:lnTo>
                  <a:pt x="103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>
            <a:off x="3100819" y="2922602"/>
            <a:ext cx="40471" cy="34164"/>
          </a:xfrm>
          <a:custGeom>
            <a:avLst/>
            <a:gdLst/>
            <a:ahLst/>
            <a:cxnLst/>
            <a:rect l="l" t="t" r="r" b="b"/>
            <a:pathLst>
              <a:path w="18565" h="4119" extrusionOk="0">
                <a:moveTo>
                  <a:pt x="18468" y="1"/>
                </a:moveTo>
                <a:lnTo>
                  <a:pt x="17838" y="93"/>
                </a:lnTo>
                <a:lnTo>
                  <a:pt x="17207" y="184"/>
                </a:lnTo>
                <a:lnTo>
                  <a:pt x="16044" y="402"/>
                </a:lnTo>
                <a:lnTo>
                  <a:pt x="14881" y="632"/>
                </a:lnTo>
                <a:lnTo>
                  <a:pt x="13766" y="884"/>
                </a:lnTo>
                <a:lnTo>
                  <a:pt x="11633" y="1389"/>
                </a:lnTo>
                <a:lnTo>
                  <a:pt x="10567" y="1641"/>
                </a:lnTo>
                <a:lnTo>
                  <a:pt x="9501" y="1870"/>
                </a:lnTo>
                <a:lnTo>
                  <a:pt x="7223" y="2341"/>
                </a:lnTo>
                <a:lnTo>
                  <a:pt x="4945" y="2800"/>
                </a:lnTo>
                <a:lnTo>
                  <a:pt x="2618" y="3258"/>
                </a:lnTo>
                <a:lnTo>
                  <a:pt x="292" y="3717"/>
                </a:lnTo>
                <a:lnTo>
                  <a:pt x="146" y="3752"/>
                </a:lnTo>
                <a:lnTo>
                  <a:pt x="49" y="3786"/>
                </a:lnTo>
                <a:lnTo>
                  <a:pt x="1" y="3820"/>
                </a:lnTo>
                <a:lnTo>
                  <a:pt x="49" y="3866"/>
                </a:lnTo>
                <a:lnTo>
                  <a:pt x="49" y="3901"/>
                </a:lnTo>
                <a:lnTo>
                  <a:pt x="146" y="3947"/>
                </a:lnTo>
                <a:lnTo>
                  <a:pt x="340" y="4015"/>
                </a:lnTo>
                <a:lnTo>
                  <a:pt x="679" y="4073"/>
                </a:lnTo>
                <a:lnTo>
                  <a:pt x="825" y="4096"/>
                </a:lnTo>
                <a:lnTo>
                  <a:pt x="1019" y="4107"/>
                </a:lnTo>
                <a:lnTo>
                  <a:pt x="1213" y="4119"/>
                </a:lnTo>
                <a:lnTo>
                  <a:pt x="1406" y="4107"/>
                </a:lnTo>
                <a:lnTo>
                  <a:pt x="1552" y="4096"/>
                </a:lnTo>
                <a:lnTo>
                  <a:pt x="1746" y="4073"/>
                </a:lnTo>
                <a:lnTo>
                  <a:pt x="4024" y="3591"/>
                </a:lnTo>
                <a:lnTo>
                  <a:pt x="6302" y="3098"/>
                </a:lnTo>
                <a:lnTo>
                  <a:pt x="8483" y="2605"/>
                </a:lnTo>
                <a:lnTo>
                  <a:pt x="10713" y="2111"/>
                </a:lnTo>
                <a:lnTo>
                  <a:pt x="11730" y="1870"/>
                </a:lnTo>
                <a:lnTo>
                  <a:pt x="12845" y="1618"/>
                </a:lnTo>
                <a:lnTo>
                  <a:pt x="13912" y="1377"/>
                </a:lnTo>
                <a:lnTo>
                  <a:pt x="15026" y="1125"/>
                </a:lnTo>
                <a:lnTo>
                  <a:pt x="16044" y="861"/>
                </a:lnTo>
                <a:lnTo>
                  <a:pt x="17014" y="586"/>
                </a:lnTo>
                <a:lnTo>
                  <a:pt x="17450" y="448"/>
                </a:lnTo>
                <a:lnTo>
                  <a:pt x="17886" y="311"/>
                </a:lnTo>
                <a:lnTo>
                  <a:pt x="18225" y="161"/>
                </a:lnTo>
                <a:lnTo>
                  <a:pt x="18565" y="12"/>
                </a:lnTo>
                <a:lnTo>
                  <a:pt x="185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2933875" y="2988243"/>
            <a:ext cx="24834" cy="105801"/>
          </a:xfrm>
          <a:custGeom>
            <a:avLst/>
            <a:gdLst/>
            <a:ahLst/>
            <a:cxnLst/>
            <a:rect l="l" t="t" r="r" b="b"/>
            <a:pathLst>
              <a:path w="11392" h="12756" extrusionOk="0">
                <a:moveTo>
                  <a:pt x="631" y="0"/>
                </a:moveTo>
                <a:lnTo>
                  <a:pt x="389" y="12"/>
                </a:lnTo>
                <a:lnTo>
                  <a:pt x="195" y="35"/>
                </a:lnTo>
                <a:lnTo>
                  <a:pt x="98" y="58"/>
                </a:lnTo>
                <a:lnTo>
                  <a:pt x="49" y="81"/>
                </a:lnTo>
                <a:lnTo>
                  <a:pt x="1" y="115"/>
                </a:lnTo>
                <a:lnTo>
                  <a:pt x="1" y="149"/>
                </a:lnTo>
                <a:lnTo>
                  <a:pt x="49" y="906"/>
                </a:lnTo>
                <a:lnTo>
                  <a:pt x="146" y="1675"/>
                </a:lnTo>
                <a:lnTo>
                  <a:pt x="340" y="2443"/>
                </a:lnTo>
                <a:lnTo>
                  <a:pt x="583" y="3223"/>
                </a:lnTo>
                <a:lnTo>
                  <a:pt x="873" y="4003"/>
                </a:lnTo>
                <a:lnTo>
                  <a:pt x="1213" y="4783"/>
                </a:lnTo>
                <a:lnTo>
                  <a:pt x="1649" y="5563"/>
                </a:lnTo>
                <a:lnTo>
                  <a:pt x="2182" y="6355"/>
                </a:lnTo>
                <a:lnTo>
                  <a:pt x="2764" y="7135"/>
                </a:lnTo>
                <a:lnTo>
                  <a:pt x="3442" y="7926"/>
                </a:lnTo>
                <a:lnTo>
                  <a:pt x="4218" y="8706"/>
                </a:lnTo>
                <a:lnTo>
                  <a:pt x="5042" y="9486"/>
                </a:lnTo>
                <a:lnTo>
                  <a:pt x="6011" y="10266"/>
                </a:lnTo>
                <a:lnTo>
                  <a:pt x="7077" y="11035"/>
                </a:lnTo>
                <a:lnTo>
                  <a:pt x="8241" y="11803"/>
                </a:lnTo>
                <a:lnTo>
                  <a:pt x="8871" y="12182"/>
                </a:lnTo>
                <a:lnTo>
                  <a:pt x="9501" y="12560"/>
                </a:lnTo>
                <a:lnTo>
                  <a:pt x="9646" y="12618"/>
                </a:lnTo>
                <a:lnTo>
                  <a:pt x="9743" y="12652"/>
                </a:lnTo>
                <a:lnTo>
                  <a:pt x="9937" y="12686"/>
                </a:lnTo>
                <a:lnTo>
                  <a:pt x="10083" y="12721"/>
                </a:lnTo>
                <a:lnTo>
                  <a:pt x="10228" y="12732"/>
                </a:lnTo>
                <a:lnTo>
                  <a:pt x="10422" y="12744"/>
                </a:lnTo>
                <a:lnTo>
                  <a:pt x="10616" y="12755"/>
                </a:lnTo>
                <a:lnTo>
                  <a:pt x="10761" y="12744"/>
                </a:lnTo>
                <a:lnTo>
                  <a:pt x="10907" y="12744"/>
                </a:lnTo>
                <a:lnTo>
                  <a:pt x="11052" y="12721"/>
                </a:lnTo>
                <a:lnTo>
                  <a:pt x="11197" y="12698"/>
                </a:lnTo>
                <a:lnTo>
                  <a:pt x="11294" y="12675"/>
                </a:lnTo>
                <a:lnTo>
                  <a:pt x="11343" y="12640"/>
                </a:lnTo>
                <a:lnTo>
                  <a:pt x="11391" y="12595"/>
                </a:lnTo>
                <a:lnTo>
                  <a:pt x="11391" y="12549"/>
                </a:lnTo>
                <a:lnTo>
                  <a:pt x="11343" y="12491"/>
                </a:lnTo>
                <a:lnTo>
                  <a:pt x="9549" y="10931"/>
                </a:lnTo>
                <a:lnTo>
                  <a:pt x="7805" y="9383"/>
                </a:lnTo>
                <a:lnTo>
                  <a:pt x="7029" y="8614"/>
                </a:lnTo>
                <a:lnTo>
                  <a:pt x="6205" y="7857"/>
                </a:lnTo>
                <a:lnTo>
                  <a:pt x="5478" y="7089"/>
                </a:lnTo>
                <a:lnTo>
                  <a:pt x="4799" y="6320"/>
                </a:lnTo>
                <a:lnTo>
                  <a:pt x="4121" y="5563"/>
                </a:lnTo>
                <a:lnTo>
                  <a:pt x="3539" y="4795"/>
                </a:lnTo>
                <a:lnTo>
                  <a:pt x="3006" y="4038"/>
                </a:lnTo>
                <a:lnTo>
                  <a:pt x="2521" y="3269"/>
                </a:lnTo>
                <a:lnTo>
                  <a:pt x="2134" y="2501"/>
                </a:lnTo>
                <a:lnTo>
                  <a:pt x="1746" y="1732"/>
                </a:lnTo>
                <a:lnTo>
                  <a:pt x="1503" y="952"/>
                </a:lnTo>
                <a:lnTo>
                  <a:pt x="1310" y="172"/>
                </a:lnTo>
                <a:lnTo>
                  <a:pt x="1261" y="138"/>
                </a:lnTo>
                <a:lnTo>
                  <a:pt x="1213" y="103"/>
                </a:lnTo>
                <a:lnTo>
                  <a:pt x="1067" y="46"/>
                </a:lnTo>
                <a:lnTo>
                  <a:pt x="873" y="23"/>
                </a:lnTo>
                <a:lnTo>
                  <a:pt x="6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10800000">
            <a:off x="2952789" y="3002418"/>
            <a:ext cx="19445" cy="47866"/>
          </a:xfrm>
          <a:custGeom>
            <a:avLst/>
            <a:gdLst/>
            <a:ahLst/>
            <a:cxnLst/>
            <a:rect l="l" t="t" r="r" b="b"/>
            <a:pathLst>
              <a:path w="8920" h="5771" extrusionOk="0">
                <a:moveTo>
                  <a:pt x="8822" y="1"/>
                </a:moveTo>
                <a:lnTo>
                  <a:pt x="8144" y="310"/>
                </a:lnTo>
                <a:lnTo>
                  <a:pt x="7514" y="643"/>
                </a:lnTo>
                <a:lnTo>
                  <a:pt x="6980" y="976"/>
                </a:lnTo>
                <a:lnTo>
                  <a:pt x="6447" y="1320"/>
                </a:lnTo>
                <a:lnTo>
                  <a:pt x="5478" y="2019"/>
                </a:lnTo>
                <a:lnTo>
                  <a:pt x="5042" y="2363"/>
                </a:lnTo>
                <a:lnTo>
                  <a:pt x="4509" y="2708"/>
                </a:lnTo>
                <a:lnTo>
                  <a:pt x="2327" y="4061"/>
                </a:lnTo>
                <a:lnTo>
                  <a:pt x="49" y="5392"/>
                </a:lnTo>
                <a:lnTo>
                  <a:pt x="1" y="5437"/>
                </a:lnTo>
                <a:lnTo>
                  <a:pt x="1" y="5483"/>
                </a:lnTo>
                <a:lnTo>
                  <a:pt x="1" y="5529"/>
                </a:lnTo>
                <a:lnTo>
                  <a:pt x="98" y="5575"/>
                </a:lnTo>
                <a:lnTo>
                  <a:pt x="195" y="5621"/>
                </a:lnTo>
                <a:lnTo>
                  <a:pt x="292" y="5655"/>
                </a:lnTo>
                <a:lnTo>
                  <a:pt x="631" y="5724"/>
                </a:lnTo>
                <a:lnTo>
                  <a:pt x="970" y="5759"/>
                </a:lnTo>
                <a:lnTo>
                  <a:pt x="1116" y="5770"/>
                </a:lnTo>
                <a:lnTo>
                  <a:pt x="1310" y="5770"/>
                </a:lnTo>
                <a:lnTo>
                  <a:pt x="1455" y="5759"/>
                </a:lnTo>
                <a:lnTo>
                  <a:pt x="1600" y="5747"/>
                </a:lnTo>
                <a:lnTo>
                  <a:pt x="1697" y="5713"/>
                </a:lnTo>
                <a:lnTo>
                  <a:pt x="1794" y="5667"/>
                </a:lnTo>
                <a:lnTo>
                  <a:pt x="2861" y="5013"/>
                </a:lnTo>
                <a:lnTo>
                  <a:pt x="3975" y="4325"/>
                </a:lnTo>
                <a:lnTo>
                  <a:pt x="5090" y="3625"/>
                </a:lnTo>
                <a:lnTo>
                  <a:pt x="6156" y="2925"/>
                </a:lnTo>
                <a:lnTo>
                  <a:pt x="6690" y="2558"/>
                </a:lnTo>
                <a:lnTo>
                  <a:pt x="7126" y="2203"/>
                </a:lnTo>
                <a:lnTo>
                  <a:pt x="7562" y="1836"/>
                </a:lnTo>
                <a:lnTo>
                  <a:pt x="7950" y="1480"/>
                </a:lnTo>
                <a:lnTo>
                  <a:pt x="8289" y="1113"/>
                </a:lnTo>
                <a:lnTo>
                  <a:pt x="8580" y="746"/>
                </a:lnTo>
                <a:lnTo>
                  <a:pt x="8774" y="379"/>
                </a:lnTo>
                <a:lnTo>
                  <a:pt x="8919" y="12"/>
                </a:lnTo>
                <a:lnTo>
                  <a:pt x="887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3234692" y="2868566"/>
            <a:ext cx="30537" cy="27694"/>
          </a:xfrm>
          <a:custGeom>
            <a:avLst/>
            <a:gdLst/>
            <a:ahLst/>
            <a:cxnLst/>
            <a:rect l="l" t="t" r="r" b="b"/>
            <a:pathLst>
              <a:path w="14008" h="3339" extrusionOk="0">
                <a:moveTo>
                  <a:pt x="49" y="1"/>
                </a:moveTo>
                <a:lnTo>
                  <a:pt x="0" y="24"/>
                </a:lnTo>
                <a:lnTo>
                  <a:pt x="0" y="35"/>
                </a:lnTo>
                <a:lnTo>
                  <a:pt x="194" y="139"/>
                </a:lnTo>
                <a:lnTo>
                  <a:pt x="388" y="230"/>
                </a:lnTo>
                <a:lnTo>
                  <a:pt x="921" y="425"/>
                </a:lnTo>
                <a:lnTo>
                  <a:pt x="1600" y="609"/>
                </a:lnTo>
                <a:lnTo>
                  <a:pt x="2327" y="792"/>
                </a:lnTo>
                <a:lnTo>
                  <a:pt x="3878" y="1159"/>
                </a:lnTo>
                <a:lnTo>
                  <a:pt x="4605" y="1331"/>
                </a:lnTo>
                <a:lnTo>
                  <a:pt x="5332" y="1503"/>
                </a:lnTo>
                <a:lnTo>
                  <a:pt x="8870" y="2387"/>
                </a:lnTo>
                <a:lnTo>
                  <a:pt x="10663" y="2834"/>
                </a:lnTo>
                <a:lnTo>
                  <a:pt x="12554" y="3270"/>
                </a:lnTo>
                <a:lnTo>
                  <a:pt x="12699" y="3293"/>
                </a:lnTo>
                <a:lnTo>
                  <a:pt x="12845" y="3316"/>
                </a:lnTo>
                <a:lnTo>
                  <a:pt x="13135" y="3339"/>
                </a:lnTo>
                <a:lnTo>
                  <a:pt x="13426" y="3339"/>
                </a:lnTo>
                <a:lnTo>
                  <a:pt x="13717" y="3316"/>
                </a:lnTo>
                <a:lnTo>
                  <a:pt x="13911" y="3281"/>
                </a:lnTo>
                <a:lnTo>
                  <a:pt x="13959" y="3258"/>
                </a:lnTo>
                <a:lnTo>
                  <a:pt x="14008" y="3235"/>
                </a:lnTo>
                <a:lnTo>
                  <a:pt x="14008" y="3201"/>
                </a:lnTo>
                <a:lnTo>
                  <a:pt x="13959" y="3178"/>
                </a:lnTo>
                <a:lnTo>
                  <a:pt x="13911" y="3144"/>
                </a:lnTo>
                <a:lnTo>
                  <a:pt x="13814" y="3109"/>
                </a:lnTo>
                <a:lnTo>
                  <a:pt x="12021" y="2662"/>
                </a:lnTo>
                <a:lnTo>
                  <a:pt x="10179" y="2226"/>
                </a:lnTo>
                <a:lnTo>
                  <a:pt x="6495" y="1354"/>
                </a:lnTo>
                <a:lnTo>
                  <a:pt x="5817" y="1182"/>
                </a:lnTo>
                <a:lnTo>
                  <a:pt x="5089" y="999"/>
                </a:lnTo>
                <a:lnTo>
                  <a:pt x="3635" y="632"/>
                </a:lnTo>
                <a:lnTo>
                  <a:pt x="2860" y="448"/>
                </a:lnTo>
                <a:lnTo>
                  <a:pt x="2036" y="288"/>
                </a:lnTo>
                <a:lnTo>
                  <a:pt x="1212" y="127"/>
                </a:lnTo>
                <a:lnTo>
                  <a:pt x="727" y="70"/>
                </a:lnTo>
                <a:lnTo>
                  <a:pt x="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800000">
            <a:off x="3181333" y="2944101"/>
            <a:ext cx="137042" cy="42632"/>
          </a:xfrm>
          <a:custGeom>
            <a:avLst/>
            <a:gdLst/>
            <a:ahLst/>
            <a:cxnLst/>
            <a:rect l="l" t="t" r="r" b="b"/>
            <a:pathLst>
              <a:path w="62865" h="5140" extrusionOk="0">
                <a:moveTo>
                  <a:pt x="49" y="1"/>
                </a:moveTo>
                <a:lnTo>
                  <a:pt x="0" y="12"/>
                </a:lnTo>
                <a:lnTo>
                  <a:pt x="0" y="24"/>
                </a:lnTo>
                <a:lnTo>
                  <a:pt x="49" y="24"/>
                </a:lnTo>
                <a:lnTo>
                  <a:pt x="3296" y="563"/>
                </a:lnTo>
                <a:lnTo>
                  <a:pt x="6737" y="1090"/>
                </a:lnTo>
                <a:lnTo>
                  <a:pt x="10324" y="1618"/>
                </a:lnTo>
                <a:lnTo>
                  <a:pt x="12166" y="1882"/>
                </a:lnTo>
                <a:lnTo>
                  <a:pt x="14056" y="2134"/>
                </a:lnTo>
                <a:lnTo>
                  <a:pt x="15898" y="2386"/>
                </a:lnTo>
                <a:lnTo>
                  <a:pt x="17837" y="2627"/>
                </a:lnTo>
                <a:lnTo>
                  <a:pt x="19776" y="2868"/>
                </a:lnTo>
                <a:lnTo>
                  <a:pt x="21666" y="3086"/>
                </a:lnTo>
                <a:lnTo>
                  <a:pt x="23653" y="3304"/>
                </a:lnTo>
                <a:lnTo>
                  <a:pt x="25592" y="3511"/>
                </a:lnTo>
                <a:lnTo>
                  <a:pt x="27531" y="3706"/>
                </a:lnTo>
                <a:lnTo>
                  <a:pt x="29518" y="3889"/>
                </a:lnTo>
                <a:lnTo>
                  <a:pt x="31457" y="4061"/>
                </a:lnTo>
                <a:lnTo>
                  <a:pt x="33492" y="4222"/>
                </a:lnTo>
                <a:lnTo>
                  <a:pt x="35480" y="4359"/>
                </a:lnTo>
                <a:lnTo>
                  <a:pt x="37515" y="4474"/>
                </a:lnTo>
                <a:lnTo>
                  <a:pt x="39551" y="4589"/>
                </a:lnTo>
                <a:lnTo>
                  <a:pt x="41587" y="4681"/>
                </a:lnTo>
                <a:lnTo>
                  <a:pt x="43671" y="4772"/>
                </a:lnTo>
                <a:lnTo>
                  <a:pt x="45707" y="4841"/>
                </a:lnTo>
                <a:lnTo>
                  <a:pt x="47791" y="4910"/>
                </a:lnTo>
                <a:lnTo>
                  <a:pt x="49827" y="4956"/>
                </a:lnTo>
                <a:lnTo>
                  <a:pt x="51911" y="5002"/>
                </a:lnTo>
                <a:lnTo>
                  <a:pt x="53995" y="5048"/>
                </a:lnTo>
                <a:lnTo>
                  <a:pt x="58115" y="5105"/>
                </a:lnTo>
                <a:lnTo>
                  <a:pt x="62235" y="5139"/>
                </a:lnTo>
                <a:lnTo>
                  <a:pt x="62380" y="5139"/>
                </a:lnTo>
                <a:lnTo>
                  <a:pt x="62526" y="5128"/>
                </a:lnTo>
                <a:lnTo>
                  <a:pt x="62623" y="5116"/>
                </a:lnTo>
                <a:lnTo>
                  <a:pt x="62719" y="5093"/>
                </a:lnTo>
                <a:lnTo>
                  <a:pt x="62865" y="5036"/>
                </a:lnTo>
                <a:lnTo>
                  <a:pt x="62865" y="4979"/>
                </a:lnTo>
                <a:lnTo>
                  <a:pt x="62816" y="4921"/>
                </a:lnTo>
                <a:lnTo>
                  <a:pt x="62623" y="4864"/>
                </a:lnTo>
                <a:lnTo>
                  <a:pt x="62380" y="4818"/>
                </a:lnTo>
                <a:lnTo>
                  <a:pt x="62235" y="4807"/>
                </a:lnTo>
                <a:lnTo>
                  <a:pt x="62089" y="4807"/>
                </a:lnTo>
                <a:lnTo>
                  <a:pt x="57582" y="4726"/>
                </a:lnTo>
                <a:lnTo>
                  <a:pt x="53171" y="4646"/>
                </a:lnTo>
                <a:lnTo>
                  <a:pt x="50941" y="4600"/>
                </a:lnTo>
                <a:lnTo>
                  <a:pt x="48712" y="4543"/>
                </a:lnTo>
                <a:lnTo>
                  <a:pt x="46531" y="4486"/>
                </a:lnTo>
                <a:lnTo>
                  <a:pt x="44301" y="4405"/>
                </a:lnTo>
                <a:lnTo>
                  <a:pt x="42120" y="4325"/>
                </a:lnTo>
                <a:lnTo>
                  <a:pt x="39939" y="4233"/>
                </a:lnTo>
                <a:lnTo>
                  <a:pt x="37758" y="4118"/>
                </a:lnTo>
                <a:lnTo>
                  <a:pt x="35577" y="3992"/>
                </a:lnTo>
                <a:lnTo>
                  <a:pt x="33444" y="3855"/>
                </a:lnTo>
                <a:lnTo>
                  <a:pt x="31263" y="3694"/>
                </a:lnTo>
                <a:lnTo>
                  <a:pt x="29130" y="3511"/>
                </a:lnTo>
                <a:lnTo>
                  <a:pt x="26998" y="3304"/>
                </a:lnTo>
                <a:lnTo>
                  <a:pt x="25204" y="3121"/>
                </a:lnTo>
                <a:lnTo>
                  <a:pt x="23459" y="2926"/>
                </a:lnTo>
                <a:lnTo>
                  <a:pt x="21763" y="2719"/>
                </a:lnTo>
                <a:lnTo>
                  <a:pt x="20066" y="2513"/>
                </a:lnTo>
                <a:lnTo>
                  <a:pt x="16722" y="2088"/>
                </a:lnTo>
                <a:lnTo>
                  <a:pt x="13426" y="1652"/>
                </a:lnTo>
                <a:lnTo>
                  <a:pt x="10130" y="1217"/>
                </a:lnTo>
                <a:lnTo>
                  <a:pt x="6834" y="792"/>
                </a:lnTo>
                <a:lnTo>
                  <a:pt x="5186" y="586"/>
                </a:lnTo>
                <a:lnTo>
                  <a:pt x="3538" y="379"/>
                </a:lnTo>
                <a:lnTo>
                  <a:pt x="1842" y="184"/>
                </a:lnTo>
                <a:lnTo>
                  <a:pt x="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3258464" y="2950380"/>
            <a:ext cx="76078" cy="5433"/>
          </a:xfrm>
          <a:custGeom>
            <a:avLst/>
            <a:gdLst/>
            <a:ahLst/>
            <a:cxnLst/>
            <a:rect l="l" t="t" r="r" b="b"/>
            <a:pathLst>
              <a:path w="34899" h="655" extrusionOk="0">
                <a:moveTo>
                  <a:pt x="49" y="1"/>
                </a:moveTo>
                <a:lnTo>
                  <a:pt x="0" y="23"/>
                </a:lnTo>
                <a:lnTo>
                  <a:pt x="49" y="35"/>
                </a:lnTo>
                <a:lnTo>
                  <a:pt x="97" y="46"/>
                </a:lnTo>
                <a:lnTo>
                  <a:pt x="2133" y="150"/>
                </a:lnTo>
                <a:lnTo>
                  <a:pt x="4217" y="241"/>
                </a:lnTo>
                <a:lnTo>
                  <a:pt x="6350" y="322"/>
                </a:lnTo>
                <a:lnTo>
                  <a:pt x="8579" y="402"/>
                </a:lnTo>
                <a:lnTo>
                  <a:pt x="10857" y="482"/>
                </a:lnTo>
                <a:lnTo>
                  <a:pt x="13135" y="540"/>
                </a:lnTo>
                <a:lnTo>
                  <a:pt x="15462" y="585"/>
                </a:lnTo>
                <a:lnTo>
                  <a:pt x="17740" y="631"/>
                </a:lnTo>
                <a:lnTo>
                  <a:pt x="20067" y="654"/>
                </a:lnTo>
                <a:lnTo>
                  <a:pt x="22345" y="654"/>
                </a:lnTo>
                <a:lnTo>
                  <a:pt x="24574" y="643"/>
                </a:lnTo>
                <a:lnTo>
                  <a:pt x="26755" y="608"/>
                </a:lnTo>
                <a:lnTo>
                  <a:pt x="28888" y="563"/>
                </a:lnTo>
                <a:lnTo>
                  <a:pt x="30924" y="482"/>
                </a:lnTo>
                <a:lnTo>
                  <a:pt x="31893" y="436"/>
                </a:lnTo>
                <a:lnTo>
                  <a:pt x="32863" y="390"/>
                </a:lnTo>
                <a:lnTo>
                  <a:pt x="33832" y="322"/>
                </a:lnTo>
                <a:lnTo>
                  <a:pt x="34704" y="264"/>
                </a:lnTo>
                <a:lnTo>
                  <a:pt x="34850" y="253"/>
                </a:lnTo>
                <a:lnTo>
                  <a:pt x="34898" y="230"/>
                </a:lnTo>
                <a:lnTo>
                  <a:pt x="34898" y="207"/>
                </a:lnTo>
                <a:lnTo>
                  <a:pt x="34898" y="184"/>
                </a:lnTo>
                <a:lnTo>
                  <a:pt x="34850" y="173"/>
                </a:lnTo>
                <a:lnTo>
                  <a:pt x="34753" y="150"/>
                </a:lnTo>
                <a:lnTo>
                  <a:pt x="34656" y="138"/>
                </a:lnTo>
                <a:lnTo>
                  <a:pt x="34510" y="138"/>
                </a:lnTo>
                <a:lnTo>
                  <a:pt x="32523" y="127"/>
                </a:lnTo>
                <a:lnTo>
                  <a:pt x="30536" y="127"/>
                </a:lnTo>
                <a:lnTo>
                  <a:pt x="28597" y="150"/>
                </a:lnTo>
                <a:lnTo>
                  <a:pt x="26610" y="184"/>
                </a:lnTo>
                <a:lnTo>
                  <a:pt x="22635" y="253"/>
                </a:lnTo>
                <a:lnTo>
                  <a:pt x="20648" y="276"/>
                </a:lnTo>
                <a:lnTo>
                  <a:pt x="18661" y="287"/>
                </a:lnTo>
                <a:lnTo>
                  <a:pt x="16334" y="287"/>
                </a:lnTo>
                <a:lnTo>
                  <a:pt x="14056" y="264"/>
                </a:lnTo>
                <a:lnTo>
                  <a:pt x="11730" y="241"/>
                </a:lnTo>
                <a:lnTo>
                  <a:pt x="9403" y="207"/>
                </a:lnTo>
                <a:lnTo>
                  <a:pt x="4799" y="115"/>
                </a:lnTo>
                <a:lnTo>
                  <a:pt x="1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0800000">
            <a:off x="3051688" y="3019073"/>
            <a:ext cx="142219" cy="42914"/>
          </a:xfrm>
          <a:custGeom>
            <a:avLst/>
            <a:gdLst/>
            <a:ahLst/>
            <a:cxnLst/>
            <a:rect l="l" t="t" r="r" b="b"/>
            <a:pathLst>
              <a:path w="65240" h="5174" extrusionOk="0">
                <a:moveTo>
                  <a:pt x="1551" y="1"/>
                </a:moveTo>
                <a:lnTo>
                  <a:pt x="436" y="24"/>
                </a:lnTo>
                <a:lnTo>
                  <a:pt x="242" y="35"/>
                </a:lnTo>
                <a:lnTo>
                  <a:pt x="97" y="58"/>
                </a:lnTo>
                <a:lnTo>
                  <a:pt x="49" y="104"/>
                </a:lnTo>
                <a:lnTo>
                  <a:pt x="0" y="138"/>
                </a:lnTo>
                <a:lnTo>
                  <a:pt x="49" y="184"/>
                </a:lnTo>
                <a:lnTo>
                  <a:pt x="145" y="219"/>
                </a:lnTo>
                <a:lnTo>
                  <a:pt x="339" y="242"/>
                </a:lnTo>
                <a:lnTo>
                  <a:pt x="533" y="253"/>
                </a:lnTo>
                <a:lnTo>
                  <a:pt x="2714" y="322"/>
                </a:lnTo>
                <a:lnTo>
                  <a:pt x="4847" y="402"/>
                </a:lnTo>
                <a:lnTo>
                  <a:pt x="7028" y="494"/>
                </a:lnTo>
                <a:lnTo>
                  <a:pt x="9161" y="597"/>
                </a:lnTo>
                <a:lnTo>
                  <a:pt x="11293" y="723"/>
                </a:lnTo>
                <a:lnTo>
                  <a:pt x="13426" y="861"/>
                </a:lnTo>
                <a:lnTo>
                  <a:pt x="15559" y="1010"/>
                </a:lnTo>
                <a:lnTo>
                  <a:pt x="17691" y="1159"/>
                </a:lnTo>
                <a:lnTo>
                  <a:pt x="21908" y="1492"/>
                </a:lnTo>
                <a:lnTo>
                  <a:pt x="26125" y="1836"/>
                </a:lnTo>
                <a:lnTo>
                  <a:pt x="30342" y="2192"/>
                </a:lnTo>
                <a:lnTo>
                  <a:pt x="34510" y="2536"/>
                </a:lnTo>
                <a:lnTo>
                  <a:pt x="36352" y="2673"/>
                </a:lnTo>
                <a:lnTo>
                  <a:pt x="38242" y="2811"/>
                </a:lnTo>
                <a:lnTo>
                  <a:pt x="42120" y="3086"/>
                </a:lnTo>
                <a:lnTo>
                  <a:pt x="46094" y="3361"/>
                </a:lnTo>
                <a:lnTo>
                  <a:pt x="50069" y="3660"/>
                </a:lnTo>
                <a:lnTo>
                  <a:pt x="52105" y="3809"/>
                </a:lnTo>
                <a:lnTo>
                  <a:pt x="54043" y="3969"/>
                </a:lnTo>
                <a:lnTo>
                  <a:pt x="56031" y="4141"/>
                </a:lnTo>
                <a:lnTo>
                  <a:pt x="57921" y="4325"/>
                </a:lnTo>
                <a:lnTo>
                  <a:pt x="59811" y="4520"/>
                </a:lnTo>
                <a:lnTo>
                  <a:pt x="61653" y="4726"/>
                </a:lnTo>
                <a:lnTo>
                  <a:pt x="63398" y="4944"/>
                </a:lnTo>
                <a:lnTo>
                  <a:pt x="65143" y="5174"/>
                </a:lnTo>
                <a:lnTo>
                  <a:pt x="65240" y="5174"/>
                </a:lnTo>
                <a:lnTo>
                  <a:pt x="65191" y="5162"/>
                </a:lnTo>
                <a:lnTo>
                  <a:pt x="64852" y="5036"/>
                </a:lnTo>
                <a:lnTo>
                  <a:pt x="64464" y="4933"/>
                </a:lnTo>
                <a:lnTo>
                  <a:pt x="64077" y="4830"/>
                </a:lnTo>
                <a:lnTo>
                  <a:pt x="63640" y="4749"/>
                </a:lnTo>
                <a:lnTo>
                  <a:pt x="63204" y="4669"/>
                </a:lnTo>
                <a:lnTo>
                  <a:pt x="62768" y="4600"/>
                </a:lnTo>
                <a:lnTo>
                  <a:pt x="62332" y="4543"/>
                </a:lnTo>
                <a:lnTo>
                  <a:pt x="61847" y="4486"/>
                </a:lnTo>
                <a:lnTo>
                  <a:pt x="60829" y="4382"/>
                </a:lnTo>
                <a:lnTo>
                  <a:pt x="59763" y="4291"/>
                </a:lnTo>
                <a:lnTo>
                  <a:pt x="57485" y="4107"/>
                </a:lnTo>
                <a:lnTo>
                  <a:pt x="52250" y="3648"/>
                </a:lnTo>
                <a:lnTo>
                  <a:pt x="46967" y="3212"/>
                </a:lnTo>
                <a:lnTo>
                  <a:pt x="36546" y="2352"/>
                </a:lnTo>
                <a:lnTo>
                  <a:pt x="34462" y="2169"/>
                </a:lnTo>
                <a:lnTo>
                  <a:pt x="32281" y="1985"/>
                </a:lnTo>
                <a:lnTo>
                  <a:pt x="27870" y="1572"/>
                </a:lnTo>
                <a:lnTo>
                  <a:pt x="23314" y="1148"/>
                </a:lnTo>
                <a:lnTo>
                  <a:pt x="20987" y="941"/>
                </a:lnTo>
                <a:lnTo>
                  <a:pt x="18709" y="746"/>
                </a:lnTo>
                <a:lnTo>
                  <a:pt x="16383" y="574"/>
                </a:lnTo>
                <a:lnTo>
                  <a:pt x="14056" y="402"/>
                </a:lnTo>
                <a:lnTo>
                  <a:pt x="11730" y="265"/>
                </a:lnTo>
                <a:lnTo>
                  <a:pt x="9452" y="150"/>
                </a:lnTo>
                <a:lnTo>
                  <a:pt x="8288" y="104"/>
                </a:lnTo>
                <a:lnTo>
                  <a:pt x="7125" y="70"/>
                </a:lnTo>
                <a:lnTo>
                  <a:pt x="6010" y="35"/>
                </a:lnTo>
                <a:lnTo>
                  <a:pt x="4895" y="12"/>
                </a:lnTo>
                <a:lnTo>
                  <a:pt x="37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0800000">
            <a:off x="3115612" y="3028395"/>
            <a:ext cx="94673" cy="10285"/>
          </a:xfrm>
          <a:custGeom>
            <a:avLst/>
            <a:gdLst/>
            <a:ahLst/>
            <a:cxnLst/>
            <a:rect l="l" t="t" r="r" b="b"/>
            <a:pathLst>
              <a:path w="43429" h="1240" extrusionOk="0">
                <a:moveTo>
                  <a:pt x="42847" y="1"/>
                </a:moveTo>
                <a:lnTo>
                  <a:pt x="40230" y="104"/>
                </a:lnTo>
                <a:lnTo>
                  <a:pt x="37613" y="184"/>
                </a:lnTo>
                <a:lnTo>
                  <a:pt x="34947" y="265"/>
                </a:lnTo>
                <a:lnTo>
                  <a:pt x="32329" y="334"/>
                </a:lnTo>
                <a:lnTo>
                  <a:pt x="29664" y="391"/>
                </a:lnTo>
                <a:lnTo>
                  <a:pt x="26998" y="437"/>
                </a:lnTo>
                <a:lnTo>
                  <a:pt x="21618" y="517"/>
                </a:lnTo>
                <a:lnTo>
                  <a:pt x="16286" y="609"/>
                </a:lnTo>
                <a:lnTo>
                  <a:pt x="10906" y="689"/>
                </a:lnTo>
                <a:lnTo>
                  <a:pt x="8240" y="746"/>
                </a:lnTo>
                <a:lnTo>
                  <a:pt x="5574" y="804"/>
                </a:lnTo>
                <a:lnTo>
                  <a:pt x="2908" y="873"/>
                </a:lnTo>
                <a:lnTo>
                  <a:pt x="291" y="953"/>
                </a:lnTo>
                <a:lnTo>
                  <a:pt x="146" y="964"/>
                </a:lnTo>
                <a:lnTo>
                  <a:pt x="49" y="987"/>
                </a:lnTo>
                <a:lnTo>
                  <a:pt x="0" y="999"/>
                </a:lnTo>
                <a:lnTo>
                  <a:pt x="0" y="1022"/>
                </a:lnTo>
                <a:lnTo>
                  <a:pt x="49" y="1056"/>
                </a:lnTo>
                <a:lnTo>
                  <a:pt x="97" y="1068"/>
                </a:lnTo>
                <a:lnTo>
                  <a:pt x="194" y="1091"/>
                </a:lnTo>
                <a:lnTo>
                  <a:pt x="340" y="1102"/>
                </a:lnTo>
                <a:lnTo>
                  <a:pt x="1648" y="1136"/>
                </a:lnTo>
                <a:lnTo>
                  <a:pt x="2957" y="1171"/>
                </a:lnTo>
                <a:lnTo>
                  <a:pt x="5623" y="1217"/>
                </a:lnTo>
                <a:lnTo>
                  <a:pt x="8337" y="1240"/>
                </a:lnTo>
                <a:lnTo>
                  <a:pt x="11051" y="1240"/>
                </a:lnTo>
                <a:lnTo>
                  <a:pt x="13814" y="1228"/>
                </a:lnTo>
                <a:lnTo>
                  <a:pt x="16577" y="1182"/>
                </a:lnTo>
                <a:lnTo>
                  <a:pt x="19291" y="1136"/>
                </a:lnTo>
                <a:lnTo>
                  <a:pt x="22054" y="1068"/>
                </a:lnTo>
                <a:lnTo>
                  <a:pt x="24817" y="987"/>
                </a:lnTo>
                <a:lnTo>
                  <a:pt x="27531" y="896"/>
                </a:lnTo>
                <a:lnTo>
                  <a:pt x="30197" y="792"/>
                </a:lnTo>
                <a:lnTo>
                  <a:pt x="32863" y="678"/>
                </a:lnTo>
                <a:lnTo>
                  <a:pt x="38097" y="448"/>
                </a:lnTo>
                <a:lnTo>
                  <a:pt x="43090" y="207"/>
                </a:lnTo>
                <a:lnTo>
                  <a:pt x="43283" y="184"/>
                </a:lnTo>
                <a:lnTo>
                  <a:pt x="43380" y="162"/>
                </a:lnTo>
                <a:lnTo>
                  <a:pt x="43429" y="116"/>
                </a:lnTo>
                <a:lnTo>
                  <a:pt x="43380" y="81"/>
                </a:lnTo>
                <a:lnTo>
                  <a:pt x="43332" y="47"/>
                </a:lnTo>
                <a:lnTo>
                  <a:pt x="43187" y="12"/>
                </a:lnTo>
                <a:lnTo>
                  <a:pt x="430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0800000">
            <a:off x="2936413" y="3110210"/>
            <a:ext cx="131337" cy="36735"/>
          </a:xfrm>
          <a:custGeom>
            <a:avLst/>
            <a:gdLst/>
            <a:ahLst/>
            <a:cxnLst/>
            <a:rect l="l" t="t" r="r" b="b"/>
            <a:pathLst>
              <a:path w="60248" h="4429" extrusionOk="0">
                <a:moveTo>
                  <a:pt x="146" y="1"/>
                </a:moveTo>
                <a:lnTo>
                  <a:pt x="49" y="12"/>
                </a:lnTo>
                <a:lnTo>
                  <a:pt x="1" y="35"/>
                </a:lnTo>
                <a:lnTo>
                  <a:pt x="1" y="58"/>
                </a:lnTo>
                <a:lnTo>
                  <a:pt x="1" y="81"/>
                </a:lnTo>
                <a:lnTo>
                  <a:pt x="1" y="104"/>
                </a:lnTo>
                <a:lnTo>
                  <a:pt x="97" y="127"/>
                </a:lnTo>
                <a:lnTo>
                  <a:pt x="194" y="138"/>
                </a:lnTo>
                <a:lnTo>
                  <a:pt x="7756" y="505"/>
                </a:lnTo>
                <a:lnTo>
                  <a:pt x="15414" y="884"/>
                </a:lnTo>
                <a:lnTo>
                  <a:pt x="23023" y="1263"/>
                </a:lnTo>
                <a:lnTo>
                  <a:pt x="26853" y="1458"/>
                </a:lnTo>
                <a:lnTo>
                  <a:pt x="30633" y="1664"/>
                </a:lnTo>
                <a:lnTo>
                  <a:pt x="32523" y="1779"/>
                </a:lnTo>
                <a:lnTo>
                  <a:pt x="34414" y="1905"/>
                </a:lnTo>
                <a:lnTo>
                  <a:pt x="36256" y="2042"/>
                </a:lnTo>
                <a:lnTo>
                  <a:pt x="38049" y="2180"/>
                </a:lnTo>
                <a:lnTo>
                  <a:pt x="39891" y="2341"/>
                </a:lnTo>
                <a:lnTo>
                  <a:pt x="41684" y="2501"/>
                </a:lnTo>
                <a:lnTo>
                  <a:pt x="43429" y="2673"/>
                </a:lnTo>
                <a:lnTo>
                  <a:pt x="45222" y="2845"/>
                </a:lnTo>
                <a:lnTo>
                  <a:pt x="48761" y="3224"/>
                </a:lnTo>
                <a:lnTo>
                  <a:pt x="52347" y="3602"/>
                </a:lnTo>
                <a:lnTo>
                  <a:pt x="59569" y="4405"/>
                </a:lnTo>
                <a:lnTo>
                  <a:pt x="59812" y="4428"/>
                </a:lnTo>
                <a:lnTo>
                  <a:pt x="60006" y="4417"/>
                </a:lnTo>
                <a:lnTo>
                  <a:pt x="60151" y="4382"/>
                </a:lnTo>
                <a:lnTo>
                  <a:pt x="60248" y="4337"/>
                </a:lnTo>
                <a:lnTo>
                  <a:pt x="60248" y="4291"/>
                </a:lnTo>
                <a:lnTo>
                  <a:pt x="60200" y="4233"/>
                </a:lnTo>
                <a:lnTo>
                  <a:pt x="60103" y="4176"/>
                </a:lnTo>
                <a:lnTo>
                  <a:pt x="59909" y="4142"/>
                </a:lnTo>
                <a:lnTo>
                  <a:pt x="58261" y="3843"/>
                </a:lnTo>
                <a:lnTo>
                  <a:pt x="56613" y="3579"/>
                </a:lnTo>
                <a:lnTo>
                  <a:pt x="54916" y="3316"/>
                </a:lnTo>
                <a:lnTo>
                  <a:pt x="53171" y="3075"/>
                </a:lnTo>
                <a:lnTo>
                  <a:pt x="51378" y="2845"/>
                </a:lnTo>
                <a:lnTo>
                  <a:pt x="49585" y="2639"/>
                </a:lnTo>
                <a:lnTo>
                  <a:pt x="47791" y="2432"/>
                </a:lnTo>
                <a:lnTo>
                  <a:pt x="45950" y="2249"/>
                </a:lnTo>
                <a:lnTo>
                  <a:pt x="44108" y="2077"/>
                </a:lnTo>
                <a:lnTo>
                  <a:pt x="42217" y="1916"/>
                </a:lnTo>
                <a:lnTo>
                  <a:pt x="40327" y="1767"/>
                </a:lnTo>
                <a:lnTo>
                  <a:pt x="38388" y="1618"/>
                </a:lnTo>
                <a:lnTo>
                  <a:pt x="36498" y="1492"/>
                </a:lnTo>
                <a:lnTo>
                  <a:pt x="34559" y="1366"/>
                </a:lnTo>
                <a:lnTo>
                  <a:pt x="32620" y="1251"/>
                </a:lnTo>
                <a:lnTo>
                  <a:pt x="30682" y="1148"/>
                </a:lnTo>
                <a:lnTo>
                  <a:pt x="26756" y="953"/>
                </a:lnTo>
                <a:lnTo>
                  <a:pt x="22878" y="792"/>
                </a:lnTo>
                <a:lnTo>
                  <a:pt x="18952" y="643"/>
                </a:lnTo>
                <a:lnTo>
                  <a:pt x="15123" y="505"/>
                </a:lnTo>
                <a:lnTo>
                  <a:pt x="7513" y="253"/>
                </a:lnTo>
                <a:lnTo>
                  <a:pt x="3830" y="127"/>
                </a:lnTo>
                <a:lnTo>
                  <a:pt x="2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>
            <a:off x="3025060" y="3141794"/>
            <a:ext cx="39520" cy="35499"/>
          </a:xfrm>
          <a:custGeom>
            <a:avLst/>
            <a:gdLst/>
            <a:ahLst/>
            <a:cxnLst/>
            <a:rect l="l" t="t" r="r" b="b"/>
            <a:pathLst>
              <a:path w="18129" h="4280" extrusionOk="0">
                <a:moveTo>
                  <a:pt x="194" y="1"/>
                </a:moveTo>
                <a:lnTo>
                  <a:pt x="49" y="24"/>
                </a:lnTo>
                <a:lnTo>
                  <a:pt x="1" y="58"/>
                </a:lnTo>
                <a:lnTo>
                  <a:pt x="1" y="81"/>
                </a:lnTo>
                <a:lnTo>
                  <a:pt x="49" y="104"/>
                </a:lnTo>
                <a:lnTo>
                  <a:pt x="388" y="230"/>
                </a:lnTo>
                <a:lnTo>
                  <a:pt x="776" y="333"/>
                </a:lnTo>
                <a:lnTo>
                  <a:pt x="1212" y="437"/>
                </a:lnTo>
                <a:lnTo>
                  <a:pt x="1697" y="528"/>
                </a:lnTo>
                <a:lnTo>
                  <a:pt x="2666" y="700"/>
                </a:lnTo>
                <a:lnTo>
                  <a:pt x="3684" y="884"/>
                </a:lnTo>
                <a:lnTo>
                  <a:pt x="5138" y="1159"/>
                </a:lnTo>
                <a:lnTo>
                  <a:pt x="6592" y="1446"/>
                </a:lnTo>
                <a:lnTo>
                  <a:pt x="7998" y="1744"/>
                </a:lnTo>
                <a:lnTo>
                  <a:pt x="9355" y="2054"/>
                </a:lnTo>
                <a:lnTo>
                  <a:pt x="10470" y="2318"/>
                </a:lnTo>
                <a:lnTo>
                  <a:pt x="11536" y="2605"/>
                </a:lnTo>
                <a:lnTo>
                  <a:pt x="13620" y="3201"/>
                </a:lnTo>
                <a:lnTo>
                  <a:pt x="14687" y="3488"/>
                </a:lnTo>
                <a:lnTo>
                  <a:pt x="15753" y="3774"/>
                </a:lnTo>
                <a:lnTo>
                  <a:pt x="16916" y="4038"/>
                </a:lnTo>
                <a:lnTo>
                  <a:pt x="17498" y="4164"/>
                </a:lnTo>
                <a:lnTo>
                  <a:pt x="18080" y="4279"/>
                </a:lnTo>
                <a:lnTo>
                  <a:pt x="18128" y="4279"/>
                </a:lnTo>
                <a:lnTo>
                  <a:pt x="18128" y="4268"/>
                </a:lnTo>
                <a:lnTo>
                  <a:pt x="17837" y="4096"/>
                </a:lnTo>
                <a:lnTo>
                  <a:pt x="17498" y="3924"/>
                </a:lnTo>
                <a:lnTo>
                  <a:pt x="17110" y="3763"/>
                </a:lnTo>
                <a:lnTo>
                  <a:pt x="16674" y="3591"/>
                </a:lnTo>
                <a:lnTo>
                  <a:pt x="16238" y="3430"/>
                </a:lnTo>
                <a:lnTo>
                  <a:pt x="15753" y="3270"/>
                </a:lnTo>
                <a:lnTo>
                  <a:pt x="14687" y="2960"/>
                </a:lnTo>
                <a:lnTo>
                  <a:pt x="13572" y="2650"/>
                </a:lnTo>
                <a:lnTo>
                  <a:pt x="12457" y="2364"/>
                </a:lnTo>
                <a:lnTo>
                  <a:pt x="10228" y="1836"/>
                </a:lnTo>
                <a:lnTo>
                  <a:pt x="8095" y="1308"/>
                </a:lnTo>
                <a:lnTo>
                  <a:pt x="6932" y="1022"/>
                </a:lnTo>
                <a:lnTo>
                  <a:pt x="5623" y="746"/>
                </a:lnTo>
                <a:lnTo>
                  <a:pt x="4993" y="609"/>
                </a:lnTo>
                <a:lnTo>
                  <a:pt x="4314" y="483"/>
                </a:lnTo>
                <a:lnTo>
                  <a:pt x="3636" y="368"/>
                </a:lnTo>
                <a:lnTo>
                  <a:pt x="3006" y="265"/>
                </a:lnTo>
                <a:lnTo>
                  <a:pt x="2327" y="173"/>
                </a:lnTo>
                <a:lnTo>
                  <a:pt x="1649" y="93"/>
                </a:lnTo>
                <a:lnTo>
                  <a:pt x="970" y="35"/>
                </a:lnTo>
                <a:lnTo>
                  <a:pt x="3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10800000">
            <a:off x="1811713" y="3490235"/>
            <a:ext cx="1525986" cy="1687298"/>
          </a:xfrm>
          <a:custGeom>
            <a:avLst/>
            <a:gdLst/>
            <a:ahLst/>
            <a:cxnLst/>
            <a:rect l="l" t="t" r="r" b="b"/>
            <a:pathLst>
              <a:path w="566560" h="164565" extrusionOk="0">
                <a:moveTo>
                  <a:pt x="418582" y="0"/>
                </a:moveTo>
                <a:lnTo>
                  <a:pt x="416692" y="23"/>
                </a:lnTo>
                <a:lnTo>
                  <a:pt x="414850" y="58"/>
                </a:lnTo>
                <a:lnTo>
                  <a:pt x="413008" y="127"/>
                </a:lnTo>
                <a:lnTo>
                  <a:pt x="411263" y="207"/>
                </a:lnTo>
                <a:lnTo>
                  <a:pt x="409470" y="322"/>
                </a:lnTo>
                <a:lnTo>
                  <a:pt x="407774" y="448"/>
                </a:lnTo>
                <a:lnTo>
                  <a:pt x="406077" y="597"/>
                </a:lnTo>
                <a:lnTo>
                  <a:pt x="404429" y="780"/>
                </a:lnTo>
                <a:lnTo>
                  <a:pt x="402878" y="975"/>
                </a:lnTo>
                <a:lnTo>
                  <a:pt x="400164" y="1331"/>
                </a:lnTo>
                <a:lnTo>
                  <a:pt x="397450" y="1664"/>
                </a:lnTo>
                <a:lnTo>
                  <a:pt x="394687" y="1996"/>
                </a:lnTo>
                <a:lnTo>
                  <a:pt x="391876" y="2317"/>
                </a:lnTo>
                <a:lnTo>
                  <a:pt x="389064" y="2616"/>
                </a:lnTo>
                <a:lnTo>
                  <a:pt x="386205" y="2914"/>
                </a:lnTo>
                <a:lnTo>
                  <a:pt x="383345" y="3212"/>
                </a:lnTo>
                <a:lnTo>
                  <a:pt x="380437" y="3487"/>
                </a:lnTo>
                <a:lnTo>
                  <a:pt x="377529" y="3763"/>
                </a:lnTo>
                <a:lnTo>
                  <a:pt x="374621" y="4038"/>
                </a:lnTo>
                <a:lnTo>
                  <a:pt x="368659" y="4566"/>
                </a:lnTo>
                <a:lnTo>
                  <a:pt x="362649" y="5070"/>
                </a:lnTo>
                <a:lnTo>
                  <a:pt x="356590" y="5575"/>
                </a:lnTo>
                <a:lnTo>
                  <a:pt x="344376" y="6573"/>
                </a:lnTo>
                <a:lnTo>
                  <a:pt x="338220" y="7089"/>
                </a:lnTo>
                <a:lnTo>
                  <a:pt x="332113" y="7617"/>
                </a:lnTo>
                <a:lnTo>
                  <a:pt x="325957" y="8167"/>
                </a:lnTo>
                <a:lnTo>
                  <a:pt x="322904" y="8454"/>
                </a:lnTo>
                <a:lnTo>
                  <a:pt x="319850" y="8752"/>
                </a:lnTo>
                <a:lnTo>
                  <a:pt x="316797" y="9062"/>
                </a:lnTo>
                <a:lnTo>
                  <a:pt x="313792" y="9372"/>
                </a:lnTo>
                <a:lnTo>
                  <a:pt x="310738" y="9693"/>
                </a:lnTo>
                <a:lnTo>
                  <a:pt x="307733" y="10025"/>
                </a:lnTo>
                <a:lnTo>
                  <a:pt x="302837" y="10576"/>
                </a:lnTo>
                <a:lnTo>
                  <a:pt x="297894" y="11104"/>
                </a:lnTo>
                <a:lnTo>
                  <a:pt x="292901" y="11620"/>
                </a:lnTo>
                <a:lnTo>
                  <a:pt x="287909" y="12136"/>
                </a:lnTo>
                <a:lnTo>
                  <a:pt x="277876" y="13134"/>
                </a:lnTo>
                <a:lnTo>
                  <a:pt x="272883" y="13650"/>
                </a:lnTo>
                <a:lnTo>
                  <a:pt x="267891" y="14155"/>
                </a:lnTo>
                <a:lnTo>
                  <a:pt x="262899" y="14682"/>
                </a:lnTo>
                <a:lnTo>
                  <a:pt x="258003" y="15221"/>
                </a:lnTo>
                <a:lnTo>
                  <a:pt x="253108" y="15772"/>
                </a:lnTo>
                <a:lnTo>
                  <a:pt x="250684" y="16059"/>
                </a:lnTo>
                <a:lnTo>
                  <a:pt x="248309" y="16346"/>
                </a:lnTo>
                <a:lnTo>
                  <a:pt x="245934" y="16644"/>
                </a:lnTo>
                <a:lnTo>
                  <a:pt x="243559" y="16953"/>
                </a:lnTo>
                <a:lnTo>
                  <a:pt x="241233" y="17263"/>
                </a:lnTo>
                <a:lnTo>
                  <a:pt x="238906" y="17584"/>
                </a:lnTo>
                <a:lnTo>
                  <a:pt x="236628" y="17917"/>
                </a:lnTo>
                <a:lnTo>
                  <a:pt x="234350" y="18261"/>
                </a:lnTo>
                <a:lnTo>
                  <a:pt x="232072" y="18605"/>
                </a:lnTo>
                <a:lnTo>
                  <a:pt x="229842" y="18961"/>
                </a:lnTo>
                <a:lnTo>
                  <a:pt x="227661" y="19328"/>
                </a:lnTo>
                <a:lnTo>
                  <a:pt x="225432" y="19718"/>
                </a:lnTo>
                <a:lnTo>
                  <a:pt x="223299" y="20108"/>
                </a:lnTo>
                <a:lnTo>
                  <a:pt x="221166" y="20521"/>
                </a:lnTo>
                <a:lnTo>
                  <a:pt x="219082" y="20934"/>
                </a:lnTo>
                <a:lnTo>
                  <a:pt x="216998" y="21370"/>
                </a:lnTo>
                <a:lnTo>
                  <a:pt x="214962" y="21817"/>
                </a:lnTo>
                <a:lnTo>
                  <a:pt x="212975" y="22264"/>
                </a:lnTo>
                <a:lnTo>
                  <a:pt x="211085" y="22734"/>
                </a:lnTo>
                <a:lnTo>
                  <a:pt x="209195" y="23216"/>
                </a:lnTo>
                <a:lnTo>
                  <a:pt x="207353" y="23709"/>
                </a:lnTo>
                <a:lnTo>
                  <a:pt x="205559" y="24203"/>
                </a:lnTo>
                <a:lnTo>
                  <a:pt x="203814" y="24719"/>
                </a:lnTo>
                <a:lnTo>
                  <a:pt x="202166" y="25235"/>
                </a:lnTo>
                <a:lnTo>
                  <a:pt x="200567" y="25774"/>
                </a:lnTo>
                <a:lnTo>
                  <a:pt x="199016" y="26313"/>
                </a:lnTo>
                <a:lnTo>
                  <a:pt x="197562" y="26864"/>
                </a:lnTo>
                <a:lnTo>
                  <a:pt x="196156" y="27426"/>
                </a:lnTo>
                <a:lnTo>
                  <a:pt x="194848" y="27999"/>
                </a:lnTo>
                <a:lnTo>
                  <a:pt x="193587" y="28573"/>
                </a:lnTo>
                <a:lnTo>
                  <a:pt x="192424" y="29158"/>
                </a:lnTo>
                <a:lnTo>
                  <a:pt x="191358" y="29754"/>
                </a:lnTo>
                <a:lnTo>
                  <a:pt x="190340" y="30362"/>
                </a:lnTo>
                <a:lnTo>
                  <a:pt x="189467" y="30970"/>
                </a:lnTo>
                <a:lnTo>
                  <a:pt x="188643" y="31590"/>
                </a:lnTo>
                <a:lnTo>
                  <a:pt x="187916" y="32220"/>
                </a:lnTo>
                <a:lnTo>
                  <a:pt x="187286" y="32851"/>
                </a:lnTo>
                <a:lnTo>
                  <a:pt x="186753" y="33494"/>
                </a:lnTo>
                <a:lnTo>
                  <a:pt x="186365" y="34147"/>
                </a:lnTo>
                <a:lnTo>
                  <a:pt x="186026" y="34801"/>
                </a:lnTo>
                <a:lnTo>
                  <a:pt x="185832" y="35455"/>
                </a:lnTo>
                <a:lnTo>
                  <a:pt x="185735" y="36132"/>
                </a:lnTo>
                <a:lnTo>
                  <a:pt x="185735" y="36717"/>
                </a:lnTo>
                <a:lnTo>
                  <a:pt x="185784" y="37302"/>
                </a:lnTo>
                <a:lnTo>
                  <a:pt x="185929" y="37875"/>
                </a:lnTo>
                <a:lnTo>
                  <a:pt x="186123" y="38460"/>
                </a:lnTo>
                <a:lnTo>
                  <a:pt x="186414" y="39045"/>
                </a:lnTo>
                <a:lnTo>
                  <a:pt x="186753" y="39619"/>
                </a:lnTo>
                <a:lnTo>
                  <a:pt x="187141" y="40204"/>
                </a:lnTo>
                <a:lnTo>
                  <a:pt x="187626" y="40777"/>
                </a:lnTo>
                <a:lnTo>
                  <a:pt x="188110" y="41351"/>
                </a:lnTo>
                <a:lnTo>
                  <a:pt x="188643" y="41936"/>
                </a:lnTo>
                <a:lnTo>
                  <a:pt x="189758" y="43083"/>
                </a:lnTo>
                <a:lnTo>
                  <a:pt x="190970" y="44230"/>
                </a:lnTo>
                <a:lnTo>
                  <a:pt x="192230" y="45377"/>
                </a:lnTo>
                <a:lnTo>
                  <a:pt x="193442" y="46524"/>
                </a:lnTo>
                <a:lnTo>
                  <a:pt x="194605" y="47671"/>
                </a:lnTo>
                <a:lnTo>
                  <a:pt x="195138" y="48244"/>
                </a:lnTo>
                <a:lnTo>
                  <a:pt x="195672" y="48818"/>
                </a:lnTo>
                <a:lnTo>
                  <a:pt x="196108" y="49391"/>
                </a:lnTo>
                <a:lnTo>
                  <a:pt x="196496" y="49965"/>
                </a:lnTo>
                <a:lnTo>
                  <a:pt x="196883" y="50538"/>
                </a:lnTo>
                <a:lnTo>
                  <a:pt x="197174" y="51123"/>
                </a:lnTo>
                <a:lnTo>
                  <a:pt x="197368" y="51697"/>
                </a:lnTo>
                <a:lnTo>
                  <a:pt x="197562" y="52270"/>
                </a:lnTo>
                <a:lnTo>
                  <a:pt x="197610" y="52844"/>
                </a:lnTo>
                <a:lnTo>
                  <a:pt x="197610" y="53429"/>
                </a:lnTo>
                <a:lnTo>
                  <a:pt x="197513" y="54002"/>
                </a:lnTo>
                <a:lnTo>
                  <a:pt x="197320" y="54587"/>
                </a:lnTo>
                <a:lnTo>
                  <a:pt x="197077" y="54954"/>
                </a:lnTo>
                <a:lnTo>
                  <a:pt x="196786" y="55333"/>
                </a:lnTo>
                <a:lnTo>
                  <a:pt x="196496" y="55700"/>
                </a:lnTo>
                <a:lnTo>
                  <a:pt x="196108" y="56056"/>
                </a:lnTo>
                <a:lnTo>
                  <a:pt x="195720" y="56411"/>
                </a:lnTo>
                <a:lnTo>
                  <a:pt x="195332" y="56767"/>
                </a:lnTo>
                <a:lnTo>
                  <a:pt x="194848" y="57122"/>
                </a:lnTo>
                <a:lnTo>
                  <a:pt x="194363" y="57466"/>
                </a:lnTo>
                <a:lnTo>
                  <a:pt x="193830" y="57810"/>
                </a:lnTo>
                <a:lnTo>
                  <a:pt x="193248" y="58143"/>
                </a:lnTo>
                <a:lnTo>
                  <a:pt x="192666" y="58487"/>
                </a:lnTo>
                <a:lnTo>
                  <a:pt x="192036" y="58820"/>
                </a:lnTo>
                <a:lnTo>
                  <a:pt x="191358" y="59141"/>
                </a:lnTo>
                <a:lnTo>
                  <a:pt x="190679" y="59474"/>
                </a:lnTo>
                <a:lnTo>
                  <a:pt x="189952" y="59795"/>
                </a:lnTo>
                <a:lnTo>
                  <a:pt x="189225" y="60116"/>
                </a:lnTo>
                <a:lnTo>
                  <a:pt x="188401" y="60426"/>
                </a:lnTo>
                <a:lnTo>
                  <a:pt x="187626" y="60735"/>
                </a:lnTo>
                <a:lnTo>
                  <a:pt x="186753" y="61045"/>
                </a:lnTo>
                <a:lnTo>
                  <a:pt x="185881" y="61355"/>
                </a:lnTo>
                <a:lnTo>
                  <a:pt x="184087" y="61963"/>
                </a:lnTo>
                <a:lnTo>
                  <a:pt x="182149" y="62548"/>
                </a:lnTo>
                <a:lnTo>
                  <a:pt x="180113" y="63133"/>
                </a:lnTo>
                <a:lnTo>
                  <a:pt x="177980" y="63706"/>
                </a:lnTo>
                <a:lnTo>
                  <a:pt x="175751" y="64268"/>
                </a:lnTo>
                <a:lnTo>
                  <a:pt x="173473" y="64830"/>
                </a:lnTo>
                <a:lnTo>
                  <a:pt x="171098" y="65369"/>
                </a:lnTo>
                <a:lnTo>
                  <a:pt x="168626" y="65908"/>
                </a:lnTo>
                <a:lnTo>
                  <a:pt x="166105" y="66436"/>
                </a:lnTo>
                <a:lnTo>
                  <a:pt x="163488" y="66964"/>
                </a:lnTo>
                <a:lnTo>
                  <a:pt x="160822" y="67480"/>
                </a:lnTo>
                <a:lnTo>
                  <a:pt x="158108" y="67985"/>
                </a:lnTo>
                <a:lnTo>
                  <a:pt x="155297" y="68489"/>
                </a:lnTo>
                <a:lnTo>
                  <a:pt x="152485" y="68983"/>
                </a:lnTo>
                <a:lnTo>
                  <a:pt x="149626" y="69487"/>
                </a:lnTo>
                <a:lnTo>
                  <a:pt x="146717" y="69969"/>
                </a:lnTo>
                <a:lnTo>
                  <a:pt x="140804" y="70944"/>
                </a:lnTo>
                <a:lnTo>
                  <a:pt x="134794" y="71907"/>
                </a:lnTo>
                <a:lnTo>
                  <a:pt x="128687" y="72859"/>
                </a:lnTo>
                <a:lnTo>
                  <a:pt x="116473" y="74775"/>
                </a:lnTo>
                <a:lnTo>
                  <a:pt x="110414" y="75739"/>
                </a:lnTo>
                <a:lnTo>
                  <a:pt x="104452" y="76725"/>
                </a:lnTo>
                <a:lnTo>
                  <a:pt x="101495" y="77218"/>
                </a:lnTo>
                <a:lnTo>
                  <a:pt x="98587" y="77711"/>
                </a:lnTo>
                <a:lnTo>
                  <a:pt x="95728" y="78216"/>
                </a:lnTo>
                <a:lnTo>
                  <a:pt x="92916" y="78721"/>
                </a:lnTo>
                <a:lnTo>
                  <a:pt x="90154" y="79237"/>
                </a:lnTo>
                <a:lnTo>
                  <a:pt x="87439" y="79753"/>
                </a:lnTo>
                <a:lnTo>
                  <a:pt x="84774" y="80281"/>
                </a:lnTo>
                <a:lnTo>
                  <a:pt x="82156" y="80820"/>
                </a:lnTo>
                <a:lnTo>
                  <a:pt x="79636" y="81359"/>
                </a:lnTo>
                <a:lnTo>
                  <a:pt x="77212" y="81909"/>
                </a:lnTo>
                <a:lnTo>
                  <a:pt x="74789" y="82472"/>
                </a:lnTo>
                <a:lnTo>
                  <a:pt x="72511" y="83045"/>
                </a:lnTo>
                <a:lnTo>
                  <a:pt x="70330" y="83619"/>
                </a:lnTo>
                <a:lnTo>
                  <a:pt x="68197" y="84204"/>
                </a:lnTo>
                <a:lnTo>
                  <a:pt x="66161" y="84811"/>
                </a:lnTo>
                <a:lnTo>
                  <a:pt x="64271" y="85419"/>
                </a:lnTo>
                <a:lnTo>
                  <a:pt x="63350" y="85729"/>
                </a:lnTo>
                <a:lnTo>
                  <a:pt x="62429" y="86050"/>
                </a:lnTo>
                <a:lnTo>
                  <a:pt x="61557" y="86360"/>
                </a:lnTo>
                <a:lnTo>
                  <a:pt x="60733" y="86681"/>
                </a:lnTo>
                <a:lnTo>
                  <a:pt x="59909" y="87002"/>
                </a:lnTo>
                <a:lnTo>
                  <a:pt x="59133" y="87335"/>
                </a:lnTo>
                <a:lnTo>
                  <a:pt x="58406" y="87668"/>
                </a:lnTo>
                <a:lnTo>
                  <a:pt x="57679" y="88000"/>
                </a:lnTo>
                <a:lnTo>
                  <a:pt x="57001" y="88333"/>
                </a:lnTo>
                <a:lnTo>
                  <a:pt x="56322" y="88677"/>
                </a:lnTo>
                <a:lnTo>
                  <a:pt x="55740" y="89021"/>
                </a:lnTo>
                <a:lnTo>
                  <a:pt x="55110" y="89365"/>
                </a:lnTo>
                <a:lnTo>
                  <a:pt x="54577" y="89721"/>
                </a:lnTo>
                <a:lnTo>
                  <a:pt x="54044" y="90076"/>
                </a:lnTo>
                <a:lnTo>
                  <a:pt x="53559" y="90432"/>
                </a:lnTo>
                <a:lnTo>
                  <a:pt x="53123" y="90799"/>
                </a:lnTo>
                <a:lnTo>
                  <a:pt x="52590" y="91200"/>
                </a:lnTo>
                <a:lnTo>
                  <a:pt x="52105" y="91602"/>
                </a:lnTo>
                <a:lnTo>
                  <a:pt x="51669" y="92003"/>
                </a:lnTo>
                <a:lnTo>
                  <a:pt x="51330" y="92405"/>
                </a:lnTo>
                <a:lnTo>
                  <a:pt x="50990" y="92806"/>
                </a:lnTo>
                <a:lnTo>
                  <a:pt x="50700" y="93208"/>
                </a:lnTo>
                <a:lnTo>
                  <a:pt x="50506" y="93598"/>
                </a:lnTo>
                <a:lnTo>
                  <a:pt x="50312" y="93999"/>
                </a:lnTo>
                <a:lnTo>
                  <a:pt x="50166" y="94389"/>
                </a:lnTo>
                <a:lnTo>
                  <a:pt x="50069" y="94791"/>
                </a:lnTo>
                <a:lnTo>
                  <a:pt x="50021" y="95181"/>
                </a:lnTo>
                <a:lnTo>
                  <a:pt x="50021" y="95571"/>
                </a:lnTo>
                <a:lnTo>
                  <a:pt x="50021" y="95961"/>
                </a:lnTo>
                <a:lnTo>
                  <a:pt x="50069" y="96351"/>
                </a:lnTo>
                <a:lnTo>
                  <a:pt x="50166" y="96741"/>
                </a:lnTo>
                <a:lnTo>
                  <a:pt x="50263" y="97131"/>
                </a:lnTo>
                <a:lnTo>
                  <a:pt x="50457" y="97521"/>
                </a:lnTo>
                <a:lnTo>
                  <a:pt x="50603" y="97910"/>
                </a:lnTo>
                <a:lnTo>
                  <a:pt x="51039" y="98690"/>
                </a:lnTo>
                <a:lnTo>
                  <a:pt x="51572" y="99459"/>
                </a:lnTo>
                <a:lnTo>
                  <a:pt x="52202" y="100227"/>
                </a:lnTo>
                <a:lnTo>
                  <a:pt x="52929" y="100996"/>
                </a:lnTo>
                <a:lnTo>
                  <a:pt x="53656" y="101764"/>
                </a:lnTo>
                <a:lnTo>
                  <a:pt x="54432" y="102533"/>
                </a:lnTo>
                <a:lnTo>
                  <a:pt x="55256" y="103302"/>
                </a:lnTo>
                <a:lnTo>
                  <a:pt x="56952" y="104839"/>
                </a:lnTo>
                <a:lnTo>
                  <a:pt x="58649" y="106376"/>
                </a:lnTo>
                <a:lnTo>
                  <a:pt x="59424" y="107156"/>
                </a:lnTo>
                <a:lnTo>
                  <a:pt x="60200" y="107924"/>
                </a:lnTo>
                <a:lnTo>
                  <a:pt x="60878" y="108693"/>
                </a:lnTo>
                <a:lnTo>
                  <a:pt x="61508" y="109473"/>
                </a:lnTo>
                <a:lnTo>
                  <a:pt x="62041" y="110252"/>
                </a:lnTo>
                <a:lnTo>
                  <a:pt x="62478" y="111032"/>
                </a:lnTo>
                <a:lnTo>
                  <a:pt x="62671" y="111434"/>
                </a:lnTo>
                <a:lnTo>
                  <a:pt x="62817" y="111824"/>
                </a:lnTo>
                <a:lnTo>
                  <a:pt x="62962" y="112214"/>
                </a:lnTo>
                <a:lnTo>
                  <a:pt x="63011" y="112615"/>
                </a:lnTo>
                <a:lnTo>
                  <a:pt x="63108" y="113005"/>
                </a:lnTo>
                <a:lnTo>
                  <a:pt x="63108" y="113407"/>
                </a:lnTo>
                <a:lnTo>
                  <a:pt x="63108" y="113797"/>
                </a:lnTo>
                <a:lnTo>
                  <a:pt x="63059" y="114198"/>
                </a:lnTo>
                <a:lnTo>
                  <a:pt x="62962" y="114600"/>
                </a:lnTo>
                <a:lnTo>
                  <a:pt x="62817" y="115001"/>
                </a:lnTo>
                <a:lnTo>
                  <a:pt x="62623" y="115403"/>
                </a:lnTo>
                <a:lnTo>
                  <a:pt x="62429" y="115804"/>
                </a:lnTo>
                <a:lnTo>
                  <a:pt x="62138" y="116183"/>
                </a:lnTo>
                <a:lnTo>
                  <a:pt x="61799" y="116561"/>
                </a:lnTo>
                <a:lnTo>
                  <a:pt x="61411" y="116940"/>
                </a:lnTo>
                <a:lnTo>
                  <a:pt x="61024" y="117318"/>
                </a:lnTo>
                <a:lnTo>
                  <a:pt x="60587" y="117685"/>
                </a:lnTo>
                <a:lnTo>
                  <a:pt x="60103" y="118064"/>
                </a:lnTo>
                <a:lnTo>
                  <a:pt x="59569" y="118431"/>
                </a:lnTo>
                <a:lnTo>
                  <a:pt x="59036" y="118798"/>
                </a:lnTo>
                <a:lnTo>
                  <a:pt x="58455" y="119176"/>
                </a:lnTo>
                <a:lnTo>
                  <a:pt x="57825" y="119543"/>
                </a:lnTo>
                <a:lnTo>
                  <a:pt x="57146" y="119910"/>
                </a:lnTo>
                <a:lnTo>
                  <a:pt x="56467" y="120277"/>
                </a:lnTo>
                <a:lnTo>
                  <a:pt x="55062" y="121012"/>
                </a:lnTo>
                <a:lnTo>
                  <a:pt x="53511" y="121734"/>
                </a:lnTo>
                <a:lnTo>
                  <a:pt x="51863" y="122457"/>
                </a:lnTo>
                <a:lnTo>
                  <a:pt x="50118" y="123179"/>
                </a:lnTo>
                <a:lnTo>
                  <a:pt x="48276" y="123902"/>
                </a:lnTo>
                <a:lnTo>
                  <a:pt x="46386" y="124625"/>
                </a:lnTo>
                <a:lnTo>
                  <a:pt x="44447" y="125347"/>
                </a:lnTo>
                <a:lnTo>
                  <a:pt x="42460" y="126058"/>
                </a:lnTo>
                <a:lnTo>
                  <a:pt x="40424" y="126781"/>
                </a:lnTo>
                <a:lnTo>
                  <a:pt x="38340" y="127492"/>
                </a:lnTo>
                <a:lnTo>
                  <a:pt x="34075" y="128915"/>
                </a:lnTo>
                <a:lnTo>
                  <a:pt x="29809" y="130348"/>
                </a:lnTo>
                <a:lnTo>
                  <a:pt x="25592" y="131782"/>
                </a:lnTo>
                <a:lnTo>
                  <a:pt x="23508" y="132493"/>
                </a:lnTo>
                <a:lnTo>
                  <a:pt x="21472" y="133216"/>
                </a:lnTo>
                <a:lnTo>
                  <a:pt x="19485" y="133939"/>
                </a:lnTo>
                <a:lnTo>
                  <a:pt x="17546" y="134661"/>
                </a:lnTo>
                <a:lnTo>
                  <a:pt x="15705" y="135384"/>
                </a:lnTo>
                <a:lnTo>
                  <a:pt x="13863" y="136106"/>
                </a:lnTo>
                <a:lnTo>
                  <a:pt x="12166" y="136841"/>
                </a:lnTo>
                <a:lnTo>
                  <a:pt x="10518" y="137575"/>
                </a:lnTo>
                <a:lnTo>
                  <a:pt x="9016" y="138309"/>
                </a:lnTo>
                <a:lnTo>
                  <a:pt x="7562" y="139054"/>
                </a:lnTo>
                <a:lnTo>
                  <a:pt x="6738" y="139467"/>
                </a:lnTo>
                <a:lnTo>
                  <a:pt x="6011" y="139892"/>
                </a:lnTo>
                <a:lnTo>
                  <a:pt x="5284" y="140316"/>
                </a:lnTo>
                <a:lnTo>
                  <a:pt x="4605" y="140740"/>
                </a:lnTo>
                <a:lnTo>
                  <a:pt x="3975" y="141153"/>
                </a:lnTo>
                <a:lnTo>
                  <a:pt x="3393" y="141578"/>
                </a:lnTo>
                <a:lnTo>
                  <a:pt x="2860" y="142002"/>
                </a:lnTo>
                <a:lnTo>
                  <a:pt x="2376" y="142427"/>
                </a:lnTo>
                <a:lnTo>
                  <a:pt x="1939" y="142851"/>
                </a:lnTo>
                <a:lnTo>
                  <a:pt x="1552" y="143275"/>
                </a:lnTo>
                <a:lnTo>
                  <a:pt x="1212" y="143688"/>
                </a:lnTo>
                <a:lnTo>
                  <a:pt x="873" y="144113"/>
                </a:lnTo>
                <a:lnTo>
                  <a:pt x="631" y="144537"/>
                </a:lnTo>
                <a:lnTo>
                  <a:pt x="437" y="144950"/>
                </a:lnTo>
                <a:lnTo>
                  <a:pt x="243" y="145363"/>
                </a:lnTo>
                <a:lnTo>
                  <a:pt x="146" y="145787"/>
                </a:lnTo>
                <a:lnTo>
                  <a:pt x="49" y="146200"/>
                </a:lnTo>
                <a:lnTo>
                  <a:pt x="1" y="146613"/>
                </a:lnTo>
                <a:lnTo>
                  <a:pt x="1" y="147026"/>
                </a:lnTo>
                <a:lnTo>
                  <a:pt x="49" y="147439"/>
                </a:lnTo>
                <a:lnTo>
                  <a:pt x="146" y="147840"/>
                </a:lnTo>
                <a:lnTo>
                  <a:pt x="291" y="148253"/>
                </a:lnTo>
                <a:lnTo>
                  <a:pt x="485" y="148655"/>
                </a:lnTo>
                <a:lnTo>
                  <a:pt x="728" y="149056"/>
                </a:lnTo>
                <a:lnTo>
                  <a:pt x="970" y="149458"/>
                </a:lnTo>
                <a:lnTo>
                  <a:pt x="1309" y="149848"/>
                </a:lnTo>
                <a:lnTo>
                  <a:pt x="1649" y="150249"/>
                </a:lnTo>
                <a:lnTo>
                  <a:pt x="2036" y="150639"/>
                </a:lnTo>
                <a:lnTo>
                  <a:pt x="2472" y="151029"/>
                </a:lnTo>
                <a:lnTo>
                  <a:pt x="2957" y="151408"/>
                </a:lnTo>
                <a:lnTo>
                  <a:pt x="3490" y="151798"/>
                </a:lnTo>
                <a:lnTo>
                  <a:pt x="4072" y="152176"/>
                </a:lnTo>
                <a:lnTo>
                  <a:pt x="4702" y="152555"/>
                </a:lnTo>
                <a:lnTo>
                  <a:pt x="5332" y="152922"/>
                </a:lnTo>
                <a:lnTo>
                  <a:pt x="6059" y="153289"/>
                </a:lnTo>
                <a:lnTo>
                  <a:pt x="6786" y="153656"/>
                </a:lnTo>
                <a:lnTo>
                  <a:pt x="7562" y="154023"/>
                </a:lnTo>
                <a:lnTo>
                  <a:pt x="8386" y="154379"/>
                </a:lnTo>
                <a:lnTo>
                  <a:pt x="9258" y="154734"/>
                </a:lnTo>
                <a:lnTo>
                  <a:pt x="10131" y="155078"/>
                </a:lnTo>
                <a:lnTo>
                  <a:pt x="11100" y="155422"/>
                </a:lnTo>
                <a:lnTo>
                  <a:pt x="12069" y="155766"/>
                </a:lnTo>
                <a:lnTo>
                  <a:pt x="13087" y="156099"/>
                </a:lnTo>
                <a:lnTo>
                  <a:pt x="14154" y="156432"/>
                </a:lnTo>
                <a:lnTo>
                  <a:pt x="15268" y="156753"/>
                </a:lnTo>
                <a:lnTo>
                  <a:pt x="16432" y="157074"/>
                </a:lnTo>
                <a:lnTo>
                  <a:pt x="17595" y="157384"/>
                </a:lnTo>
                <a:lnTo>
                  <a:pt x="18807" y="157693"/>
                </a:lnTo>
                <a:lnTo>
                  <a:pt x="20067" y="158003"/>
                </a:lnTo>
                <a:lnTo>
                  <a:pt x="21376" y="158301"/>
                </a:lnTo>
                <a:lnTo>
                  <a:pt x="22733" y="158588"/>
                </a:lnTo>
                <a:lnTo>
                  <a:pt x="24138" y="158886"/>
                </a:lnTo>
                <a:lnTo>
                  <a:pt x="25544" y="159162"/>
                </a:lnTo>
                <a:lnTo>
                  <a:pt x="26998" y="159437"/>
                </a:lnTo>
                <a:lnTo>
                  <a:pt x="28501" y="159701"/>
                </a:lnTo>
                <a:lnTo>
                  <a:pt x="30052" y="159965"/>
                </a:lnTo>
                <a:lnTo>
                  <a:pt x="31651" y="160228"/>
                </a:lnTo>
                <a:lnTo>
                  <a:pt x="33251" y="160469"/>
                </a:lnTo>
                <a:lnTo>
                  <a:pt x="34899" y="160722"/>
                </a:lnTo>
                <a:lnTo>
                  <a:pt x="36595" y="160951"/>
                </a:lnTo>
                <a:lnTo>
                  <a:pt x="38340" y="161180"/>
                </a:lnTo>
                <a:lnTo>
                  <a:pt x="40085" y="161398"/>
                </a:lnTo>
                <a:lnTo>
                  <a:pt x="41927" y="161616"/>
                </a:lnTo>
                <a:lnTo>
                  <a:pt x="43768" y="161823"/>
                </a:lnTo>
                <a:lnTo>
                  <a:pt x="45707" y="162029"/>
                </a:lnTo>
                <a:lnTo>
                  <a:pt x="47694" y="162224"/>
                </a:lnTo>
                <a:lnTo>
                  <a:pt x="49682" y="162408"/>
                </a:lnTo>
                <a:lnTo>
                  <a:pt x="51717" y="162591"/>
                </a:lnTo>
                <a:lnTo>
                  <a:pt x="53802" y="162763"/>
                </a:lnTo>
                <a:lnTo>
                  <a:pt x="55934" y="162924"/>
                </a:lnTo>
                <a:lnTo>
                  <a:pt x="58067" y="163073"/>
                </a:lnTo>
                <a:lnTo>
                  <a:pt x="60200" y="163222"/>
                </a:lnTo>
                <a:lnTo>
                  <a:pt x="62381" y="163371"/>
                </a:lnTo>
                <a:lnTo>
                  <a:pt x="64610" y="163497"/>
                </a:lnTo>
                <a:lnTo>
                  <a:pt x="66840" y="163624"/>
                </a:lnTo>
                <a:lnTo>
                  <a:pt x="69118" y="163738"/>
                </a:lnTo>
                <a:lnTo>
                  <a:pt x="71396" y="163853"/>
                </a:lnTo>
                <a:lnTo>
                  <a:pt x="73723" y="163956"/>
                </a:lnTo>
                <a:lnTo>
                  <a:pt x="76049" y="164048"/>
                </a:lnTo>
                <a:lnTo>
                  <a:pt x="78376" y="164128"/>
                </a:lnTo>
                <a:lnTo>
                  <a:pt x="80751" y="164209"/>
                </a:lnTo>
                <a:lnTo>
                  <a:pt x="83126" y="164277"/>
                </a:lnTo>
                <a:lnTo>
                  <a:pt x="85549" y="164346"/>
                </a:lnTo>
                <a:lnTo>
                  <a:pt x="87973" y="164392"/>
                </a:lnTo>
                <a:lnTo>
                  <a:pt x="90396" y="164449"/>
                </a:lnTo>
                <a:lnTo>
                  <a:pt x="92868" y="164484"/>
                </a:lnTo>
                <a:lnTo>
                  <a:pt x="95340" y="164518"/>
                </a:lnTo>
                <a:lnTo>
                  <a:pt x="97812" y="164541"/>
                </a:lnTo>
                <a:lnTo>
                  <a:pt x="100284" y="164553"/>
                </a:lnTo>
                <a:lnTo>
                  <a:pt x="102804" y="164564"/>
                </a:lnTo>
                <a:lnTo>
                  <a:pt x="107845" y="164564"/>
                </a:lnTo>
                <a:lnTo>
                  <a:pt x="110365" y="164553"/>
                </a:lnTo>
                <a:lnTo>
                  <a:pt x="112934" y="164530"/>
                </a:lnTo>
                <a:lnTo>
                  <a:pt x="115455" y="164495"/>
                </a:lnTo>
                <a:lnTo>
                  <a:pt x="118024" y="164461"/>
                </a:lnTo>
                <a:lnTo>
                  <a:pt x="120544" y="164415"/>
                </a:lnTo>
                <a:lnTo>
                  <a:pt x="123113" y="164369"/>
                </a:lnTo>
                <a:lnTo>
                  <a:pt x="125682" y="164312"/>
                </a:lnTo>
                <a:lnTo>
                  <a:pt x="128251" y="164243"/>
                </a:lnTo>
                <a:lnTo>
                  <a:pt x="130819" y="164174"/>
                </a:lnTo>
                <a:lnTo>
                  <a:pt x="133340" y="164094"/>
                </a:lnTo>
                <a:lnTo>
                  <a:pt x="135909" y="164002"/>
                </a:lnTo>
                <a:lnTo>
                  <a:pt x="138478" y="163899"/>
                </a:lnTo>
                <a:lnTo>
                  <a:pt x="141047" y="163796"/>
                </a:lnTo>
                <a:lnTo>
                  <a:pt x="143567" y="163692"/>
                </a:lnTo>
                <a:lnTo>
                  <a:pt x="146136" y="163566"/>
                </a:lnTo>
                <a:lnTo>
                  <a:pt x="148656" y="163440"/>
                </a:lnTo>
                <a:lnTo>
                  <a:pt x="151225" y="163314"/>
                </a:lnTo>
                <a:lnTo>
                  <a:pt x="153746" y="163176"/>
                </a:lnTo>
                <a:lnTo>
                  <a:pt x="156266" y="163027"/>
                </a:lnTo>
                <a:lnTo>
                  <a:pt x="158738" y="162867"/>
                </a:lnTo>
                <a:lnTo>
                  <a:pt x="161258" y="162706"/>
                </a:lnTo>
                <a:lnTo>
                  <a:pt x="163730" y="162534"/>
                </a:lnTo>
                <a:lnTo>
                  <a:pt x="166202" y="162362"/>
                </a:lnTo>
                <a:lnTo>
                  <a:pt x="168674" y="162178"/>
                </a:lnTo>
                <a:lnTo>
                  <a:pt x="171098" y="161983"/>
                </a:lnTo>
                <a:lnTo>
                  <a:pt x="173521" y="161777"/>
                </a:lnTo>
                <a:lnTo>
                  <a:pt x="175945" y="161570"/>
                </a:lnTo>
                <a:lnTo>
                  <a:pt x="178368" y="161364"/>
                </a:lnTo>
                <a:lnTo>
                  <a:pt x="180743" y="161146"/>
                </a:lnTo>
                <a:lnTo>
                  <a:pt x="183070" y="160917"/>
                </a:lnTo>
                <a:lnTo>
                  <a:pt x="185396" y="160676"/>
                </a:lnTo>
                <a:lnTo>
                  <a:pt x="187723" y="160435"/>
                </a:lnTo>
                <a:lnTo>
                  <a:pt x="190049" y="160182"/>
                </a:lnTo>
                <a:lnTo>
                  <a:pt x="192327" y="159930"/>
                </a:lnTo>
                <a:lnTo>
                  <a:pt x="194557" y="159666"/>
                </a:lnTo>
                <a:lnTo>
                  <a:pt x="196786" y="159391"/>
                </a:lnTo>
                <a:lnTo>
                  <a:pt x="198774" y="159127"/>
                </a:lnTo>
                <a:lnTo>
                  <a:pt x="200712" y="158875"/>
                </a:lnTo>
                <a:lnTo>
                  <a:pt x="202651" y="158600"/>
                </a:lnTo>
                <a:lnTo>
                  <a:pt x="204590" y="158336"/>
                </a:lnTo>
                <a:lnTo>
                  <a:pt x="206432" y="158049"/>
                </a:lnTo>
                <a:lnTo>
                  <a:pt x="208274" y="157774"/>
                </a:lnTo>
                <a:lnTo>
                  <a:pt x="210115" y="157487"/>
                </a:lnTo>
                <a:lnTo>
                  <a:pt x="211909" y="157200"/>
                </a:lnTo>
                <a:lnTo>
                  <a:pt x="215399" y="156615"/>
                </a:lnTo>
                <a:lnTo>
                  <a:pt x="218791" y="156007"/>
                </a:lnTo>
                <a:lnTo>
                  <a:pt x="222136" y="155388"/>
                </a:lnTo>
                <a:lnTo>
                  <a:pt x="225335" y="154757"/>
                </a:lnTo>
                <a:lnTo>
                  <a:pt x="228437" y="154115"/>
                </a:lnTo>
                <a:lnTo>
                  <a:pt x="231442" y="153449"/>
                </a:lnTo>
                <a:lnTo>
                  <a:pt x="234350" y="152784"/>
                </a:lnTo>
                <a:lnTo>
                  <a:pt x="237210" y="152096"/>
                </a:lnTo>
                <a:lnTo>
                  <a:pt x="239973" y="151408"/>
                </a:lnTo>
                <a:lnTo>
                  <a:pt x="242638" y="150708"/>
                </a:lnTo>
                <a:lnTo>
                  <a:pt x="245256" y="149985"/>
                </a:lnTo>
                <a:lnTo>
                  <a:pt x="247776" y="149274"/>
                </a:lnTo>
                <a:lnTo>
                  <a:pt x="250248" y="148540"/>
                </a:lnTo>
                <a:lnTo>
                  <a:pt x="252623" y="147806"/>
                </a:lnTo>
                <a:lnTo>
                  <a:pt x="254998" y="147061"/>
                </a:lnTo>
                <a:lnTo>
                  <a:pt x="257276" y="146315"/>
                </a:lnTo>
                <a:lnTo>
                  <a:pt x="259457" y="145558"/>
                </a:lnTo>
                <a:lnTo>
                  <a:pt x="261638" y="144801"/>
                </a:lnTo>
                <a:lnTo>
                  <a:pt x="263771" y="144032"/>
                </a:lnTo>
                <a:lnTo>
                  <a:pt x="265855" y="143264"/>
                </a:lnTo>
                <a:lnTo>
                  <a:pt x="267891" y="142495"/>
                </a:lnTo>
                <a:lnTo>
                  <a:pt x="269878" y="141727"/>
                </a:lnTo>
                <a:lnTo>
                  <a:pt x="271817" y="140958"/>
                </a:lnTo>
                <a:lnTo>
                  <a:pt x="273756" y="140178"/>
                </a:lnTo>
                <a:lnTo>
                  <a:pt x="277488" y="138630"/>
                </a:lnTo>
                <a:lnTo>
                  <a:pt x="281172" y="137081"/>
                </a:lnTo>
                <a:lnTo>
                  <a:pt x="282868" y="136347"/>
                </a:lnTo>
                <a:lnTo>
                  <a:pt x="284613" y="135602"/>
                </a:lnTo>
                <a:lnTo>
                  <a:pt x="285534" y="135235"/>
                </a:lnTo>
                <a:lnTo>
                  <a:pt x="286503" y="134868"/>
                </a:lnTo>
                <a:lnTo>
                  <a:pt x="287473" y="134512"/>
                </a:lnTo>
                <a:lnTo>
                  <a:pt x="288490" y="134156"/>
                </a:lnTo>
                <a:lnTo>
                  <a:pt x="289605" y="133801"/>
                </a:lnTo>
                <a:lnTo>
                  <a:pt x="290720" y="133457"/>
                </a:lnTo>
                <a:lnTo>
                  <a:pt x="291932" y="133124"/>
                </a:lnTo>
                <a:lnTo>
                  <a:pt x="293192" y="132792"/>
                </a:lnTo>
                <a:lnTo>
                  <a:pt x="294549" y="132470"/>
                </a:lnTo>
                <a:lnTo>
                  <a:pt x="295955" y="132161"/>
                </a:lnTo>
                <a:lnTo>
                  <a:pt x="297457" y="131862"/>
                </a:lnTo>
                <a:lnTo>
                  <a:pt x="299057" y="131576"/>
                </a:lnTo>
                <a:lnTo>
                  <a:pt x="300172" y="131392"/>
                </a:lnTo>
                <a:lnTo>
                  <a:pt x="301335" y="131209"/>
                </a:lnTo>
                <a:lnTo>
                  <a:pt x="302547" y="131037"/>
                </a:lnTo>
                <a:lnTo>
                  <a:pt x="303758" y="130865"/>
                </a:lnTo>
                <a:lnTo>
                  <a:pt x="304970" y="130715"/>
                </a:lnTo>
                <a:lnTo>
                  <a:pt x="306230" y="130566"/>
                </a:lnTo>
                <a:lnTo>
                  <a:pt x="307490" y="130429"/>
                </a:lnTo>
                <a:lnTo>
                  <a:pt x="308799" y="130302"/>
                </a:lnTo>
                <a:lnTo>
                  <a:pt x="310059" y="130176"/>
                </a:lnTo>
                <a:lnTo>
                  <a:pt x="311417" y="130062"/>
                </a:lnTo>
                <a:lnTo>
                  <a:pt x="312725" y="129958"/>
                </a:lnTo>
                <a:lnTo>
                  <a:pt x="314131" y="129855"/>
                </a:lnTo>
                <a:lnTo>
                  <a:pt x="315488" y="129763"/>
                </a:lnTo>
                <a:lnTo>
                  <a:pt x="316894" y="129672"/>
                </a:lnTo>
                <a:lnTo>
                  <a:pt x="319705" y="129523"/>
                </a:lnTo>
                <a:lnTo>
                  <a:pt x="322613" y="129385"/>
                </a:lnTo>
                <a:lnTo>
                  <a:pt x="325521" y="129282"/>
                </a:lnTo>
                <a:lnTo>
                  <a:pt x="328526" y="129190"/>
                </a:lnTo>
                <a:lnTo>
                  <a:pt x="331580" y="129110"/>
                </a:lnTo>
                <a:lnTo>
                  <a:pt x="334633" y="129052"/>
                </a:lnTo>
                <a:lnTo>
                  <a:pt x="337735" y="129018"/>
                </a:lnTo>
                <a:lnTo>
                  <a:pt x="340886" y="128983"/>
                </a:lnTo>
                <a:lnTo>
                  <a:pt x="344085" y="128960"/>
                </a:lnTo>
                <a:lnTo>
                  <a:pt x="347284" y="128949"/>
                </a:lnTo>
                <a:lnTo>
                  <a:pt x="350531" y="128949"/>
                </a:lnTo>
                <a:lnTo>
                  <a:pt x="357026" y="128938"/>
                </a:lnTo>
                <a:lnTo>
                  <a:pt x="363521" y="128938"/>
                </a:lnTo>
                <a:lnTo>
                  <a:pt x="370064" y="128926"/>
                </a:lnTo>
                <a:lnTo>
                  <a:pt x="373312" y="128903"/>
                </a:lnTo>
                <a:lnTo>
                  <a:pt x="376559" y="128880"/>
                </a:lnTo>
                <a:lnTo>
                  <a:pt x="379807" y="128846"/>
                </a:lnTo>
                <a:lnTo>
                  <a:pt x="383006" y="128788"/>
                </a:lnTo>
                <a:lnTo>
                  <a:pt x="386205" y="128731"/>
                </a:lnTo>
                <a:lnTo>
                  <a:pt x="389355" y="128651"/>
                </a:lnTo>
                <a:lnTo>
                  <a:pt x="392506" y="128548"/>
                </a:lnTo>
                <a:lnTo>
                  <a:pt x="395608" y="128421"/>
                </a:lnTo>
                <a:lnTo>
                  <a:pt x="398516" y="128284"/>
                </a:lnTo>
                <a:lnTo>
                  <a:pt x="401376" y="128135"/>
                </a:lnTo>
                <a:lnTo>
                  <a:pt x="404138" y="127951"/>
                </a:lnTo>
                <a:lnTo>
                  <a:pt x="406804" y="127768"/>
                </a:lnTo>
                <a:lnTo>
                  <a:pt x="409422" y="127550"/>
                </a:lnTo>
                <a:lnTo>
                  <a:pt x="411991" y="127320"/>
                </a:lnTo>
                <a:lnTo>
                  <a:pt x="414462" y="127068"/>
                </a:lnTo>
                <a:lnTo>
                  <a:pt x="416837" y="126804"/>
                </a:lnTo>
                <a:lnTo>
                  <a:pt x="419164" y="126529"/>
                </a:lnTo>
                <a:lnTo>
                  <a:pt x="421442" y="126231"/>
                </a:lnTo>
                <a:lnTo>
                  <a:pt x="423575" y="125921"/>
                </a:lnTo>
                <a:lnTo>
                  <a:pt x="425707" y="125600"/>
                </a:lnTo>
                <a:lnTo>
                  <a:pt x="427743" y="125256"/>
                </a:lnTo>
                <a:lnTo>
                  <a:pt x="429682" y="124900"/>
                </a:lnTo>
                <a:lnTo>
                  <a:pt x="431572" y="124533"/>
                </a:lnTo>
                <a:lnTo>
                  <a:pt x="433414" y="124143"/>
                </a:lnTo>
                <a:lnTo>
                  <a:pt x="435159" y="123753"/>
                </a:lnTo>
                <a:lnTo>
                  <a:pt x="436807" y="123340"/>
                </a:lnTo>
                <a:lnTo>
                  <a:pt x="438406" y="122927"/>
                </a:lnTo>
                <a:lnTo>
                  <a:pt x="439957" y="122503"/>
                </a:lnTo>
                <a:lnTo>
                  <a:pt x="441411" y="122055"/>
                </a:lnTo>
                <a:lnTo>
                  <a:pt x="442817" y="121608"/>
                </a:lnTo>
                <a:lnTo>
                  <a:pt x="444126" y="121149"/>
                </a:lnTo>
                <a:lnTo>
                  <a:pt x="445386" y="120679"/>
                </a:lnTo>
                <a:lnTo>
                  <a:pt x="446549" y="120197"/>
                </a:lnTo>
                <a:lnTo>
                  <a:pt x="447664" y="119715"/>
                </a:lnTo>
                <a:lnTo>
                  <a:pt x="448730" y="119222"/>
                </a:lnTo>
                <a:lnTo>
                  <a:pt x="449700" y="118718"/>
                </a:lnTo>
                <a:lnTo>
                  <a:pt x="450621" y="118213"/>
                </a:lnTo>
                <a:lnTo>
                  <a:pt x="451445" y="117697"/>
                </a:lnTo>
                <a:lnTo>
                  <a:pt x="452220" y="117169"/>
                </a:lnTo>
                <a:lnTo>
                  <a:pt x="452947" y="116641"/>
                </a:lnTo>
                <a:lnTo>
                  <a:pt x="453577" y="116114"/>
                </a:lnTo>
                <a:lnTo>
                  <a:pt x="454159" y="115575"/>
                </a:lnTo>
                <a:lnTo>
                  <a:pt x="454644" y="115036"/>
                </a:lnTo>
                <a:lnTo>
                  <a:pt x="455128" y="114496"/>
                </a:lnTo>
                <a:lnTo>
                  <a:pt x="455468" y="113946"/>
                </a:lnTo>
                <a:lnTo>
                  <a:pt x="455807" y="113395"/>
                </a:lnTo>
                <a:lnTo>
                  <a:pt x="456049" y="112845"/>
                </a:lnTo>
                <a:lnTo>
                  <a:pt x="456243" y="112283"/>
                </a:lnTo>
                <a:lnTo>
                  <a:pt x="456340" y="111732"/>
                </a:lnTo>
                <a:lnTo>
                  <a:pt x="456389" y="111182"/>
                </a:lnTo>
                <a:lnTo>
                  <a:pt x="456389" y="110620"/>
                </a:lnTo>
                <a:lnTo>
                  <a:pt x="456340" y="110069"/>
                </a:lnTo>
                <a:lnTo>
                  <a:pt x="456195" y="109507"/>
                </a:lnTo>
                <a:lnTo>
                  <a:pt x="456001" y="108956"/>
                </a:lnTo>
                <a:lnTo>
                  <a:pt x="455758" y="108406"/>
                </a:lnTo>
                <a:lnTo>
                  <a:pt x="455419" y="107855"/>
                </a:lnTo>
                <a:lnTo>
                  <a:pt x="455031" y="107305"/>
                </a:lnTo>
                <a:lnTo>
                  <a:pt x="454595" y="106754"/>
                </a:lnTo>
                <a:lnTo>
                  <a:pt x="454062" y="106215"/>
                </a:lnTo>
                <a:lnTo>
                  <a:pt x="453529" y="105676"/>
                </a:lnTo>
                <a:lnTo>
                  <a:pt x="452899" y="105148"/>
                </a:lnTo>
                <a:lnTo>
                  <a:pt x="452172" y="104609"/>
                </a:lnTo>
                <a:lnTo>
                  <a:pt x="451445" y="104093"/>
                </a:lnTo>
                <a:lnTo>
                  <a:pt x="450621" y="103577"/>
                </a:lnTo>
                <a:lnTo>
                  <a:pt x="449748" y="103061"/>
                </a:lnTo>
                <a:lnTo>
                  <a:pt x="448827" y="102556"/>
                </a:lnTo>
                <a:lnTo>
                  <a:pt x="447858" y="102063"/>
                </a:lnTo>
                <a:lnTo>
                  <a:pt x="446792" y="101570"/>
                </a:lnTo>
                <a:lnTo>
                  <a:pt x="445677" y="101088"/>
                </a:lnTo>
                <a:lnTo>
                  <a:pt x="444514" y="100617"/>
                </a:lnTo>
                <a:lnTo>
                  <a:pt x="443302" y="100159"/>
                </a:lnTo>
                <a:lnTo>
                  <a:pt x="442042" y="99700"/>
                </a:lnTo>
                <a:lnTo>
                  <a:pt x="440539" y="99161"/>
                </a:lnTo>
                <a:lnTo>
                  <a:pt x="439085" y="98622"/>
                </a:lnTo>
                <a:lnTo>
                  <a:pt x="437679" y="98071"/>
                </a:lnTo>
                <a:lnTo>
                  <a:pt x="436371" y="97521"/>
                </a:lnTo>
                <a:lnTo>
                  <a:pt x="435110" y="96970"/>
                </a:lnTo>
                <a:lnTo>
                  <a:pt x="433947" y="96408"/>
                </a:lnTo>
                <a:lnTo>
                  <a:pt x="432832" y="95846"/>
                </a:lnTo>
                <a:lnTo>
                  <a:pt x="431863" y="95272"/>
                </a:lnTo>
                <a:lnTo>
                  <a:pt x="430942" y="94699"/>
                </a:lnTo>
                <a:lnTo>
                  <a:pt x="430118" y="94125"/>
                </a:lnTo>
                <a:lnTo>
                  <a:pt x="429391" y="93540"/>
                </a:lnTo>
                <a:lnTo>
                  <a:pt x="428712" y="92955"/>
                </a:lnTo>
                <a:lnTo>
                  <a:pt x="428179" y="92370"/>
                </a:lnTo>
                <a:lnTo>
                  <a:pt x="427792" y="91785"/>
                </a:lnTo>
                <a:lnTo>
                  <a:pt x="427452" y="91189"/>
                </a:lnTo>
                <a:lnTo>
                  <a:pt x="427258" y="90592"/>
                </a:lnTo>
                <a:lnTo>
                  <a:pt x="427065" y="90111"/>
                </a:lnTo>
                <a:lnTo>
                  <a:pt x="426968" y="89629"/>
                </a:lnTo>
                <a:lnTo>
                  <a:pt x="426871" y="89170"/>
                </a:lnTo>
                <a:lnTo>
                  <a:pt x="426774" y="88711"/>
                </a:lnTo>
                <a:lnTo>
                  <a:pt x="426774" y="88264"/>
                </a:lnTo>
                <a:lnTo>
                  <a:pt x="426725" y="87828"/>
                </a:lnTo>
                <a:lnTo>
                  <a:pt x="426774" y="87404"/>
                </a:lnTo>
                <a:lnTo>
                  <a:pt x="426822" y="86991"/>
                </a:lnTo>
                <a:lnTo>
                  <a:pt x="426919" y="86589"/>
                </a:lnTo>
                <a:lnTo>
                  <a:pt x="427065" y="86188"/>
                </a:lnTo>
                <a:lnTo>
                  <a:pt x="427210" y="85798"/>
                </a:lnTo>
                <a:lnTo>
                  <a:pt x="427404" y="85419"/>
                </a:lnTo>
                <a:lnTo>
                  <a:pt x="427598" y="85052"/>
                </a:lnTo>
                <a:lnTo>
                  <a:pt x="427840" y="84697"/>
                </a:lnTo>
                <a:lnTo>
                  <a:pt x="428082" y="84341"/>
                </a:lnTo>
                <a:lnTo>
                  <a:pt x="428373" y="83997"/>
                </a:lnTo>
                <a:lnTo>
                  <a:pt x="428712" y="83664"/>
                </a:lnTo>
                <a:lnTo>
                  <a:pt x="429052" y="83343"/>
                </a:lnTo>
                <a:lnTo>
                  <a:pt x="429440" y="83022"/>
                </a:lnTo>
                <a:lnTo>
                  <a:pt x="429827" y="82712"/>
                </a:lnTo>
                <a:lnTo>
                  <a:pt x="430263" y="82403"/>
                </a:lnTo>
                <a:lnTo>
                  <a:pt x="430700" y="82116"/>
                </a:lnTo>
                <a:lnTo>
                  <a:pt x="431184" y="81829"/>
                </a:lnTo>
                <a:lnTo>
                  <a:pt x="431669" y="81542"/>
                </a:lnTo>
                <a:lnTo>
                  <a:pt x="432202" y="81279"/>
                </a:lnTo>
                <a:lnTo>
                  <a:pt x="432784" y="81015"/>
                </a:lnTo>
                <a:lnTo>
                  <a:pt x="433317" y="80751"/>
                </a:lnTo>
                <a:lnTo>
                  <a:pt x="433947" y="80499"/>
                </a:lnTo>
                <a:lnTo>
                  <a:pt x="434529" y="80258"/>
                </a:lnTo>
                <a:lnTo>
                  <a:pt x="435207" y="80017"/>
                </a:lnTo>
                <a:lnTo>
                  <a:pt x="435837" y="79787"/>
                </a:lnTo>
                <a:lnTo>
                  <a:pt x="436565" y="79558"/>
                </a:lnTo>
                <a:lnTo>
                  <a:pt x="437243" y="79340"/>
                </a:lnTo>
                <a:lnTo>
                  <a:pt x="437970" y="79134"/>
                </a:lnTo>
                <a:lnTo>
                  <a:pt x="438746" y="78927"/>
                </a:lnTo>
                <a:lnTo>
                  <a:pt x="439473" y="78721"/>
                </a:lnTo>
                <a:lnTo>
                  <a:pt x="440297" y="78526"/>
                </a:lnTo>
                <a:lnTo>
                  <a:pt x="441072" y="78342"/>
                </a:lnTo>
                <a:lnTo>
                  <a:pt x="442769" y="77975"/>
                </a:lnTo>
                <a:lnTo>
                  <a:pt x="444514" y="77631"/>
                </a:lnTo>
                <a:lnTo>
                  <a:pt x="446307" y="77310"/>
                </a:lnTo>
                <a:lnTo>
                  <a:pt x="448197" y="77000"/>
                </a:lnTo>
                <a:lnTo>
                  <a:pt x="450136" y="76713"/>
                </a:lnTo>
                <a:lnTo>
                  <a:pt x="452123" y="76438"/>
                </a:lnTo>
                <a:lnTo>
                  <a:pt x="454207" y="76186"/>
                </a:lnTo>
                <a:lnTo>
                  <a:pt x="456292" y="75933"/>
                </a:lnTo>
                <a:lnTo>
                  <a:pt x="458473" y="75704"/>
                </a:lnTo>
                <a:lnTo>
                  <a:pt x="460654" y="75486"/>
                </a:lnTo>
                <a:lnTo>
                  <a:pt x="462932" y="75280"/>
                </a:lnTo>
                <a:lnTo>
                  <a:pt x="465210" y="75073"/>
                </a:lnTo>
                <a:lnTo>
                  <a:pt x="467585" y="74890"/>
                </a:lnTo>
                <a:lnTo>
                  <a:pt x="469960" y="74706"/>
                </a:lnTo>
                <a:lnTo>
                  <a:pt x="472335" y="74523"/>
                </a:lnTo>
                <a:lnTo>
                  <a:pt x="477230" y="74179"/>
                </a:lnTo>
                <a:lnTo>
                  <a:pt x="482223" y="73857"/>
                </a:lnTo>
                <a:lnTo>
                  <a:pt x="487263" y="73525"/>
                </a:lnTo>
                <a:lnTo>
                  <a:pt x="492353" y="73192"/>
                </a:lnTo>
                <a:lnTo>
                  <a:pt x="497491" y="72837"/>
                </a:lnTo>
                <a:lnTo>
                  <a:pt x="500011" y="72653"/>
                </a:lnTo>
                <a:lnTo>
                  <a:pt x="502580" y="72469"/>
                </a:lnTo>
                <a:lnTo>
                  <a:pt x="505100" y="72263"/>
                </a:lnTo>
                <a:lnTo>
                  <a:pt x="507621" y="72057"/>
                </a:lnTo>
                <a:lnTo>
                  <a:pt x="510141" y="71839"/>
                </a:lnTo>
                <a:lnTo>
                  <a:pt x="512661" y="71609"/>
                </a:lnTo>
                <a:lnTo>
                  <a:pt x="515133" y="71368"/>
                </a:lnTo>
                <a:lnTo>
                  <a:pt x="517605" y="71116"/>
                </a:lnTo>
                <a:lnTo>
                  <a:pt x="520029" y="70841"/>
                </a:lnTo>
                <a:lnTo>
                  <a:pt x="522404" y="70554"/>
                </a:lnTo>
                <a:lnTo>
                  <a:pt x="524779" y="70256"/>
                </a:lnTo>
                <a:lnTo>
                  <a:pt x="527105" y="69935"/>
                </a:lnTo>
                <a:lnTo>
                  <a:pt x="529383" y="69590"/>
                </a:lnTo>
                <a:lnTo>
                  <a:pt x="531661" y="69223"/>
                </a:lnTo>
                <a:lnTo>
                  <a:pt x="533843" y="68845"/>
                </a:lnTo>
                <a:lnTo>
                  <a:pt x="536024" y="68443"/>
                </a:lnTo>
                <a:lnTo>
                  <a:pt x="538108" y="68008"/>
                </a:lnTo>
                <a:lnTo>
                  <a:pt x="539126" y="67790"/>
                </a:lnTo>
                <a:lnTo>
                  <a:pt x="540144" y="67560"/>
                </a:lnTo>
                <a:lnTo>
                  <a:pt x="541161" y="67319"/>
                </a:lnTo>
                <a:lnTo>
                  <a:pt x="542179" y="67078"/>
                </a:lnTo>
                <a:lnTo>
                  <a:pt x="543149" y="66826"/>
                </a:lnTo>
                <a:lnTo>
                  <a:pt x="544070" y="66574"/>
                </a:lnTo>
                <a:lnTo>
                  <a:pt x="545330" y="66207"/>
                </a:lnTo>
                <a:lnTo>
                  <a:pt x="546493" y="65840"/>
                </a:lnTo>
                <a:lnTo>
                  <a:pt x="547656" y="65461"/>
                </a:lnTo>
                <a:lnTo>
                  <a:pt x="548771" y="65094"/>
                </a:lnTo>
                <a:lnTo>
                  <a:pt x="549837" y="64716"/>
                </a:lnTo>
                <a:lnTo>
                  <a:pt x="550855" y="64349"/>
                </a:lnTo>
                <a:lnTo>
                  <a:pt x="551873" y="63970"/>
                </a:lnTo>
                <a:lnTo>
                  <a:pt x="552843" y="63603"/>
                </a:lnTo>
                <a:lnTo>
                  <a:pt x="553764" y="63224"/>
                </a:lnTo>
                <a:lnTo>
                  <a:pt x="554684" y="62857"/>
                </a:lnTo>
                <a:lnTo>
                  <a:pt x="555557" y="62479"/>
                </a:lnTo>
                <a:lnTo>
                  <a:pt x="556381" y="62100"/>
                </a:lnTo>
                <a:lnTo>
                  <a:pt x="557205" y="61722"/>
                </a:lnTo>
                <a:lnTo>
                  <a:pt x="557980" y="61343"/>
                </a:lnTo>
                <a:lnTo>
                  <a:pt x="558707" y="60965"/>
                </a:lnTo>
                <a:lnTo>
                  <a:pt x="559386" y="60586"/>
                </a:lnTo>
                <a:lnTo>
                  <a:pt x="560065" y="60196"/>
                </a:lnTo>
                <a:lnTo>
                  <a:pt x="560695" y="59818"/>
                </a:lnTo>
                <a:lnTo>
                  <a:pt x="561276" y="59428"/>
                </a:lnTo>
                <a:lnTo>
                  <a:pt x="561858" y="59049"/>
                </a:lnTo>
                <a:lnTo>
                  <a:pt x="562391" y="58659"/>
                </a:lnTo>
                <a:lnTo>
                  <a:pt x="562876" y="58269"/>
                </a:lnTo>
                <a:lnTo>
                  <a:pt x="563360" y="57891"/>
                </a:lnTo>
                <a:lnTo>
                  <a:pt x="563797" y="57501"/>
                </a:lnTo>
                <a:lnTo>
                  <a:pt x="564184" y="57111"/>
                </a:lnTo>
                <a:lnTo>
                  <a:pt x="564572" y="56709"/>
                </a:lnTo>
                <a:lnTo>
                  <a:pt x="564911" y="56319"/>
                </a:lnTo>
                <a:lnTo>
                  <a:pt x="565202" y="55929"/>
                </a:lnTo>
                <a:lnTo>
                  <a:pt x="565493" y="55528"/>
                </a:lnTo>
                <a:lnTo>
                  <a:pt x="565735" y="55138"/>
                </a:lnTo>
                <a:lnTo>
                  <a:pt x="565978" y="54736"/>
                </a:lnTo>
                <a:lnTo>
                  <a:pt x="566123" y="54335"/>
                </a:lnTo>
                <a:lnTo>
                  <a:pt x="566269" y="53934"/>
                </a:lnTo>
                <a:lnTo>
                  <a:pt x="566414" y="53532"/>
                </a:lnTo>
                <a:lnTo>
                  <a:pt x="566511" y="53131"/>
                </a:lnTo>
                <a:lnTo>
                  <a:pt x="566559" y="52718"/>
                </a:lnTo>
                <a:lnTo>
                  <a:pt x="566559" y="52316"/>
                </a:lnTo>
                <a:lnTo>
                  <a:pt x="566559" y="51903"/>
                </a:lnTo>
                <a:lnTo>
                  <a:pt x="566559" y="51490"/>
                </a:lnTo>
                <a:lnTo>
                  <a:pt x="566463" y="51077"/>
                </a:lnTo>
                <a:lnTo>
                  <a:pt x="566414" y="50665"/>
                </a:lnTo>
                <a:lnTo>
                  <a:pt x="566269" y="50252"/>
                </a:lnTo>
                <a:lnTo>
                  <a:pt x="565929" y="49414"/>
                </a:lnTo>
                <a:lnTo>
                  <a:pt x="565493" y="48565"/>
                </a:lnTo>
                <a:lnTo>
                  <a:pt x="564911" y="47717"/>
                </a:lnTo>
                <a:lnTo>
                  <a:pt x="564233" y="46856"/>
                </a:lnTo>
                <a:lnTo>
                  <a:pt x="563409" y="45996"/>
                </a:lnTo>
                <a:lnTo>
                  <a:pt x="562488" y="45124"/>
                </a:lnTo>
                <a:lnTo>
                  <a:pt x="561470" y="44241"/>
                </a:lnTo>
                <a:lnTo>
                  <a:pt x="560355" y="43347"/>
                </a:lnTo>
                <a:lnTo>
                  <a:pt x="559095" y="42440"/>
                </a:lnTo>
                <a:lnTo>
                  <a:pt x="557738" y="41534"/>
                </a:lnTo>
                <a:lnTo>
                  <a:pt x="556284" y="40617"/>
                </a:lnTo>
                <a:lnTo>
                  <a:pt x="554733" y="39688"/>
                </a:lnTo>
                <a:lnTo>
                  <a:pt x="553036" y="38747"/>
                </a:lnTo>
                <a:lnTo>
                  <a:pt x="551243" y="37806"/>
                </a:lnTo>
                <a:lnTo>
                  <a:pt x="549353" y="36843"/>
                </a:lnTo>
                <a:lnTo>
                  <a:pt x="547366" y="35879"/>
                </a:lnTo>
                <a:lnTo>
                  <a:pt x="545281" y="34904"/>
                </a:lnTo>
                <a:lnTo>
                  <a:pt x="543100" y="33906"/>
                </a:lnTo>
                <a:lnTo>
                  <a:pt x="540822" y="32909"/>
                </a:lnTo>
                <a:lnTo>
                  <a:pt x="538447" y="31899"/>
                </a:lnTo>
                <a:lnTo>
                  <a:pt x="535975" y="30878"/>
                </a:lnTo>
                <a:lnTo>
                  <a:pt x="533406" y="29835"/>
                </a:lnTo>
                <a:lnTo>
                  <a:pt x="530741" y="28791"/>
                </a:lnTo>
                <a:lnTo>
                  <a:pt x="527978" y="27736"/>
                </a:lnTo>
                <a:lnTo>
                  <a:pt x="525118" y="26657"/>
                </a:lnTo>
                <a:lnTo>
                  <a:pt x="522161" y="25579"/>
                </a:lnTo>
                <a:lnTo>
                  <a:pt x="519156" y="24478"/>
                </a:lnTo>
                <a:lnTo>
                  <a:pt x="516054" y="23377"/>
                </a:lnTo>
                <a:lnTo>
                  <a:pt x="512807" y="22253"/>
                </a:lnTo>
                <a:lnTo>
                  <a:pt x="509511" y="21117"/>
                </a:lnTo>
                <a:lnTo>
                  <a:pt x="506167" y="19959"/>
                </a:lnTo>
                <a:lnTo>
                  <a:pt x="502677" y="18800"/>
                </a:lnTo>
                <a:lnTo>
                  <a:pt x="499138" y="17619"/>
                </a:lnTo>
                <a:lnTo>
                  <a:pt x="495503" y="16426"/>
                </a:lnTo>
                <a:lnTo>
                  <a:pt x="491820" y="15221"/>
                </a:lnTo>
                <a:lnTo>
                  <a:pt x="484161" y="12755"/>
                </a:lnTo>
                <a:lnTo>
                  <a:pt x="476212" y="10232"/>
                </a:lnTo>
                <a:lnTo>
                  <a:pt x="467924" y="7651"/>
                </a:lnTo>
                <a:lnTo>
                  <a:pt x="459394" y="5001"/>
                </a:lnTo>
                <a:lnTo>
                  <a:pt x="457988" y="4589"/>
                </a:lnTo>
                <a:lnTo>
                  <a:pt x="456534" y="4187"/>
                </a:lnTo>
                <a:lnTo>
                  <a:pt x="455031" y="3809"/>
                </a:lnTo>
                <a:lnTo>
                  <a:pt x="453480" y="3442"/>
                </a:lnTo>
                <a:lnTo>
                  <a:pt x="451881" y="3097"/>
                </a:lnTo>
                <a:lnTo>
                  <a:pt x="450233" y="2765"/>
                </a:lnTo>
                <a:lnTo>
                  <a:pt x="448536" y="2455"/>
                </a:lnTo>
                <a:lnTo>
                  <a:pt x="446792" y="2157"/>
                </a:lnTo>
                <a:lnTo>
                  <a:pt x="444998" y="1882"/>
                </a:lnTo>
                <a:lnTo>
                  <a:pt x="443205" y="1618"/>
                </a:lnTo>
                <a:lnTo>
                  <a:pt x="441411" y="1377"/>
                </a:lnTo>
                <a:lnTo>
                  <a:pt x="439521" y="1159"/>
                </a:lnTo>
                <a:lnTo>
                  <a:pt x="437679" y="952"/>
                </a:lnTo>
                <a:lnTo>
                  <a:pt x="435789" y="769"/>
                </a:lnTo>
                <a:lnTo>
                  <a:pt x="433850" y="597"/>
                </a:lnTo>
                <a:lnTo>
                  <a:pt x="431960" y="459"/>
                </a:lnTo>
                <a:lnTo>
                  <a:pt x="430021" y="333"/>
                </a:lnTo>
                <a:lnTo>
                  <a:pt x="428082" y="230"/>
                </a:lnTo>
                <a:lnTo>
                  <a:pt x="426192" y="138"/>
                </a:lnTo>
                <a:lnTo>
                  <a:pt x="424253" y="69"/>
                </a:lnTo>
                <a:lnTo>
                  <a:pt x="422363" y="23"/>
                </a:lnTo>
                <a:lnTo>
                  <a:pt x="4204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10800000">
            <a:off x="2756413" y="3786122"/>
            <a:ext cx="52517" cy="135540"/>
          </a:xfrm>
          <a:custGeom>
            <a:avLst/>
            <a:gdLst/>
            <a:ahLst/>
            <a:cxnLst/>
            <a:rect l="l" t="t" r="r" b="b"/>
            <a:pathLst>
              <a:path w="20455" h="13869" extrusionOk="0">
                <a:moveTo>
                  <a:pt x="1213" y="1"/>
                </a:moveTo>
                <a:lnTo>
                  <a:pt x="825" y="24"/>
                </a:lnTo>
                <a:lnTo>
                  <a:pt x="631" y="46"/>
                </a:lnTo>
                <a:lnTo>
                  <a:pt x="437" y="69"/>
                </a:lnTo>
                <a:lnTo>
                  <a:pt x="292" y="104"/>
                </a:lnTo>
                <a:lnTo>
                  <a:pt x="195" y="150"/>
                </a:lnTo>
                <a:lnTo>
                  <a:pt x="98" y="184"/>
                </a:lnTo>
                <a:lnTo>
                  <a:pt x="98" y="241"/>
                </a:lnTo>
                <a:lnTo>
                  <a:pt x="1" y="1102"/>
                </a:lnTo>
                <a:lnTo>
                  <a:pt x="49" y="1985"/>
                </a:lnTo>
                <a:lnTo>
                  <a:pt x="98" y="2432"/>
                </a:lnTo>
                <a:lnTo>
                  <a:pt x="195" y="2880"/>
                </a:lnTo>
                <a:lnTo>
                  <a:pt x="292" y="3338"/>
                </a:lnTo>
                <a:lnTo>
                  <a:pt x="437" y="3786"/>
                </a:lnTo>
                <a:lnTo>
                  <a:pt x="631" y="4245"/>
                </a:lnTo>
                <a:lnTo>
                  <a:pt x="873" y="4703"/>
                </a:lnTo>
                <a:lnTo>
                  <a:pt x="1116" y="5151"/>
                </a:lnTo>
                <a:lnTo>
                  <a:pt x="1455" y="5610"/>
                </a:lnTo>
                <a:lnTo>
                  <a:pt x="1794" y="6068"/>
                </a:lnTo>
                <a:lnTo>
                  <a:pt x="2182" y="6516"/>
                </a:lnTo>
                <a:lnTo>
                  <a:pt x="2618" y="6963"/>
                </a:lnTo>
                <a:lnTo>
                  <a:pt x="3054" y="7422"/>
                </a:lnTo>
                <a:lnTo>
                  <a:pt x="3588" y="7858"/>
                </a:lnTo>
                <a:lnTo>
                  <a:pt x="4169" y="8305"/>
                </a:lnTo>
                <a:lnTo>
                  <a:pt x="4799" y="8741"/>
                </a:lnTo>
                <a:lnTo>
                  <a:pt x="5478" y="9177"/>
                </a:lnTo>
                <a:lnTo>
                  <a:pt x="6156" y="9601"/>
                </a:lnTo>
                <a:lnTo>
                  <a:pt x="6980" y="10026"/>
                </a:lnTo>
                <a:lnTo>
                  <a:pt x="7804" y="10439"/>
                </a:lnTo>
                <a:lnTo>
                  <a:pt x="8677" y="10840"/>
                </a:lnTo>
                <a:lnTo>
                  <a:pt x="9646" y="11241"/>
                </a:lnTo>
                <a:lnTo>
                  <a:pt x="10616" y="11643"/>
                </a:lnTo>
                <a:lnTo>
                  <a:pt x="11730" y="12021"/>
                </a:lnTo>
                <a:lnTo>
                  <a:pt x="12845" y="12400"/>
                </a:lnTo>
                <a:lnTo>
                  <a:pt x="14057" y="12756"/>
                </a:lnTo>
                <a:lnTo>
                  <a:pt x="15317" y="13111"/>
                </a:lnTo>
                <a:lnTo>
                  <a:pt x="16626" y="13455"/>
                </a:lnTo>
                <a:lnTo>
                  <a:pt x="18031" y="13788"/>
                </a:lnTo>
                <a:lnTo>
                  <a:pt x="18177" y="13822"/>
                </a:lnTo>
                <a:lnTo>
                  <a:pt x="18371" y="13845"/>
                </a:lnTo>
                <a:lnTo>
                  <a:pt x="18565" y="13857"/>
                </a:lnTo>
                <a:lnTo>
                  <a:pt x="18807" y="13868"/>
                </a:lnTo>
                <a:lnTo>
                  <a:pt x="19243" y="13868"/>
                </a:lnTo>
                <a:lnTo>
                  <a:pt x="19679" y="13845"/>
                </a:lnTo>
                <a:lnTo>
                  <a:pt x="20019" y="13799"/>
                </a:lnTo>
                <a:lnTo>
                  <a:pt x="20164" y="13765"/>
                </a:lnTo>
                <a:lnTo>
                  <a:pt x="20310" y="13730"/>
                </a:lnTo>
                <a:lnTo>
                  <a:pt x="20406" y="13696"/>
                </a:lnTo>
                <a:lnTo>
                  <a:pt x="20455" y="13650"/>
                </a:lnTo>
                <a:lnTo>
                  <a:pt x="20455" y="13616"/>
                </a:lnTo>
                <a:lnTo>
                  <a:pt x="20406" y="13570"/>
                </a:lnTo>
                <a:lnTo>
                  <a:pt x="19728" y="13180"/>
                </a:lnTo>
                <a:lnTo>
                  <a:pt x="19049" y="12801"/>
                </a:lnTo>
                <a:lnTo>
                  <a:pt x="18322" y="12423"/>
                </a:lnTo>
                <a:lnTo>
                  <a:pt x="17547" y="12056"/>
                </a:lnTo>
                <a:lnTo>
                  <a:pt x="15947" y="11310"/>
                </a:lnTo>
                <a:lnTo>
                  <a:pt x="14299" y="10565"/>
                </a:lnTo>
                <a:lnTo>
                  <a:pt x="12651" y="9831"/>
                </a:lnTo>
                <a:lnTo>
                  <a:pt x="11052" y="9085"/>
                </a:lnTo>
                <a:lnTo>
                  <a:pt x="10325" y="8707"/>
                </a:lnTo>
                <a:lnTo>
                  <a:pt x="9598" y="8328"/>
                </a:lnTo>
                <a:lnTo>
                  <a:pt x="8968" y="7938"/>
                </a:lnTo>
                <a:lnTo>
                  <a:pt x="8338" y="7548"/>
                </a:lnTo>
                <a:lnTo>
                  <a:pt x="7708" y="7112"/>
                </a:lnTo>
                <a:lnTo>
                  <a:pt x="7077" y="6653"/>
                </a:lnTo>
                <a:lnTo>
                  <a:pt x="6496" y="6206"/>
                </a:lnTo>
                <a:lnTo>
                  <a:pt x="6011" y="5759"/>
                </a:lnTo>
                <a:lnTo>
                  <a:pt x="5526" y="5300"/>
                </a:lnTo>
                <a:lnTo>
                  <a:pt x="5042" y="4841"/>
                </a:lnTo>
                <a:lnTo>
                  <a:pt x="4654" y="4382"/>
                </a:lnTo>
                <a:lnTo>
                  <a:pt x="4266" y="3923"/>
                </a:lnTo>
                <a:lnTo>
                  <a:pt x="3927" y="3465"/>
                </a:lnTo>
                <a:lnTo>
                  <a:pt x="3636" y="2994"/>
                </a:lnTo>
                <a:lnTo>
                  <a:pt x="3345" y="2536"/>
                </a:lnTo>
                <a:lnTo>
                  <a:pt x="3103" y="2065"/>
                </a:lnTo>
                <a:lnTo>
                  <a:pt x="2909" y="1595"/>
                </a:lnTo>
                <a:lnTo>
                  <a:pt x="2715" y="1125"/>
                </a:lnTo>
                <a:lnTo>
                  <a:pt x="2424" y="184"/>
                </a:lnTo>
                <a:lnTo>
                  <a:pt x="2376" y="138"/>
                </a:lnTo>
                <a:lnTo>
                  <a:pt x="2327" y="92"/>
                </a:lnTo>
                <a:lnTo>
                  <a:pt x="2182" y="58"/>
                </a:lnTo>
                <a:lnTo>
                  <a:pt x="2037" y="35"/>
                </a:lnTo>
                <a:lnTo>
                  <a:pt x="1843" y="24"/>
                </a:lnTo>
                <a:lnTo>
                  <a:pt x="1649" y="12"/>
                </a:lnTo>
                <a:lnTo>
                  <a:pt x="12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2369896" y="4068813"/>
            <a:ext cx="129422" cy="274764"/>
          </a:xfrm>
          <a:custGeom>
            <a:avLst/>
            <a:gdLst/>
            <a:ahLst/>
            <a:cxnLst/>
            <a:rect l="l" t="t" r="r" b="b"/>
            <a:pathLst>
              <a:path w="50409" h="28115" extrusionOk="0">
                <a:moveTo>
                  <a:pt x="13959" y="1"/>
                </a:moveTo>
                <a:lnTo>
                  <a:pt x="13620" y="24"/>
                </a:lnTo>
                <a:lnTo>
                  <a:pt x="13329" y="46"/>
                </a:lnTo>
                <a:lnTo>
                  <a:pt x="13039" y="81"/>
                </a:lnTo>
                <a:lnTo>
                  <a:pt x="12748" y="127"/>
                </a:lnTo>
                <a:lnTo>
                  <a:pt x="12554" y="184"/>
                </a:lnTo>
                <a:lnTo>
                  <a:pt x="12360" y="253"/>
                </a:lnTo>
                <a:lnTo>
                  <a:pt x="12312" y="333"/>
                </a:lnTo>
                <a:lnTo>
                  <a:pt x="12312" y="414"/>
                </a:lnTo>
                <a:lnTo>
                  <a:pt x="12845" y="1973"/>
                </a:lnTo>
                <a:lnTo>
                  <a:pt x="13523" y="3545"/>
                </a:lnTo>
                <a:lnTo>
                  <a:pt x="14347" y="5128"/>
                </a:lnTo>
                <a:lnTo>
                  <a:pt x="14783" y="5919"/>
                </a:lnTo>
                <a:lnTo>
                  <a:pt x="15268" y="6711"/>
                </a:lnTo>
                <a:lnTo>
                  <a:pt x="15753" y="7502"/>
                </a:lnTo>
                <a:lnTo>
                  <a:pt x="16286" y="8294"/>
                </a:lnTo>
                <a:lnTo>
                  <a:pt x="16868" y="9096"/>
                </a:lnTo>
                <a:lnTo>
                  <a:pt x="17498" y="9888"/>
                </a:lnTo>
                <a:lnTo>
                  <a:pt x="18128" y="10679"/>
                </a:lnTo>
                <a:lnTo>
                  <a:pt x="18806" y="11471"/>
                </a:lnTo>
                <a:lnTo>
                  <a:pt x="19533" y="12262"/>
                </a:lnTo>
                <a:lnTo>
                  <a:pt x="20309" y="13054"/>
                </a:lnTo>
                <a:lnTo>
                  <a:pt x="19630" y="13386"/>
                </a:lnTo>
                <a:lnTo>
                  <a:pt x="19000" y="13742"/>
                </a:lnTo>
                <a:lnTo>
                  <a:pt x="18419" y="14086"/>
                </a:lnTo>
                <a:lnTo>
                  <a:pt x="17837" y="14442"/>
                </a:lnTo>
                <a:lnTo>
                  <a:pt x="16771" y="15164"/>
                </a:lnTo>
                <a:lnTo>
                  <a:pt x="15753" y="15887"/>
                </a:lnTo>
                <a:lnTo>
                  <a:pt x="13863" y="17332"/>
                </a:lnTo>
                <a:lnTo>
                  <a:pt x="12893" y="18043"/>
                </a:lnTo>
                <a:lnTo>
                  <a:pt x="11827" y="18731"/>
                </a:lnTo>
                <a:lnTo>
                  <a:pt x="9064" y="20429"/>
                </a:lnTo>
                <a:lnTo>
                  <a:pt x="6156" y="22127"/>
                </a:lnTo>
                <a:lnTo>
                  <a:pt x="3199" y="23813"/>
                </a:lnTo>
                <a:lnTo>
                  <a:pt x="146" y="25499"/>
                </a:lnTo>
                <a:lnTo>
                  <a:pt x="49" y="25568"/>
                </a:lnTo>
                <a:lnTo>
                  <a:pt x="0" y="25625"/>
                </a:lnTo>
                <a:lnTo>
                  <a:pt x="0" y="25682"/>
                </a:lnTo>
                <a:lnTo>
                  <a:pt x="0" y="25728"/>
                </a:lnTo>
                <a:lnTo>
                  <a:pt x="0" y="25786"/>
                </a:lnTo>
                <a:lnTo>
                  <a:pt x="97" y="25832"/>
                </a:lnTo>
                <a:lnTo>
                  <a:pt x="291" y="25923"/>
                </a:lnTo>
                <a:lnTo>
                  <a:pt x="582" y="26004"/>
                </a:lnTo>
                <a:lnTo>
                  <a:pt x="970" y="26084"/>
                </a:lnTo>
                <a:lnTo>
                  <a:pt x="1357" y="26141"/>
                </a:lnTo>
                <a:lnTo>
                  <a:pt x="1842" y="26187"/>
                </a:lnTo>
                <a:lnTo>
                  <a:pt x="2327" y="26210"/>
                </a:lnTo>
                <a:lnTo>
                  <a:pt x="2812" y="26222"/>
                </a:lnTo>
                <a:lnTo>
                  <a:pt x="3345" y="26222"/>
                </a:lnTo>
                <a:lnTo>
                  <a:pt x="3829" y="26199"/>
                </a:lnTo>
                <a:lnTo>
                  <a:pt x="4266" y="26164"/>
                </a:lnTo>
                <a:lnTo>
                  <a:pt x="4653" y="26095"/>
                </a:lnTo>
                <a:lnTo>
                  <a:pt x="4799" y="26061"/>
                </a:lnTo>
                <a:lnTo>
                  <a:pt x="4944" y="26015"/>
                </a:lnTo>
                <a:lnTo>
                  <a:pt x="5090" y="25958"/>
                </a:lnTo>
                <a:lnTo>
                  <a:pt x="5187" y="25900"/>
                </a:lnTo>
                <a:lnTo>
                  <a:pt x="7998" y="24168"/>
                </a:lnTo>
                <a:lnTo>
                  <a:pt x="10664" y="22425"/>
                </a:lnTo>
                <a:lnTo>
                  <a:pt x="13281" y="20681"/>
                </a:lnTo>
                <a:lnTo>
                  <a:pt x="14493" y="19798"/>
                </a:lnTo>
                <a:lnTo>
                  <a:pt x="15753" y="18926"/>
                </a:lnTo>
                <a:lnTo>
                  <a:pt x="16480" y="18387"/>
                </a:lnTo>
                <a:lnTo>
                  <a:pt x="17255" y="17848"/>
                </a:lnTo>
                <a:lnTo>
                  <a:pt x="18855" y="16736"/>
                </a:lnTo>
                <a:lnTo>
                  <a:pt x="19679" y="16174"/>
                </a:lnTo>
                <a:lnTo>
                  <a:pt x="20454" y="15612"/>
                </a:lnTo>
                <a:lnTo>
                  <a:pt x="21133" y="15050"/>
                </a:lnTo>
                <a:lnTo>
                  <a:pt x="21763" y="14476"/>
                </a:lnTo>
                <a:lnTo>
                  <a:pt x="22781" y="15348"/>
                </a:lnTo>
                <a:lnTo>
                  <a:pt x="23799" y="16220"/>
                </a:lnTo>
                <a:lnTo>
                  <a:pt x="24914" y="17080"/>
                </a:lnTo>
                <a:lnTo>
                  <a:pt x="26077" y="17940"/>
                </a:lnTo>
                <a:lnTo>
                  <a:pt x="27289" y="18800"/>
                </a:lnTo>
                <a:lnTo>
                  <a:pt x="28549" y="19649"/>
                </a:lnTo>
                <a:lnTo>
                  <a:pt x="29906" y="20498"/>
                </a:lnTo>
                <a:lnTo>
                  <a:pt x="31312" y="21335"/>
                </a:lnTo>
                <a:lnTo>
                  <a:pt x="32766" y="22173"/>
                </a:lnTo>
                <a:lnTo>
                  <a:pt x="34317" y="22998"/>
                </a:lnTo>
                <a:lnTo>
                  <a:pt x="35916" y="23813"/>
                </a:lnTo>
                <a:lnTo>
                  <a:pt x="37613" y="24627"/>
                </a:lnTo>
                <a:lnTo>
                  <a:pt x="39357" y="25442"/>
                </a:lnTo>
                <a:lnTo>
                  <a:pt x="41199" y="26233"/>
                </a:lnTo>
                <a:lnTo>
                  <a:pt x="43090" y="27024"/>
                </a:lnTo>
                <a:lnTo>
                  <a:pt x="45077" y="27804"/>
                </a:lnTo>
                <a:lnTo>
                  <a:pt x="45416" y="27908"/>
                </a:lnTo>
                <a:lnTo>
                  <a:pt x="45804" y="27988"/>
                </a:lnTo>
                <a:lnTo>
                  <a:pt x="46240" y="28045"/>
                </a:lnTo>
                <a:lnTo>
                  <a:pt x="46725" y="28091"/>
                </a:lnTo>
                <a:lnTo>
                  <a:pt x="47210" y="28114"/>
                </a:lnTo>
                <a:lnTo>
                  <a:pt x="47694" y="28114"/>
                </a:lnTo>
                <a:lnTo>
                  <a:pt x="48179" y="28103"/>
                </a:lnTo>
                <a:lnTo>
                  <a:pt x="48664" y="28080"/>
                </a:lnTo>
                <a:lnTo>
                  <a:pt x="49100" y="28034"/>
                </a:lnTo>
                <a:lnTo>
                  <a:pt x="49488" y="27977"/>
                </a:lnTo>
                <a:lnTo>
                  <a:pt x="49875" y="27908"/>
                </a:lnTo>
                <a:lnTo>
                  <a:pt x="50118" y="27839"/>
                </a:lnTo>
                <a:lnTo>
                  <a:pt x="50312" y="27747"/>
                </a:lnTo>
                <a:lnTo>
                  <a:pt x="50408" y="27644"/>
                </a:lnTo>
                <a:lnTo>
                  <a:pt x="50408" y="27541"/>
                </a:lnTo>
                <a:lnTo>
                  <a:pt x="50360" y="27483"/>
                </a:lnTo>
                <a:lnTo>
                  <a:pt x="50263" y="27426"/>
                </a:lnTo>
                <a:lnTo>
                  <a:pt x="44689" y="24065"/>
                </a:lnTo>
                <a:lnTo>
                  <a:pt x="41975" y="22402"/>
                </a:lnTo>
                <a:lnTo>
                  <a:pt x="39261" y="20739"/>
                </a:lnTo>
                <a:lnTo>
                  <a:pt x="36643" y="19076"/>
                </a:lnTo>
                <a:lnTo>
                  <a:pt x="34123" y="17412"/>
                </a:lnTo>
                <a:lnTo>
                  <a:pt x="31699" y="15738"/>
                </a:lnTo>
                <a:lnTo>
                  <a:pt x="29373" y="14075"/>
                </a:lnTo>
                <a:lnTo>
                  <a:pt x="28209" y="13237"/>
                </a:lnTo>
                <a:lnTo>
                  <a:pt x="27143" y="12400"/>
                </a:lnTo>
                <a:lnTo>
                  <a:pt x="26077" y="11551"/>
                </a:lnTo>
                <a:lnTo>
                  <a:pt x="25059" y="10714"/>
                </a:lnTo>
                <a:lnTo>
                  <a:pt x="24041" y="9865"/>
                </a:lnTo>
                <a:lnTo>
                  <a:pt x="23120" y="9016"/>
                </a:lnTo>
                <a:lnTo>
                  <a:pt x="22199" y="8167"/>
                </a:lnTo>
                <a:lnTo>
                  <a:pt x="21327" y="7307"/>
                </a:lnTo>
                <a:lnTo>
                  <a:pt x="20503" y="6447"/>
                </a:lnTo>
                <a:lnTo>
                  <a:pt x="19727" y="5587"/>
                </a:lnTo>
                <a:lnTo>
                  <a:pt x="18952" y="4715"/>
                </a:lnTo>
                <a:lnTo>
                  <a:pt x="18273" y="3843"/>
                </a:lnTo>
                <a:lnTo>
                  <a:pt x="17643" y="2971"/>
                </a:lnTo>
                <a:lnTo>
                  <a:pt x="17062" y="2088"/>
                </a:lnTo>
                <a:lnTo>
                  <a:pt x="16480" y="1205"/>
                </a:lnTo>
                <a:lnTo>
                  <a:pt x="15995" y="310"/>
                </a:lnTo>
                <a:lnTo>
                  <a:pt x="15898" y="230"/>
                </a:lnTo>
                <a:lnTo>
                  <a:pt x="15753" y="161"/>
                </a:lnTo>
                <a:lnTo>
                  <a:pt x="15559" y="104"/>
                </a:lnTo>
                <a:lnTo>
                  <a:pt x="15268" y="58"/>
                </a:lnTo>
                <a:lnTo>
                  <a:pt x="14977" y="24"/>
                </a:lnTo>
                <a:lnTo>
                  <a:pt x="1468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2043268" y="4514164"/>
            <a:ext cx="227857" cy="261981"/>
          </a:xfrm>
          <a:custGeom>
            <a:avLst/>
            <a:gdLst/>
            <a:ahLst/>
            <a:cxnLst/>
            <a:rect l="l" t="t" r="r" b="b"/>
            <a:pathLst>
              <a:path w="88749" h="26807" extrusionOk="0">
                <a:moveTo>
                  <a:pt x="1552" y="1"/>
                </a:moveTo>
                <a:lnTo>
                  <a:pt x="1212" y="12"/>
                </a:lnTo>
                <a:lnTo>
                  <a:pt x="922" y="47"/>
                </a:lnTo>
                <a:lnTo>
                  <a:pt x="679" y="81"/>
                </a:lnTo>
                <a:lnTo>
                  <a:pt x="437" y="127"/>
                </a:lnTo>
                <a:lnTo>
                  <a:pt x="243" y="173"/>
                </a:lnTo>
                <a:lnTo>
                  <a:pt x="98" y="242"/>
                </a:lnTo>
                <a:lnTo>
                  <a:pt x="1" y="311"/>
                </a:lnTo>
                <a:lnTo>
                  <a:pt x="1" y="379"/>
                </a:lnTo>
                <a:lnTo>
                  <a:pt x="98" y="471"/>
                </a:lnTo>
                <a:lnTo>
                  <a:pt x="243" y="551"/>
                </a:lnTo>
                <a:lnTo>
                  <a:pt x="3781" y="2077"/>
                </a:lnTo>
                <a:lnTo>
                  <a:pt x="7417" y="3603"/>
                </a:lnTo>
                <a:lnTo>
                  <a:pt x="11197" y="5128"/>
                </a:lnTo>
                <a:lnTo>
                  <a:pt x="13136" y="5897"/>
                </a:lnTo>
                <a:lnTo>
                  <a:pt x="15075" y="6654"/>
                </a:lnTo>
                <a:lnTo>
                  <a:pt x="17110" y="7411"/>
                </a:lnTo>
                <a:lnTo>
                  <a:pt x="19098" y="8168"/>
                </a:lnTo>
                <a:lnTo>
                  <a:pt x="21182" y="8925"/>
                </a:lnTo>
                <a:lnTo>
                  <a:pt x="23266" y="9682"/>
                </a:lnTo>
                <a:lnTo>
                  <a:pt x="25399" y="10427"/>
                </a:lnTo>
                <a:lnTo>
                  <a:pt x="27580" y="11173"/>
                </a:lnTo>
                <a:lnTo>
                  <a:pt x="29761" y="11918"/>
                </a:lnTo>
                <a:lnTo>
                  <a:pt x="31991" y="12664"/>
                </a:lnTo>
                <a:lnTo>
                  <a:pt x="32087" y="13043"/>
                </a:lnTo>
                <a:lnTo>
                  <a:pt x="32233" y="13421"/>
                </a:lnTo>
                <a:lnTo>
                  <a:pt x="32427" y="13811"/>
                </a:lnTo>
                <a:lnTo>
                  <a:pt x="32621" y="14201"/>
                </a:lnTo>
                <a:lnTo>
                  <a:pt x="33057" y="14970"/>
                </a:lnTo>
                <a:lnTo>
                  <a:pt x="33590" y="15750"/>
                </a:lnTo>
                <a:lnTo>
                  <a:pt x="34753" y="17298"/>
                </a:lnTo>
                <a:lnTo>
                  <a:pt x="35238" y="18078"/>
                </a:lnTo>
                <a:lnTo>
                  <a:pt x="35723" y="18835"/>
                </a:lnTo>
                <a:lnTo>
                  <a:pt x="36644" y="20682"/>
                </a:lnTo>
                <a:lnTo>
                  <a:pt x="37516" y="22528"/>
                </a:lnTo>
                <a:lnTo>
                  <a:pt x="38340" y="24375"/>
                </a:lnTo>
                <a:lnTo>
                  <a:pt x="39067" y="26210"/>
                </a:lnTo>
                <a:lnTo>
                  <a:pt x="39067" y="26279"/>
                </a:lnTo>
                <a:lnTo>
                  <a:pt x="39164" y="26337"/>
                </a:lnTo>
                <a:lnTo>
                  <a:pt x="39261" y="26394"/>
                </a:lnTo>
                <a:lnTo>
                  <a:pt x="39358" y="26451"/>
                </a:lnTo>
                <a:lnTo>
                  <a:pt x="39649" y="26543"/>
                </a:lnTo>
                <a:lnTo>
                  <a:pt x="40036" y="26623"/>
                </a:lnTo>
                <a:lnTo>
                  <a:pt x="40473" y="26692"/>
                </a:lnTo>
                <a:lnTo>
                  <a:pt x="40957" y="26749"/>
                </a:lnTo>
                <a:lnTo>
                  <a:pt x="41442" y="26784"/>
                </a:lnTo>
                <a:lnTo>
                  <a:pt x="41975" y="26795"/>
                </a:lnTo>
                <a:lnTo>
                  <a:pt x="42460" y="26807"/>
                </a:lnTo>
                <a:lnTo>
                  <a:pt x="42945" y="26795"/>
                </a:lnTo>
                <a:lnTo>
                  <a:pt x="43381" y="26761"/>
                </a:lnTo>
                <a:lnTo>
                  <a:pt x="43769" y="26715"/>
                </a:lnTo>
                <a:lnTo>
                  <a:pt x="44108" y="26658"/>
                </a:lnTo>
                <a:lnTo>
                  <a:pt x="44205" y="26612"/>
                </a:lnTo>
                <a:lnTo>
                  <a:pt x="44302" y="26566"/>
                </a:lnTo>
                <a:lnTo>
                  <a:pt x="44399" y="26520"/>
                </a:lnTo>
                <a:lnTo>
                  <a:pt x="44447" y="26474"/>
                </a:lnTo>
                <a:lnTo>
                  <a:pt x="44447" y="26417"/>
                </a:lnTo>
                <a:lnTo>
                  <a:pt x="44447" y="26348"/>
                </a:lnTo>
                <a:lnTo>
                  <a:pt x="43672" y="24868"/>
                </a:lnTo>
                <a:lnTo>
                  <a:pt x="42945" y="23343"/>
                </a:lnTo>
                <a:lnTo>
                  <a:pt x="42169" y="21794"/>
                </a:lnTo>
                <a:lnTo>
                  <a:pt x="41394" y="20223"/>
                </a:lnTo>
                <a:lnTo>
                  <a:pt x="40909" y="19431"/>
                </a:lnTo>
                <a:lnTo>
                  <a:pt x="40424" y="18640"/>
                </a:lnTo>
                <a:lnTo>
                  <a:pt x="39891" y="17849"/>
                </a:lnTo>
                <a:lnTo>
                  <a:pt x="39261" y="17069"/>
                </a:lnTo>
                <a:lnTo>
                  <a:pt x="38582" y="16289"/>
                </a:lnTo>
                <a:lnTo>
                  <a:pt x="37855" y="15509"/>
                </a:lnTo>
                <a:lnTo>
                  <a:pt x="37031" y="14740"/>
                </a:lnTo>
                <a:lnTo>
                  <a:pt x="36110" y="13983"/>
                </a:lnTo>
                <a:lnTo>
                  <a:pt x="36110" y="13983"/>
                </a:lnTo>
                <a:lnTo>
                  <a:pt x="38776" y="14797"/>
                </a:lnTo>
                <a:lnTo>
                  <a:pt x="41442" y="15612"/>
                </a:lnTo>
                <a:lnTo>
                  <a:pt x="44156" y="16426"/>
                </a:lnTo>
                <a:lnTo>
                  <a:pt x="46919" y="17218"/>
                </a:lnTo>
                <a:lnTo>
                  <a:pt x="49730" y="18009"/>
                </a:lnTo>
                <a:lnTo>
                  <a:pt x="52639" y="18801"/>
                </a:lnTo>
                <a:lnTo>
                  <a:pt x="55547" y="19569"/>
                </a:lnTo>
                <a:lnTo>
                  <a:pt x="58503" y="20338"/>
                </a:lnTo>
                <a:lnTo>
                  <a:pt x="61557" y="21095"/>
                </a:lnTo>
                <a:lnTo>
                  <a:pt x="64610" y="21840"/>
                </a:lnTo>
                <a:lnTo>
                  <a:pt x="67761" y="22586"/>
                </a:lnTo>
                <a:lnTo>
                  <a:pt x="70911" y="23308"/>
                </a:lnTo>
                <a:lnTo>
                  <a:pt x="74159" y="24031"/>
                </a:lnTo>
                <a:lnTo>
                  <a:pt x="77455" y="24731"/>
                </a:lnTo>
                <a:lnTo>
                  <a:pt x="80799" y="25430"/>
                </a:lnTo>
                <a:lnTo>
                  <a:pt x="84241" y="26107"/>
                </a:lnTo>
                <a:lnTo>
                  <a:pt x="84725" y="26199"/>
                </a:lnTo>
                <a:lnTo>
                  <a:pt x="85258" y="26256"/>
                </a:lnTo>
                <a:lnTo>
                  <a:pt x="85743" y="26291"/>
                </a:lnTo>
                <a:lnTo>
                  <a:pt x="86228" y="26302"/>
                </a:lnTo>
                <a:lnTo>
                  <a:pt x="86712" y="26302"/>
                </a:lnTo>
                <a:lnTo>
                  <a:pt x="87197" y="26279"/>
                </a:lnTo>
                <a:lnTo>
                  <a:pt x="87585" y="26245"/>
                </a:lnTo>
                <a:lnTo>
                  <a:pt x="87973" y="26187"/>
                </a:lnTo>
                <a:lnTo>
                  <a:pt x="88263" y="26119"/>
                </a:lnTo>
                <a:lnTo>
                  <a:pt x="88506" y="26050"/>
                </a:lnTo>
                <a:lnTo>
                  <a:pt x="88700" y="25958"/>
                </a:lnTo>
                <a:lnTo>
                  <a:pt x="88748" y="25866"/>
                </a:lnTo>
                <a:lnTo>
                  <a:pt x="88748" y="25763"/>
                </a:lnTo>
                <a:lnTo>
                  <a:pt x="88603" y="25660"/>
                </a:lnTo>
                <a:lnTo>
                  <a:pt x="88409" y="25557"/>
                </a:lnTo>
                <a:lnTo>
                  <a:pt x="88021" y="25453"/>
                </a:lnTo>
                <a:lnTo>
                  <a:pt x="82011" y="23916"/>
                </a:lnTo>
                <a:lnTo>
                  <a:pt x="76049" y="22402"/>
                </a:lnTo>
                <a:lnTo>
                  <a:pt x="70184" y="20877"/>
                </a:lnTo>
                <a:lnTo>
                  <a:pt x="64417" y="19363"/>
                </a:lnTo>
                <a:lnTo>
                  <a:pt x="58697" y="17849"/>
                </a:lnTo>
                <a:lnTo>
                  <a:pt x="53075" y="16323"/>
                </a:lnTo>
                <a:lnTo>
                  <a:pt x="47549" y="14786"/>
                </a:lnTo>
                <a:lnTo>
                  <a:pt x="42169" y="13249"/>
                </a:lnTo>
                <a:lnTo>
                  <a:pt x="39503" y="12481"/>
                </a:lnTo>
                <a:lnTo>
                  <a:pt x="36837" y="11701"/>
                </a:lnTo>
                <a:lnTo>
                  <a:pt x="34220" y="10921"/>
                </a:lnTo>
                <a:lnTo>
                  <a:pt x="31651" y="10129"/>
                </a:lnTo>
                <a:lnTo>
                  <a:pt x="29131" y="9338"/>
                </a:lnTo>
                <a:lnTo>
                  <a:pt x="26610" y="8546"/>
                </a:lnTo>
                <a:lnTo>
                  <a:pt x="24090" y="7743"/>
                </a:lnTo>
                <a:lnTo>
                  <a:pt x="21667" y="6929"/>
                </a:lnTo>
                <a:lnTo>
                  <a:pt x="19243" y="6115"/>
                </a:lnTo>
                <a:lnTo>
                  <a:pt x="16868" y="5300"/>
                </a:lnTo>
                <a:lnTo>
                  <a:pt x="14493" y="4474"/>
                </a:lnTo>
                <a:lnTo>
                  <a:pt x="12215" y="3648"/>
                </a:lnTo>
                <a:lnTo>
                  <a:pt x="9937" y="2800"/>
                </a:lnTo>
                <a:lnTo>
                  <a:pt x="7659" y="1951"/>
                </a:lnTo>
                <a:lnTo>
                  <a:pt x="5478" y="1102"/>
                </a:lnTo>
                <a:lnTo>
                  <a:pt x="3297" y="230"/>
                </a:lnTo>
                <a:lnTo>
                  <a:pt x="3054" y="161"/>
                </a:lnTo>
                <a:lnTo>
                  <a:pt x="2812" y="93"/>
                </a:lnTo>
                <a:lnTo>
                  <a:pt x="2521" y="47"/>
                </a:lnTo>
                <a:lnTo>
                  <a:pt x="2182" y="24"/>
                </a:lnTo>
                <a:lnTo>
                  <a:pt x="18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>
            <a:off x="2663322" y="3819313"/>
            <a:ext cx="123198" cy="39131"/>
          </a:xfrm>
          <a:custGeom>
            <a:avLst/>
            <a:gdLst/>
            <a:ahLst/>
            <a:cxnLst/>
            <a:rect l="l" t="t" r="r" b="b"/>
            <a:pathLst>
              <a:path w="47985" h="4004" extrusionOk="0">
                <a:moveTo>
                  <a:pt x="437" y="1"/>
                </a:moveTo>
                <a:lnTo>
                  <a:pt x="291" y="24"/>
                </a:lnTo>
                <a:lnTo>
                  <a:pt x="146" y="35"/>
                </a:lnTo>
                <a:lnTo>
                  <a:pt x="49" y="70"/>
                </a:lnTo>
                <a:lnTo>
                  <a:pt x="0" y="93"/>
                </a:lnTo>
                <a:lnTo>
                  <a:pt x="0" y="116"/>
                </a:lnTo>
                <a:lnTo>
                  <a:pt x="0" y="150"/>
                </a:lnTo>
                <a:lnTo>
                  <a:pt x="97" y="173"/>
                </a:lnTo>
                <a:lnTo>
                  <a:pt x="970" y="333"/>
                </a:lnTo>
                <a:lnTo>
                  <a:pt x="1988" y="494"/>
                </a:lnTo>
                <a:lnTo>
                  <a:pt x="3054" y="632"/>
                </a:lnTo>
                <a:lnTo>
                  <a:pt x="4169" y="769"/>
                </a:lnTo>
                <a:lnTo>
                  <a:pt x="5332" y="895"/>
                </a:lnTo>
                <a:lnTo>
                  <a:pt x="6592" y="1010"/>
                </a:lnTo>
                <a:lnTo>
                  <a:pt x="7852" y="1125"/>
                </a:lnTo>
                <a:lnTo>
                  <a:pt x="9161" y="1228"/>
                </a:lnTo>
                <a:lnTo>
                  <a:pt x="11827" y="1435"/>
                </a:lnTo>
                <a:lnTo>
                  <a:pt x="14493" y="1618"/>
                </a:lnTo>
                <a:lnTo>
                  <a:pt x="17110" y="1802"/>
                </a:lnTo>
                <a:lnTo>
                  <a:pt x="19582" y="1985"/>
                </a:lnTo>
                <a:lnTo>
                  <a:pt x="25835" y="2501"/>
                </a:lnTo>
                <a:lnTo>
                  <a:pt x="32087" y="3017"/>
                </a:lnTo>
                <a:lnTo>
                  <a:pt x="35238" y="3270"/>
                </a:lnTo>
                <a:lnTo>
                  <a:pt x="38388" y="3511"/>
                </a:lnTo>
                <a:lnTo>
                  <a:pt x="41587" y="3752"/>
                </a:lnTo>
                <a:lnTo>
                  <a:pt x="44835" y="3981"/>
                </a:lnTo>
                <a:lnTo>
                  <a:pt x="45319" y="4004"/>
                </a:lnTo>
                <a:lnTo>
                  <a:pt x="45755" y="4004"/>
                </a:lnTo>
                <a:lnTo>
                  <a:pt x="46143" y="3992"/>
                </a:lnTo>
                <a:lnTo>
                  <a:pt x="46579" y="3970"/>
                </a:lnTo>
                <a:lnTo>
                  <a:pt x="46919" y="3935"/>
                </a:lnTo>
                <a:lnTo>
                  <a:pt x="47210" y="3889"/>
                </a:lnTo>
                <a:lnTo>
                  <a:pt x="47500" y="3832"/>
                </a:lnTo>
                <a:lnTo>
                  <a:pt x="47694" y="3763"/>
                </a:lnTo>
                <a:lnTo>
                  <a:pt x="47888" y="3706"/>
                </a:lnTo>
                <a:lnTo>
                  <a:pt x="47985" y="3637"/>
                </a:lnTo>
                <a:lnTo>
                  <a:pt x="47985" y="3568"/>
                </a:lnTo>
                <a:lnTo>
                  <a:pt x="47937" y="3499"/>
                </a:lnTo>
                <a:lnTo>
                  <a:pt x="47791" y="3430"/>
                </a:lnTo>
                <a:lnTo>
                  <a:pt x="47597" y="3373"/>
                </a:lnTo>
                <a:lnTo>
                  <a:pt x="47307" y="3316"/>
                </a:lnTo>
                <a:lnTo>
                  <a:pt x="46870" y="3270"/>
                </a:lnTo>
                <a:lnTo>
                  <a:pt x="43768" y="3006"/>
                </a:lnTo>
                <a:lnTo>
                  <a:pt x="40618" y="2754"/>
                </a:lnTo>
                <a:lnTo>
                  <a:pt x="37419" y="2513"/>
                </a:lnTo>
                <a:lnTo>
                  <a:pt x="34268" y="2272"/>
                </a:lnTo>
                <a:lnTo>
                  <a:pt x="21472" y="1331"/>
                </a:lnTo>
                <a:lnTo>
                  <a:pt x="19049" y="1136"/>
                </a:lnTo>
                <a:lnTo>
                  <a:pt x="16528" y="918"/>
                </a:lnTo>
                <a:lnTo>
                  <a:pt x="13960" y="700"/>
                </a:lnTo>
                <a:lnTo>
                  <a:pt x="11342" y="483"/>
                </a:lnTo>
                <a:lnTo>
                  <a:pt x="9985" y="379"/>
                </a:lnTo>
                <a:lnTo>
                  <a:pt x="8676" y="288"/>
                </a:lnTo>
                <a:lnTo>
                  <a:pt x="7319" y="207"/>
                </a:lnTo>
                <a:lnTo>
                  <a:pt x="6011" y="138"/>
                </a:lnTo>
                <a:lnTo>
                  <a:pt x="4653" y="81"/>
                </a:lnTo>
                <a:lnTo>
                  <a:pt x="3296" y="35"/>
                </a:lnTo>
                <a:lnTo>
                  <a:pt x="1939" y="12"/>
                </a:lnTo>
                <a:lnTo>
                  <a:pt x="58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>
            <a:off x="2164050" y="3763863"/>
            <a:ext cx="905689" cy="1637084"/>
          </a:xfrm>
          <a:custGeom>
            <a:avLst/>
            <a:gdLst/>
            <a:ahLst/>
            <a:cxnLst/>
            <a:rect l="l" t="t" r="r" b="b"/>
            <a:pathLst>
              <a:path w="352761" h="167513" extrusionOk="0">
                <a:moveTo>
                  <a:pt x="349707" y="1"/>
                </a:moveTo>
                <a:lnTo>
                  <a:pt x="343600" y="92"/>
                </a:lnTo>
                <a:lnTo>
                  <a:pt x="344763" y="2696"/>
                </a:lnTo>
                <a:lnTo>
                  <a:pt x="345248" y="3878"/>
                </a:lnTo>
                <a:lnTo>
                  <a:pt x="345684" y="4979"/>
                </a:lnTo>
                <a:lnTo>
                  <a:pt x="346072" y="6011"/>
                </a:lnTo>
                <a:lnTo>
                  <a:pt x="346363" y="6986"/>
                </a:lnTo>
                <a:lnTo>
                  <a:pt x="346605" y="7892"/>
                </a:lnTo>
                <a:lnTo>
                  <a:pt x="346799" y="8753"/>
                </a:lnTo>
                <a:lnTo>
                  <a:pt x="346944" y="9567"/>
                </a:lnTo>
                <a:lnTo>
                  <a:pt x="347041" y="10335"/>
                </a:lnTo>
                <a:lnTo>
                  <a:pt x="347090" y="11069"/>
                </a:lnTo>
                <a:lnTo>
                  <a:pt x="347090" y="11769"/>
                </a:lnTo>
                <a:lnTo>
                  <a:pt x="347090" y="12446"/>
                </a:lnTo>
                <a:lnTo>
                  <a:pt x="346993" y="13111"/>
                </a:lnTo>
                <a:lnTo>
                  <a:pt x="346896" y="13754"/>
                </a:lnTo>
                <a:lnTo>
                  <a:pt x="346751" y="14396"/>
                </a:lnTo>
                <a:lnTo>
                  <a:pt x="346557" y="15027"/>
                </a:lnTo>
                <a:lnTo>
                  <a:pt x="346363" y="15669"/>
                </a:lnTo>
                <a:lnTo>
                  <a:pt x="345830" y="16977"/>
                </a:lnTo>
                <a:lnTo>
                  <a:pt x="345200" y="18376"/>
                </a:lnTo>
                <a:lnTo>
                  <a:pt x="344521" y="19890"/>
                </a:lnTo>
                <a:lnTo>
                  <a:pt x="343794" y="21576"/>
                </a:lnTo>
                <a:lnTo>
                  <a:pt x="343018" y="23480"/>
                </a:lnTo>
                <a:lnTo>
                  <a:pt x="342194" y="25648"/>
                </a:lnTo>
                <a:lnTo>
                  <a:pt x="341371" y="28114"/>
                </a:lnTo>
                <a:lnTo>
                  <a:pt x="340207" y="29858"/>
                </a:lnTo>
                <a:lnTo>
                  <a:pt x="338996" y="31590"/>
                </a:lnTo>
                <a:lnTo>
                  <a:pt x="337735" y="33322"/>
                </a:lnTo>
                <a:lnTo>
                  <a:pt x="336427" y="35054"/>
                </a:lnTo>
                <a:lnTo>
                  <a:pt x="335021" y="36797"/>
                </a:lnTo>
                <a:lnTo>
                  <a:pt x="333567" y="38529"/>
                </a:lnTo>
                <a:lnTo>
                  <a:pt x="332064" y="40273"/>
                </a:lnTo>
                <a:lnTo>
                  <a:pt x="330465" y="42016"/>
                </a:lnTo>
                <a:lnTo>
                  <a:pt x="328817" y="43760"/>
                </a:lnTo>
                <a:lnTo>
                  <a:pt x="327121" y="45503"/>
                </a:lnTo>
                <a:lnTo>
                  <a:pt x="325376" y="47247"/>
                </a:lnTo>
                <a:lnTo>
                  <a:pt x="323534" y="49002"/>
                </a:lnTo>
                <a:lnTo>
                  <a:pt x="321643" y="50757"/>
                </a:lnTo>
                <a:lnTo>
                  <a:pt x="319705" y="52512"/>
                </a:lnTo>
                <a:lnTo>
                  <a:pt x="317669" y="54266"/>
                </a:lnTo>
                <a:lnTo>
                  <a:pt x="315585" y="56033"/>
                </a:lnTo>
                <a:lnTo>
                  <a:pt x="313113" y="55953"/>
                </a:lnTo>
                <a:lnTo>
                  <a:pt x="310592" y="55895"/>
                </a:lnTo>
                <a:lnTo>
                  <a:pt x="308121" y="55838"/>
                </a:lnTo>
                <a:lnTo>
                  <a:pt x="305600" y="55803"/>
                </a:lnTo>
                <a:lnTo>
                  <a:pt x="303128" y="55769"/>
                </a:lnTo>
                <a:lnTo>
                  <a:pt x="300656" y="55746"/>
                </a:lnTo>
                <a:lnTo>
                  <a:pt x="298184" y="55735"/>
                </a:lnTo>
                <a:lnTo>
                  <a:pt x="295664" y="55723"/>
                </a:lnTo>
                <a:lnTo>
                  <a:pt x="293192" y="55735"/>
                </a:lnTo>
                <a:lnTo>
                  <a:pt x="290720" y="55746"/>
                </a:lnTo>
                <a:lnTo>
                  <a:pt x="288248" y="55769"/>
                </a:lnTo>
                <a:lnTo>
                  <a:pt x="285776" y="55803"/>
                </a:lnTo>
                <a:lnTo>
                  <a:pt x="283304" y="55838"/>
                </a:lnTo>
                <a:lnTo>
                  <a:pt x="280832" y="55895"/>
                </a:lnTo>
                <a:lnTo>
                  <a:pt x="278409" y="55941"/>
                </a:lnTo>
                <a:lnTo>
                  <a:pt x="275937" y="56010"/>
                </a:lnTo>
                <a:lnTo>
                  <a:pt x="273465" y="56079"/>
                </a:lnTo>
                <a:lnTo>
                  <a:pt x="271041" y="56159"/>
                </a:lnTo>
                <a:lnTo>
                  <a:pt x="266146" y="56331"/>
                </a:lnTo>
                <a:lnTo>
                  <a:pt x="261299" y="56538"/>
                </a:lnTo>
                <a:lnTo>
                  <a:pt x="256452" y="56755"/>
                </a:lnTo>
                <a:lnTo>
                  <a:pt x="251605" y="57008"/>
                </a:lnTo>
                <a:lnTo>
                  <a:pt x="246807" y="57272"/>
                </a:lnTo>
                <a:lnTo>
                  <a:pt x="242008" y="57570"/>
                </a:lnTo>
                <a:lnTo>
                  <a:pt x="237258" y="57868"/>
                </a:lnTo>
                <a:lnTo>
                  <a:pt x="232508" y="58189"/>
                </a:lnTo>
                <a:lnTo>
                  <a:pt x="227807" y="58522"/>
                </a:lnTo>
                <a:lnTo>
                  <a:pt x="223105" y="58866"/>
                </a:lnTo>
                <a:lnTo>
                  <a:pt x="218452" y="59222"/>
                </a:lnTo>
                <a:lnTo>
                  <a:pt x="213847" y="59589"/>
                </a:lnTo>
                <a:lnTo>
                  <a:pt x="209243" y="59956"/>
                </a:lnTo>
                <a:lnTo>
                  <a:pt x="200131" y="60701"/>
                </a:lnTo>
                <a:lnTo>
                  <a:pt x="182342" y="62204"/>
                </a:lnTo>
                <a:lnTo>
                  <a:pt x="173715" y="62926"/>
                </a:lnTo>
                <a:lnTo>
                  <a:pt x="169401" y="63271"/>
                </a:lnTo>
                <a:lnTo>
                  <a:pt x="165184" y="63615"/>
                </a:lnTo>
                <a:lnTo>
                  <a:pt x="165039" y="63626"/>
                </a:lnTo>
                <a:lnTo>
                  <a:pt x="164942" y="63649"/>
                </a:lnTo>
                <a:lnTo>
                  <a:pt x="164893" y="63672"/>
                </a:lnTo>
                <a:lnTo>
                  <a:pt x="164845" y="63695"/>
                </a:lnTo>
                <a:lnTo>
                  <a:pt x="164796" y="63764"/>
                </a:lnTo>
                <a:lnTo>
                  <a:pt x="164845" y="63821"/>
                </a:lnTo>
                <a:lnTo>
                  <a:pt x="164990" y="63879"/>
                </a:lnTo>
                <a:lnTo>
                  <a:pt x="165184" y="63924"/>
                </a:lnTo>
                <a:lnTo>
                  <a:pt x="165330" y="63936"/>
                </a:lnTo>
                <a:lnTo>
                  <a:pt x="165475" y="63947"/>
                </a:lnTo>
                <a:lnTo>
                  <a:pt x="165766" y="63947"/>
                </a:lnTo>
                <a:lnTo>
                  <a:pt x="175314" y="63305"/>
                </a:lnTo>
                <a:lnTo>
                  <a:pt x="184863" y="62663"/>
                </a:lnTo>
                <a:lnTo>
                  <a:pt x="204057" y="61355"/>
                </a:lnTo>
                <a:lnTo>
                  <a:pt x="213654" y="60713"/>
                </a:lnTo>
                <a:lnTo>
                  <a:pt x="223299" y="60082"/>
                </a:lnTo>
                <a:lnTo>
                  <a:pt x="232993" y="59462"/>
                </a:lnTo>
                <a:lnTo>
                  <a:pt x="242735" y="58855"/>
                </a:lnTo>
                <a:lnTo>
                  <a:pt x="247098" y="58614"/>
                </a:lnTo>
                <a:lnTo>
                  <a:pt x="251508" y="58396"/>
                </a:lnTo>
                <a:lnTo>
                  <a:pt x="255919" y="58201"/>
                </a:lnTo>
                <a:lnTo>
                  <a:pt x="260330" y="58029"/>
                </a:lnTo>
                <a:lnTo>
                  <a:pt x="264740" y="57880"/>
                </a:lnTo>
                <a:lnTo>
                  <a:pt x="269151" y="57742"/>
                </a:lnTo>
                <a:lnTo>
                  <a:pt x="273562" y="57627"/>
                </a:lnTo>
                <a:lnTo>
                  <a:pt x="278021" y="57524"/>
                </a:lnTo>
                <a:lnTo>
                  <a:pt x="282480" y="57444"/>
                </a:lnTo>
                <a:lnTo>
                  <a:pt x="286988" y="57363"/>
                </a:lnTo>
                <a:lnTo>
                  <a:pt x="291447" y="57306"/>
                </a:lnTo>
                <a:lnTo>
                  <a:pt x="296003" y="57249"/>
                </a:lnTo>
                <a:lnTo>
                  <a:pt x="305115" y="57145"/>
                </a:lnTo>
                <a:lnTo>
                  <a:pt x="314373" y="57054"/>
                </a:lnTo>
                <a:lnTo>
                  <a:pt x="314373" y="57054"/>
                </a:lnTo>
                <a:lnTo>
                  <a:pt x="311416" y="59428"/>
                </a:lnTo>
                <a:lnTo>
                  <a:pt x="308363" y="61802"/>
                </a:lnTo>
                <a:lnTo>
                  <a:pt x="305164" y="64188"/>
                </a:lnTo>
                <a:lnTo>
                  <a:pt x="301868" y="66574"/>
                </a:lnTo>
                <a:lnTo>
                  <a:pt x="298475" y="68983"/>
                </a:lnTo>
                <a:lnTo>
                  <a:pt x="294937" y="71392"/>
                </a:lnTo>
                <a:lnTo>
                  <a:pt x="291253" y="73812"/>
                </a:lnTo>
                <a:lnTo>
                  <a:pt x="287473" y="76243"/>
                </a:lnTo>
                <a:lnTo>
                  <a:pt x="283595" y="78687"/>
                </a:lnTo>
                <a:lnTo>
                  <a:pt x="279524" y="81141"/>
                </a:lnTo>
                <a:lnTo>
                  <a:pt x="275404" y="83607"/>
                </a:lnTo>
                <a:lnTo>
                  <a:pt x="271090" y="86096"/>
                </a:lnTo>
                <a:lnTo>
                  <a:pt x="266728" y="88585"/>
                </a:lnTo>
                <a:lnTo>
                  <a:pt x="262172" y="91097"/>
                </a:lnTo>
                <a:lnTo>
                  <a:pt x="257518" y="93621"/>
                </a:lnTo>
                <a:lnTo>
                  <a:pt x="252720" y="96156"/>
                </a:lnTo>
                <a:lnTo>
                  <a:pt x="251702" y="96121"/>
                </a:lnTo>
                <a:lnTo>
                  <a:pt x="250684" y="96087"/>
                </a:lnTo>
                <a:lnTo>
                  <a:pt x="249666" y="96076"/>
                </a:lnTo>
                <a:lnTo>
                  <a:pt x="247631" y="96076"/>
                </a:lnTo>
                <a:lnTo>
                  <a:pt x="246613" y="96087"/>
                </a:lnTo>
                <a:lnTo>
                  <a:pt x="244529" y="96133"/>
                </a:lnTo>
                <a:lnTo>
                  <a:pt x="242444" y="96202"/>
                </a:lnTo>
                <a:lnTo>
                  <a:pt x="240263" y="96282"/>
                </a:lnTo>
                <a:lnTo>
                  <a:pt x="238034" y="96362"/>
                </a:lnTo>
                <a:lnTo>
                  <a:pt x="235707" y="96443"/>
                </a:lnTo>
                <a:lnTo>
                  <a:pt x="228582" y="96660"/>
                </a:lnTo>
                <a:lnTo>
                  <a:pt x="221506" y="96890"/>
                </a:lnTo>
                <a:lnTo>
                  <a:pt x="207401" y="97360"/>
                </a:lnTo>
                <a:lnTo>
                  <a:pt x="179289" y="98335"/>
                </a:lnTo>
                <a:lnTo>
                  <a:pt x="176478" y="98427"/>
                </a:lnTo>
                <a:lnTo>
                  <a:pt x="173618" y="98519"/>
                </a:lnTo>
                <a:lnTo>
                  <a:pt x="167753" y="98691"/>
                </a:lnTo>
                <a:lnTo>
                  <a:pt x="161743" y="98840"/>
                </a:lnTo>
                <a:lnTo>
                  <a:pt x="155587" y="99000"/>
                </a:lnTo>
                <a:lnTo>
                  <a:pt x="149383" y="99150"/>
                </a:lnTo>
                <a:lnTo>
                  <a:pt x="143131" y="99310"/>
                </a:lnTo>
                <a:lnTo>
                  <a:pt x="136878" y="99494"/>
                </a:lnTo>
                <a:lnTo>
                  <a:pt x="133776" y="99597"/>
                </a:lnTo>
                <a:lnTo>
                  <a:pt x="130626" y="99712"/>
                </a:lnTo>
                <a:lnTo>
                  <a:pt x="127523" y="99826"/>
                </a:lnTo>
                <a:lnTo>
                  <a:pt x="124470" y="99952"/>
                </a:lnTo>
                <a:lnTo>
                  <a:pt x="121416" y="100090"/>
                </a:lnTo>
                <a:lnTo>
                  <a:pt x="118363" y="100228"/>
                </a:lnTo>
                <a:lnTo>
                  <a:pt x="115358" y="100388"/>
                </a:lnTo>
                <a:lnTo>
                  <a:pt x="112401" y="100560"/>
                </a:lnTo>
                <a:lnTo>
                  <a:pt x="109444" y="100744"/>
                </a:lnTo>
                <a:lnTo>
                  <a:pt x="106585" y="100950"/>
                </a:lnTo>
                <a:lnTo>
                  <a:pt x="103725" y="101157"/>
                </a:lnTo>
                <a:lnTo>
                  <a:pt x="100914" y="101398"/>
                </a:lnTo>
                <a:lnTo>
                  <a:pt x="98199" y="101639"/>
                </a:lnTo>
                <a:lnTo>
                  <a:pt x="95534" y="101914"/>
                </a:lnTo>
                <a:lnTo>
                  <a:pt x="92916" y="102201"/>
                </a:lnTo>
                <a:lnTo>
                  <a:pt x="90347" y="102499"/>
                </a:lnTo>
                <a:lnTo>
                  <a:pt x="87876" y="102831"/>
                </a:lnTo>
                <a:lnTo>
                  <a:pt x="86664" y="103004"/>
                </a:lnTo>
                <a:lnTo>
                  <a:pt x="85452" y="103176"/>
                </a:lnTo>
                <a:lnTo>
                  <a:pt x="85258" y="103221"/>
                </a:lnTo>
                <a:lnTo>
                  <a:pt x="85064" y="103267"/>
                </a:lnTo>
                <a:lnTo>
                  <a:pt x="84967" y="103313"/>
                </a:lnTo>
                <a:lnTo>
                  <a:pt x="84870" y="103371"/>
                </a:lnTo>
                <a:lnTo>
                  <a:pt x="84870" y="103416"/>
                </a:lnTo>
                <a:lnTo>
                  <a:pt x="84919" y="103474"/>
                </a:lnTo>
                <a:lnTo>
                  <a:pt x="84967" y="103520"/>
                </a:lnTo>
                <a:lnTo>
                  <a:pt x="85064" y="103566"/>
                </a:lnTo>
                <a:lnTo>
                  <a:pt x="85210" y="103611"/>
                </a:lnTo>
                <a:lnTo>
                  <a:pt x="85404" y="103646"/>
                </a:lnTo>
                <a:lnTo>
                  <a:pt x="85597" y="103680"/>
                </a:lnTo>
                <a:lnTo>
                  <a:pt x="85791" y="103703"/>
                </a:lnTo>
                <a:lnTo>
                  <a:pt x="86034" y="103715"/>
                </a:lnTo>
                <a:lnTo>
                  <a:pt x="86276" y="103726"/>
                </a:lnTo>
                <a:lnTo>
                  <a:pt x="86567" y="103715"/>
                </a:lnTo>
                <a:lnTo>
                  <a:pt x="86858" y="103692"/>
                </a:lnTo>
                <a:lnTo>
                  <a:pt x="89475" y="103451"/>
                </a:lnTo>
                <a:lnTo>
                  <a:pt x="92092" y="103221"/>
                </a:lnTo>
                <a:lnTo>
                  <a:pt x="94710" y="103004"/>
                </a:lnTo>
                <a:lnTo>
                  <a:pt x="97376" y="102797"/>
                </a:lnTo>
                <a:lnTo>
                  <a:pt x="100090" y="102591"/>
                </a:lnTo>
                <a:lnTo>
                  <a:pt x="102756" y="102407"/>
                </a:lnTo>
                <a:lnTo>
                  <a:pt x="105470" y="102224"/>
                </a:lnTo>
                <a:lnTo>
                  <a:pt x="108233" y="102052"/>
                </a:lnTo>
                <a:lnTo>
                  <a:pt x="110947" y="101891"/>
                </a:lnTo>
                <a:lnTo>
                  <a:pt x="113710" y="101730"/>
                </a:lnTo>
                <a:lnTo>
                  <a:pt x="116472" y="101581"/>
                </a:lnTo>
                <a:lnTo>
                  <a:pt x="119235" y="101444"/>
                </a:lnTo>
                <a:lnTo>
                  <a:pt x="124809" y="101168"/>
                </a:lnTo>
                <a:lnTo>
                  <a:pt x="130383" y="100927"/>
                </a:lnTo>
                <a:lnTo>
                  <a:pt x="136006" y="100698"/>
                </a:lnTo>
                <a:lnTo>
                  <a:pt x="141677" y="100492"/>
                </a:lnTo>
                <a:lnTo>
                  <a:pt x="147299" y="100297"/>
                </a:lnTo>
                <a:lnTo>
                  <a:pt x="152970" y="100102"/>
                </a:lnTo>
                <a:lnTo>
                  <a:pt x="164312" y="99712"/>
                </a:lnTo>
                <a:lnTo>
                  <a:pt x="169983" y="99517"/>
                </a:lnTo>
                <a:lnTo>
                  <a:pt x="175605" y="99322"/>
                </a:lnTo>
                <a:lnTo>
                  <a:pt x="180064" y="99150"/>
                </a:lnTo>
                <a:lnTo>
                  <a:pt x="184620" y="98955"/>
                </a:lnTo>
                <a:lnTo>
                  <a:pt x="189225" y="98748"/>
                </a:lnTo>
                <a:lnTo>
                  <a:pt x="193927" y="98542"/>
                </a:lnTo>
                <a:lnTo>
                  <a:pt x="203475" y="98094"/>
                </a:lnTo>
                <a:lnTo>
                  <a:pt x="208274" y="97865"/>
                </a:lnTo>
                <a:lnTo>
                  <a:pt x="213120" y="97658"/>
                </a:lnTo>
                <a:lnTo>
                  <a:pt x="217967" y="97452"/>
                </a:lnTo>
                <a:lnTo>
                  <a:pt x="222863" y="97257"/>
                </a:lnTo>
                <a:lnTo>
                  <a:pt x="227710" y="97085"/>
                </a:lnTo>
                <a:lnTo>
                  <a:pt x="232605" y="96936"/>
                </a:lnTo>
                <a:lnTo>
                  <a:pt x="235029" y="96878"/>
                </a:lnTo>
                <a:lnTo>
                  <a:pt x="237404" y="96821"/>
                </a:lnTo>
                <a:lnTo>
                  <a:pt x="239827" y="96775"/>
                </a:lnTo>
                <a:lnTo>
                  <a:pt x="242251" y="96741"/>
                </a:lnTo>
                <a:lnTo>
                  <a:pt x="244626" y="96706"/>
                </a:lnTo>
                <a:lnTo>
                  <a:pt x="247001" y="96683"/>
                </a:lnTo>
                <a:lnTo>
                  <a:pt x="249376" y="96672"/>
                </a:lnTo>
                <a:lnTo>
                  <a:pt x="251751" y="96672"/>
                </a:lnTo>
                <a:lnTo>
                  <a:pt x="247534" y="98840"/>
                </a:lnTo>
                <a:lnTo>
                  <a:pt x="243268" y="101031"/>
                </a:lnTo>
                <a:lnTo>
                  <a:pt x="238858" y="103221"/>
                </a:lnTo>
                <a:lnTo>
                  <a:pt x="234399" y="105424"/>
                </a:lnTo>
                <a:lnTo>
                  <a:pt x="229842" y="107638"/>
                </a:lnTo>
                <a:lnTo>
                  <a:pt x="225189" y="109874"/>
                </a:lnTo>
                <a:lnTo>
                  <a:pt x="220439" y="112111"/>
                </a:lnTo>
                <a:lnTo>
                  <a:pt x="215544" y="114371"/>
                </a:lnTo>
                <a:lnTo>
                  <a:pt x="209679" y="116665"/>
                </a:lnTo>
                <a:lnTo>
                  <a:pt x="203620" y="119005"/>
                </a:lnTo>
                <a:lnTo>
                  <a:pt x="200470" y="120197"/>
                </a:lnTo>
                <a:lnTo>
                  <a:pt x="197271" y="121402"/>
                </a:lnTo>
                <a:lnTo>
                  <a:pt x="193975" y="122618"/>
                </a:lnTo>
                <a:lnTo>
                  <a:pt x="190631" y="123834"/>
                </a:lnTo>
                <a:lnTo>
                  <a:pt x="187238" y="125072"/>
                </a:lnTo>
                <a:lnTo>
                  <a:pt x="183796" y="126300"/>
                </a:lnTo>
                <a:lnTo>
                  <a:pt x="180258" y="127550"/>
                </a:lnTo>
                <a:lnTo>
                  <a:pt x="176671" y="128800"/>
                </a:lnTo>
                <a:lnTo>
                  <a:pt x="172988" y="130050"/>
                </a:lnTo>
                <a:lnTo>
                  <a:pt x="169256" y="131301"/>
                </a:lnTo>
                <a:lnTo>
                  <a:pt x="165427" y="132562"/>
                </a:lnTo>
                <a:lnTo>
                  <a:pt x="161549" y="133813"/>
                </a:lnTo>
                <a:lnTo>
                  <a:pt x="151467" y="134856"/>
                </a:lnTo>
                <a:lnTo>
                  <a:pt x="146427" y="135361"/>
                </a:lnTo>
                <a:lnTo>
                  <a:pt x="141386" y="135854"/>
                </a:lnTo>
                <a:lnTo>
                  <a:pt x="136296" y="136348"/>
                </a:lnTo>
                <a:lnTo>
                  <a:pt x="131207" y="136806"/>
                </a:lnTo>
                <a:lnTo>
                  <a:pt x="126118" y="137254"/>
                </a:lnTo>
                <a:lnTo>
                  <a:pt x="120980" y="137678"/>
                </a:lnTo>
                <a:lnTo>
                  <a:pt x="118411" y="137885"/>
                </a:lnTo>
                <a:lnTo>
                  <a:pt x="115794" y="138080"/>
                </a:lnTo>
                <a:lnTo>
                  <a:pt x="113225" y="138275"/>
                </a:lnTo>
                <a:lnTo>
                  <a:pt x="110608" y="138447"/>
                </a:lnTo>
                <a:lnTo>
                  <a:pt x="107942" y="138619"/>
                </a:lnTo>
                <a:lnTo>
                  <a:pt x="105324" y="138791"/>
                </a:lnTo>
                <a:lnTo>
                  <a:pt x="102659" y="138940"/>
                </a:lnTo>
                <a:lnTo>
                  <a:pt x="99993" y="139089"/>
                </a:lnTo>
                <a:lnTo>
                  <a:pt x="97279" y="139227"/>
                </a:lnTo>
                <a:lnTo>
                  <a:pt x="94564" y="139353"/>
                </a:lnTo>
                <a:lnTo>
                  <a:pt x="91850" y="139467"/>
                </a:lnTo>
                <a:lnTo>
                  <a:pt x="89136" y="139571"/>
                </a:lnTo>
                <a:lnTo>
                  <a:pt x="86373" y="139662"/>
                </a:lnTo>
                <a:lnTo>
                  <a:pt x="83562" y="139743"/>
                </a:lnTo>
                <a:lnTo>
                  <a:pt x="80750" y="139812"/>
                </a:lnTo>
                <a:lnTo>
                  <a:pt x="77939" y="139869"/>
                </a:lnTo>
                <a:lnTo>
                  <a:pt x="75467" y="139915"/>
                </a:lnTo>
                <a:lnTo>
                  <a:pt x="72995" y="139949"/>
                </a:lnTo>
                <a:lnTo>
                  <a:pt x="68052" y="139995"/>
                </a:lnTo>
                <a:lnTo>
                  <a:pt x="63156" y="140030"/>
                </a:lnTo>
                <a:lnTo>
                  <a:pt x="53365" y="140030"/>
                </a:lnTo>
                <a:lnTo>
                  <a:pt x="48518" y="140007"/>
                </a:lnTo>
                <a:lnTo>
                  <a:pt x="38824" y="139938"/>
                </a:lnTo>
                <a:lnTo>
                  <a:pt x="29179" y="139869"/>
                </a:lnTo>
                <a:lnTo>
                  <a:pt x="24332" y="139846"/>
                </a:lnTo>
                <a:lnTo>
                  <a:pt x="19534" y="139823"/>
                </a:lnTo>
                <a:lnTo>
                  <a:pt x="14687" y="139823"/>
                </a:lnTo>
                <a:lnTo>
                  <a:pt x="9888" y="139835"/>
                </a:lnTo>
                <a:lnTo>
                  <a:pt x="5041" y="139869"/>
                </a:lnTo>
                <a:lnTo>
                  <a:pt x="194" y="139926"/>
                </a:lnTo>
                <a:lnTo>
                  <a:pt x="97" y="139938"/>
                </a:lnTo>
                <a:lnTo>
                  <a:pt x="0" y="139961"/>
                </a:lnTo>
                <a:lnTo>
                  <a:pt x="49" y="139984"/>
                </a:lnTo>
                <a:lnTo>
                  <a:pt x="97" y="139995"/>
                </a:lnTo>
                <a:lnTo>
                  <a:pt x="146" y="140007"/>
                </a:lnTo>
                <a:lnTo>
                  <a:pt x="5138" y="140156"/>
                </a:lnTo>
                <a:lnTo>
                  <a:pt x="10276" y="140293"/>
                </a:lnTo>
                <a:lnTo>
                  <a:pt x="15462" y="140420"/>
                </a:lnTo>
                <a:lnTo>
                  <a:pt x="20794" y="140534"/>
                </a:lnTo>
                <a:lnTo>
                  <a:pt x="26174" y="140637"/>
                </a:lnTo>
                <a:lnTo>
                  <a:pt x="31603" y="140729"/>
                </a:lnTo>
                <a:lnTo>
                  <a:pt x="37080" y="140809"/>
                </a:lnTo>
                <a:lnTo>
                  <a:pt x="42605" y="140855"/>
                </a:lnTo>
                <a:lnTo>
                  <a:pt x="48131" y="140901"/>
                </a:lnTo>
                <a:lnTo>
                  <a:pt x="53705" y="140913"/>
                </a:lnTo>
                <a:lnTo>
                  <a:pt x="59279" y="140913"/>
                </a:lnTo>
                <a:lnTo>
                  <a:pt x="64804" y="140878"/>
                </a:lnTo>
                <a:lnTo>
                  <a:pt x="70330" y="140832"/>
                </a:lnTo>
                <a:lnTo>
                  <a:pt x="75807" y="140752"/>
                </a:lnTo>
                <a:lnTo>
                  <a:pt x="78521" y="140706"/>
                </a:lnTo>
                <a:lnTo>
                  <a:pt x="81235" y="140649"/>
                </a:lnTo>
                <a:lnTo>
                  <a:pt x="83949" y="140580"/>
                </a:lnTo>
                <a:lnTo>
                  <a:pt x="86615" y="140511"/>
                </a:lnTo>
                <a:lnTo>
                  <a:pt x="88893" y="140442"/>
                </a:lnTo>
                <a:lnTo>
                  <a:pt x="91220" y="140374"/>
                </a:lnTo>
                <a:lnTo>
                  <a:pt x="93498" y="140293"/>
                </a:lnTo>
                <a:lnTo>
                  <a:pt x="95824" y="140202"/>
                </a:lnTo>
                <a:lnTo>
                  <a:pt x="98103" y="140098"/>
                </a:lnTo>
                <a:lnTo>
                  <a:pt x="100381" y="139995"/>
                </a:lnTo>
                <a:lnTo>
                  <a:pt x="102610" y="139880"/>
                </a:lnTo>
                <a:lnTo>
                  <a:pt x="104888" y="139754"/>
                </a:lnTo>
                <a:lnTo>
                  <a:pt x="109347" y="139502"/>
                </a:lnTo>
                <a:lnTo>
                  <a:pt x="113807" y="139215"/>
                </a:lnTo>
                <a:lnTo>
                  <a:pt x="118266" y="138905"/>
                </a:lnTo>
                <a:lnTo>
                  <a:pt x="122628" y="138573"/>
                </a:lnTo>
                <a:lnTo>
                  <a:pt x="126990" y="138217"/>
                </a:lnTo>
                <a:lnTo>
                  <a:pt x="131353" y="137850"/>
                </a:lnTo>
                <a:lnTo>
                  <a:pt x="135666" y="137460"/>
                </a:lnTo>
                <a:lnTo>
                  <a:pt x="139932" y="137059"/>
                </a:lnTo>
                <a:lnTo>
                  <a:pt x="144148" y="136646"/>
                </a:lnTo>
                <a:lnTo>
                  <a:pt x="148365" y="136221"/>
                </a:lnTo>
                <a:lnTo>
                  <a:pt x="152582" y="135774"/>
                </a:lnTo>
                <a:lnTo>
                  <a:pt x="156751" y="135338"/>
                </a:lnTo>
                <a:lnTo>
                  <a:pt x="156751" y="135338"/>
                </a:lnTo>
                <a:lnTo>
                  <a:pt x="153552" y="136325"/>
                </a:lnTo>
                <a:lnTo>
                  <a:pt x="150304" y="137311"/>
                </a:lnTo>
                <a:lnTo>
                  <a:pt x="147057" y="138298"/>
                </a:lnTo>
                <a:lnTo>
                  <a:pt x="143712" y="139272"/>
                </a:lnTo>
                <a:lnTo>
                  <a:pt x="140319" y="140259"/>
                </a:lnTo>
                <a:lnTo>
                  <a:pt x="136927" y="141234"/>
                </a:lnTo>
                <a:lnTo>
                  <a:pt x="133437" y="142209"/>
                </a:lnTo>
                <a:lnTo>
                  <a:pt x="129898" y="143172"/>
                </a:lnTo>
                <a:lnTo>
                  <a:pt x="126845" y="143964"/>
                </a:lnTo>
                <a:lnTo>
                  <a:pt x="123694" y="144744"/>
                </a:lnTo>
                <a:lnTo>
                  <a:pt x="120544" y="145524"/>
                </a:lnTo>
                <a:lnTo>
                  <a:pt x="117345" y="146304"/>
                </a:lnTo>
                <a:lnTo>
                  <a:pt x="114146" y="147084"/>
                </a:lnTo>
                <a:lnTo>
                  <a:pt x="110898" y="147852"/>
                </a:lnTo>
                <a:lnTo>
                  <a:pt x="107603" y="148621"/>
                </a:lnTo>
                <a:lnTo>
                  <a:pt x="104307" y="149389"/>
                </a:lnTo>
                <a:lnTo>
                  <a:pt x="100962" y="150146"/>
                </a:lnTo>
                <a:lnTo>
                  <a:pt x="97569" y="150903"/>
                </a:lnTo>
                <a:lnTo>
                  <a:pt x="94128" y="151660"/>
                </a:lnTo>
                <a:lnTo>
                  <a:pt x="90687" y="152417"/>
                </a:lnTo>
                <a:lnTo>
                  <a:pt x="87197" y="153163"/>
                </a:lnTo>
                <a:lnTo>
                  <a:pt x="83707" y="153909"/>
                </a:lnTo>
                <a:lnTo>
                  <a:pt x="80169" y="154643"/>
                </a:lnTo>
                <a:lnTo>
                  <a:pt x="76582" y="155388"/>
                </a:lnTo>
                <a:lnTo>
                  <a:pt x="72995" y="156122"/>
                </a:lnTo>
                <a:lnTo>
                  <a:pt x="69360" y="156845"/>
                </a:lnTo>
                <a:lnTo>
                  <a:pt x="65677" y="157579"/>
                </a:lnTo>
                <a:lnTo>
                  <a:pt x="61993" y="158302"/>
                </a:lnTo>
                <a:lnTo>
                  <a:pt x="58261" y="159024"/>
                </a:lnTo>
                <a:lnTo>
                  <a:pt x="54529" y="159735"/>
                </a:lnTo>
                <a:lnTo>
                  <a:pt x="50699" y="160447"/>
                </a:lnTo>
                <a:lnTo>
                  <a:pt x="46919" y="161158"/>
                </a:lnTo>
                <a:lnTo>
                  <a:pt x="43041" y="161857"/>
                </a:lnTo>
                <a:lnTo>
                  <a:pt x="39164" y="162557"/>
                </a:lnTo>
                <a:lnTo>
                  <a:pt x="35286" y="163257"/>
                </a:lnTo>
                <a:lnTo>
                  <a:pt x="31360" y="163945"/>
                </a:lnTo>
                <a:lnTo>
                  <a:pt x="27386" y="164633"/>
                </a:lnTo>
                <a:lnTo>
                  <a:pt x="23411" y="165321"/>
                </a:lnTo>
                <a:lnTo>
                  <a:pt x="19388" y="165998"/>
                </a:lnTo>
                <a:lnTo>
                  <a:pt x="15365" y="166675"/>
                </a:lnTo>
                <a:lnTo>
                  <a:pt x="17837" y="167512"/>
                </a:lnTo>
                <a:lnTo>
                  <a:pt x="21909" y="166835"/>
                </a:lnTo>
                <a:lnTo>
                  <a:pt x="25932" y="166147"/>
                </a:lnTo>
                <a:lnTo>
                  <a:pt x="29955" y="165459"/>
                </a:lnTo>
                <a:lnTo>
                  <a:pt x="33929" y="164771"/>
                </a:lnTo>
                <a:lnTo>
                  <a:pt x="37904" y="164071"/>
                </a:lnTo>
                <a:lnTo>
                  <a:pt x="41830" y="163371"/>
                </a:lnTo>
                <a:lnTo>
                  <a:pt x="45707" y="162672"/>
                </a:lnTo>
                <a:lnTo>
                  <a:pt x="49585" y="161961"/>
                </a:lnTo>
                <a:lnTo>
                  <a:pt x="53414" y="161249"/>
                </a:lnTo>
                <a:lnTo>
                  <a:pt x="57243" y="160527"/>
                </a:lnTo>
                <a:lnTo>
                  <a:pt x="61023" y="159816"/>
                </a:lnTo>
                <a:lnTo>
                  <a:pt x="64756" y="159093"/>
                </a:lnTo>
                <a:lnTo>
                  <a:pt x="68488" y="158359"/>
                </a:lnTo>
                <a:lnTo>
                  <a:pt x="72171" y="157625"/>
                </a:lnTo>
                <a:lnTo>
                  <a:pt x="75807" y="156891"/>
                </a:lnTo>
                <a:lnTo>
                  <a:pt x="79442" y="156157"/>
                </a:lnTo>
                <a:lnTo>
                  <a:pt x="83029" y="155411"/>
                </a:lnTo>
                <a:lnTo>
                  <a:pt x="86615" y="154666"/>
                </a:lnTo>
                <a:lnTo>
                  <a:pt x="90154" y="153920"/>
                </a:lnTo>
                <a:lnTo>
                  <a:pt x="93643" y="153163"/>
                </a:lnTo>
                <a:lnTo>
                  <a:pt x="97133" y="152406"/>
                </a:lnTo>
                <a:lnTo>
                  <a:pt x="100526" y="151649"/>
                </a:lnTo>
                <a:lnTo>
                  <a:pt x="103967" y="150880"/>
                </a:lnTo>
                <a:lnTo>
                  <a:pt x="107312" y="150112"/>
                </a:lnTo>
                <a:lnTo>
                  <a:pt x="110656" y="149343"/>
                </a:lnTo>
                <a:lnTo>
                  <a:pt x="114001" y="148575"/>
                </a:lnTo>
                <a:lnTo>
                  <a:pt x="117248" y="147795"/>
                </a:lnTo>
                <a:lnTo>
                  <a:pt x="120495" y="147015"/>
                </a:lnTo>
                <a:lnTo>
                  <a:pt x="123694" y="146235"/>
                </a:lnTo>
                <a:lnTo>
                  <a:pt x="126893" y="145443"/>
                </a:lnTo>
                <a:lnTo>
                  <a:pt x="130044" y="144652"/>
                </a:lnTo>
                <a:lnTo>
                  <a:pt x="133146" y="143861"/>
                </a:lnTo>
                <a:lnTo>
                  <a:pt x="137363" y="142691"/>
                </a:lnTo>
                <a:lnTo>
                  <a:pt x="141531" y="141521"/>
                </a:lnTo>
                <a:lnTo>
                  <a:pt x="145651" y="140339"/>
                </a:lnTo>
                <a:lnTo>
                  <a:pt x="149674" y="139158"/>
                </a:lnTo>
                <a:lnTo>
                  <a:pt x="153600" y="137976"/>
                </a:lnTo>
                <a:lnTo>
                  <a:pt x="157478" y="136795"/>
                </a:lnTo>
                <a:lnTo>
                  <a:pt x="161307" y="135602"/>
                </a:lnTo>
                <a:lnTo>
                  <a:pt x="165039" y="134409"/>
                </a:lnTo>
                <a:lnTo>
                  <a:pt x="167317" y="134157"/>
                </a:lnTo>
                <a:lnTo>
                  <a:pt x="167753" y="134099"/>
                </a:lnTo>
                <a:lnTo>
                  <a:pt x="168044" y="134019"/>
                </a:lnTo>
                <a:lnTo>
                  <a:pt x="168189" y="133950"/>
                </a:lnTo>
                <a:lnTo>
                  <a:pt x="168286" y="133859"/>
                </a:lnTo>
                <a:lnTo>
                  <a:pt x="168238" y="133778"/>
                </a:lnTo>
                <a:lnTo>
                  <a:pt x="168141" y="133698"/>
                </a:lnTo>
                <a:lnTo>
                  <a:pt x="167995" y="133618"/>
                </a:lnTo>
                <a:lnTo>
                  <a:pt x="167753" y="133549"/>
                </a:lnTo>
                <a:lnTo>
                  <a:pt x="171437" y="132333"/>
                </a:lnTo>
                <a:lnTo>
                  <a:pt x="175072" y="131129"/>
                </a:lnTo>
                <a:lnTo>
                  <a:pt x="178610" y="129924"/>
                </a:lnTo>
                <a:lnTo>
                  <a:pt x="182100" y="128720"/>
                </a:lnTo>
                <a:lnTo>
                  <a:pt x="185541" y="127527"/>
                </a:lnTo>
                <a:lnTo>
                  <a:pt x="188886" y="126334"/>
                </a:lnTo>
                <a:lnTo>
                  <a:pt x="192230" y="125141"/>
                </a:lnTo>
                <a:lnTo>
                  <a:pt x="195478" y="123960"/>
                </a:lnTo>
                <a:lnTo>
                  <a:pt x="198628" y="122790"/>
                </a:lnTo>
                <a:lnTo>
                  <a:pt x="201779" y="121631"/>
                </a:lnTo>
                <a:lnTo>
                  <a:pt x="207837" y="119326"/>
                </a:lnTo>
                <a:lnTo>
                  <a:pt x="213702" y="117078"/>
                </a:lnTo>
                <a:lnTo>
                  <a:pt x="219325" y="114875"/>
                </a:lnTo>
                <a:lnTo>
                  <a:pt x="224317" y="112558"/>
                </a:lnTo>
                <a:lnTo>
                  <a:pt x="229212" y="110253"/>
                </a:lnTo>
                <a:lnTo>
                  <a:pt x="234011" y="107959"/>
                </a:lnTo>
                <a:lnTo>
                  <a:pt x="238664" y="105688"/>
                </a:lnTo>
                <a:lnTo>
                  <a:pt x="243268" y="103428"/>
                </a:lnTo>
                <a:lnTo>
                  <a:pt x="247728" y="101168"/>
                </a:lnTo>
                <a:lnTo>
                  <a:pt x="252138" y="98932"/>
                </a:lnTo>
                <a:lnTo>
                  <a:pt x="256404" y="96706"/>
                </a:lnTo>
                <a:lnTo>
                  <a:pt x="258488" y="96729"/>
                </a:lnTo>
                <a:lnTo>
                  <a:pt x="258585" y="96729"/>
                </a:lnTo>
                <a:lnTo>
                  <a:pt x="258682" y="96706"/>
                </a:lnTo>
                <a:lnTo>
                  <a:pt x="258682" y="96683"/>
                </a:lnTo>
                <a:lnTo>
                  <a:pt x="258585" y="96672"/>
                </a:lnTo>
                <a:lnTo>
                  <a:pt x="257712" y="96557"/>
                </a:lnTo>
                <a:lnTo>
                  <a:pt x="256888" y="96466"/>
                </a:lnTo>
                <a:lnTo>
                  <a:pt x="261687" y="93908"/>
                </a:lnTo>
                <a:lnTo>
                  <a:pt x="266388" y="91361"/>
                </a:lnTo>
                <a:lnTo>
                  <a:pt x="270944" y="88826"/>
                </a:lnTo>
                <a:lnTo>
                  <a:pt x="275404" y="86314"/>
                </a:lnTo>
                <a:lnTo>
                  <a:pt x="279717" y="83802"/>
                </a:lnTo>
                <a:lnTo>
                  <a:pt x="283886" y="81313"/>
                </a:lnTo>
                <a:lnTo>
                  <a:pt x="287957" y="78836"/>
                </a:lnTo>
                <a:lnTo>
                  <a:pt x="291883" y="76370"/>
                </a:lnTo>
                <a:lnTo>
                  <a:pt x="295712" y="73915"/>
                </a:lnTo>
                <a:lnTo>
                  <a:pt x="299396" y="71472"/>
                </a:lnTo>
                <a:lnTo>
                  <a:pt x="302934" y="69040"/>
                </a:lnTo>
                <a:lnTo>
                  <a:pt x="306376" y="66620"/>
                </a:lnTo>
                <a:lnTo>
                  <a:pt x="309672" y="64200"/>
                </a:lnTo>
                <a:lnTo>
                  <a:pt x="312871" y="61802"/>
                </a:lnTo>
                <a:lnTo>
                  <a:pt x="315973" y="59394"/>
                </a:lnTo>
                <a:lnTo>
                  <a:pt x="318929" y="57008"/>
                </a:lnTo>
                <a:lnTo>
                  <a:pt x="322322" y="56973"/>
                </a:lnTo>
                <a:lnTo>
                  <a:pt x="322661" y="56962"/>
                </a:lnTo>
                <a:lnTo>
                  <a:pt x="322952" y="56939"/>
                </a:lnTo>
                <a:lnTo>
                  <a:pt x="323146" y="56905"/>
                </a:lnTo>
                <a:lnTo>
                  <a:pt x="323340" y="56859"/>
                </a:lnTo>
                <a:lnTo>
                  <a:pt x="323437" y="56813"/>
                </a:lnTo>
                <a:lnTo>
                  <a:pt x="323485" y="56755"/>
                </a:lnTo>
                <a:lnTo>
                  <a:pt x="323485" y="56698"/>
                </a:lnTo>
                <a:lnTo>
                  <a:pt x="323437" y="56629"/>
                </a:lnTo>
                <a:lnTo>
                  <a:pt x="323340" y="56572"/>
                </a:lnTo>
                <a:lnTo>
                  <a:pt x="323194" y="56503"/>
                </a:lnTo>
                <a:lnTo>
                  <a:pt x="323049" y="56446"/>
                </a:lnTo>
                <a:lnTo>
                  <a:pt x="322855" y="56388"/>
                </a:lnTo>
                <a:lnTo>
                  <a:pt x="322613" y="56343"/>
                </a:lnTo>
                <a:lnTo>
                  <a:pt x="322322" y="56308"/>
                </a:lnTo>
                <a:lnTo>
                  <a:pt x="322031" y="56274"/>
                </a:lnTo>
                <a:lnTo>
                  <a:pt x="321740" y="56251"/>
                </a:lnTo>
                <a:lnTo>
                  <a:pt x="319899" y="56182"/>
                </a:lnTo>
                <a:lnTo>
                  <a:pt x="321983" y="54416"/>
                </a:lnTo>
                <a:lnTo>
                  <a:pt x="324018" y="52661"/>
                </a:lnTo>
                <a:lnTo>
                  <a:pt x="325957" y="50906"/>
                </a:lnTo>
                <a:lnTo>
                  <a:pt x="327848" y="49151"/>
                </a:lnTo>
                <a:lnTo>
                  <a:pt x="329641" y="47396"/>
                </a:lnTo>
                <a:lnTo>
                  <a:pt x="331434" y="45641"/>
                </a:lnTo>
                <a:lnTo>
                  <a:pt x="333131" y="43897"/>
                </a:lnTo>
                <a:lnTo>
                  <a:pt x="334779" y="42154"/>
                </a:lnTo>
                <a:lnTo>
                  <a:pt x="336330" y="40410"/>
                </a:lnTo>
                <a:lnTo>
                  <a:pt x="337832" y="38667"/>
                </a:lnTo>
                <a:lnTo>
                  <a:pt x="339286" y="36923"/>
                </a:lnTo>
                <a:lnTo>
                  <a:pt x="340692" y="35180"/>
                </a:lnTo>
                <a:lnTo>
                  <a:pt x="342049" y="33448"/>
                </a:lnTo>
                <a:lnTo>
                  <a:pt x="343309" y="31704"/>
                </a:lnTo>
                <a:lnTo>
                  <a:pt x="344521" y="29972"/>
                </a:lnTo>
                <a:lnTo>
                  <a:pt x="345636" y="28229"/>
                </a:lnTo>
                <a:lnTo>
                  <a:pt x="346072" y="26944"/>
                </a:lnTo>
                <a:lnTo>
                  <a:pt x="346508" y="25751"/>
                </a:lnTo>
                <a:lnTo>
                  <a:pt x="346944" y="24616"/>
                </a:lnTo>
                <a:lnTo>
                  <a:pt x="347381" y="23561"/>
                </a:lnTo>
                <a:lnTo>
                  <a:pt x="348253" y="21645"/>
                </a:lnTo>
                <a:lnTo>
                  <a:pt x="349126" y="19936"/>
                </a:lnTo>
                <a:lnTo>
                  <a:pt x="350725" y="17000"/>
                </a:lnTo>
                <a:lnTo>
                  <a:pt x="351404" y="15669"/>
                </a:lnTo>
                <a:lnTo>
                  <a:pt x="351695" y="15027"/>
                </a:lnTo>
                <a:lnTo>
                  <a:pt x="351937" y="14384"/>
                </a:lnTo>
                <a:lnTo>
                  <a:pt x="352179" y="13742"/>
                </a:lnTo>
                <a:lnTo>
                  <a:pt x="352373" y="13088"/>
                </a:lnTo>
                <a:lnTo>
                  <a:pt x="352518" y="12423"/>
                </a:lnTo>
                <a:lnTo>
                  <a:pt x="352664" y="11735"/>
                </a:lnTo>
                <a:lnTo>
                  <a:pt x="352712" y="11024"/>
                </a:lnTo>
                <a:lnTo>
                  <a:pt x="352761" y="10290"/>
                </a:lnTo>
                <a:lnTo>
                  <a:pt x="352712" y="9510"/>
                </a:lnTo>
                <a:lnTo>
                  <a:pt x="352615" y="8695"/>
                </a:lnTo>
                <a:lnTo>
                  <a:pt x="352518" y="7835"/>
                </a:lnTo>
                <a:lnTo>
                  <a:pt x="352325" y="6917"/>
                </a:lnTo>
                <a:lnTo>
                  <a:pt x="352034" y="5942"/>
                </a:lnTo>
                <a:lnTo>
                  <a:pt x="351695" y="4899"/>
                </a:lnTo>
                <a:lnTo>
                  <a:pt x="351307" y="3797"/>
                </a:lnTo>
                <a:lnTo>
                  <a:pt x="350871" y="2616"/>
                </a:lnTo>
                <a:lnTo>
                  <a:pt x="350337" y="1343"/>
                </a:lnTo>
                <a:lnTo>
                  <a:pt x="34970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>
            <a:off x="2858309" y="3929270"/>
            <a:ext cx="206575" cy="92823"/>
          </a:xfrm>
          <a:custGeom>
            <a:avLst/>
            <a:gdLst/>
            <a:ahLst/>
            <a:cxnLst/>
            <a:rect l="l" t="t" r="r" b="b"/>
            <a:pathLst>
              <a:path w="80460" h="9498" extrusionOk="0">
                <a:moveTo>
                  <a:pt x="79442" y="0"/>
                </a:moveTo>
                <a:lnTo>
                  <a:pt x="79103" y="23"/>
                </a:lnTo>
                <a:lnTo>
                  <a:pt x="76825" y="276"/>
                </a:lnTo>
                <a:lnTo>
                  <a:pt x="74547" y="551"/>
                </a:lnTo>
                <a:lnTo>
                  <a:pt x="72317" y="838"/>
                </a:lnTo>
                <a:lnTo>
                  <a:pt x="70088" y="1124"/>
                </a:lnTo>
                <a:lnTo>
                  <a:pt x="67906" y="1434"/>
                </a:lnTo>
                <a:lnTo>
                  <a:pt x="65677" y="1732"/>
                </a:lnTo>
                <a:lnTo>
                  <a:pt x="61363" y="2375"/>
                </a:lnTo>
                <a:lnTo>
                  <a:pt x="57049" y="3005"/>
                </a:lnTo>
                <a:lnTo>
                  <a:pt x="52687" y="3648"/>
                </a:lnTo>
                <a:lnTo>
                  <a:pt x="50506" y="3957"/>
                </a:lnTo>
                <a:lnTo>
                  <a:pt x="48276" y="4256"/>
                </a:lnTo>
                <a:lnTo>
                  <a:pt x="46047" y="4554"/>
                </a:lnTo>
                <a:lnTo>
                  <a:pt x="43817" y="4841"/>
                </a:lnTo>
                <a:lnTo>
                  <a:pt x="41151" y="5150"/>
                </a:lnTo>
                <a:lnTo>
                  <a:pt x="38534" y="5472"/>
                </a:lnTo>
                <a:lnTo>
                  <a:pt x="33154" y="6079"/>
                </a:lnTo>
                <a:lnTo>
                  <a:pt x="27774" y="6664"/>
                </a:lnTo>
                <a:lnTo>
                  <a:pt x="22345" y="7238"/>
                </a:lnTo>
                <a:lnTo>
                  <a:pt x="16868" y="7789"/>
                </a:lnTo>
                <a:lnTo>
                  <a:pt x="11343" y="8328"/>
                </a:lnTo>
                <a:lnTo>
                  <a:pt x="5817" y="8855"/>
                </a:lnTo>
                <a:lnTo>
                  <a:pt x="243" y="9383"/>
                </a:lnTo>
                <a:lnTo>
                  <a:pt x="146" y="9394"/>
                </a:lnTo>
                <a:lnTo>
                  <a:pt x="49" y="9417"/>
                </a:lnTo>
                <a:lnTo>
                  <a:pt x="1" y="9440"/>
                </a:lnTo>
                <a:lnTo>
                  <a:pt x="49" y="9463"/>
                </a:lnTo>
                <a:lnTo>
                  <a:pt x="98" y="9475"/>
                </a:lnTo>
                <a:lnTo>
                  <a:pt x="146" y="9486"/>
                </a:lnTo>
                <a:lnTo>
                  <a:pt x="292" y="9498"/>
                </a:lnTo>
                <a:lnTo>
                  <a:pt x="437" y="9498"/>
                </a:lnTo>
                <a:lnTo>
                  <a:pt x="5478" y="9154"/>
                </a:lnTo>
                <a:lnTo>
                  <a:pt x="10664" y="8775"/>
                </a:lnTo>
                <a:lnTo>
                  <a:pt x="16044" y="8362"/>
                </a:lnTo>
                <a:lnTo>
                  <a:pt x="21473" y="7926"/>
                </a:lnTo>
                <a:lnTo>
                  <a:pt x="26998" y="7456"/>
                </a:lnTo>
                <a:lnTo>
                  <a:pt x="29713" y="7204"/>
                </a:lnTo>
                <a:lnTo>
                  <a:pt x="32475" y="6951"/>
                </a:lnTo>
                <a:lnTo>
                  <a:pt x="35238" y="6687"/>
                </a:lnTo>
                <a:lnTo>
                  <a:pt x="38001" y="6424"/>
                </a:lnTo>
                <a:lnTo>
                  <a:pt x="40715" y="6137"/>
                </a:lnTo>
                <a:lnTo>
                  <a:pt x="43429" y="5862"/>
                </a:lnTo>
                <a:lnTo>
                  <a:pt x="46095" y="5563"/>
                </a:lnTo>
                <a:lnTo>
                  <a:pt x="48761" y="5265"/>
                </a:lnTo>
                <a:lnTo>
                  <a:pt x="51378" y="4955"/>
                </a:lnTo>
                <a:lnTo>
                  <a:pt x="53996" y="4634"/>
                </a:lnTo>
                <a:lnTo>
                  <a:pt x="56516" y="4313"/>
                </a:lnTo>
                <a:lnTo>
                  <a:pt x="58988" y="3980"/>
                </a:lnTo>
                <a:lnTo>
                  <a:pt x="61460" y="3636"/>
                </a:lnTo>
                <a:lnTo>
                  <a:pt x="63835" y="3292"/>
                </a:lnTo>
                <a:lnTo>
                  <a:pt x="66162" y="2937"/>
                </a:lnTo>
                <a:lnTo>
                  <a:pt x="68391" y="2581"/>
                </a:lnTo>
                <a:lnTo>
                  <a:pt x="70572" y="2214"/>
                </a:lnTo>
                <a:lnTo>
                  <a:pt x="72656" y="1835"/>
                </a:lnTo>
                <a:lnTo>
                  <a:pt x="74692" y="1446"/>
                </a:lnTo>
                <a:lnTo>
                  <a:pt x="76631" y="1056"/>
                </a:lnTo>
                <a:lnTo>
                  <a:pt x="78473" y="666"/>
                </a:lnTo>
                <a:lnTo>
                  <a:pt x="80218" y="253"/>
                </a:lnTo>
                <a:lnTo>
                  <a:pt x="80412" y="195"/>
                </a:lnTo>
                <a:lnTo>
                  <a:pt x="80460" y="161"/>
                </a:lnTo>
                <a:lnTo>
                  <a:pt x="80460" y="138"/>
                </a:lnTo>
                <a:lnTo>
                  <a:pt x="80412" y="81"/>
                </a:lnTo>
                <a:lnTo>
                  <a:pt x="80218" y="46"/>
                </a:lnTo>
                <a:lnTo>
                  <a:pt x="80024" y="12"/>
                </a:lnTo>
                <a:lnTo>
                  <a:pt x="797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>
            <a:off x="2605356" y="4285044"/>
            <a:ext cx="242414" cy="142039"/>
          </a:xfrm>
          <a:custGeom>
            <a:avLst/>
            <a:gdLst/>
            <a:ahLst/>
            <a:cxnLst/>
            <a:rect l="l" t="t" r="r" b="b"/>
            <a:pathLst>
              <a:path w="94419" h="14534" extrusionOk="0">
                <a:moveTo>
                  <a:pt x="93110" y="0"/>
                </a:moveTo>
                <a:lnTo>
                  <a:pt x="92868" y="12"/>
                </a:lnTo>
                <a:lnTo>
                  <a:pt x="92625" y="35"/>
                </a:lnTo>
                <a:lnTo>
                  <a:pt x="92383" y="69"/>
                </a:lnTo>
                <a:lnTo>
                  <a:pt x="89717" y="551"/>
                </a:lnTo>
                <a:lnTo>
                  <a:pt x="86955" y="1033"/>
                </a:lnTo>
                <a:lnTo>
                  <a:pt x="84192" y="1503"/>
                </a:lnTo>
                <a:lnTo>
                  <a:pt x="81429" y="1973"/>
                </a:lnTo>
                <a:lnTo>
                  <a:pt x="78618" y="2432"/>
                </a:lnTo>
                <a:lnTo>
                  <a:pt x="75807" y="2879"/>
                </a:lnTo>
                <a:lnTo>
                  <a:pt x="70087" y="3774"/>
                </a:lnTo>
                <a:lnTo>
                  <a:pt x="64319" y="4657"/>
                </a:lnTo>
                <a:lnTo>
                  <a:pt x="58503" y="5517"/>
                </a:lnTo>
                <a:lnTo>
                  <a:pt x="52638" y="6366"/>
                </a:lnTo>
                <a:lnTo>
                  <a:pt x="46773" y="7215"/>
                </a:lnTo>
                <a:lnTo>
                  <a:pt x="34995" y="8901"/>
                </a:lnTo>
                <a:lnTo>
                  <a:pt x="29131" y="9761"/>
                </a:lnTo>
                <a:lnTo>
                  <a:pt x="23266" y="10610"/>
                </a:lnTo>
                <a:lnTo>
                  <a:pt x="17449" y="11482"/>
                </a:lnTo>
                <a:lnTo>
                  <a:pt x="11682" y="12377"/>
                </a:lnTo>
                <a:lnTo>
                  <a:pt x="6011" y="13271"/>
                </a:lnTo>
                <a:lnTo>
                  <a:pt x="3151" y="13742"/>
                </a:lnTo>
                <a:lnTo>
                  <a:pt x="340" y="14200"/>
                </a:lnTo>
                <a:lnTo>
                  <a:pt x="243" y="14235"/>
                </a:lnTo>
                <a:lnTo>
                  <a:pt x="146" y="14258"/>
                </a:lnTo>
                <a:lnTo>
                  <a:pt x="49" y="14292"/>
                </a:lnTo>
                <a:lnTo>
                  <a:pt x="0" y="14327"/>
                </a:lnTo>
                <a:lnTo>
                  <a:pt x="0" y="14384"/>
                </a:lnTo>
                <a:lnTo>
                  <a:pt x="97" y="14441"/>
                </a:lnTo>
                <a:lnTo>
                  <a:pt x="291" y="14487"/>
                </a:lnTo>
                <a:lnTo>
                  <a:pt x="534" y="14522"/>
                </a:lnTo>
                <a:lnTo>
                  <a:pt x="824" y="14533"/>
                </a:lnTo>
                <a:lnTo>
                  <a:pt x="1018" y="14533"/>
                </a:lnTo>
                <a:lnTo>
                  <a:pt x="1164" y="14522"/>
                </a:lnTo>
                <a:lnTo>
                  <a:pt x="4363" y="14235"/>
                </a:lnTo>
                <a:lnTo>
                  <a:pt x="7562" y="13937"/>
                </a:lnTo>
                <a:lnTo>
                  <a:pt x="10712" y="13627"/>
                </a:lnTo>
                <a:lnTo>
                  <a:pt x="13863" y="13294"/>
                </a:lnTo>
                <a:lnTo>
                  <a:pt x="17013" y="12950"/>
                </a:lnTo>
                <a:lnTo>
                  <a:pt x="20164" y="12583"/>
                </a:lnTo>
                <a:lnTo>
                  <a:pt x="23266" y="12216"/>
                </a:lnTo>
                <a:lnTo>
                  <a:pt x="26368" y="11826"/>
                </a:lnTo>
                <a:lnTo>
                  <a:pt x="29421" y="11425"/>
                </a:lnTo>
                <a:lnTo>
                  <a:pt x="32475" y="11012"/>
                </a:lnTo>
                <a:lnTo>
                  <a:pt x="35528" y="10587"/>
                </a:lnTo>
                <a:lnTo>
                  <a:pt x="38582" y="10151"/>
                </a:lnTo>
                <a:lnTo>
                  <a:pt x="41587" y="9716"/>
                </a:lnTo>
                <a:lnTo>
                  <a:pt x="44544" y="9257"/>
                </a:lnTo>
                <a:lnTo>
                  <a:pt x="47500" y="8798"/>
                </a:lnTo>
                <a:lnTo>
                  <a:pt x="50457" y="8328"/>
                </a:lnTo>
                <a:lnTo>
                  <a:pt x="53365" y="7857"/>
                </a:lnTo>
                <a:lnTo>
                  <a:pt x="56273" y="7376"/>
                </a:lnTo>
                <a:lnTo>
                  <a:pt x="59182" y="6894"/>
                </a:lnTo>
                <a:lnTo>
                  <a:pt x="61993" y="6401"/>
                </a:lnTo>
                <a:lnTo>
                  <a:pt x="67615" y="5414"/>
                </a:lnTo>
                <a:lnTo>
                  <a:pt x="73141" y="4416"/>
                </a:lnTo>
                <a:lnTo>
                  <a:pt x="78521" y="3418"/>
                </a:lnTo>
                <a:lnTo>
                  <a:pt x="83804" y="2420"/>
                </a:lnTo>
                <a:lnTo>
                  <a:pt x="88990" y="1434"/>
                </a:lnTo>
                <a:lnTo>
                  <a:pt x="93983" y="471"/>
                </a:lnTo>
                <a:lnTo>
                  <a:pt x="94176" y="425"/>
                </a:lnTo>
                <a:lnTo>
                  <a:pt x="94322" y="379"/>
                </a:lnTo>
                <a:lnTo>
                  <a:pt x="94370" y="321"/>
                </a:lnTo>
                <a:lnTo>
                  <a:pt x="94419" y="276"/>
                </a:lnTo>
                <a:lnTo>
                  <a:pt x="94370" y="230"/>
                </a:lnTo>
                <a:lnTo>
                  <a:pt x="94322" y="184"/>
                </a:lnTo>
                <a:lnTo>
                  <a:pt x="94225" y="138"/>
                </a:lnTo>
                <a:lnTo>
                  <a:pt x="94080" y="92"/>
                </a:lnTo>
                <a:lnTo>
                  <a:pt x="93934" y="58"/>
                </a:lnTo>
                <a:lnTo>
                  <a:pt x="93740" y="35"/>
                </a:lnTo>
                <a:lnTo>
                  <a:pt x="93546" y="12"/>
                </a:lnTo>
                <a:lnTo>
                  <a:pt x="933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rot="10800000">
            <a:off x="2527190" y="4667027"/>
            <a:ext cx="136198" cy="40824"/>
          </a:xfrm>
          <a:custGeom>
            <a:avLst/>
            <a:gdLst/>
            <a:ahLst/>
            <a:cxnLst/>
            <a:rect l="l" t="t" r="r" b="b"/>
            <a:pathLst>
              <a:path w="62478" h="4922" extrusionOk="0">
                <a:moveTo>
                  <a:pt x="4945" y="0"/>
                </a:moveTo>
                <a:lnTo>
                  <a:pt x="4024" y="12"/>
                </a:lnTo>
                <a:lnTo>
                  <a:pt x="3103" y="35"/>
                </a:lnTo>
                <a:lnTo>
                  <a:pt x="2231" y="69"/>
                </a:lnTo>
                <a:lnTo>
                  <a:pt x="1358" y="115"/>
                </a:lnTo>
                <a:lnTo>
                  <a:pt x="534" y="172"/>
                </a:lnTo>
                <a:lnTo>
                  <a:pt x="340" y="195"/>
                </a:lnTo>
                <a:lnTo>
                  <a:pt x="195" y="218"/>
                </a:lnTo>
                <a:lnTo>
                  <a:pt x="49" y="264"/>
                </a:lnTo>
                <a:lnTo>
                  <a:pt x="1" y="310"/>
                </a:lnTo>
                <a:lnTo>
                  <a:pt x="1" y="356"/>
                </a:lnTo>
                <a:lnTo>
                  <a:pt x="49" y="402"/>
                </a:lnTo>
                <a:lnTo>
                  <a:pt x="146" y="448"/>
                </a:lnTo>
                <a:lnTo>
                  <a:pt x="340" y="494"/>
                </a:lnTo>
                <a:lnTo>
                  <a:pt x="1067" y="585"/>
                </a:lnTo>
                <a:lnTo>
                  <a:pt x="1843" y="677"/>
                </a:lnTo>
                <a:lnTo>
                  <a:pt x="2570" y="746"/>
                </a:lnTo>
                <a:lnTo>
                  <a:pt x="3297" y="815"/>
                </a:lnTo>
                <a:lnTo>
                  <a:pt x="4024" y="872"/>
                </a:lnTo>
                <a:lnTo>
                  <a:pt x="4799" y="918"/>
                </a:lnTo>
                <a:lnTo>
                  <a:pt x="6302" y="998"/>
                </a:lnTo>
                <a:lnTo>
                  <a:pt x="7805" y="1067"/>
                </a:lnTo>
                <a:lnTo>
                  <a:pt x="9356" y="1124"/>
                </a:lnTo>
                <a:lnTo>
                  <a:pt x="10955" y="1182"/>
                </a:lnTo>
                <a:lnTo>
                  <a:pt x="12603" y="1239"/>
                </a:lnTo>
                <a:lnTo>
                  <a:pt x="14930" y="1342"/>
                </a:lnTo>
                <a:lnTo>
                  <a:pt x="17305" y="1457"/>
                </a:lnTo>
                <a:lnTo>
                  <a:pt x="19680" y="1583"/>
                </a:lnTo>
                <a:lnTo>
                  <a:pt x="22055" y="1709"/>
                </a:lnTo>
                <a:lnTo>
                  <a:pt x="24381" y="1847"/>
                </a:lnTo>
                <a:lnTo>
                  <a:pt x="26756" y="1996"/>
                </a:lnTo>
                <a:lnTo>
                  <a:pt x="29083" y="2157"/>
                </a:lnTo>
                <a:lnTo>
                  <a:pt x="31458" y="2317"/>
                </a:lnTo>
                <a:lnTo>
                  <a:pt x="33348" y="2455"/>
                </a:lnTo>
                <a:lnTo>
                  <a:pt x="35287" y="2616"/>
                </a:lnTo>
                <a:lnTo>
                  <a:pt x="37177" y="2788"/>
                </a:lnTo>
                <a:lnTo>
                  <a:pt x="39116" y="2960"/>
                </a:lnTo>
                <a:lnTo>
                  <a:pt x="42993" y="3338"/>
                </a:lnTo>
                <a:lnTo>
                  <a:pt x="46822" y="3728"/>
                </a:lnTo>
                <a:lnTo>
                  <a:pt x="50700" y="4095"/>
                </a:lnTo>
                <a:lnTo>
                  <a:pt x="52687" y="4267"/>
                </a:lnTo>
                <a:lnTo>
                  <a:pt x="54626" y="4428"/>
                </a:lnTo>
                <a:lnTo>
                  <a:pt x="56565" y="4577"/>
                </a:lnTo>
                <a:lnTo>
                  <a:pt x="58504" y="4715"/>
                </a:lnTo>
                <a:lnTo>
                  <a:pt x="60491" y="4829"/>
                </a:lnTo>
                <a:lnTo>
                  <a:pt x="62430" y="4921"/>
                </a:lnTo>
                <a:lnTo>
                  <a:pt x="62478" y="4910"/>
                </a:lnTo>
                <a:lnTo>
                  <a:pt x="62478" y="4898"/>
                </a:lnTo>
                <a:lnTo>
                  <a:pt x="61702" y="4738"/>
                </a:lnTo>
                <a:lnTo>
                  <a:pt x="60975" y="4588"/>
                </a:lnTo>
                <a:lnTo>
                  <a:pt x="60151" y="4439"/>
                </a:lnTo>
                <a:lnTo>
                  <a:pt x="59327" y="4290"/>
                </a:lnTo>
                <a:lnTo>
                  <a:pt x="57631" y="4015"/>
                </a:lnTo>
                <a:lnTo>
                  <a:pt x="55838" y="3763"/>
                </a:lnTo>
                <a:lnTo>
                  <a:pt x="53947" y="3510"/>
                </a:lnTo>
                <a:lnTo>
                  <a:pt x="52057" y="3281"/>
                </a:lnTo>
                <a:lnTo>
                  <a:pt x="50070" y="3074"/>
                </a:lnTo>
                <a:lnTo>
                  <a:pt x="48083" y="2868"/>
                </a:lnTo>
                <a:lnTo>
                  <a:pt x="46047" y="2673"/>
                </a:lnTo>
                <a:lnTo>
                  <a:pt x="44011" y="2501"/>
                </a:lnTo>
                <a:lnTo>
                  <a:pt x="41975" y="2329"/>
                </a:lnTo>
                <a:lnTo>
                  <a:pt x="39988" y="2168"/>
                </a:lnTo>
                <a:lnTo>
                  <a:pt x="36062" y="1859"/>
                </a:lnTo>
                <a:lnTo>
                  <a:pt x="32330" y="1572"/>
                </a:lnTo>
                <a:lnTo>
                  <a:pt x="28792" y="1297"/>
                </a:lnTo>
                <a:lnTo>
                  <a:pt x="24866" y="975"/>
                </a:lnTo>
                <a:lnTo>
                  <a:pt x="22782" y="815"/>
                </a:lnTo>
                <a:lnTo>
                  <a:pt x="20649" y="666"/>
                </a:lnTo>
                <a:lnTo>
                  <a:pt x="18516" y="517"/>
                </a:lnTo>
                <a:lnTo>
                  <a:pt x="16335" y="379"/>
                </a:lnTo>
                <a:lnTo>
                  <a:pt x="14202" y="253"/>
                </a:lnTo>
                <a:lnTo>
                  <a:pt x="12070" y="149"/>
                </a:lnTo>
                <a:lnTo>
                  <a:pt x="9937" y="69"/>
                </a:lnTo>
                <a:lnTo>
                  <a:pt x="8919" y="46"/>
                </a:lnTo>
                <a:lnTo>
                  <a:pt x="7901" y="23"/>
                </a:lnTo>
                <a:lnTo>
                  <a:pt x="6884" y="12"/>
                </a:lnTo>
                <a:lnTo>
                  <a:pt x="5914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rot="10800000">
            <a:off x="1112049" y="3062594"/>
            <a:ext cx="1136621" cy="1581898"/>
          </a:xfrm>
          <a:custGeom>
            <a:avLst/>
            <a:gdLst/>
            <a:ahLst/>
            <a:cxnLst/>
            <a:rect l="l" t="t" r="r" b="b"/>
            <a:pathLst>
              <a:path w="521386" h="190705" extrusionOk="0">
                <a:moveTo>
                  <a:pt x="347187" y="1"/>
                </a:moveTo>
                <a:lnTo>
                  <a:pt x="344230" y="24"/>
                </a:lnTo>
                <a:lnTo>
                  <a:pt x="341322" y="69"/>
                </a:lnTo>
                <a:lnTo>
                  <a:pt x="338462" y="127"/>
                </a:lnTo>
                <a:lnTo>
                  <a:pt x="335603" y="207"/>
                </a:lnTo>
                <a:lnTo>
                  <a:pt x="332791" y="322"/>
                </a:lnTo>
                <a:lnTo>
                  <a:pt x="330077" y="448"/>
                </a:lnTo>
                <a:lnTo>
                  <a:pt x="327363" y="597"/>
                </a:lnTo>
                <a:lnTo>
                  <a:pt x="324745" y="769"/>
                </a:lnTo>
                <a:lnTo>
                  <a:pt x="322128" y="976"/>
                </a:lnTo>
                <a:lnTo>
                  <a:pt x="320868" y="1079"/>
                </a:lnTo>
                <a:lnTo>
                  <a:pt x="319608" y="1193"/>
                </a:lnTo>
                <a:lnTo>
                  <a:pt x="318347" y="1320"/>
                </a:lnTo>
                <a:lnTo>
                  <a:pt x="317136" y="1446"/>
                </a:lnTo>
                <a:lnTo>
                  <a:pt x="315924" y="1595"/>
                </a:lnTo>
                <a:lnTo>
                  <a:pt x="314761" y="1767"/>
                </a:lnTo>
                <a:lnTo>
                  <a:pt x="313646" y="1939"/>
                </a:lnTo>
                <a:lnTo>
                  <a:pt x="312580" y="2123"/>
                </a:lnTo>
                <a:lnTo>
                  <a:pt x="311562" y="2306"/>
                </a:lnTo>
                <a:lnTo>
                  <a:pt x="310592" y="2513"/>
                </a:lnTo>
                <a:lnTo>
                  <a:pt x="309671" y="2719"/>
                </a:lnTo>
                <a:lnTo>
                  <a:pt x="308799" y="2925"/>
                </a:lnTo>
                <a:lnTo>
                  <a:pt x="307975" y="3143"/>
                </a:lnTo>
                <a:lnTo>
                  <a:pt x="307199" y="3373"/>
                </a:lnTo>
                <a:lnTo>
                  <a:pt x="306424" y="3614"/>
                </a:lnTo>
                <a:lnTo>
                  <a:pt x="305697" y="3843"/>
                </a:lnTo>
                <a:lnTo>
                  <a:pt x="305018" y="4095"/>
                </a:lnTo>
                <a:lnTo>
                  <a:pt x="304340" y="4348"/>
                </a:lnTo>
                <a:lnTo>
                  <a:pt x="303710" y="4600"/>
                </a:lnTo>
                <a:lnTo>
                  <a:pt x="303128" y="4864"/>
                </a:lnTo>
                <a:lnTo>
                  <a:pt x="302546" y="5128"/>
                </a:lnTo>
                <a:lnTo>
                  <a:pt x="302013" y="5392"/>
                </a:lnTo>
                <a:lnTo>
                  <a:pt x="300995" y="5942"/>
                </a:lnTo>
                <a:lnTo>
                  <a:pt x="300074" y="6516"/>
                </a:lnTo>
                <a:lnTo>
                  <a:pt x="299202" y="7089"/>
                </a:lnTo>
                <a:lnTo>
                  <a:pt x="298427" y="7674"/>
                </a:lnTo>
                <a:lnTo>
                  <a:pt x="297651" y="8271"/>
                </a:lnTo>
                <a:lnTo>
                  <a:pt x="296197" y="9464"/>
                </a:lnTo>
                <a:lnTo>
                  <a:pt x="294743" y="10656"/>
                </a:lnTo>
                <a:lnTo>
                  <a:pt x="293967" y="11253"/>
                </a:lnTo>
                <a:lnTo>
                  <a:pt x="293192" y="11838"/>
                </a:lnTo>
                <a:lnTo>
                  <a:pt x="292319" y="12411"/>
                </a:lnTo>
                <a:lnTo>
                  <a:pt x="291447" y="12973"/>
                </a:lnTo>
                <a:lnTo>
                  <a:pt x="290429" y="13524"/>
                </a:lnTo>
                <a:lnTo>
                  <a:pt x="289896" y="13788"/>
                </a:lnTo>
                <a:lnTo>
                  <a:pt x="289363" y="14052"/>
                </a:lnTo>
                <a:lnTo>
                  <a:pt x="288781" y="14315"/>
                </a:lnTo>
                <a:lnTo>
                  <a:pt x="288151" y="14568"/>
                </a:lnTo>
                <a:lnTo>
                  <a:pt x="287521" y="14820"/>
                </a:lnTo>
                <a:lnTo>
                  <a:pt x="286842" y="15061"/>
                </a:lnTo>
                <a:lnTo>
                  <a:pt x="286115" y="15290"/>
                </a:lnTo>
                <a:lnTo>
                  <a:pt x="285388" y="15531"/>
                </a:lnTo>
                <a:lnTo>
                  <a:pt x="284613" y="15749"/>
                </a:lnTo>
                <a:lnTo>
                  <a:pt x="283789" y="15967"/>
                </a:lnTo>
                <a:lnTo>
                  <a:pt x="282916" y="16185"/>
                </a:lnTo>
                <a:lnTo>
                  <a:pt x="282044" y="16380"/>
                </a:lnTo>
                <a:lnTo>
                  <a:pt x="281074" y="16575"/>
                </a:lnTo>
                <a:lnTo>
                  <a:pt x="280105" y="16770"/>
                </a:lnTo>
                <a:lnTo>
                  <a:pt x="279087" y="16942"/>
                </a:lnTo>
                <a:lnTo>
                  <a:pt x="277972" y="17114"/>
                </a:lnTo>
                <a:lnTo>
                  <a:pt x="276858" y="17286"/>
                </a:lnTo>
                <a:lnTo>
                  <a:pt x="275646" y="17435"/>
                </a:lnTo>
                <a:lnTo>
                  <a:pt x="274095" y="17642"/>
                </a:lnTo>
                <a:lnTo>
                  <a:pt x="272544" y="17825"/>
                </a:lnTo>
                <a:lnTo>
                  <a:pt x="271041" y="17986"/>
                </a:lnTo>
                <a:lnTo>
                  <a:pt x="269539" y="18135"/>
                </a:lnTo>
                <a:lnTo>
                  <a:pt x="267988" y="18273"/>
                </a:lnTo>
                <a:lnTo>
                  <a:pt x="266534" y="18399"/>
                </a:lnTo>
                <a:lnTo>
                  <a:pt x="265031" y="18502"/>
                </a:lnTo>
                <a:lnTo>
                  <a:pt x="263577" y="18594"/>
                </a:lnTo>
                <a:lnTo>
                  <a:pt x="262074" y="18663"/>
                </a:lnTo>
                <a:lnTo>
                  <a:pt x="260620" y="18720"/>
                </a:lnTo>
                <a:lnTo>
                  <a:pt x="259215" y="18766"/>
                </a:lnTo>
                <a:lnTo>
                  <a:pt x="257761" y="18800"/>
                </a:lnTo>
                <a:lnTo>
                  <a:pt x="256307" y="18823"/>
                </a:lnTo>
                <a:lnTo>
                  <a:pt x="254901" y="18835"/>
                </a:lnTo>
                <a:lnTo>
                  <a:pt x="253495" y="18835"/>
                </a:lnTo>
                <a:lnTo>
                  <a:pt x="252090" y="18812"/>
                </a:lnTo>
                <a:lnTo>
                  <a:pt x="250684" y="18789"/>
                </a:lnTo>
                <a:lnTo>
                  <a:pt x="249279" y="18754"/>
                </a:lnTo>
                <a:lnTo>
                  <a:pt x="247873" y="18709"/>
                </a:lnTo>
                <a:lnTo>
                  <a:pt x="246467" y="18651"/>
                </a:lnTo>
                <a:lnTo>
                  <a:pt x="245062" y="18582"/>
                </a:lnTo>
                <a:lnTo>
                  <a:pt x="243705" y="18502"/>
                </a:lnTo>
                <a:lnTo>
                  <a:pt x="242299" y="18422"/>
                </a:lnTo>
                <a:lnTo>
                  <a:pt x="240893" y="18319"/>
                </a:lnTo>
                <a:lnTo>
                  <a:pt x="239536" y="18227"/>
                </a:lnTo>
                <a:lnTo>
                  <a:pt x="238131" y="18112"/>
                </a:lnTo>
                <a:lnTo>
                  <a:pt x="235368" y="17871"/>
                </a:lnTo>
                <a:lnTo>
                  <a:pt x="232605" y="17607"/>
                </a:lnTo>
                <a:lnTo>
                  <a:pt x="229842" y="17321"/>
                </a:lnTo>
                <a:lnTo>
                  <a:pt x="227031" y="17011"/>
                </a:lnTo>
                <a:lnTo>
                  <a:pt x="224220" y="16690"/>
                </a:lnTo>
                <a:lnTo>
                  <a:pt x="221409" y="16346"/>
                </a:lnTo>
                <a:lnTo>
                  <a:pt x="218549" y="16002"/>
                </a:lnTo>
                <a:lnTo>
                  <a:pt x="212733" y="15290"/>
                </a:lnTo>
                <a:lnTo>
                  <a:pt x="209776" y="14935"/>
                </a:lnTo>
                <a:lnTo>
                  <a:pt x="206771" y="14579"/>
                </a:lnTo>
                <a:lnTo>
                  <a:pt x="203717" y="14235"/>
                </a:lnTo>
                <a:lnTo>
                  <a:pt x="200615" y="13903"/>
                </a:lnTo>
                <a:lnTo>
                  <a:pt x="197465" y="13581"/>
                </a:lnTo>
                <a:lnTo>
                  <a:pt x="194217" y="13272"/>
                </a:lnTo>
                <a:lnTo>
                  <a:pt x="190970" y="12985"/>
                </a:lnTo>
                <a:lnTo>
                  <a:pt x="189273" y="12847"/>
                </a:lnTo>
                <a:lnTo>
                  <a:pt x="187625" y="12721"/>
                </a:lnTo>
                <a:lnTo>
                  <a:pt x="185929" y="12595"/>
                </a:lnTo>
                <a:lnTo>
                  <a:pt x="184184" y="12480"/>
                </a:lnTo>
                <a:lnTo>
                  <a:pt x="182439" y="12366"/>
                </a:lnTo>
                <a:lnTo>
                  <a:pt x="180694" y="12274"/>
                </a:lnTo>
                <a:lnTo>
                  <a:pt x="178513" y="12159"/>
                </a:lnTo>
                <a:lnTo>
                  <a:pt x="176429" y="12067"/>
                </a:lnTo>
                <a:lnTo>
                  <a:pt x="174345" y="11998"/>
                </a:lnTo>
                <a:lnTo>
                  <a:pt x="172309" y="11964"/>
                </a:lnTo>
                <a:lnTo>
                  <a:pt x="170370" y="11941"/>
                </a:lnTo>
                <a:lnTo>
                  <a:pt x="168432" y="11941"/>
                </a:lnTo>
                <a:lnTo>
                  <a:pt x="166590" y="11976"/>
                </a:lnTo>
                <a:lnTo>
                  <a:pt x="164796" y="12021"/>
                </a:lnTo>
                <a:lnTo>
                  <a:pt x="163003" y="12090"/>
                </a:lnTo>
                <a:lnTo>
                  <a:pt x="161307" y="12171"/>
                </a:lnTo>
                <a:lnTo>
                  <a:pt x="159659" y="12285"/>
                </a:lnTo>
                <a:lnTo>
                  <a:pt x="158059" y="12411"/>
                </a:lnTo>
                <a:lnTo>
                  <a:pt x="156508" y="12560"/>
                </a:lnTo>
                <a:lnTo>
                  <a:pt x="155006" y="12721"/>
                </a:lnTo>
                <a:lnTo>
                  <a:pt x="153551" y="12905"/>
                </a:lnTo>
                <a:lnTo>
                  <a:pt x="152146" y="13111"/>
                </a:lnTo>
                <a:lnTo>
                  <a:pt x="150837" y="13329"/>
                </a:lnTo>
                <a:lnTo>
                  <a:pt x="149528" y="13558"/>
                </a:lnTo>
                <a:lnTo>
                  <a:pt x="148317" y="13811"/>
                </a:lnTo>
                <a:lnTo>
                  <a:pt x="147105" y="14075"/>
                </a:lnTo>
                <a:lnTo>
                  <a:pt x="145990" y="14350"/>
                </a:lnTo>
                <a:lnTo>
                  <a:pt x="144924" y="14648"/>
                </a:lnTo>
                <a:lnTo>
                  <a:pt x="143906" y="14958"/>
                </a:lnTo>
                <a:lnTo>
                  <a:pt x="142937" y="15279"/>
                </a:lnTo>
                <a:lnTo>
                  <a:pt x="142064" y="15612"/>
                </a:lnTo>
                <a:lnTo>
                  <a:pt x="141192" y="15956"/>
                </a:lnTo>
                <a:lnTo>
                  <a:pt x="140368" y="16323"/>
                </a:lnTo>
                <a:lnTo>
                  <a:pt x="139641" y="16690"/>
                </a:lnTo>
                <a:lnTo>
                  <a:pt x="138962" y="17068"/>
                </a:lnTo>
                <a:lnTo>
                  <a:pt x="138332" y="17458"/>
                </a:lnTo>
                <a:lnTo>
                  <a:pt x="137750" y="17860"/>
                </a:lnTo>
                <a:lnTo>
                  <a:pt x="137217" y="18273"/>
                </a:lnTo>
                <a:lnTo>
                  <a:pt x="136733" y="18697"/>
                </a:lnTo>
                <a:lnTo>
                  <a:pt x="136345" y="19121"/>
                </a:lnTo>
                <a:lnTo>
                  <a:pt x="136006" y="19557"/>
                </a:lnTo>
                <a:lnTo>
                  <a:pt x="135666" y="20005"/>
                </a:lnTo>
                <a:lnTo>
                  <a:pt x="135424" y="20452"/>
                </a:lnTo>
                <a:lnTo>
                  <a:pt x="135278" y="20911"/>
                </a:lnTo>
                <a:lnTo>
                  <a:pt x="135133" y="21370"/>
                </a:lnTo>
                <a:lnTo>
                  <a:pt x="135036" y="21840"/>
                </a:lnTo>
                <a:lnTo>
                  <a:pt x="135036" y="22310"/>
                </a:lnTo>
                <a:lnTo>
                  <a:pt x="135085" y="22792"/>
                </a:lnTo>
                <a:lnTo>
                  <a:pt x="135182" y="23262"/>
                </a:lnTo>
                <a:lnTo>
                  <a:pt x="135327" y="23755"/>
                </a:lnTo>
                <a:lnTo>
                  <a:pt x="135569" y="24237"/>
                </a:lnTo>
                <a:lnTo>
                  <a:pt x="135812" y="24730"/>
                </a:lnTo>
                <a:lnTo>
                  <a:pt x="136151" y="25212"/>
                </a:lnTo>
                <a:lnTo>
                  <a:pt x="136539" y="25705"/>
                </a:lnTo>
                <a:lnTo>
                  <a:pt x="136975" y="26199"/>
                </a:lnTo>
                <a:lnTo>
                  <a:pt x="137508" y="26692"/>
                </a:lnTo>
                <a:lnTo>
                  <a:pt x="138041" y="27185"/>
                </a:lnTo>
                <a:lnTo>
                  <a:pt x="138671" y="27678"/>
                </a:lnTo>
                <a:lnTo>
                  <a:pt x="139350" y="28172"/>
                </a:lnTo>
                <a:lnTo>
                  <a:pt x="140125" y="28665"/>
                </a:lnTo>
                <a:lnTo>
                  <a:pt x="140901" y="29146"/>
                </a:lnTo>
                <a:lnTo>
                  <a:pt x="141773" y="29628"/>
                </a:lnTo>
                <a:lnTo>
                  <a:pt x="142694" y="30110"/>
                </a:lnTo>
                <a:lnTo>
                  <a:pt x="143664" y="30592"/>
                </a:lnTo>
                <a:lnTo>
                  <a:pt x="144730" y="31062"/>
                </a:lnTo>
                <a:lnTo>
                  <a:pt x="145845" y="31532"/>
                </a:lnTo>
                <a:lnTo>
                  <a:pt x="147008" y="31991"/>
                </a:lnTo>
                <a:lnTo>
                  <a:pt x="148220" y="32450"/>
                </a:lnTo>
                <a:lnTo>
                  <a:pt x="149480" y="32897"/>
                </a:lnTo>
                <a:lnTo>
                  <a:pt x="150837" y="33345"/>
                </a:lnTo>
                <a:lnTo>
                  <a:pt x="153115" y="34090"/>
                </a:lnTo>
                <a:lnTo>
                  <a:pt x="155296" y="34824"/>
                </a:lnTo>
                <a:lnTo>
                  <a:pt x="157477" y="35570"/>
                </a:lnTo>
                <a:lnTo>
                  <a:pt x="159513" y="36304"/>
                </a:lnTo>
                <a:lnTo>
                  <a:pt x="161500" y="37049"/>
                </a:lnTo>
                <a:lnTo>
                  <a:pt x="163391" y="37795"/>
                </a:lnTo>
                <a:lnTo>
                  <a:pt x="165184" y="38529"/>
                </a:lnTo>
                <a:lnTo>
                  <a:pt x="166929" y="39263"/>
                </a:lnTo>
                <a:lnTo>
                  <a:pt x="168528" y="40009"/>
                </a:lnTo>
                <a:lnTo>
                  <a:pt x="170080" y="40743"/>
                </a:lnTo>
                <a:lnTo>
                  <a:pt x="171534" y="41477"/>
                </a:lnTo>
                <a:lnTo>
                  <a:pt x="172842" y="42211"/>
                </a:lnTo>
                <a:lnTo>
                  <a:pt x="174102" y="42945"/>
                </a:lnTo>
                <a:lnTo>
                  <a:pt x="175217" y="43679"/>
                </a:lnTo>
                <a:lnTo>
                  <a:pt x="176235" y="44402"/>
                </a:lnTo>
                <a:lnTo>
                  <a:pt x="177108" y="45136"/>
                </a:lnTo>
                <a:lnTo>
                  <a:pt x="177883" y="45859"/>
                </a:lnTo>
                <a:lnTo>
                  <a:pt x="178222" y="46214"/>
                </a:lnTo>
                <a:lnTo>
                  <a:pt x="178513" y="46581"/>
                </a:lnTo>
                <a:lnTo>
                  <a:pt x="178804" y="46937"/>
                </a:lnTo>
                <a:lnTo>
                  <a:pt x="179046" y="47304"/>
                </a:lnTo>
                <a:lnTo>
                  <a:pt x="179289" y="47659"/>
                </a:lnTo>
                <a:lnTo>
                  <a:pt x="179483" y="48015"/>
                </a:lnTo>
                <a:lnTo>
                  <a:pt x="179628" y="48371"/>
                </a:lnTo>
                <a:lnTo>
                  <a:pt x="179725" y="48726"/>
                </a:lnTo>
                <a:lnTo>
                  <a:pt x="179822" y="49082"/>
                </a:lnTo>
                <a:lnTo>
                  <a:pt x="179870" y="49437"/>
                </a:lnTo>
                <a:lnTo>
                  <a:pt x="179870" y="49793"/>
                </a:lnTo>
                <a:lnTo>
                  <a:pt x="179870" y="50149"/>
                </a:lnTo>
                <a:lnTo>
                  <a:pt x="179822" y="50504"/>
                </a:lnTo>
                <a:lnTo>
                  <a:pt x="179725" y="50860"/>
                </a:lnTo>
                <a:lnTo>
                  <a:pt x="179580" y="51204"/>
                </a:lnTo>
                <a:lnTo>
                  <a:pt x="179434" y="51559"/>
                </a:lnTo>
                <a:lnTo>
                  <a:pt x="179240" y="51903"/>
                </a:lnTo>
                <a:lnTo>
                  <a:pt x="178998" y="52259"/>
                </a:lnTo>
                <a:lnTo>
                  <a:pt x="178707" y="52603"/>
                </a:lnTo>
                <a:lnTo>
                  <a:pt x="178416" y="52947"/>
                </a:lnTo>
                <a:lnTo>
                  <a:pt x="178077" y="53291"/>
                </a:lnTo>
                <a:lnTo>
                  <a:pt x="177689" y="53635"/>
                </a:lnTo>
                <a:lnTo>
                  <a:pt x="177253" y="53980"/>
                </a:lnTo>
                <a:lnTo>
                  <a:pt x="176768" y="54324"/>
                </a:lnTo>
                <a:lnTo>
                  <a:pt x="176284" y="54668"/>
                </a:lnTo>
                <a:lnTo>
                  <a:pt x="175702" y="55000"/>
                </a:lnTo>
                <a:lnTo>
                  <a:pt x="175120" y="55345"/>
                </a:lnTo>
                <a:lnTo>
                  <a:pt x="174490" y="55677"/>
                </a:lnTo>
                <a:lnTo>
                  <a:pt x="173812" y="56021"/>
                </a:lnTo>
                <a:lnTo>
                  <a:pt x="173085" y="56354"/>
                </a:lnTo>
                <a:lnTo>
                  <a:pt x="170080" y="56744"/>
                </a:lnTo>
                <a:lnTo>
                  <a:pt x="167220" y="57099"/>
                </a:lnTo>
                <a:lnTo>
                  <a:pt x="164409" y="57421"/>
                </a:lnTo>
                <a:lnTo>
                  <a:pt x="161694" y="57696"/>
                </a:lnTo>
                <a:lnTo>
                  <a:pt x="159028" y="57925"/>
                </a:lnTo>
                <a:lnTo>
                  <a:pt x="156460" y="58132"/>
                </a:lnTo>
                <a:lnTo>
                  <a:pt x="153939" y="58304"/>
                </a:lnTo>
                <a:lnTo>
                  <a:pt x="151467" y="58453"/>
                </a:lnTo>
                <a:lnTo>
                  <a:pt x="149092" y="58556"/>
                </a:lnTo>
                <a:lnTo>
                  <a:pt x="146717" y="58636"/>
                </a:lnTo>
                <a:lnTo>
                  <a:pt x="144342" y="58694"/>
                </a:lnTo>
                <a:lnTo>
                  <a:pt x="142016" y="58728"/>
                </a:lnTo>
                <a:lnTo>
                  <a:pt x="139689" y="58740"/>
                </a:lnTo>
                <a:lnTo>
                  <a:pt x="137363" y="58728"/>
                </a:lnTo>
                <a:lnTo>
                  <a:pt x="135036" y="58694"/>
                </a:lnTo>
                <a:lnTo>
                  <a:pt x="132710" y="58636"/>
                </a:lnTo>
                <a:lnTo>
                  <a:pt x="130335" y="58579"/>
                </a:lnTo>
                <a:lnTo>
                  <a:pt x="127911" y="58487"/>
                </a:lnTo>
                <a:lnTo>
                  <a:pt x="125488" y="58396"/>
                </a:lnTo>
                <a:lnTo>
                  <a:pt x="122967" y="58281"/>
                </a:lnTo>
                <a:lnTo>
                  <a:pt x="117829" y="58040"/>
                </a:lnTo>
                <a:lnTo>
                  <a:pt x="112352" y="57765"/>
                </a:lnTo>
                <a:lnTo>
                  <a:pt x="106536" y="57478"/>
                </a:lnTo>
                <a:lnTo>
                  <a:pt x="103434" y="57340"/>
                </a:lnTo>
                <a:lnTo>
                  <a:pt x="100235" y="57191"/>
                </a:lnTo>
                <a:lnTo>
                  <a:pt x="96939" y="57054"/>
                </a:lnTo>
                <a:lnTo>
                  <a:pt x="93498" y="56916"/>
                </a:lnTo>
                <a:lnTo>
                  <a:pt x="89863" y="56790"/>
                </a:lnTo>
                <a:lnTo>
                  <a:pt x="86130" y="56664"/>
                </a:lnTo>
                <a:lnTo>
                  <a:pt x="84192" y="56606"/>
                </a:lnTo>
                <a:lnTo>
                  <a:pt x="82253" y="56549"/>
                </a:lnTo>
                <a:lnTo>
                  <a:pt x="80314" y="56503"/>
                </a:lnTo>
                <a:lnTo>
                  <a:pt x="78327" y="56457"/>
                </a:lnTo>
                <a:lnTo>
                  <a:pt x="76388" y="56423"/>
                </a:lnTo>
                <a:lnTo>
                  <a:pt x="74449" y="56400"/>
                </a:lnTo>
                <a:lnTo>
                  <a:pt x="72462" y="56377"/>
                </a:lnTo>
                <a:lnTo>
                  <a:pt x="70523" y="56365"/>
                </a:lnTo>
                <a:lnTo>
                  <a:pt x="68536" y="56354"/>
                </a:lnTo>
                <a:lnTo>
                  <a:pt x="66597" y="56365"/>
                </a:lnTo>
                <a:lnTo>
                  <a:pt x="64610" y="56365"/>
                </a:lnTo>
                <a:lnTo>
                  <a:pt x="62671" y="56388"/>
                </a:lnTo>
                <a:lnTo>
                  <a:pt x="60733" y="56411"/>
                </a:lnTo>
                <a:lnTo>
                  <a:pt x="58794" y="56446"/>
                </a:lnTo>
                <a:lnTo>
                  <a:pt x="56855" y="56480"/>
                </a:lnTo>
                <a:lnTo>
                  <a:pt x="54965" y="56526"/>
                </a:lnTo>
                <a:lnTo>
                  <a:pt x="53074" y="56583"/>
                </a:lnTo>
                <a:lnTo>
                  <a:pt x="51184" y="56652"/>
                </a:lnTo>
                <a:lnTo>
                  <a:pt x="49294" y="56721"/>
                </a:lnTo>
                <a:lnTo>
                  <a:pt x="47403" y="56801"/>
                </a:lnTo>
                <a:lnTo>
                  <a:pt x="45562" y="56893"/>
                </a:lnTo>
                <a:lnTo>
                  <a:pt x="43768" y="56985"/>
                </a:lnTo>
                <a:lnTo>
                  <a:pt x="41926" y="57099"/>
                </a:lnTo>
                <a:lnTo>
                  <a:pt x="40133" y="57203"/>
                </a:lnTo>
                <a:lnTo>
                  <a:pt x="38388" y="57329"/>
                </a:lnTo>
                <a:lnTo>
                  <a:pt x="36643" y="57467"/>
                </a:lnTo>
                <a:lnTo>
                  <a:pt x="34947" y="57604"/>
                </a:lnTo>
                <a:lnTo>
                  <a:pt x="33250" y="57753"/>
                </a:lnTo>
                <a:lnTo>
                  <a:pt x="31554" y="57914"/>
                </a:lnTo>
                <a:lnTo>
                  <a:pt x="29954" y="58074"/>
                </a:lnTo>
                <a:lnTo>
                  <a:pt x="28307" y="58258"/>
                </a:lnTo>
                <a:lnTo>
                  <a:pt x="26755" y="58441"/>
                </a:lnTo>
                <a:lnTo>
                  <a:pt x="25204" y="58636"/>
                </a:lnTo>
                <a:lnTo>
                  <a:pt x="23702" y="58843"/>
                </a:lnTo>
                <a:lnTo>
                  <a:pt x="22199" y="59049"/>
                </a:lnTo>
                <a:lnTo>
                  <a:pt x="20794" y="59279"/>
                </a:lnTo>
                <a:lnTo>
                  <a:pt x="19388" y="59508"/>
                </a:lnTo>
                <a:lnTo>
                  <a:pt x="17983" y="59761"/>
                </a:lnTo>
                <a:lnTo>
                  <a:pt x="16674" y="60013"/>
                </a:lnTo>
                <a:lnTo>
                  <a:pt x="15365" y="60277"/>
                </a:lnTo>
                <a:lnTo>
                  <a:pt x="14153" y="60541"/>
                </a:lnTo>
                <a:lnTo>
                  <a:pt x="12942" y="60827"/>
                </a:lnTo>
                <a:lnTo>
                  <a:pt x="11778" y="61126"/>
                </a:lnTo>
                <a:lnTo>
                  <a:pt x="10664" y="61424"/>
                </a:lnTo>
                <a:lnTo>
                  <a:pt x="9597" y="61745"/>
                </a:lnTo>
                <a:lnTo>
                  <a:pt x="8579" y="62066"/>
                </a:lnTo>
                <a:lnTo>
                  <a:pt x="7610" y="62399"/>
                </a:lnTo>
                <a:lnTo>
                  <a:pt x="6738" y="62743"/>
                </a:lnTo>
                <a:lnTo>
                  <a:pt x="5865" y="63098"/>
                </a:lnTo>
                <a:lnTo>
                  <a:pt x="5041" y="63465"/>
                </a:lnTo>
                <a:lnTo>
                  <a:pt x="4314" y="63844"/>
                </a:lnTo>
                <a:lnTo>
                  <a:pt x="3587" y="64234"/>
                </a:lnTo>
                <a:lnTo>
                  <a:pt x="2957" y="64635"/>
                </a:lnTo>
                <a:lnTo>
                  <a:pt x="2375" y="65048"/>
                </a:lnTo>
                <a:lnTo>
                  <a:pt x="1842" y="65473"/>
                </a:lnTo>
                <a:lnTo>
                  <a:pt x="1406" y="65909"/>
                </a:lnTo>
                <a:lnTo>
                  <a:pt x="1018" y="66356"/>
                </a:lnTo>
                <a:lnTo>
                  <a:pt x="679" y="66803"/>
                </a:lnTo>
                <a:lnTo>
                  <a:pt x="388" y="67274"/>
                </a:lnTo>
                <a:lnTo>
                  <a:pt x="194" y="67755"/>
                </a:lnTo>
                <a:lnTo>
                  <a:pt x="49" y="68249"/>
                </a:lnTo>
                <a:lnTo>
                  <a:pt x="0" y="68753"/>
                </a:lnTo>
                <a:lnTo>
                  <a:pt x="0" y="69269"/>
                </a:lnTo>
                <a:lnTo>
                  <a:pt x="49" y="69797"/>
                </a:lnTo>
                <a:lnTo>
                  <a:pt x="243" y="70382"/>
                </a:lnTo>
                <a:lnTo>
                  <a:pt x="534" y="70967"/>
                </a:lnTo>
                <a:lnTo>
                  <a:pt x="873" y="71552"/>
                </a:lnTo>
                <a:lnTo>
                  <a:pt x="1261" y="72126"/>
                </a:lnTo>
                <a:lnTo>
                  <a:pt x="1745" y="72699"/>
                </a:lnTo>
                <a:lnTo>
                  <a:pt x="2230" y="73261"/>
                </a:lnTo>
                <a:lnTo>
                  <a:pt x="2860" y="73823"/>
                </a:lnTo>
                <a:lnTo>
                  <a:pt x="3490" y="74374"/>
                </a:lnTo>
                <a:lnTo>
                  <a:pt x="4217" y="74924"/>
                </a:lnTo>
                <a:lnTo>
                  <a:pt x="4993" y="75475"/>
                </a:lnTo>
                <a:lnTo>
                  <a:pt x="5817" y="76014"/>
                </a:lnTo>
                <a:lnTo>
                  <a:pt x="6689" y="76553"/>
                </a:lnTo>
                <a:lnTo>
                  <a:pt x="7610" y="77081"/>
                </a:lnTo>
                <a:lnTo>
                  <a:pt x="8579" y="77608"/>
                </a:lnTo>
                <a:lnTo>
                  <a:pt x="9646" y="78136"/>
                </a:lnTo>
                <a:lnTo>
                  <a:pt x="10712" y="78652"/>
                </a:lnTo>
                <a:lnTo>
                  <a:pt x="11827" y="79168"/>
                </a:lnTo>
                <a:lnTo>
                  <a:pt x="13039" y="79684"/>
                </a:lnTo>
                <a:lnTo>
                  <a:pt x="14250" y="80189"/>
                </a:lnTo>
                <a:lnTo>
                  <a:pt x="15511" y="80694"/>
                </a:lnTo>
                <a:lnTo>
                  <a:pt x="16819" y="81198"/>
                </a:lnTo>
                <a:lnTo>
                  <a:pt x="18176" y="81692"/>
                </a:lnTo>
                <a:lnTo>
                  <a:pt x="19534" y="82185"/>
                </a:lnTo>
                <a:lnTo>
                  <a:pt x="20939" y="82678"/>
                </a:lnTo>
                <a:lnTo>
                  <a:pt x="22393" y="83160"/>
                </a:lnTo>
                <a:lnTo>
                  <a:pt x="23896" y="83642"/>
                </a:lnTo>
                <a:lnTo>
                  <a:pt x="25447" y="84123"/>
                </a:lnTo>
                <a:lnTo>
                  <a:pt x="26998" y="84605"/>
                </a:lnTo>
                <a:lnTo>
                  <a:pt x="28549" y="85075"/>
                </a:lnTo>
                <a:lnTo>
                  <a:pt x="30148" y="85546"/>
                </a:lnTo>
                <a:lnTo>
                  <a:pt x="33444" y="86486"/>
                </a:lnTo>
                <a:lnTo>
                  <a:pt x="36837" y="87404"/>
                </a:lnTo>
                <a:lnTo>
                  <a:pt x="40327" y="88321"/>
                </a:lnTo>
                <a:lnTo>
                  <a:pt x="43865" y="89216"/>
                </a:lnTo>
                <a:lnTo>
                  <a:pt x="47452" y="90111"/>
                </a:lnTo>
                <a:lnTo>
                  <a:pt x="51087" y="90994"/>
                </a:lnTo>
                <a:lnTo>
                  <a:pt x="54771" y="91877"/>
                </a:lnTo>
                <a:lnTo>
                  <a:pt x="62187" y="93621"/>
                </a:lnTo>
                <a:lnTo>
                  <a:pt x="69602" y="95330"/>
                </a:lnTo>
                <a:lnTo>
                  <a:pt x="76873" y="97027"/>
                </a:lnTo>
                <a:lnTo>
                  <a:pt x="80460" y="97876"/>
                </a:lnTo>
                <a:lnTo>
                  <a:pt x="83949" y="98714"/>
                </a:lnTo>
                <a:lnTo>
                  <a:pt x="87391" y="99562"/>
                </a:lnTo>
                <a:lnTo>
                  <a:pt x="90735" y="100400"/>
                </a:lnTo>
                <a:lnTo>
                  <a:pt x="92286" y="100790"/>
                </a:lnTo>
                <a:lnTo>
                  <a:pt x="93789" y="101203"/>
                </a:lnTo>
                <a:lnTo>
                  <a:pt x="95291" y="101616"/>
                </a:lnTo>
                <a:lnTo>
                  <a:pt x="96794" y="102051"/>
                </a:lnTo>
                <a:lnTo>
                  <a:pt x="98248" y="102499"/>
                </a:lnTo>
                <a:lnTo>
                  <a:pt x="99702" y="102946"/>
                </a:lnTo>
                <a:lnTo>
                  <a:pt x="101156" y="103405"/>
                </a:lnTo>
                <a:lnTo>
                  <a:pt x="102513" y="103875"/>
                </a:lnTo>
                <a:lnTo>
                  <a:pt x="103870" y="104357"/>
                </a:lnTo>
                <a:lnTo>
                  <a:pt x="105179" y="104850"/>
                </a:lnTo>
                <a:lnTo>
                  <a:pt x="106439" y="105343"/>
                </a:lnTo>
                <a:lnTo>
                  <a:pt x="107651" y="105848"/>
                </a:lnTo>
                <a:lnTo>
                  <a:pt x="108863" y="106353"/>
                </a:lnTo>
                <a:lnTo>
                  <a:pt x="109977" y="106857"/>
                </a:lnTo>
                <a:lnTo>
                  <a:pt x="110995" y="107374"/>
                </a:lnTo>
                <a:lnTo>
                  <a:pt x="112013" y="107901"/>
                </a:lnTo>
                <a:lnTo>
                  <a:pt x="112934" y="108417"/>
                </a:lnTo>
                <a:lnTo>
                  <a:pt x="113807" y="108945"/>
                </a:lnTo>
                <a:lnTo>
                  <a:pt x="114582" y="109473"/>
                </a:lnTo>
                <a:lnTo>
                  <a:pt x="115261" y="110000"/>
                </a:lnTo>
                <a:lnTo>
                  <a:pt x="115891" y="110528"/>
                </a:lnTo>
                <a:lnTo>
                  <a:pt x="116424" y="111056"/>
                </a:lnTo>
                <a:lnTo>
                  <a:pt x="116909" y="111583"/>
                </a:lnTo>
                <a:lnTo>
                  <a:pt x="117248" y="112111"/>
                </a:lnTo>
                <a:lnTo>
                  <a:pt x="117490" y="112638"/>
                </a:lnTo>
                <a:lnTo>
                  <a:pt x="117636" y="113155"/>
                </a:lnTo>
                <a:lnTo>
                  <a:pt x="117733" y="113682"/>
                </a:lnTo>
                <a:lnTo>
                  <a:pt x="117636" y="114187"/>
                </a:lnTo>
                <a:lnTo>
                  <a:pt x="117490" y="114703"/>
                </a:lnTo>
                <a:lnTo>
                  <a:pt x="117345" y="114955"/>
                </a:lnTo>
                <a:lnTo>
                  <a:pt x="117199" y="115208"/>
                </a:lnTo>
                <a:lnTo>
                  <a:pt x="117005" y="115460"/>
                </a:lnTo>
                <a:lnTo>
                  <a:pt x="116812" y="115701"/>
                </a:lnTo>
                <a:lnTo>
                  <a:pt x="116569" y="115953"/>
                </a:lnTo>
                <a:lnTo>
                  <a:pt x="116278" y="116194"/>
                </a:lnTo>
                <a:lnTo>
                  <a:pt x="115988" y="116435"/>
                </a:lnTo>
                <a:lnTo>
                  <a:pt x="115697" y="116676"/>
                </a:lnTo>
                <a:lnTo>
                  <a:pt x="115358" y="116905"/>
                </a:lnTo>
                <a:lnTo>
                  <a:pt x="114970" y="117135"/>
                </a:lnTo>
                <a:lnTo>
                  <a:pt x="114630" y="117353"/>
                </a:lnTo>
                <a:lnTo>
                  <a:pt x="114194" y="117559"/>
                </a:lnTo>
                <a:lnTo>
                  <a:pt x="113807" y="117766"/>
                </a:lnTo>
                <a:lnTo>
                  <a:pt x="113370" y="117961"/>
                </a:lnTo>
                <a:lnTo>
                  <a:pt x="112886" y="118156"/>
                </a:lnTo>
                <a:lnTo>
                  <a:pt x="112401" y="118339"/>
                </a:lnTo>
                <a:lnTo>
                  <a:pt x="111916" y="118511"/>
                </a:lnTo>
                <a:lnTo>
                  <a:pt x="111383" y="118695"/>
                </a:lnTo>
                <a:lnTo>
                  <a:pt x="110850" y="118855"/>
                </a:lnTo>
                <a:lnTo>
                  <a:pt x="110268" y="119016"/>
                </a:lnTo>
                <a:lnTo>
                  <a:pt x="109105" y="119326"/>
                </a:lnTo>
                <a:lnTo>
                  <a:pt x="107845" y="119612"/>
                </a:lnTo>
                <a:lnTo>
                  <a:pt x="106536" y="119876"/>
                </a:lnTo>
                <a:lnTo>
                  <a:pt x="105179" y="120129"/>
                </a:lnTo>
                <a:lnTo>
                  <a:pt x="103725" y="120358"/>
                </a:lnTo>
                <a:lnTo>
                  <a:pt x="102271" y="120564"/>
                </a:lnTo>
                <a:lnTo>
                  <a:pt x="100720" y="120759"/>
                </a:lnTo>
                <a:lnTo>
                  <a:pt x="99120" y="120943"/>
                </a:lnTo>
                <a:lnTo>
                  <a:pt x="97472" y="121103"/>
                </a:lnTo>
                <a:lnTo>
                  <a:pt x="95824" y="121264"/>
                </a:lnTo>
                <a:lnTo>
                  <a:pt x="94079" y="121402"/>
                </a:lnTo>
                <a:lnTo>
                  <a:pt x="92335" y="121528"/>
                </a:lnTo>
                <a:lnTo>
                  <a:pt x="90541" y="121643"/>
                </a:lnTo>
                <a:lnTo>
                  <a:pt x="88748" y="121746"/>
                </a:lnTo>
                <a:lnTo>
                  <a:pt x="86906" y="121849"/>
                </a:lnTo>
                <a:lnTo>
                  <a:pt x="85064" y="121941"/>
                </a:lnTo>
                <a:lnTo>
                  <a:pt x="83174" y="122021"/>
                </a:lnTo>
                <a:lnTo>
                  <a:pt x="79393" y="122170"/>
                </a:lnTo>
                <a:lnTo>
                  <a:pt x="75564" y="122308"/>
                </a:lnTo>
                <a:lnTo>
                  <a:pt x="67954" y="122560"/>
                </a:lnTo>
                <a:lnTo>
                  <a:pt x="64174" y="122686"/>
                </a:lnTo>
                <a:lnTo>
                  <a:pt x="60539" y="122824"/>
                </a:lnTo>
                <a:lnTo>
                  <a:pt x="58745" y="122904"/>
                </a:lnTo>
                <a:lnTo>
                  <a:pt x="56952" y="122996"/>
                </a:lnTo>
                <a:lnTo>
                  <a:pt x="55207" y="123088"/>
                </a:lnTo>
                <a:lnTo>
                  <a:pt x="53511" y="123191"/>
                </a:lnTo>
                <a:lnTo>
                  <a:pt x="51863" y="123306"/>
                </a:lnTo>
                <a:lnTo>
                  <a:pt x="50263" y="123420"/>
                </a:lnTo>
                <a:lnTo>
                  <a:pt x="48712" y="123558"/>
                </a:lnTo>
                <a:lnTo>
                  <a:pt x="47210" y="123696"/>
                </a:lnTo>
                <a:lnTo>
                  <a:pt x="45755" y="123856"/>
                </a:lnTo>
                <a:lnTo>
                  <a:pt x="44350" y="124028"/>
                </a:lnTo>
                <a:lnTo>
                  <a:pt x="42993" y="124212"/>
                </a:lnTo>
                <a:lnTo>
                  <a:pt x="41733" y="124407"/>
                </a:lnTo>
                <a:lnTo>
                  <a:pt x="40521" y="124625"/>
                </a:lnTo>
                <a:lnTo>
                  <a:pt x="39358" y="124866"/>
                </a:lnTo>
                <a:lnTo>
                  <a:pt x="38291" y="125118"/>
                </a:lnTo>
                <a:lnTo>
                  <a:pt x="37806" y="125256"/>
                </a:lnTo>
                <a:lnTo>
                  <a:pt x="37322" y="125393"/>
                </a:lnTo>
                <a:lnTo>
                  <a:pt x="36886" y="125542"/>
                </a:lnTo>
                <a:lnTo>
                  <a:pt x="36449" y="125692"/>
                </a:lnTo>
                <a:lnTo>
                  <a:pt x="36013" y="125841"/>
                </a:lnTo>
                <a:lnTo>
                  <a:pt x="35625" y="126001"/>
                </a:lnTo>
                <a:lnTo>
                  <a:pt x="35238" y="126173"/>
                </a:lnTo>
                <a:lnTo>
                  <a:pt x="34898" y="126345"/>
                </a:lnTo>
                <a:lnTo>
                  <a:pt x="34559" y="126517"/>
                </a:lnTo>
                <a:lnTo>
                  <a:pt x="34268" y="126701"/>
                </a:lnTo>
                <a:lnTo>
                  <a:pt x="33977" y="126896"/>
                </a:lnTo>
                <a:lnTo>
                  <a:pt x="33735" y="127091"/>
                </a:lnTo>
                <a:lnTo>
                  <a:pt x="33493" y="127297"/>
                </a:lnTo>
                <a:lnTo>
                  <a:pt x="33299" y="127504"/>
                </a:lnTo>
                <a:lnTo>
                  <a:pt x="33105" y="127722"/>
                </a:lnTo>
                <a:lnTo>
                  <a:pt x="32960" y="127940"/>
                </a:lnTo>
                <a:lnTo>
                  <a:pt x="32814" y="128169"/>
                </a:lnTo>
                <a:lnTo>
                  <a:pt x="32717" y="128410"/>
                </a:lnTo>
                <a:lnTo>
                  <a:pt x="32620" y="128651"/>
                </a:lnTo>
                <a:lnTo>
                  <a:pt x="32572" y="128903"/>
                </a:lnTo>
                <a:lnTo>
                  <a:pt x="32572" y="129419"/>
                </a:lnTo>
                <a:lnTo>
                  <a:pt x="32669" y="129970"/>
                </a:lnTo>
                <a:lnTo>
                  <a:pt x="32911" y="130555"/>
                </a:lnTo>
                <a:lnTo>
                  <a:pt x="33687" y="131048"/>
                </a:lnTo>
                <a:lnTo>
                  <a:pt x="34462" y="131541"/>
                </a:lnTo>
                <a:lnTo>
                  <a:pt x="35335" y="132012"/>
                </a:lnTo>
                <a:lnTo>
                  <a:pt x="36207" y="132493"/>
                </a:lnTo>
                <a:lnTo>
                  <a:pt x="37176" y="132952"/>
                </a:lnTo>
                <a:lnTo>
                  <a:pt x="38146" y="133411"/>
                </a:lnTo>
                <a:lnTo>
                  <a:pt x="39164" y="133858"/>
                </a:lnTo>
                <a:lnTo>
                  <a:pt x="40230" y="134294"/>
                </a:lnTo>
                <a:lnTo>
                  <a:pt x="41296" y="134719"/>
                </a:lnTo>
                <a:lnTo>
                  <a:pt x="42411" y="135143"/>
                </a:lnTo>
                <a:lnTo>
                  <a:pt x="43574" y="135545"/>
                </a:lnTo>
                <a:lnTo>
                  <a:pt x="44786" y="135946"/>
                </a:lnTo>
                <a:lnTo>
                  <a:pt x="45998" y="136336"/>
                </a:lnTo>
                <a:lnTo>
                  <a:pt x="47258" y="136703"/>
                </a:lnTo>
                <a:lnTo>
                  <a:pt x="48518" y="137070"/>
                </a:lnTo>
                <a:lnTo>
                  <a:pt x="49827" y="137414"/>
                </a:lnTo>
                <a:lnTo>
                  <a:pt x="51136" y="137747"/>
                </a:lnTo>
                <a:lnTo>
                  <a:pt x="52444" y="138068"/>
                </a:lnTo>
                <a:lnTo>
                  <a:pt x="53801" y="138378"/>
                </a:lnTo>
                <a:lnTo>
                  <a:pt x="55207" y="138676"/>
                </a:lnTo>
                <a:lnTo>
                  <a:pt x="56564" y="138951"/>
                </a:lnTo>
                <a:lnTo>
                  <a:pt x="57970" y="139215"/>
                </a:lnTo>
                <a:lnTo>
                  <a:pt x="59424" y="139456"/>
                </a:lnTo>
                <a:lnTo>
                  <a:pt x="60829" y="139697"/>
                </a:lnTo>
                <a:lnTo>
                  <a:pt x="62284" y="139903"/>
                </a:lnTo>
                <a:lnTo>
                  <a:pt x="63689" y="140098"/>
                </a:lnTo>
                <a:lnTo>
                  <a:pt x="65143" y="140282"/>
                </a:lnTo>
                <a:lnTo>
                  <a:pt x="66597" y="140442"/>
                </a:lnTo>
                <a:lnTo>
                  <a:pt x="68100" y="140591"/>
                </a:lnTo>
                <a:lnTo>
                  <a:pt x="69554" y="140718"/>
                </a:lnTo>
                <a:lnTo>
                  <a:pt x="71008" y="140821"/>
                </a:lnTo>
                <a:lnTo>
                  <a:pt x="72462" y="140901"/>
                </a:lnTo>
                <a:lnTo>
                  <a:pt x="74207" y="140981"/>
                </a:lnTo>
                <a:lnTo>
                  <a:pt x="76000" y="141050"/>
                </a:lnTo>
                <a:lnTo>
                  <a:pt x="77842" y="141119"/>
                </a:lnTo>
                <a:lnTo>
                  <a:pt x="79733" y="141165"/>
                </a:lnTo>
                <a:lnTo>
                  <a:pt x="83513" y="141257"/>
                </a:lnTo>
                <a:lnTo>
                  <a:pt x="87342" y="141326"/>
                </a:lnTo>
                <a:lnTo>
                  <a:pt x="91220" y="141406"/>
                </a:lnTo>
                <a:lnTo>
                  <a:pt x="93110" y="141463"/>
                </a:lnTo>
                <a:lnTo>
                  <a:pt x="95049" y="141509"/>
                </a:lnTo>
                <a:lnTo>
                  <a:pt x="96891" y="141578"/>
                </a:lnTo>
                <a:lnTo>
                  <a:pt x="98781" y="141647"/>
                </a:lnTo>
                <a:lnTo>
                  <a:pt x="100574" y="141738"/>
                </a:lnTo>
                <a:lnTo>
                  <a:pt x="102368" y="141830"/>
                </a:lnTo>
                <a:lnTo>
                  <a:pt x="104113" y="141945"/>
                </a:lnTo>
                <a:lnTo>
                  <a:pt x="105858" y="142083"/>
                </a:lnTo>
                <a:lnTo>
                  <a:pt x="107505" y="142232"/>
                </a:lnTo>
                <a:lnTo>
                  <a:pt x="109057" y="142415"/>
                </a:lnTo>
                <a:lnTo>
                  <a:pt x="109832" y="142507"/>
                </a:lnTo>
                <a:lnTo>
                  <a:pt x="110608" y="142610"/>
                </a:lnTo>
                <a:lnTo>
                  <a:pt x="111335" y="142713"/>
                </a:lnTo>
                <a:lnTo>
                  <a:pt x="112062" y="142828"/>
                </a:lnTo>
                <a:lnTo>
                  <a:pt x="112740" y="142954"/>
                </a:lnTo>
                <a:lnTo>
                  <a:pt x="113419" y="143080"/>
                </a:lnTo>
                <a:lnTo>
                  <a:pt x="114097" y="143218"/>
                </a:lnTo>
                <a:lnTo>
                  <a:pt x="114727" y="143356"/>
                </a:lnTo>
                <a:lnTo>
                  <a:pt x="115358" y="143505"/>
                </a:lnTo>
                <a:lnTo>
                  <a:pt x="115939" y="143665"/>
                </a:lnTo>
                <a:lnTo>
                  <a:pt x="116521" y="143826"/>
                </a:lnTo>
                <a:lnTo>
                  <a:pt x="117102" y="144010"/>
                </a:lnTo>
                <a:lnTo>
                  <a:pt x="117587" y="144182"/>
                </a:lnTo>
                <a:lnTo>
                  <a:pt x="118120" y="144377"/>
                </a:lnTo>
                <a:lnTo>
                  <a:pt x="118605" y="144583"/>
                </a:lnTo>
                <a:lnTo>
                  <a:pt x="119041" y="144790"/>
                </a:lnTo>
                <a:lnTo>
                  <a:pt x="119477" y="145007"/>
                </a:lnTo>
                <a:lnTo>
                  <a:pt x="119865" y="145237"/>
                </a:lnTo>
                <a:lnTo>
                  <a:pt x="120204" y="145478"/>
                </a:lnTo>
                <a:lnTo>
                  <a:pt x="120544" y="145719"/>
                </a:lnTo>
                <a:lnTo>
                  <a:pt x="120883" y="145982"/>
                </a:lnTo>
                <a:lnTo>
                  <a:pt x="121174" y="146246"/>
                </a:lnTo>
                <a:lnTo>
                  <a:pt x="121416" y="146533"/>
                </a:lnTo>
                <a:lnTo>
                  <a:pt x="121610" y="146820"/>
                </a:lnTo>
                <a:lnTo>
                  <a:pt x="121804" y="147152"/>
                </a:lnTo>
                <a:lnTo>
                  <a:pt x="121998" y="147485"/>
                </a:lnTo>
                <a:lnTo>
                  <a:pt x="122046" y="147795"/>
                </a:lnTo>
                <a:lnTo>
                  <a:pt x="122095" y="148093"/>
                </a:lnTo>
                <a:lnTo>
                  <a:pt x="122046" y="148380"/>
                </a:lnTo>
                <a:lnTo>
                  <a:pt x="121998" y="148666"/>
                </a:lnTo>
                <a:lnTo>
                  <a:pt x="121852" y="148930"/>
                </a:lnTo>
                <a:lnTo>
                  <a:pt x="121659" y="149194"/>
                </a:lnTo>
                <a:lnTo>
                  <a:pt x="121465" y="149446"/>
                </a:lnTo>
                <a:lnTo>
                  <a:pt x="121174" y="149687"/>
                </a:lnTo>
                <a:lnTo>
                  <a:pt x="120835" y="149917"/>
                </a:lnTo>
                <a:lnTo>
                  <a:pt x="120495" y="150146"/>
                </a:lnTo>
                <a:lnTo>
                  <a:pt x="120059" y="150364"/>
                </a:lnTo>
                <a:lnTo>
                  <a:pt x="119623" y="150571"/>
                </a:lnTo>
                <a:lnTo>
                  <a:pt x="119138" y="150777"/>
                </a:lnTo>
                <a:lnTo>
                  <a:pt x="118605" y="150972"/>
                </a:lnTo>
                <a:lnTo>
                  <a:pt x="118072" y="151156"/>
                </a:lnTo>
                <a:lnTo>
                  <a:pt x="117490" y="151339"/>
                </a:lnTo>
                <a:lnTo>
                  <a:pt x="116860" y="151523"/>
                </a:lnTo>
                <a:lnTo>
                  <a:pt x="116182" y="151695"/>
                </a:lnTo>
                <a:lnTo>
                  <a:pt x="115503" y="151855"/>
                </a:lnTo>
                <a:lnTo>
                  <a:pt x="114824" y="152027"/>
                </a:lnTo>
                <a:lnTo>
                  <a:pt x="113322" y="152337"/>
                </a:lnTo>
                <a:lnTo>
                  <a:pt x="111722" y="152635"/>
                </a:lnTo>
                <a:lnTo>
                  <a:pt x="110074" y="152922"/>
                </a:lnTo>
                <a:lnTo>
                  <a:pt x="108378" y="153209"/>
                </a:lnTo>
                <a:lnTo>
                  <a:pt x="106633" y="153484"/>
                </a:lnTo>
                <a:lnTo>
                  <a:pt x="103046" y="154035"/>
                </a:lnTo>
                <a:lnTo>
                  <a:pt x="101253" y="154310"/>
                </a:lnTo>
                <a:lnTo>
                  <a:pt x="99411" y="154597"/>
                </a:lnTo>
                <a:lnTo>
                  <a:pt x="97666" y="154895"/>
                </a:lnTo>
                <a:lnTo>
                  <a:pt x="95921" y="155205"/>
                </a:lnTo>
                <a:lnTo>
                  <a:pt x="94225" y="155526"/>
                </a:lnTo>
                <a:lnTo>
                  <a:pt x="92577" y="155870"/>
                </a:lnTo>
                <a:lnTo>
                  <a:pt x="91801" y="156053"/>
                </a:lnTo>
                <a:lnTo>
                  <a:pt x="91026" y="156237"/>
                </a:lnTo>
                <a:lnTo>
                  <a:pt x="90250" y="156432"/>
                </a:lnTo>
                <a:lnTo>
                  <a:pt x="89523" y="156627"/>
                </a:lnTo>
                <a:lnTo>
                  <a:pt x="88845" y="156833"/>
                </a:lnTo>
                <a:lnTo>
                  <a:pt x="88166" y="157040"/>
                </a:lnTo>
                <a:lnTo>
                  <a:pt x="87536" y="157269"/>
                </a:lnTo>
                <a:lnTo>
                  <a:pt x="86954" y="157487"/>
                </a:lnTo>
                <a:lnTo>
                  <a:pt x="86373" y="157728"/>
                </a:lnTo>
                <a:lnTo>
                  <a:pt x="85791" y="157969"/>
                </a:lnTo>
                <a:lnTo>
                  <a:pt x="85307" y="158233"/>
                </a:lnTo>
                <a:lnTo>
                  <a:pt x="84822" y="158496"/>
                </a:lnTo>
                <a:lnTo>
                  <a:pt x="84386" y="158760"/>
                </a:lnTo>
                <a:lnTo>
                  <a:pt x="83998" y="159047"/>
                </a:lnTo>
                <a:lnTo>
                  <a:pt x="83659" y="159345"/>
                </a:lnTo>
                <a:lnTo>
                  <a:pt x="83368" y="159644"/>
                </a:lnTo>
                <a:lnTo>
                  <a:pt x="83077" y="160045"/>
                </a:lnTo>
                <a:lnTo>
                  <a:pt x="82883" y="160446"/>
                </a:lnTo>
                <a:lnTo>
                  <a:pt x="82786" y="160859"/>
                </a:lnTo>
                <a:lnTo>
                  <a:pt x="82738" y="161272"/>
                </a:lnTo>
                <a:lnTo>
                  <a:pt x="82786" y="161685"/>
                </a:lnTo>
                <a:lnTo>
                  <a:pt x="82883" y="162110"/>
                </a:lnTo>
                <a:lnTo>
                  <a:pt x="83077" y="162534"/>
                </a:lnTo>
                <a:lnTo>
                  <a:pt x="83368" y="162947"/>
                </a:lnTo>
                <a:lnTo>
                  <a:pt x="83707" y="163371"/>
                </a:lnTo>
                <a:lnTo>
                  <a:pt x="84095" y="163796"/>
                </a:lnTo>
                <a:lnTo>
                  <a:pt x="84531" y="164220"/>
                </a:lnTo>
                <a:lnTo>
                  <a:pt x="85064" y="164645"/>
                </a:lnTo>
                <a:lnTo>
                  <a:pt x="85646" y="165057"/>
                </a:lnTo>
                <a:lnTo>
                  <a:pt x="86276" y="165470"/>
                </a:lnTo>
                <a:lnTo>
                  <a:pt x="86954" y="165883"/>
                </a:lnTo>
                <a:lnTo>
                  <a:pt x="87682" y="166285"/>
                </a:lnTo>
                <a:lnTo>
                  <a:pt x="88457" y="166675"/>
                </a:lnTo>
                <a:lnTo>
                  <a:pt x="89281" y="167065"/>
                </a:lnTo>
                <a:lnTo>
                  <a:pt x="90105" y="167443"/>
                </a:lnTo>
                <a:lnTo>
                  <a:pt x="91026" y="167810"/>
                </a:lnTo>
                <a:lnTo>
                  <a:pt x="91947" y="168166"/>
                </a:lnTo>
                <a:lnTo>
                  <a:pt x="92916" y="168510"/>
                </a:lnTo>
                <a:lnTo>
                  <a:pt x="93934" y="168843"/>
                </a:lnTo>
                <a:lnTo>
                  <a:pt x="94952" y="169164"/>
                </a:lnTo>
                <a:lnTo>
                  <a:pt x="96018" y="169474"/>
                </a:lnTo>
                <a:lnTo>
                  <a:pt x="97085" y="169760"/>
                </a:lnTo>
                <a:lnTo>
                  <a:pt x="98199" y="170036"/>
                </a:lnTo>
                <a:lnTo>
                  <a:pt x="99314" y="170299"/>
                </a:lnTo>
                <a:lnTo>
                  <a:pt x="100429" y="170540"/>
                </a:lnTo>
                <a:lnTo>
                  <a:pt x="101544" y="170758"/>
                </a:lnTo>
                <a:lnTo>
                  <a:pt x="102707" y="170965"/>
                </a:lnTo>
                <a:lnTo>
                  <a:pt x="103870" y="171137"/>
                </a:lnTo>
                <a:lnTo>
                  <a:pt x="104452" y="171217"/>
                </a:lnTo>
                <a:lnTo>
                  <a:pt x="105034" y="171286"/>
                </a:lnTo>
                <a:lnTo>
                  <a:pt x="105615" y="171355"/>
                </a:lnTo>
                <a:lnTo>
                  <a:pt x="106197" y="171401"/>
                </a:lnTo>
                <a:lnTo>
                  <a:pt x="106827" y="171458"/>
                </a:lnTo>
                <a:lnTo>
                  <a:pt x="107409" y="171492"/>
                </a:lnTo>
                <a:lnTo>
                  <a:pt x="108669" y="171550"/>
                </a:lnTo>
                <a:lnTo>
                  <a:pt x="109929" y="171584"/>
                </a:lnTo>
                <a:lnTo>
                  <a:pt x="111189" y="171596"/>
                </a:lnTo>
                <a:lnTo>
                  <a:pt x="112449" y="171584"/>
                </a:lnTo>
                <a:lnTo>
                  <a:pt x="113758" y="171550"/>
                </a:lnTo>
                <a:lnTo>
                  <a:pt x="115067" y="171504"/>
                </a:lnTo>
                <a:lnTo>
                  <a:pt x="116327" y="171446"/>
                </a:lnTo>
                <a:lnTo>
                  <a:pt x="117636" y="171366"/>
                </a:lnTo>
                <a:lnTo>
                  <a:pt x="118944" y="171286"/>
                </a:lnTo>
                <a:lnTo>
                  <a:pt x="121513" y="171102"/>
                </a:lnTo>
                <a:lnTo>
                  <a:pt x="124034" y="170907"/>
                </a:lnTo>
                <a:lnTo>
                  <a:pt x="126506" y="170724"/>
                </a:lnTo>
                <a:lnTo>
                  <a:pt x="127669" y="170643"/>
                </a:lnTo>
                <a:lnTo>
                  <a:pt x="128832" y="170563"/>
                </a:lnTo>
                <a:lnTo>
                  <a:pt x="129995" y="170506"/>
                </a:lnTo>
                <a:lnTo>
                  <a:pt x="131110" y="170448"/>
                </a:lnTo>
                <a:lnTo>
                  <a:pt x="132176" y="170414"/>
                </a:lnTo>
                <a:lnTo>
                  <a:pt x="133194" y="170403"/>
                </a:lnTo>
                <a:lnTo>
                  <a:pt x="134164" y="170403"/>
                </a:lnTo>
                <a:lnTo>
                  <a:pt x="135085" y="170426"/>
                </a:lnTo>
                <a:lnTo>
                  <a:pt x="135569" y="170448"/>
                </a:lnTo>
                <a:lnTo>
                  <a:pt x="136006" y="170483"/>
                </a:lnTo>
                <a:lnTo>
                  <a:pt x="136442" y="170517"/>
                </a:lnTo>
                <a:lnTo>
                  <a:pt x="136829" y="170563"/>
                </a:lnTo>
                <a:lnTo>
                  <a:pt x="137217" y="170609"/>
                </a:lnTo>
                <a:lnTo>
                  <a:pt x="137605" y="170666"/>
                </a:lnTo>
                <a:lnTo>
                  <a:pt x="137993" y="170735"/>
                </a:lnTo>
                <a:lnTo>
                  <a:pt x="138332" y="170804"/>
                </a:lnTo>
                <a:lnTo>
                  <a:pt x="138671" y="170896"/>
                </a:lnTo>
                <a:lnTo>
                  <a:pt x="139011" y="170976"/>
                </a:lnTo>
                <a:lnTo>
                  <a:pt x="139301" y="171079"/>
                </a:lnTo>
                <a:lnTo>
                  <a:pt x="139592" y="171194"/>
                </a:lnTo>
                <a:lnTo>
                  <a:pt x="140125" y="171412"/>
                </a:lnTo>
                <a:lnTo>
                  <a:pt x="140562" y="171630"/>
                </a:lnTo>
                <a:lnTo>
                  <a:pt x="140998" y="171836"/>
                </a:lnTo>
                <a:lnTo>
                  <a:pt x="141337" y="172054"/>
                </a:lnTo>
                <a:lnTo>
                  <a:pt x="141676" y="172272"/>
                </a:lnTo>
                <a:lnTo>
                  <a:pt x="141967" y="172490"/>
                </a:lnTo>
                <a:lnTo>
                  <a:pt x="142210" y="172708"/>
                </a:lnTo>
                <a:lnTo>
                  <a:pt x="142403" y="172926"/>
                </a:lnTo>
                <a:lnTo>
                  <a:pt x="142597" y="173144"/>
                </a:lnTo>
                <a:lnTo>
                  <a:pt x="142694" y="173362"/>
                </a:lnTo>
                <a:lnTo>
                  <a:pt x="142791" y="173580"/>
                </a:lnTo>
                <a:lnTo>
                  <a:pt x="142888" y="173798"/>
                </a:lnTo>
                <a:lnTo>
                  <a:pt x="142888" y="174016"/>
                </a:lnTo>
                <a:lnTo>
                  <a:pt x="142888" y="174234"/>
                </a:lnTo>
                <a:lnTo>
                  <a:pt x="142840" y="174670"/>
                </a:lnTo>
                <a:lnTo>
                  <a:pt x="142646" y="175105"/>
                </a:lnTo>
                <a:lnTo>
                  <a:pt x="142355" y="175541"/>
                </a:lnTo>
                <a:lnTo>
                  <a:pt x="142016" y="175989"/>
                </a:lnTo>
                <a:lnTo>
                  <a:pt x="141628" y="176436"/>
                </a:lnTo>
                <a:lnTo>
                  <a:pt x="141143" y="176872"/>
                </a:lnTo>
                <a:lnTo>
                  <a:pt x="140659" y="177331"/>
                </a:lnTo>
                <a:lnTo>
                  <a:pt x="139592" y="178225"/>
                </a:lnTo>
                <a:lnTo>
                  <a:pt x="138574" y="179143"/>
                </a:lnTo>
                <a:lnTo>
                  <a:pt x="138041" y="179613"/>
                </a:lnTo>
                <a:lnTo>
                  <a:pt x="137605" y="180072"/>
                </a:lnTo>
                <a:lnTo>
                  <a:pt x="137217" y="180542"/>
                </a:lnTo>
                <a:lnTo>
                  <a:pt x="136878" y="181024"/>
                </a:lnTo>
                <a:lnTo>
                  <a:pt x="136587" y="181494"/>
                </a:lnTo>
                <a:lnTo>
                  <a:pt x="136442" y="181976"/>
                </a:lnTo>
                <a:lnTo>
                  <a:pt x="136345" y="182469"/>
                </a:lnTo>
                <a:lnTo>
                  <a:pt x="136345" y="182710"/>
                </a:lnTo>
                <a:lnTo>
                  <a:pt x="136393" y="182951"/>
                </a:lnTo>
                <a:lnTo>
                  <a:pt x="136442" y="183203"/>
                </a:lnTo>
                <a:lnTo>
                  <a:pt x="136539" y="183456"/>
                </a:lnTo>
                <a:lnTo>
                  <a:pt x="136684" y="183708"/>
                </a:lnTo>
                <a:lnTo>
                  <a:pt x="136829" y="183949"/>
                </a:lnTo>
                <a:lnTo>
                  <a:pt x="137072" y="184201"/>
                </a:lnTo>
                <a:lnTo>
                  <a:pt x="137314" y="184465"/>
                </a:lnTo>
                <a:lnTo>
                  <a:pt x="137605" y="184717"/>
                </a:lnTo>
                <a:lnTo>
                  <a:pt x="137944" y="184970"/>
                </a:lnTo>
                <a:lnTo>
                  <a:pt x="138284" y="185234"/>
                </a:lnTo>
                <a:lnTo>
                  <a:pt x="138720" y="185486"/>
                </a:lnTo>
                <a:lnTo>
                  <a:pt x="139204" y="185750"/>
                </a:lnTo>
                <a:lnTo>
                  <a:pt x="139689" y="186014"/>
                </a:lnTo>
                <a:lnTo>
                  <a:pt x="140562" y="186427"/>
                </a:lnTo>
                <a:lnTo>
                  <a:pt x="141483" y="186817"/>
                </a:lnTo>
                <a:lnTo>
                  <a:pt x="142403" y="187184"/>
                </a:lnTo>
                <a:lnTo>
                  <a:pt x="143373" y="187528"/>
                </a:lnTo>
                <a:lnTo>
                  <a:pt x="144342" y="187860"/>
                </a:lnTo>
                <a:lnTo>
                  <a:pt x="145312" y="188170"/>
                </a:lnTo>
                <a:lnTo>
                  <a:pt x="146329" y="188468"/>
                </a:lnTo>
                <a:lnTo>
                  <a:pt x="147347" y="188732"/>
                </a:lnTo>
                <a:lnTo>
                  <a:pt x="148414" y="188984"/>
                </a:lnTo>
                <a:lnTo>
                  <a:pt x="149480" y="189225"/>
                </a:lnTo>
                <a:lnTo>
                  <a:pt x="150546" y="189443"/>
                </a:lnTo>
                <a:lnTo>
                  <a:pt x="151613" y="189638"/>
                </a:lnTo>
                <a:lnTo>
                  <a:pt x="152679" y="189822"/>
                </a:lnTo>
                <a:lnTo>
                  <a:pt x="153794" y="189982"/>
                </a:lnTo>
                <a:lnTo>
                  <a:pt x="154909" y="190131"/>
                </a:lnTo>
                <a:lnTo>
                  <a:pt x="155975" y="190258"/>
                </a:lnTo>
                <a:lnTo>
                  <a:pt x="157090" y="190372"/>
                </a:lnTo>
                <a:lnTo>
                  <a:pt x="158204" y="190464"/>
                </a:lnTo>
                <a:lnTo>
                  <a:pt x="159319" y="190544"/>
                </a:lnTo>
                <a:lnTo>
                  <a:pt x="160434" y="190613"/>
                </a:lnTo>
                <a:lnTo>
                  <a:pt x="161549" y="190659"/>
                </a:lnTo>
                <a:lnTo>
                  <a:pt x="162664" y="190693"/>
                </a:lnTo>
                <a:lnTo>
                  <a:pt x="163778" y="190705"/>
                </a:lnTo>
                <a:lnTo>
                  <a:pt x="164893" y="190705"/>
                </a:lnTo>
                <a:lnTo>
                  <a:pt x="166008" y="190693"/>
                </a:lnTo>
                <a:lnTo>
                  <a:pt x="167074" y="190671"/>
                </a:lnTo>
                <a:lnTo>
                  <a:pt x="168141" y="190636"/>
                </a:lnTo>
                <a:lnTo>
                  <a:pt x="169207" y="190579"/>
                </a:lnTo>
                <a:lnTo>
                  <a:pt x="170273" y="190510"/>
                </a:lnTo>
                <a:lnTo>
                  <a:pt x="171291" y="190430"/>
                </a:lnTo>
                <a:lnTo>
                  <a:pt x="172309" y="190338"/>
                </a:lnTo>
                <a:lnTo>
                  <a:pt x="173327" y="190235"/>
                </a:lnTo>
                <a:lnTo>
                  <a:pt x="174296" y="190108"/>
                </a:lnTo>
                <a:lnTo>
                  <a:pt x="175266" y="189982"/>
                </a:lnTo>
                <a:lnTo>
                  <a:pt x="176235" y="189845"/>
                </a:lnTo>
                <a:lnTo>
                  <a:pt x="177156" y="189684"/>
                </a:lnTo>
                <a:lnTo>
                  <a:pt x="178077" y="189524"/>
                </a:lnTo>
                <a:lnTo>
                  <a:pt x="178949" y="189340"/>
                </a:lnTo>
                <a:lnTo>
                  <a:pt x="179773" y="189156"/>
                </a:lnTo>
                <a:lnTo>
                  <a:pt x="180597" y="188961"/>
                </a:lnTo>
                <a:lnTo>
                  <a:pt x="181421" y="188755"/>
                </a:lnTo>
                <a:lnTo>
                  <a:pt x="182148" y="188537"/>
                </a:lnTo>
                <a:lnTo>
                  <a:pt x="182875" y="188308"/>
                </a:lnTo>
                <a:lnTo>
                  <a:pt x="183602" y="188067"/>
                </a:lnTo>
                <a:lnTo>
                  <a:pt x="184233" y="187826"/>
                </a:lnTo>
                <a:lnTo>
                  <a:pt x="184863" y="187562"/>
                </a:lnTo>
                <a:lnTo>
                  <a:pt x="185444" y="187298"/>
                </a:lnTo>
                <a:lnTo>
                  <a:pt x="185977" y="187023"/>
                </a:lnTo>
                <a:lnTo>
                  <a:pt x="186511" y="186748"/>
                </a:lnTo>
                <a:lnTo>
                  <a:pt x="186995" y="186461"/>
                </a:lnTo>
                <a:lnTo>
                  <a:pt x="187383" y="186163"/>
                </a:lnTo>
                <a:lnTo>
                  <a:pt x="187771" y="185853"/>
                </a:lnTo>
                <a:lnTo>
                  <a:pt x="188110" y="185543"/>
                </a:lnTo>
                <a:lnTo>
                  <a:pt x="188401" y="185234"/>
                </a:lnTo>
                <a:lnTo>
                  <a:pt x="188595" y="184901"/>
                </a:lnTo>
                <a:lnTo>
                  <a:pt x="188789" y="184580"/>
                </a:lnTo>
                <a:lnTo>
                  <a:pt x="188934" y="184236"/>
                </a:lnTo>
                <a:lnTo>
                  <a:pt x="189031" y="183892"/>
                </a:lnTo>
                <a:lnTo>
                  <a:pt x="189031" y="183548"/>
                </a:lnTo>
                <a:lnTo>
                  <a:pt x="189031" y="183192"/>
                </a:lnTo>
                <a:lnTo>
                  <a:pt x="188934" y="182836"/>
                </a:lnTo>
                <a:lnTo>
                  <a:pt x="188789" y="182469"/>
                </a:lnTo>
                <a:lnTo>
                  <a:pt x="188546" y="182102"/>
                </a:lnTo>
                <a:lnTo>
                  <a:pt x="188304" y="181735"/>
                </a:lnTo>
                <a:lnTo>
                  <a:pt x="187674" y="181024"/>
                </a:lnTo>
                <a:lnTo>
                  <a:pt x="187044" y="180347"/>
                </a:lnTo>
                <a:lnTo>
                  <a:pt x="186317" y="179705"/>
                </a:lnTo>
                <a:lnTo>
                  <a:pt x="185590" y="179074"/>
                </a:lnTo>
                <a:lnTo>
                  <a:pt x="184863" y="178478"/>
                </a:lnTo>
                <a:lnTo>
                  <a:pt x="184039" y="177904"/>
                </a:lnTo>
                <a:lnTo>
                  <a:pt x="183263" y="177354"/>
                </a:lnTo>
                <a:lnTo>
                  <a:pt x="182488" y="176837"/>
                </a:lnTo>
                <a:lnTo>
                  <a:pt x="180937" y="175851"/>
                </a:lnTo>
                <a:lnTo>
                  <a:pt x="179434" y="174945"/>
                </a:lnTo>
                <a:lnTo>
                  <a:pt x="178125" y="174119"/>
                </a:lnTo>
                <a:lnTo>
                  <a:pt x="177544" y="173740"/>
                </a:lnTo>
                <a:lnTo>
                  <a:pt x="177059" y="173373"/>
                </a:lnTo>
                <a:lnTo>
                  <a:pt x="176574" y="173018"/>
                </a:lnTo>
                <a:lnTo>
                  <a:pt x="176235" y="172674"/>
                </a:lnTo>
                <a:lnTo>
                  <a:pt x="175944" y="172353"/>
                </a:lnTo>
                <a:lnTo>
                  <a:pt x="175750" y="172031"/>
                </a:lnTo>
                <a:lnTo>
                  <a:pt x="175702" y="171733"/>
                </a:lnTo>
                <a:lnTo>
                  <a:pt x="175702" y="171584"/>
                </a:lnTo>
                <a:lnTo>
                  <a:pt x="175702" y="171446"/>
                </a:lnTo>
                <a:lnTo>
                  <a:pt x="175750" y="171297"/>
                </a:lnTo>
                <a:lnTo>
                  <a:pt x="175847" y="171160"/>
                </a:lnTo>
                <a:lnTo>
                  <a:pt x="175993" y="171022"/>
                </a:lnTo>
                <a:lnTo>
                  <a:pt x="176138" y="170884"/>
                </a:lnTo>
                <a:lnTo>
                  <a:pt x="176332" y="170758"/>
                </a:lnTo>
                <a:lnTo>
                  <a:pt x="176574" y="170621"/>
                </a:lnTo>
                <a:lnTo>
                  <a:pt x="176817" y="170494"/>
                </a:lnTo>
                <a:lnTo>
                  <a:pt x="177108" y="170368"/>
                </a:lnTo>
                <a:lnTo>
                  <a:pt x="177447" y="170242"/>
                </a:lnTo>
                <a:lnTo>
                  <a:pt x="177835" y="170116"/>
                </a:lnTo>
                <a:lnTo>
                  <a:pt x="178222" y="170001"/>
                </a:lnTo>
                <a:lnTo>
                  <a:pt x="178707" y="169875"/>
                </a:lnTo>
                <a:lnTo>
                  <a:pt x="179192" y="169760"/>
                </a:lnTo>
                <a:lnTo>
                  <a:pt x="179725" y="169634"/>
                </a:lnTo>
                <a:lnTo>
                  <a:pt x="180307" y="169519"/>
                </a:lnTo>
                <a:lnTo>
                  <a:pt x="180937" y="169405"/>
                </a:lnTo>
                <a:lnTo>
                  <a:pt x="181615" y="169290"/>
                </a:lnTo>
                <a:lnTo>
                  <a:pt x="182342" y="169175"/>
                </a:lnTo>
                <a:lnTo>
                  <a:pt x="183942" y="168946"/>
                </a:lnTo>
                <a:lnTo>
                  <a:pt x="184523" y="168866"/>
                </a:lnTo>
                <a:lnTo>
                  <a:pt x="185105" y="168808"/>
                </a:lnTo>
                <a:lnTo>
                  <a:pt x="185735" y="168751"/>
                </a:lnTo>
                <a:lnTo>
                  <a:pt x="186317" y="168705"/>
                </a:lnTo>
                <a:lnTo>
                  <a:pt x="186947" y="168671"/>
                </a:lnTo>
                <a:lnTo>
                  <a:pt x="187577" y="168648"/>
                </a:lnTo>
                <a:lnTo>
                  <a:pt x="188207" y="168636"/>
                </a:lnTo>
                <a:lnTo>
                  <a:pt x="188837" y="168625"/>
                </a:lnTo>
                <a:lnTo>
                  <a:pt x="189516" y="168625"/>
                </a:lnTo>
                <a:lnTo>
                  <a:pt x="190146" y="168636"/>
                </a:lnTo>
                <a:lnTo>
                  <a:pt x="191455" y="168682"/>
                </a:lnTo>
                <a:lnTo>
                  <a:pt x="192812" y="168739"/>
                </a:lnTo>
                <a:lnTo>
                  <a:pt x="194169" y="168831"/>
                </a:lnTo>
                <a:lnTo>
                  <a:pt x="195526" y="168934"/>
                </a:lnTo>
                <a:lnTo>
                  <a:pt x="196980" y="169061"/>
                </a:lnTo>
                <a:lnTo>
                  <a:pt x="198386" y="169198"/>
                </a:lnTo>
                <a:lnTo>
                  <a:pt x="199840" y="169347"/>
                </a:lnTo>
                <a:lnTo>
                  <a:pt x="202796" y="169657"/>
                </a:lnTo>
                <a:lnTo>
                  <a:pt x="205801" y="169967"/>
                </a:lnTo>
                <a:lnTo>
                  <a:pt x="207304" y="170104"/>
                </a:lnTo>
                <a:lnTo>
                  <a:pt x="208855" y="170242"/>
                </a:lnTo>
                <a:lnTo>
                  <a:pt x="210455" y="170368"/>
                </a:lnTo>
                <a:lnTo>
                  <a:pt x="212006" y="170483"/>
                </a:lnTo>
                <a:lnTo>
                  <a:pt x="213605" y="170563"/>
                </a:lnTo>
                <a:lnTo>
                  <a:pt x="215205" y="170632"/>
                </a:lnTo>
                <a:lnTo>
                  <a:pt x="215980" y="170655"/>
                </a:lnTo>
                <a:lnTo>
                  <a:pt x="216804" y="170666"/>
                </a:lnTo>
                <a:lnTo>
                  <a:pt x="217628" y="170678"/>
                </a:lnTo>
                <a:lnTo>
                  <a:pt x="219227" y="170678"/>
                </a:lnTo>
                <a:lnTo>
                  <a:pt x="220051" y="170655"/>
                </a:lnTo>
                <a:lnTo>
                  <a:pt x="220875" y="170632"/>
                </a:lnTo>
                <a:lnTo>
                  <a:pt x="221699" y="170598"/>
                </a:lnTo>
                <a:lnTo>
                  <a:pt x="222523" y="170563"/>
                </a:lnTo>
                <a:lnTo>
                  <a:pt x="223347" y="170506"/>
                </a:lnTo>
                <a:lnTo>
                  <a:pt x="224171" y="170448"/>
                </a:lnTo>
                <a:lnTo>
                  <a:pt x="224995" y="170368"/>
                </a:lnTo>
                <a:lnTo>
                  <a:pt x="225868" y="170288"/>
                </a:lnTo>
                <a:lnTo>
                  <a:pt x="226692" y="170185"/>
                </a:lnTo>
                <a:lnTo>
                  <a:pt x="227516" y="170081"/>
                </a:lnTo>
                <a:lnTo>
                  <a:pt x="228340" y="169955"/>
                </a:lnTo>
                <a:lnTo>
                  <a:pt x="229212" y="169818"/>
                </a:lnTo>
                <a:lnTo>
                  <a:pt x="230036" y="169669"/>
                </a:lnTo>
                <a:lnTo>
                  <a:pt x="230860" y="169508"/>
                </a:lnTo>
                <a:lnTo>
                  <a:pt x="231733" y="169336"/>
                </a:lnTo>
                <a:lnTo>
                  <a:pt x="232314" y="169187"/>
                </a:lnTo>
                <a:lnTo>
                  <a:pt x="232896" y="169049"/>
                </a:lnTo>
                <a:lnTo>
                  <a:pt x="233429" y="168900"/>
                </a:lnTo>
                <a:lnTo>
                  <a:pt x="233914" y="168739"/>
                </a:lnTo>
                <a:lnTo>
                  <a:pt x="234398" y="168579"/>
                </a:lnTo>
                <a:lnTo>
                  <a:pt x="234786" y="168407"/>
                </a:lnTo>
                <a:lnTo>
                  <a:pt x="235174" y="168246"/>
                </a:lnTo>
                <a:lnTo>
                  <a:pt x="235513" y="168063"/>
                </a:lnTo>
                <a:lnTo>
                  <a:pt x="235852" y="167891"/>
                </a:lnTo>
                <a:lnTo>
                  <a:pt x="236095" y="167707"/>
                </a:lnTo>
                <a:lnTo>
                  <a:pt x="236337" y="167512"/>
                </a:lnTo>
                <a:lnTo>
                  <a:pt x="236580" y="167329"/>
                </a:lnTo>
                <a:lnTo>
                  <a:pt x="236725" y="167134"/>
                </a:lnTo>
                <a:lnTo>
                  <a:pt x="236870" y="166927"/>
                </a:lnTo>
                <a:lnTo>
                  <a:pt x="236967" y="166721"/>
                </a:lnTo>
                <a:lnTo>
                  <a:pt x="237064" y="166514"/>
                </a:lnTo>
                <a:lnTo>
                  <a:pt x="237113" y="166308"/>
                </a:lnTo>
                <a:lnTo>
                  <a:pt x="237161" y="166090"/>
                </a:lnTo>
                <a:lnTo>
                  <a:pt x="237113" y="165654"/>
                </a:lnTo>
                <a:lnTo>
                  <a:pt x="236967" y="165207"/>
                </a:lnTo>
                <a:lnTo>
                  <a:pt x="236676" y="164748"/>
                </a:lnTo>
                <a:lnTo>
                  <a:pt x="236337" y="164277"/>
                </a:lnTo>
                <a:lnTo>
                  <a:pt x="235901" y="163807"/>
                </a:lnTo>
                <a:lnTo>
                  <a:pt x="235416" y="163314"/>
                </a:lnTo>
                <a:lnTo>
                  <a:pt x="234786" y="162821"/>
                </a:lnTo>
                <a:lnTo>
                  <a:pt x="234108" y="162328"/>
                </a:lnTo>
                <a:lnTo>
                  <a:pt x="233381" y="161823"/>
                </a:lnTo>
                <a:lnTo>
                  <a:pt x="232605" y="161307"/>
                </a:lnTo>
                <a:lnTo>
                  <a:pt x="231733" y="160791"/>
                </a:lnTo>
                <a:lnTo>
                  <a:pt x="230812" y="160274"/>
                </a:lnTo>
                <a:lnTo>
                  <a:pt x="229891" y="159758"/>
                </a:lnTo>
                <a:lnTo>
                  <a:pt x="228873" y="159242"/>
                </a:lnTo>
                <a:lnTo>
                  <a:pt x="227855" y="158726"/>
                </a:lnTo>
                <a:lnTo>
                  <a:pt x="225771" y="157694"/>
                </a:lnTo>
                <a:lnTo>
                  <a:pt x="223590" y="156684"/>
                </a:lnTo>
                <a:lnTo>
                  <a:pt x="221409" y="155686"/>
                </a:lnTo>
                <a:lnTo>
                  <a:pt x="219227" y="154723"/>
                </a:lnTo>
                <a:lnTo>
                  <a:pt x="218161" y="154218"/>
                </a:lnTo>
                <a:lnTo>
                  <a:pt x="217095" y="153679"/>
                </a:lnTo>
                <a:lnTo>
                  <a:pt x="216029" y="153094"/>
                </a:lnTo>
                <a:lnTo>
                  <a:pt x="214962" y="152486"/>
                </a:lnTo>
                <a:lnTo>
                  <a:pt x="213944" y="151855"/>
                </a:lnTo>
                <a:lnTo>
                  <a:pt x="212926" y="151201"/>
                </a:lnTo>
                <a:lnTo>
                  <a:pt x="211957" y="150525"/>
                </a:lnTo>
                <a:lnTo>
                  <a:pt x="211036" y="149825"/>
                </a:lnTo>
                <a:lnTo>
                  <a:pt x="210164" y="149114"/>
                </a:lnTo>
                <a:lnTo>
                  <a:pt x="209291" y="148403"/>
                </a:lnTo>
                <a:lnTo>
                  <a:pt x="208516" y="147680"/>
                </a:lnTo>
                <a:lnTo>
                  <a:pt x="207789" y="146969"/>
                </a:lnTo>
                <a:lnTo>
                  <a:pt x="207110" y="146246"/>
                </a:lnTo>
                <a:lnTo>
                  <a:pt x="206528" y="145535"/>
                </a:lnTo>
                <a:lnTo>
                  <a:pt x="206044" y="144835"/>
                </a:lnTo>
                <a:lnTo>
                  <a:pt x="205608" y="144159"/>
                </a:lnTo>
                <a:lnTo>
                  <a:pt x="205268" y="143493"/>
                </a:lnTo>
                <a:lnTo>
                  <a:pt x="204977" y="142851"/>
                </a:lnTo>
                <a:lnTo>
                  <a:pt x="204832" y="142232"/>
                </a:lnTo>
                <a:lnTo>
                  <a:pt x="204832" y="141647"/>
                </a:lnTo>
                <a:lnTo>
                  <a:pt x="204832" y="141360"/>
                </a:lnTo>
                <a:lnTo>
                  <a:pt x="204881" y="141085"/>
                </a:lnTo>
                <a:lnTo>
                  <a:pt x="204977" y="140821"/>
                </a:lnTo>
                <a:lnTo>
                  <a:pt x="205074" y="140568"/>
                </a:lnTo>
                <a:lnTo>
                  <a:pt x="205220" y="140328"/>
                </a:lnTo>
                <a:lnTo>
                  <a:pt x="205365" y="140098"/>
                </a:lnTo>
                <a:lnTo>
                  <a:pt x="205559" y="139880"/>
                </a:lnTo>
                <a:lnTo>
                  <a:pt x="205801" y="139674"/>
                </a:lnTo>
                <a:lnTo>
                  <a:pt x="206092" y="139467"/>
                </a:lnTo>
                <a:lnTo>
                  <a:pt x="206383" y="139284"/>
                </a:lnTo>
                <a:lnTo>
                  <a:pt x="206722" y="139123"/>
                </a:lnTo>
                <a:lnTo>
                  <a:pt x="207062" y="138963"/>
                </a:lnTo>
                <a:lnTo>
                  <a:pt x="207498" y="138825"/>
                </a:lnTo>
                <a:lnTo>
                  <a:pt x="207934" y="138687"/>
                </a:lnTo>
                <a:lnTo>
                  <a:pt x="208419" y="138584"/>
                </a:lnTo>
                <a:lnTo>
                  <a:pt x="208952" y="138481"/>
                </a:lnTo>
                <a:lnTo>
                  <a:pt x="209485" y="138401"/>
                </a:lnTo>
                <a:lnTo>
                  <a:pt x="210115" y="138343"/>
                </a:lnTo>
                <a:lnTo>
                  <a:pt x="210745" y="138286"/>
                </a:lnTo>
                <a:lnTo>
                  <a:pt x="211424" y="138263"/>
                </a:lnTo>
                <a:lnTo>
                  <a:pt x="212151" y="138251"/>
                </a:lnTo>
                <a:lnTo>
                  <a:pt x="212926" y="138251"/>
                </a:lnTo>
                <a:lnTo>
                  <a:pt x="213702" y="138286"/>
                </a:lnTo>
                <a:lnTo>
                  <a:pt x="214574" y="138332"/>
                </a:lnTo>
                <a:lnTo>
                  <a:pt x="216271" y="138446"/>
                </a:lnTo>
                <a:lnTo>
                  <a:pt x="217967" y="138573"/>
                </a:lnTo>
                <a:lnTo>
                  <a:pt x="219567" y="138710"/>
                </a:lnTo>
                <a:lnTo>
                  <a:pt x="221166" y="138871"/>
                </a:lnTo>
                <a:lnTo>
                  <a:pt x="222669" y="139031"/>
                </a:lnTo>
                <a:lnTo>
                  <a:pt x="224171" y="139215"/>
                </a:lnTo>
                <a:lnTo>
                  <a:pt x="225625" y="139399"/>
                </a:lnTo>
                <a:lnTo>
                  <a:pt x="227031" y="139594"/>
                </a:lnTo>
                <a:lnTo>
                  <a:pt x="228388" y="139800"/>
                </a:lnTo>
                <a:lnTo>
                  <a:pt x="229697" y="140018"/>
                </a:lnTo>
                <a:lnTo>
                  <a:pt x="231006" y="140247"/>
                </a:lnTo>
                <a:lnTo>
                  <a:pt x="232266" y="140488"/>
                </a:lnTo>
                <a:lnTo>
                  <a:pt x="233526" y="140729"/>
                </a:lnTo>
                <a:lnTo>
                  <a:pt x="234689" y="140981"/>
                </a:lnTo>
                <a:lnTo>
                  <a:pt x="235852" y="141245"/>
                </a:lnTo>
                <a:lnTo>
                  <a:pt x="237016" y="141509"/>
                </a:lnTo>
                <a:lnTo>
                  <a:pt x="238082" y="141773"/>
                </a:lnTo>
                <a:lnTo>
                  <a:pt x="239197" y="142060"/>
                </a:lnTo>
                <a:lnTo>
                  <a:pt x="240263" y="142335"/>
                </a:lnTo>
                <a:lnTo>
                  <a:pt x="241281" y="142633"/>
                </a:lnTo>
                <a:lnTo>
                  <a:pt x="243268" y="143218"/>
                </a:lnTo>
                <a:lnTo>
                  <a:pt x="245159" y="143826"/>
                </a:lnTo>
                <a:lnTo>
                  <a:pt x="247000" y="144445"/>
                </a:lnTo>
                <a:lnTo>
                  <a:pt x="248794" y="145076"/>
                </a:lnTo>
                <a:lnTo>
                  <a:pt x="250539" y="145707"/>
                </a:lnTo>
                <a:lnTo>
                  <a:pt x="252235" y="146338"/>
                </a:lnTo>
                <a:lnTo>
                  <a:pt x="255531" y="147600"/>
                </a:lnTo>
                <a:lnTo>
                  <a:pt x="257131" y="148219"/>
                </a:lnTo>
                <a:lnTo>
                  <a:pt x="258779" y="148816"/>
                </a:lnTo>
                <a:lnTo>
                  <a:pt x="260426" y="149412"/>
                </a:lnTo>
                <a:lnTo>
                  <a:pt x="262123" y="149974"/>
                </a:lnTo>
                <a:lnTo>
                  <a:pt x="263819" y="150525"/>
                </a:lnTo>
                <a:lnTo>
                  <a:pt x="265564" y="151041"/>
                </a:lnTo>
                <a:lnTo>
                  <a:pt x="266437" y="151293"/>
                </a:lnTo>
                <a:lnTo>
                  <a:pt x="267358" y="151534"/>
                </a:lnTo>
                <a:lnTo>
                  <a:pt x="268279" y="151763"/>
                </a:lnTo>
                <a:lnTo>
                  <a:pt x="269199" y="151981"/>
                </a:lnTo>
                <a:lnTo>
                  <a:pt x="270169" y="152199"/>
                </a:lnTo>
                <a:lnTo>
                  <a:pt x="271138" y="152406"/>
                </a:lnTo>
                <a:lnTo>
                  <a:pt x="272156" y="152601"/>
                </a:lnTo>
                <a:lnTo>
                  <a:pt x="273174" y="152784"/>
                </a:lnTo>
                <a:lnTo>
                  <a:pt x="274192" y="152956"/>
                </a:lnTo>
                <a:lnTo>
                  <a:pt x="275258" y="153117"/>
                </a:lnTo>
                <a:lnTo>
                  <a:pt x="276373" y="153266"/>
                </a:lnTo>
                <a:lnTo>
                  <a:pt x="277488" y="153392"/>
                </a:lnTo>
                <a:lnTo>
                  <a:pt x="278651" y="153518"/>
                </a:lnTo>
                <a:lnTo>
                  <a:pt x="279814" y="153633"/>
                </a:lnTo>
                <a:lnTo>
                  <a:pt x="281026" y="153725"/>
                </a:lnTo>
                <a:lnTo>
                  <a:pt x="282286" y="153805"/>
                </a:lnTo>
                <a:lnTo>
                  <a:pt x="283498" y="153863"/>
                </a:lnTo>
                <a:lnTo>
                  <a:pt x="284758" y="153908"/>
                </a:lnTo>
                <a:lnTo>
                  <a:pt x="285970" y="153943"/>
                </a:lnTo>
                <a:lnTo>
                  <a:pt x="287230" y="153966"/>
                </a:lnTo>
                <a:lnTo>
                  <a:pt x="288490" y="153977"/>
                </a:lnTo>
                <a:lnTo>
                  <a:pt x="291011" y="153977"/>
                </a:lnTo>
                <a:lnTo>
                  <a:pt x="292271" y="153954"/>
                </a:lnTo>
                <a:lnTo>
                  <a:pt x="293531" y="153920"/>
                </a:lnTo>
                <a:lnTo>
                  <a:pt x="294840" y="153885"/>
                </a:lnTo>
                <a:lnTo>
                  <a:pt x="296100" y="153828"/>
                </a:lnTo>
                <a:lnTo>
                  <a:pt x="297360" y="153771"/>
                </a:lnTo>
                <a:lnTo>
                  <a:pt x="298620" y="153690"/>
                </a:lnTo>
                <a:lnTo>
                  <a:pt x="299929" y="153610"/>
                </a:lnTo>
                <a:lnTo>
                  <a:pt x="301189" y="153518"/>
                </a:lnTo>
                <a:lnTo>
                  <a:pt x="302449" y="153427"/>
                </a:lnTo>
                <a:lnTo>
                  <a:pt x="303661" y="153312"/>
                </a:lnTo>
                <a:lnTo>
                  <a:pt x="304921" y="153197"/>
                </a:lnTo>
                <a:lnTo>
                  <a:pt x="306182" y="153060"/>
                </a:lnTo>
                <a:lnTo>
                  <a:pt x="307393" y="152922"/>
                </a:lnTo>
                <a:lnTo>
                  <a:pt x="308605" y="152773"/>
                </a:lnTo>
                <a:lnTo>
                  <a:pt x="309817" y="152624"/>
                </a:lnTo>
                <a:lnTo>
                  <a:pt x="311029" y="152452"/>
                </a:lnTo>
                <a:lnTo>
                  <a:pt x="312240" y="152280"/>
                </a:lnTo>
                <a:lnTo>
                  <a:pt x="313404" y="152096"/>
                </a:lnTo>
                <a:lnTo>
                  <a:pt x="314567" y="151913"/>
                </a:lnTo>
                <a:lnTo>
                  <a:pt x="315730" y="151706"/>
                </a:lnTo>
                <a:lnTo>
                  <a:pt x="316845" y="151500"/>
                </a:lnTo>
                <a:lnTo>
                  <a:pt x="317960" y="151293"/>
                </a:lnTo>
                <a:lnTo>
                  <a:pt x="319074" y="151064"/>
                </a:lnTo>
                <a:lnTo>
                  <a:pt x="320141" y="150834"/>
                </a:lnTo>
                <a:lnTo>
                  <a:pt x="321207" y="150593"/>
                </a:lnTo>
                <a:lnTo>
                  <a:pt x="322225" y="150353"/>
                </a:lnTo>
                <a:lnTo>
                  <a:pt x="323243" y="150100"/>
                </a:lnTo>
                <a:lnTo>
                  <a:pt x="324212" y="149836"/>
                </a:lnTo>
                <a:lnTo>
                  <a:pt x="325182" y="149561"/>
                </a:lnTo>
                <a:lnTo>
                  <a:pt x="326151" y="149286"/>
                </a:lnTo>
                <a:lnTo>
                  <a:pt x="327072" y="149011"/>
                </a:lnTo>
                <a:lnTo>
                  <a:pt x="327944" y="148712"/>
                </a:lnTo>
                <a:lnTo>
                  <a:pt x="328817" y="148426"/>
                </a:lnTo>
                <a:lnTo>
                  <a:pt x="329641" y="148116"/>
                </a:lnTo>
                <a:lnTo>
                  <a:pt x="330465" y="147806"/>
                </a:lnTo>
                <a:lnTo>
                  <a:pt x="331240" y="147497"/>
                </a:lnTo>
                <a:lnTo>
                  <a:pt x="331967" y="147175"/>
                </a:lnTo>
                <a:lnTo>
                  <a:pt x="332694" y="146843"/>
                </a:lnTo>
                <a:lnTo>
                  <a:pt x="333373" y="146510"/>
                </a:lnTo>
                <a:lnTo>
                  <a:pt x="334003" y="146166"/>
                </a:lnTo>
                <a:lnTo>
                  <a:pt x="334633" y="145822"/>
                </a:lnTo>
                <a:lnTo>
                  <a:pt x="335215" y="145466"/>
                </a:lnTo>
                <a:lnTo>
                  <a:pt x="335748" y="145111"/>
                </a:lnTo>
                <a:lnTo>
                  <a:pt x="336233" y="144755"/>
                </a:lnTo>
                <a:lnTo>
                  <a:pt x="336717" y="144377"/>
                </a:lnTo>
                <a:lnTo>
                  <a:pt x="337105" y="144010"/>
                </a:lnTo>
                <a:lnTo>
                  <a:pt x="337493" y="143631"/>
                </a:lnTo>
                <a:lnTo>
                  <a:pt x="337832" y="143253"/>
                </a:lnTo>
                <a:lnTo>
                  <a:pt x="338123" y="142863"/>
                </a:lnTo>
                <a:lnTo>
                  <a:pt x="338365" y="142461"/>
                </a:lnTo>
                <a:lnTo>
                  <a:pt x="338608" y="142071"/>
                </a:lnTo>
                <a:lnTo>
                  <a:pt x="338753" y="141670"/>
                </a:lnTo>
                <a:lnTo>
                  <a:pt x="338850" y="141257"/>
                </a:lnTo>
                <a:lnTo>
                  <a:pt x="338947" y="140855"/>
                </a:lnTo>
                <a:lnTo>
                  <a:pt x="338947" y="140431"/>
                </a:lnTo>
                <a:lnTo>
                  <a:pt x="338898" y="140018"/>
                </a:lnTo>
                <a:lnTo>
                  <a:pt x="338850" y="139594"/>
                </a:lnTo>
                <a:lnTo>
                  <a:pt x="338656" y="139009"/>
                </a:lnTo>
                <a:lnTo>
                  <a:pt x="338365" y="138435"/>
                </a:lnTo>
                <a:lnTo>
                  <a:pt x="338026" y="137884"/>
                </a:lnTo>
                <a:lnTo>
                  <a:pt x="337541" y="137345"/>
                </a:lnTo>
                <a:lnTo>
                  <a:pt x="337008" y="136818"/>
                </a:lnTo>
                <a:lnTo>
                  <a:pt x="336378" y="136302"/>
                </a:lnTo>
                <a:lnTo>
                  <a:pt x="335699" y="135808"/>
                </a:lnTo>
                <a:lnTo>
                  <a:pt x="334924" y="135315"/>
                </a:lnTo>
                <a:lnTo>
                  <a:pt x="334100" y="134845"/>
                </a:lnTo>
                <a:lnTo>
                  <a:pt x="333179" y="134375"/>
                </a:lnTo>
                <a:lnTo>
                  <a:pt x="332210" y="133927"/>
                </a:lnTo>
                <a:lnTo>
                  <a:pt x="331192" y="133480"/>
                </a:lnTo>
                <a:lnTo>
                  <a:pt x="330125" y="133044"/>
                </a:lnTo>
                <a:lnTo>
                  <a:pt x="328962" y="132620"/>
                </a:lnTo>
                <a:lnTo>
                  <a:pt x="327799" y="132207"/>
                </a:lnTo>
                <a:lnTo>
                  <a:pt x="326587" y="131794"/>
                </a:lnTo>
                <a:lnTo>
                  <a:pt x="325279" y="131404"/>
                </a:lnTo>
                <a:lnTo>
                  <a:pt x="324018" y="131002"/>
                </a:lnTo>
                <a:lnTo>
                  <a:pt x="322661" y="130624"/>
                </a:lnTo>
                <a:lnTo>
                  <a:pt x="321304" y="130234"/>
                </a:lnTo>
                <a:lnTo>
                  <a:pt x="319898" y="129867"/>
                </a:lnTo>
                <a:lnTo>
                  <a:pt x="318493" y="129488"/>
                </a:lnTo>
                <a:lnTo>
                  <a:pt x="315585" y="128766"/>
                </a:lnTo>
                <a:lnTo>
                  <a:pt x="312677" y="128054"/>
                </a:lnTo>
                <a:lnTo>
                  <a:pt x="309720" y="127343"/>
                </a:lnTo>
                <a:lnTo>
                  <a:pt x="306763" y="126644"/>
                </a:lnTo>
                <a:lnTo>
                  <a:pt x="303904" y="125944"/>
                </a:lnTo>
                <a:lnTo>
                  <a:pt x="302401" y="125565"/>
                </a:lnTo>
                <a:lnTo>
                  <a:pt x="300947" y="125175"/>
                </a:lnTo>
                <a:lnTo>
                  <a:pt x="299493" y="124774"/>
                </a:lnTo>
                <a:lnTo>
                  <a:pt x="298039" y="124350"/>
                </a:lnTo>
                <a:lnTo>
                  <a:pt x="296633" y="123925"/>
                </a:lnTo>
                <a:lnTo>
                  <a:pt x="295228" y="123478"/>
                </a:lnTo>
                <a:lnTo>
                  <a:pt x="293870" y="123019"/>
                </a:lnTo>
                <a:lnTo>
                  <a:pt x="292562" y="122549"/>
                </a:lnTo>
                <a:lnTo>
                  <a:pt x="291253" y="122067"/>
                </a:lnTo>
                <a:lnTo>
                  <a:pt x="290041" y="121574"/>
                </a:lnTo>
                <a:lnTo>
                  <a:pt x="288830" y="121081"/>
                </a:lnTo>
                <a:lnTo>
                  <a:pt x="287715" y="120564"/>
                </a:lnTo>
                <a:lnTo>
                  <a:pt x="286648" y="120048"/>
                </a:lnTo>
                <a:lnTo>
                  <a:pt x="285631" y="119521"/>
                </a:lnTo>
                <a:lnTo>
                  <a:pt x="284661" y="118993"/>
                </a:lnTo>
                <a:lnTo>
                  <a:pt x="283789" y="118454"/>
                </a:lnTo>
                <a:lnTo>
                  <a:pt x="283013" y="117915"/>
                </a:lnTo>
                <a:lnTo>
                  <a:pt x="282286" y="117364"/>
                </a:lnTo>
                <a:lnTo>
                  <a:pt x="281656" y="116802"/>
                </a:lnTo>
                <a:lnTo>
                  <a:pt x="281123" y="116252"/>
                </a:lnTo>
                <a:lnTo>
                  <a:pt x="280687" y="115690"/>
                </a:lnTo>
                <a:lnTo>
                  <a:pt x="280299" y="115127"/>
                </a:lnTo>
                <a:lnTo>
                  <a:pt x="280057" y="114565"/>
                </a:lnTo>
                <a:lnTo>
                  <a:pt x="279960" y="114003"/>
                </a:lnTo>
                <a:lnTo>
                  <a:pt x="279911" y="113717"/>
                </a:lnTo>
                <a:lnTo>
                  <a:pt x="279911" y="113430"/>
                </a:lnTo>
                <a:lnTo>
                  <a:pt x="279960" y="113155"/>
                </a:lnTo>
                <a:lnTo>
                  <a:pt x="280008" y="112868"/>
                </a:lnTo>
                <a:lnTo>
                  <a:pt x="280105" y="112593"/>
                </a:lnTo>
                <a:lnTo>
                  <a:pt x="280250" y="112306"/>
                </a:lnTo>
                <a:lnTo>
                  <a:pt x="280396" y="112031"/>
                </a:lnTo>
                <a:lnTo>
                  <a:pt x="280590" y="111744"/>
                </a:lnTo>
                <a:lnTo>
                  <a:pt x="280832" y="111468"/>
                </a:lnTo>
                <a:lnTo>
                  <a:pt x="281074" y="111182"/>
                </a:lnTo>
                <a:lnTo>
                  <a:pt x="281365" y="110906"/>
                </a:lnTo>
                <a:lnTo>
                  <a:pt x="281705" y="110631"/>
                </a:lnTo>
                <a:lnTo>
                  <a:pt x="282044" y="110356"/>
                </a:lnTo>
                <a:lnTo>
                  <a:pt x="282432" y="110081"/>
                </a:lnTo>
                <a:lnTo>
                  <a:pt x="282868" y="109805"/>
                </a:lnTo>
                <a:lnTo>
                  <a:pt x="283353" y="109530"/>
                </a:lnTo>
                <a:lnTo>
                  <a:pt x="285970" y="109645"/>
                </a:lnTo>
                <a:lnTo>
                  <a:pt x="288636" y="109748"/>
                </a:lnTo>
                <a:lnTo>
                  <a:pt x="291301" y="109840"/>
                </a:lnTo>
                <a:lnTo>
                  <a:pt x="294064" y="109920"/>
                </a:lnTo>
                <a:lnTo>
                  <a:pt x="296827" y="109989"/>
                </a:lnTo>
                <a:lnTo>
                  <a:pt x="299590" y="110035"/>
                </a:lnTo>
                <a:lnTo>
                  <a:pt x="302353" y="110069"/>
                </a:lnTo>
                <a:lnTo>
                  <a:pt x="305164" y="110081"/>
                </a:lnTo>
                <a:lnTo>
                  <a:pt x="307975" y="110081"/>
                </a:lnTo>
                <a:lnTo>
                  <a:pt x="310786" y="110058"/>
                </a:lnTo>
                <a:lnTo>
                  <a:pt x="313549" y="110012"/>
                </a:lnTo>
                <a:lnTo>
                  <a:pt x="316360" y="109943"/>
                </a:lnTo>
                <a:lnTo>
                  <a:pt x="319074" y="109863"/>
                </a:lnTo>
                <a:lnTo>
                  <a:pt x="321837" y="109748"/>
                </a:lnTo>
                <a:lnTo>
                  <a:pt x="324503" y="109622"/>
                </a:lnTo>
                <a:lnTo>
                  <a:pt x="327169" y="109461"/>
                </a:lnTo>
                <a:lnTo>
                  <a:pt x="328429" y="109369"/>
                </a:lnTo>
                <a:lnTo>
                  <a:pt x="329738" y="109278"/>
                </a:lnTo>
                <a:lnTo>
                  <a:pt x="331046" y="109174"/>
                </a:lnTo>
                <a:lnTo>
                  <a:pt x="332307" y="109071"/>
                </a:lnTo>
                <a:lnTo>
                  <a:pt x="333518" y="108956"/>
                </a:lnTo>
                <a:lnTo>
                  <a:pt x="334779" y="108830"/>
                </a:lnTo>
                <a:lnTo>
                  <a:pt x="335990" y="108704"/>
                </a:lnTo>
                <a:lnTo>
                  <a:pt x="337202" y="108566"/>
                </a:lnTo>
                <a:lnTo>
                  <a:pt x="338365" y="108417"/>
                </a:lnTo>
                <a:lnTo>
                  <a:pt x="339529" y="108268"/>
                </a:lnTo>
                <a:lnTo>
                  <a:pt x="340692" y="108108"/>
                </a:lnTo>
                <a:lnTo>
                  <a:pt x="341807" y="107936"/>
                </a:lnTo>
                <a:lnTo>
                  <a:pt x="342921" y="107764"/>
                </a:lnTo>
                <a:lnTo>
                  <a:pt x="343988" y="107580"/>
                </a:lnTo>
                <a:lnTo>
                  <a:pt x="345054" y="107385"/>
                </a:lnTo>
                <a:lnTo>
                  <a:pt x="346072" y="107190"/>
                </a:lnTo>
                <a:lnTo>
                  <a:pt x="347090" y="106984"/>
                </a:lnTo>
                <a:lnTo>
                  <a:pt x="348059" y="106766"/>
                </a:lnTo>
                <a:lnTo>
                  <a:pt x="349029" y="106536"/>
                </a:lnTo>
                <a:lnTo>
                  <a:pt x="349949" y="106307"/>
                </a:lnTo>
                <a:lnTo>
                  <a:pt x="350870" y="106066"/>
                </a:lnTo>
                <a:lnTo>
                  <a:pt x="351743" y="105814"/>
                </a:lnTo>
                <a:lnTo>
                  <a:pt x="352615" y="105550"/>
                </a:lnTo>
                <a:lnTo>
                  <a:pt x="353391" y="105286"/>
                </a:lnTo>
                <a:lnTo>
                  <a:pt x="354215" y="104999"/>
                </a:lnTo>
                <a:lnTo>
                  <a:pt x="354942" y="104712"/>
                </a:lnTo>
                <a:lnTo>
                  <a:pt x="355669" y="104414"/>
                </a:lnTo>
                <a:lnTo>
                  <a:pt x="356347" y="104105"/>
                </a:lnTo>
                <a:lnTo>
                  <a:pt x="357026" y="103795"/>
                </a:lnTo>
                <a:lnTo>
                  <a:pt x="357656" y="103462"/>
                </a:lnTo>
                <a:lnTo>
                  <a:pt x="358238" y="103130"/>
                </a:lnTo>
                <a:lnTo>
                  <a:pt x="358771" y="102774"/>
                </a:lnTo>
                <a:lnTo>
                  <a:pt x="359207" y="102533"/>
                </a:lnTo>
                <a:lnTo>
                  <a:pt x="359546" y="102292"/>
                </a:lnTo>
                <a:lnTo>
                  <a:pt x="359837" y="102040"/>
                </a:lnTo>
                <a:lnTo>
                  <a:pt x="360128" y="101788"/>
                </a:lnTo>
                <a:lnTo>
                  <a:pt x="360370" y="101535"/>
                </a:lnTo>
                <a:lnTo>
                  <a:pt x="360613" y="101283"/>
                </a:lnTo>
                <a:lnTo>
                  <a:pt x="360758" y="101031"/>
                </a:lnTo>
                <a:lnTo>
                  <a:pt x="360904" y="100778"/>
                </a:lnTo>
                <a:lnTo>
                  <a:pt x="361001" y="100514"/>
                </a:lnTo>
                <a:lnTo>
                  <a:pt x="361097" y="100262"/>
                </a:lnTo>
                <a:lnTo>
                  <a:pt x="361146" y="99998"/>
                </a:lnTo>
                <a:lnTo>
                  <a:pt x="361146" y="99734"/>
                </a:lnTo>
                <a:lnTo>
                  <a:pt x="361097" y="99471"/>
                </a:lnTo>
                <a:lnTo>
                  <a:pt x="361049" y="99207"/>
                </a:lnTo>
                <a:lnTo>
                  <a:pt x="360855" y="98679"/>
                </a:lnTo>
                <a:lnTo>
                  <a:pt x="360564" y="98140"/>
                </a:lnTo>
                <a:lnTo>
                  <a:pt x="360128" y="97601"/>
                </a:lnTo>
                <a:lnTo>
                  <a:pt x="359595" y="97050"/>
                </a:lnTo>
                <a:lnTo>
                  <a:pt x="359013" y="96500"/>
                </a:lnTo>
                <a:lnTo>
                  <a:pt x="358286" y="95949"/>
                </a:lnTo>
                <a:lnTo>
                  <a:pt x="357511" y="95399"/>
                </a:lnTo>
                <a:lnTo>
                  <a:pt x="356638" y="94848"/>
                </a:lnTo>
                <a:lnTo>
                  <a:pt x="355669" y="94286"/>
                </a:lnTo>
                <a:lnTo>
                  <a:pt x="354651" y="93735"/>
                </a:lnTo>
                <a:lnTo>
                  <a:pt x="353585" y="93173"/>
                </a:lnTo>
                <a:lnTo>
                  <a:pt x="352421" y="92611"/>
                </a:lnTo>
                <a:lnTo>
                  <a:pt x="351258" y="92049"/>
                </a:lnTo>
                <a:lnTo>
                  <a:pt x="349998" y="91487"/>
                </a:lnTo>
                <a:lnTo>
                  <a:pt x="348738" y="90937"/>
                </a:lnTo>
                <a:lnTo>
                  <a:pt x="347429" y="90375"/>
                </a:lnTo>
                <a:lnTo>
                  <a:pt x="346072" y="89813"/>
                </a:lnTo>
                <a:lnTo>
                  <a:pt x="343309" y="88711"/>
                </a:lnTo>
                <a:lnTo>
                  <a:pt x="340449" y="87610"/>
                </a:lnTo>
                <a:lnTo>
                  <a:pt x="334827" y="85454"/>
                </a:lnTo>
                <a:lnTo>
                  <a:pt x="332113" y="84399"/>
                </a:lnTo>
                <a:lnTo>
                  <a:pt x="329495" y="83378"/>
                </a:lnTo>
                <a:lnTo>
                  <a:pt x="327023" y="82368"/>
                </a:lnTo>
                <a:lnTo>
                  <a:pt x="325909" y="81875"/>
                </a:lnTo>
                <a:lnTo>
                  <a:pt x="324794" y="81393"/>
                </a:lnTo>
                <a:lnTo>
                  <a:pt x="323776" y="80912"/>
                </a:lnTo>
                <a:lnTo>
                  <a:pt x="322807" y="80453"/>
                </a:lnTo>
                <a:lnTo>
                  <a:pt x="321934" y="79994"/>
                </a:lnTo>
                <a:lnTo>
                  <a:pt x="321110" y="79535"/>
                </a:lnTo>
                <a:lnTo>
                  <a:pt x="320432" y="79099"/>
                </a:lnTo>
                <a:lnTo>
                  <a:pt x="319802" y="78664"/>
                </a:lnTo>
                <a:lnTo>
                  <a:pt x="319268" y="78239"/>
                </a:lnTo>
                <a:lnTo>
                  <a:pt x="318832" y="77838"/>
                </a:lnTo>
                <a:lnTo>
                  <a:pt x="318493" y="77436"/>
                </a:lnTo>
                <a:lnTo>
                  <a:pt x="318299" y="77046"/>
                </a:lnTo>
                <a:lnTo>
                  <a:pt x="318202" y="76851"/>
                </a:lnTo>
                <a:lnTo>
                  <a:pt x="318202" y="76668"/>
                </a:lnTo>
                <a:lnTo>
                  <a:pt x="318202" y="76484"/>
                </a:lnTo>
                <a:lnTo>
                  <a:pt x="318202" y="76301"/>
                </a:lnTo>
                <a:lnTo>
                  <a:pt x="318299" y="76129"/>
                </a:lnTo>
                <a:lnTo>
                  <a:pt x="318396" y="75945"/>
                </a:lnTo>
                <a:lnTo>
                  <a:pt x="318493" y="75773"/>
                </a:lnTo>
                <a:lnTo>
                  <a:pt x="318687" y="75612"/>
                </a:lnTo>
                <a:lnTo>
                  <a:pt x="318881" y="75440"/>
                </a:lnTo>
                <a:lnTo>
                  <a:pt x="319123" y="75280"/>
                </a:lnTo>
                <a:lnTo>
                  <a:pt x="319365" y="75119"/>
                </a:lnTo>
                <a:lnTo>
                  <a:pt x="319705" y="74970"/>
                </a:lnTo>
                <a:lnTo>
                  <a:pt x="320044" y="74821"/>
                </a:lnTo>
                <a:lnTo>
                  <a:pt x="320432" y="74672"/>
                </a:lnTo>
                <a:lnTo>
                  <a:pt x="320819" y="74523"/>
                </a:lnTo>
                <a:lnTo>
                  <a:pt x="321304" y="74385"/>
                </a:lnTo>
                <a:lnTo>
                  <a:pt x="321789" y="74248"/>
                </a:lnTo>
                <a:lnTo>
                  <a:pt x="322370" y="74110"/>
                </a:lnTo>
                <a:lnTo>
                  <a:pt x="322952" y="73984"/>
                </a:lnTo>
                <a:lnTo>
                  <a:pt x="323582" y="73858"/>
                </a:lnTo>
                <a:lnTo>
                  <a:pt x="324261" y="73731"/>
                </a:lnTo>
                <a:lnTo>
                  <a:pt x="324939" y="73617"/>
                </a:lnTo>
                <a:lnTo>
                  <a:pt x="325715" y="73502"/>
                </a:lnTo>
                <a:lnTo>
                  <a:pt x="326539" y="73399"/>
                </a:lnTo>
                <a:lnTo>
                  <a:pt x="327363" y="73284"/>
                </a:lnTo>
                <a:lnTo>
                  <a:pt x="328284" y="73192"/>
                </a:lnTo>
                <a:lnTo>
                  <a:pt x="329205" y="73089"/>
                </a:lnTo>
                <a:lnTo>
                  <a:pt x="330222" y="72997"/>
                </a:lnTo>
                <a:lnTo>
                  <a:pt x="331337" y="72905"/>
                </a:lnTo>
                <a:lnTo>
                  <a:pt x="332452" y="72825"/>
                </a:lnTo>
                <a:lnTo>
                  <a:pt x="333567" y="72756"/>
                </a:lnTo>
                <a:lnTo>
                  <a:pt x="334730" y="72699"/>
                </a:lnTo>
                <a:lnTo>
                  <a:pt x="335845" y="72653"/>
                </a:lnTo>
                <a:lnTo>
                  <a:pt x="336960" y="72619"/>
                </a:lnTo>
                <a:lnTo>
                  <a:pt x="338074" y="72596"/>
                </a:lnTo>
                <a:lnTo>
                  <a:pt x="339189" y="72584"/>
                </a:lnTo>
                <a:lnTo>
                  <a:pt x="340304" y="72584"/>
                </a:lnTo>
                <a:lnTo>
                  <a:pt x="341419" y="72596"/>
                </a:lnTo>
                <a:lnTo>
                  <a:pt x="342534" y="72619"/>
                </a:lnTo>
                <a:lnTo>
                  <a:pt x="343648" y="72642"/>
                </a:lnTo>
                <a:lnTo>
                  <a:pt x="344763" y="72676"/>
                </a:lnTo>
                <a:lnTo>
                  <a:pt x="345878" y="72722"/>
                </a:lnTo>
                <a:lnTo>
                  <a:pt x="346993" y="72779"/>
                </a:lnTo>
                <a:lnTo>
                  <a:pt x="348108" y="72837"/>
                </a:lnTo>
                <a:lnTo>
                  <a:pt x="350337" y="72986"/>
                </a:lnTo>
                <a:lnTo>
                  <a:pt x="352567" y="73158"/>
                </a:lnTo>
                <a:lnTo>
                  <a:pt x="354796" y="73341"/>
                </a:lnTo>
                <a:lnTo>
                  <a:pt x="357026" y="73559"/>
                </a:lnTo>
                <a:lnTo>
                  <a:pt x="359256" y="73789"/>
                </a:lnTo>
                <a:lnTo>
                  <a:pt x="361485" y="74030"/>
                </a:lnTo>
                <a:lnTo>
                  <a:pt x="363715" y="74293"/>
                </a:lnTo>
                <a:lnTo>
                  <a:pt x="365944" y="74557"/>
                </a:lnTo>
                <a:lnTo>
                  <a:pt x="370452" y="75096"/>
                </a:lnTo>
                <a:lnTo>
                  <a:pt x="374960" y="75635"/>
                </a:lnTo>
                <a:lnTo>
                  <a:pt x="377238" y="75888"/>
                </a:lnTo>
                <a:lnTo>
                  <a:pt x="379467" y="76140"/>
                </a:lnTo>
                <a:lnTo>
                  <a:pt x="381745" y="76369"/>
                </a:lnTo>
                <a:lnTo>
                  <a:pt x="384023" y="76599"/>
                </a:lnTo>
                <a:lnTo>
                  <a:pt x="386350" y="76794"/>
                </a:lnTo>
                <a:lnTo>
                  <a:pt x="388628" y="76977"/>
                </a:lnTo>
                <a:lnTo>
                  <a:pt x="390955" y="77127"/>
                </a:lnTo>
                <a:lnTo>
                  <a:pt x="392118" y="77195"/>
                </a:lnTo>
                <a:lnTo>
                  <a:pt x="393281" y="77253"/>
                </a:lnTo>
                <a:lnTo>
                  <a:pt x="394444" y="77299"/>
                </a:lnTo>
                <a:lnTo>
                  <a:pt x="395608" y="77344"/>
                </a:lnTo>
                <a:lnTo>
                  <a:pt x="396771" y="77379"/>
                </a:lnTo>
                <a:lnTo>
                  <a:pt x="397934" y="77402"/>
                </a:lnTo>
                <a:lnTo>
                  <a:pt x="399097" y="77413"/>
                </a:lnTo>
                <a:lnTo>
                  <a:pt x="400261" y="77425"/>
                </a:lnTo>
                <a:lnTo>
                  <a:pt x="401424" y="77425"/>
                </a:lnTo>
                <a:lnTo>
                  <a:pt x="402636" y="77402"/>
                </a:lnTo>
                <a:lnTo>
                  <a:pt x="404962" y="77344"/>
                </a:lnTo>
                <a:lnTo>
                  <a:pt x="407337" y="77276"/>
                </a:lnTo>
                <a:lnTo>
                  <a:pt x="409712" y="77184"/>
                </a:lnTo>
                <a:lnTo>
                  <a:pt x="412136" y="77069"/>
                </a:lnTo>
                <a:lnTo>
                  <a:pt x="414511" y="76943"/>
                </a:lnTo>
                <a:lnTo>
                  <a:pt x="416886" y="76794"/>
                </a:lnTo>
                <a:lnTo>
                  <a:pt x="419261" y="76633"/>
                </a:lnTo>
                <a:lnTo>
                  <a:pt x="421636" y="76450"/>
                </a:lnTo>
                <a:lnTo>
                  <a:pt x="423962" y="76255"/>
                </a:lnTo>
                <a:lnTo>
                  <a:pt x="426289" y="76048"/>
                </a:lnTo>
                <a:lnTo>
                  <a:pt x="428615" y="75819"/>
                </a:lnTo>
                <a:lnTo>
                  <a:pt x="430893" y="75567"/>
                </a:lnTo>
                <a:lnTo>
                  <a:pt x="433123" y="75314"/>
                </a:lnTo>
                <a:lnTo>
                  <a:pt x="435353" y="75039"/>
                </a:lnTo>
                <a:lnTo>
                  <a:pt x="437534" y="74741"/>
                </a:lnTo>
                <a:lnTo>
                  <a:pt x="439618" y="74442"/>
                </a:lnTo>
                <a:lnTo>
                  <a:pt x="441702" y="74121"/>
                </a:lnTo>
                <a:lnTo>
                  <a:pt x="443738" y="73789"/>
                </a:lnTo>
                <a:lnTo>
                  <a:pt x="445725" y="73433"/>
                </a:lnTo>
                <a:lnTo>
                  <a:pt x="447615" y="73078"/>
                </a:lnTo>
                <a:lnTo>
                  <a:pt x="449457" y="72699"/>
                </a:lnTo>
                <a:lnTo>
                  <a:pt x="451251" y="72320"/>
                </a:lnTo>
                <a:lnTo>
                  <a:pt x="452947" y="71919"/>
                </a:lnTo>
                <a:lnTo>
                  <a:pt x="454546" y="71506"/>
                </a:lnTo>
                <a:lnTo>
                  <a:pt x="456097" y="71082"/>
                </a:lnTo>
                <a:lnTo>
                  <a:pt x="457552" y="70646"/>
                </a:lnTo>
                <a:lnTo>
                  <a:pt x="458909" y="70199"/>
                </a:lnTo>
                <a:lnTo>
                  <a:pt x="460169" y="69751"/>
                </a:lnTo>
                <a:lnTo>
                  <a:pt x="461332" y="69281"/>
                </a:lnTo>
                <a:lnTo>
                  <a:pt x="462399" y="68799"/>
                </a:lnTo>
                <a:lnTo>
                  <a:pt x="462883" y="68558"/>
                </a:lnTo>
                <a:lnTo>
                  <a:pt x="463368" y="68317"/>
                </a:lnTo>
                <a:lnTo>
                  <a:pt x="463804" y="68065"/>
                </a:lnTo>
                <a:lnTo>
                  <a:pt x="464240" y="67813"/>
                </a:lnTo>
                <a:lnTo>
                  <a:pt x="464628" y="67572"/>
                </a:lnTo>
                <a:lnTo>
                  <a:pt x="465016" y="67331"/>
                </a:lnTo>
                <a:lnTo>
                  <a:pt x="465355" y="67079"/>
                </a:lnTo>
                <a:lnTo>
                  <a:pt x="465646" y="66838"/>
                </a:lnTo>
                <a:lnTo>
                  <a:pt x="465937" y="66585"/>
                </a:lnTo>
                <a:lnTo>
                  <a:pt x="466179" y="66344"/>
                </a:lnTo>
                <a:lnTo>
                  <a:pt x="466421" y="66092"/>
                </a:lnTo>
                <a:lnTo>
                  <a:pt x="466567" y="65851"/>
                </a:lnTo>
                <a:lnTo>
                  <a:pt x="466761" y="65599"/>
                </a:lnTo>
                <a:lnTo>
                  <a:pt x="466858" y="65358"/>
                </a:lnTo>
                <a:lnTo>
                  <a:pt x="467052" y="64865"/>
                </a:lnTo>
                <a:lnTo>
                  <a:pt x="467100" y="64360"/>
                </a:lnTo>
                <a:lnTo>
                  <a:pt x="467003" y="63867"/>
                </a:lnTo>
                <a:lnTo>
                  <a:pt x="466858" y="63374"/>
                </a:lnTo>
                <a:lnTo>
                  <a:pt x="466615" y="62869"/>
                </a:lnTo>
                <a:lnTo>
                  <a:pt x="466276" y="62376"/>
                </a:lnTo>
                <a:lnTo>
                  <a:pt x="465840" y="61883"/>
                </a:lnTo>
                <a:lnTo>
                  <a:pt x="465307" y="61378"/>
                </a:lnTo>
                <a:lnTo>
                  <a:pt x="464725" y="60885"/>
                </a:lnTo>
                <a:lnTo>
                  <a:pt x="464046" y="60380"/>
                </a:lnTo>
                <a:lnTo>
                  <a:pt x="463319" y="59887"/>
                </a:lnTo>
                <a:lnTo>
                  <a:pt x="462544" y="59382"/>
                </a:lnTo>
                <a:lnTo>
                  <a:pt x="461671" y="58889"/>
                </a:lnTo>
                <a:lnTo>
                  <a:pt x="460751" y="58396"/>
                </a:lnTo>
                <a:lnTo>
                  <a:pt x="459781" y="57891"/>
                </a:lnTo>
                <a:lnTo>
                  <a:pt x="458812" y="57398"/>
                </a:lnTo>
                <a:lnTo>
                  <a:pt x="457745" y="56904"/>
                </a:lnTo>
                <a:lnTo>
                  <a:pt x="456679" y="56411"/>
                </a:lnTo>
                <a:lnTo>
                  <a:pt x="455564" y="55918"/>
                </a:lnTo>
                <a:lnTo>
                  <a:pt x="453286" y="54932"/>
                </a:lnTo>
                <a:lnTo>
                  <a:pt x="450911" y="53945"/>
                </a:lnTo>
                <a:lnTo>
                  <a:pt x="446210" y="51995"/>
                </a:lnTo>
                <a:lnTo>
                  <a:pt x="443883" y="51032"/>
                </a:lnTo>
                <a:lnTo>
                  <a:pt x="441702" y="50068"/>
                </a:lnTo>
                <a:lnTo>
                  <a:pt x="440636" y="49586"/>
                </a:lnTo>
                <a:lnTo>
                  <a:pt x="439618" y="49116"/>
                </a:lnTo>
                <a:lnTo>
                  <a:pt x="438649" y="48646"/>
                </a:lnTo>
                <a:lnTo>
                  <a:pt x="437728" y="48176"/>
                </a:lnTo>
                <a:lnTo>
                  <a:pt x="436855" y="47705"/>
                </a:lnTo>
                <a:lnTo>
                  <a:pt x="436031" y="47235"/>
                </a:lnTo>
                <a:lnTo>
                  <a:pt x="435256" y="46776"/>
                </a:lnTo>
                <a:lnTo>
                  <a:pt x="434577" y="46306"/>
                </a:lnTo>
                <a:lnTo>
                  <a:pt x="433947" y="45847"/>
                </a:lnTo>
                <a:lnTo>
                  <a:pt x="433414" y="45400"/>
                </a:lnTo>
                <a:lnTo>
                  <a:pt x="432929" y="44941"/>
                </a:lnTo>
                <a:lnTo>
                  <a:pt x="432541" y="44494"/>
                </a:lnTo>
                <a:lnTo>
                  <a:pt x="432251" y="44046"/>
                </a:lnTo>
                <a:lnTo>
                  <a:pt x="432057" y="43599"/>
                </a:lnTo>
                <a:lnTo>
                  <a:pt x="431960" y="43152"/>
                </a:lnTo>
                <a:lnTo>
                  <a:pt x="432008" y="42716"/>
                </a:lnTo>
                <a:lnTo>
                  <a:pt x="432105" y="42280"/>
                </a:lnTo>
                <a:lnTo>
                  <a:pt x="432202" y="42062"/>
                </a:lnTo>
                <a:lnTo>
                  <a:pt x="432347" y="41844"/>
                </a:lnTo>
                <a:lnTo>
                  <a:pt x="432493" y="41638"/>
                </a:lnTo>
                <a:lnTo>
                  <a:pt x="432687" y="41420"/>
                </a:lnTo>
                <a:lnTo>
                  <a:pt x="432929" y="41202"/>
                </a:lnTo>
                <a:lnTo>
                  <a:pt x="433171" y="40995"/>
                </a:lnTo>
                <a:lnTo>
                  <a:pt x="433462" y="40777"/>
                </a:lnTo>
                <a:lnTo>
                  <a:pt x="433802" y="40571"/>
                </a:lnTo>
                <a:lnTo>
                  <a:pt x="434141" y="40364"/>
                </a:lnTo>
                <a:lnTo>
                  <a:pt x="434529" y="40146"/>
                </a:lnTo>
                <a:lnTo>
                  <a:pt x="434965" y="39940"/>
                </a:lnTo>
                <a:lnTo>
                  <a:pt x="435401" y="39734"/>
                </a:lnTo>
                <a:lnTo>
                  <a:pt x="435886" y="39527"/>
                </a:lnTo>
                <a:lnTo>
                  <a:pt x="436419" y="39321"/>
                </a:lnTo>
                <a:lnTo>
                  <a:pt x="437001" y="39126"/>
                </a:lnTo>
                <a:lnTo>
                  <a:pt x="437582" y="38919"/>
                </a:lnTo>
                <a:lnTo>
                  <a:pt x="438261" y="38713"/>
                </a:lnTo>
                <a:lnTo>
                  <a:pt x="438939" y="38518"/>
                </a:lnTo>
                <a:lnTo>
                  <a:pt x="439618" y="38311"/>
                </a:lnTo>
                <a:lnTo>
                  <a:pt x="440393" y="38116"/>
                </a:lnTo>
                <a:lnTo>
                  <a:pt x="441217" y="37921"/>
                </a:lnTo>
                <a:lnTo>
                  <a:pt x="442041" y="37715"/>
                </a:lnTo>
                <a:lnTo>
                  <a:pt x="443592" y="37417"/>
                </a:lnTo>
                <a:lnTo>
                  <a:pt x="445240" y="37141"/>
                </a:lnTo>
                <a:lnTo>
                  <a:pt x="446937" y="36877"/>
                </a:lnTo>
                <a:lnTo>
                  <a:pt x="448682" y="36625"/>
                </a:lnTo>
                <a:lnTo>
                  <a:pt x="450524" y="36396"/>
                </a:lnTo>
                <a:lnTo>
                  <a:pt x="452365" y="36178"/>
                </a:lnTo>
                <a:lnTo>
                  <a:pt x="454304" y="35971"/>
                </a:lnTo>
                <a:lnTo>
                  <a:pt x="456291" y="35776"/>
                </a:lnTo>
                <a:lnTo>
                  <a:pt x="458327" y="35593"/>
                </a:lnTo>
                <a:lnTo>
                  <a:pt x="460363" y="35409"/>
                </a:lnTo>
                <a:lnTo>
                  <a:pt x="462495" y="35249"/>
                </a:lnTo>
                <a:lnTo>
                  <a:pt x="464628" y="35088"/>
                </a:lnTo>
                <a:lnTo>
                  <a:pt x="468942" y="34778"/>
                </a:lnTo>
                <a:lnTo>
                  <a:pt x="473304" y="34492"/>
                </a:lnTo>
                <a:lnTo>
                  <a:pt x="477715" y="34205"/>
                </a:lnTo>
                <a:lnTo>
                  <a:pt x="482126" y="33907"/>
                </a:lnTo>
                <a:lnTo>
                  <a:pt x="486439" y="33608"/>
                </a:lnTo>
                <a:lnTo>
                  <a:pt x="488620" y="33448"/>
                </a:lnTo>
                <a:lnTo>
                  <a:pt x="490705" y="33287"/>
                </a:lnTo>
                <a:lnTo>
                  <a:pt x="492789" y="33115"/>
                </a:lnTo>
                <a:lnTo>
                  <a:pt x="494825" y="32932"/>
                </a:lnTo>
                <a:lnTo>
                  <a:pt x="496860" y="32737"/>
                </a:lnTo>
                <a:lnTo>
                  <a:pt x="498799" y="32542"/>
                </a:lnTo>
                <a:lnTo>
                  <a:pt x="500738" y="32324"/>
                </a:lnTo>
                <a:lnTo>
                  <a:pt x="502580" y="32094"/>
                </a:lnTo>
                <a:lnTo>
                  <a:pt x="504373" y="31853"/>
                </a:lnTo>
                <a:lnTo>
                  <a:pt x="506118" y="31590"/>
                </a:lnTo>
                <a:lnTo>
                  <a:pt x="507281" y="31418"/>
                </a:lnTo>
                <a:lnTo>
                  <a:pt x="508444" y="31234"/>
                </a:lnTo>
                <a:lnTo>
                  <a:pt x="509511" y="31039"/>
                </a:lnTo>
                <a:lnTo>
                  <a:pt x="510529" y="30844"/>
                </a:lnTo>
                <a:lnTo>
                  <a:pt x="511546" y="30649"/>
                </a:lnTo>
                <a:lnTo>
                  <a:pt x="512467" y="30443"/>
                </a:lnTo>
                <a:lnTo>
                  <a:pt x="513340" y="30236"/>
                </a:lnTo>
                <a:lnTo>
                  <a:pt x="514212" y="30030"/>
                </a:lnTo>
                <a:lnTo>
                  <a:pt x="514988" y="29812"/>
                </a:lnTo>
                <a:lnTo>
                  <a:pt x="515715" y="29594"/>
                </a:lnTo>
                <a:lnTo>
                  <a:pt x="516393" y="29376"/>
                </a:lnTo>
                <a:lnTo>
                  <a:pt x="517024" y="29146"/>
                </a:lnTo>
                <a:lnTo>
                  <a:pt x="517654" y="28917"/>
                </a:lnTo>
                <a:lnTo>
                  <a:pt x="518187" y="28688"/>
                </a:lnTo>
                <a:lnTo>
                  <a:pt x="518671" y="28447"/>
                </a:lnTo>
                <a:lnTo>
                  <a:pt x="519156" y="28206"/>
                </a:lnTo>
                <a:lnTo>
                  <a:pt x="519544" y="27965"/>
                </a:lnTo>
                <a:lnTo>
                  <a:pt x="519932" y="27713"/>
                </a:lnTo>
                <a:lnTo>
                  <a:pt x="520271" y="27472"/>
                </a:lnTo>
                <a:lnTo>
                  <a:pt x="520562" y="27219"/>
                </a:lnTo>
                <a:lnTo>
                  <a:pt x="520804" y="26967"/>
                </a:lnTo>
                <a:lnTo>
                  <a:pt x="520998" y="26715"/>
                </a:lnTo>
                <a:lnTo>
                  <a:pt x="521143" y="26451"/>
                </a:lnTo>
                <a:lnTo>
                  <a:pt x="521240" y="26187"/>
                </a:lnTo>
                <a:lnTo>
                  <a:pt x="521337" y="25935"/>
                </a:lnTo>
                <a:lnTo>
                  <a:pt x="521386" y="25671"/>
                </a:lnTo>
                <a:lnTo>
                  <a:pt x="521386" y="25396"/>
                </a:lnTo>
                <a:lnTo>
                  <a:pt x="521337" y="25132"/>
                </a:lnTo>
                <a:lnTo>
                  <a:pt x="521240" y="24868"/>
                </a:lnTo>
                <a:lnTo>
                  <a:pt x="521143" y="24593"/>
                </a:lnTo>
                <a:lnTo>
                  <a:pt x="520998" y="24329"/>
                </a:lnTo>
                <a:lnTo>
                  <a:pt x="520804" y="24054"/>
                </a:lnTo>
                <a:lnTo>
                  <a:pt x="520562" y="23778"/>
                </a:lnTo>
                <a:lnTo>
                  <a:pt x="520319" y="23503"/>
                </a:lnTo>
                <a:lnTo>
                  <a:pt x="520029" y="23228"/>
                </a:lnTo>
                <a:lnTo>
                  <a:pt x="519689" y="22953"/>
                </a:lnTo>
                <a:lnTo>
                  <a:pt x="519350" y="22677"/>
                </a:lnTo>
                <a:lnTo>
                  <a:pt x="518962" y="22402"/>
                </a:lnTo>
                <a:lnTo>
                  <a:pt x="518526" y="22127"/>
                </a:lnTo>
                <a:lnTo>
                  <a:pt x="518041" y="21851"/>
                </a:lnTo>
                <a:lnTo>
                  <a:pt x="517024" y="21301"/>
                </a:lnTo>
                <a:lnTo>
                  <a:pt x="515909" y="20762"/>
                </a:lnTo>
                <a:lnTo>
                  <a:pt x="514649" y="20211"/>
                </a:lnTo>
                <a:lnTo>
                  <a:pt x="513291" y="19672"/>
                </a:lnTo>
                <a:lnTo>
                  <a:pt x="511837" y="19133"/>
                </a:lnTo>
                <a:lnTo>
                  <a:pt x="510286" y="18605"/>
                </a:lnTo>
                <a:lnTo>
                  <a:pt x="508590" y="18078"/>
                </a:lnTo>
                <a:lnTo>
                  <a:pt x="506845" y="17562"/>
                </a:lnTo>
                <a:lnTo>
                  <a:pt x="505003" y="17057"/>
                </a:lnTo>
                <a:lnTo>
                  <a:pt x="503064" y="16552"/>
                </a:lnTo>
                <a:lnTo>
                  <a:pt x="501029" y="16070"/>
                </a:lnTo>
                <a:lnTo>
                  <a:pt x="498944" y="15600"/>
                </a:lnTo>
                <a:lnTo>
                  <a:pt x="497248" y="15222"/>
                </a:lnTo>
                <a:lnTo>
                  <a:pt x="495406" y="14832"/>
                </a:lnTo>
                <a:lnTo>
                  <a:pt x="493564" y="14453"/>
                </a:lnTo>
                <a:lnTo>
                  <a:pt x="491577" y="14063"/>
                </a:lnTo>
                <a:lnTo>
                  <a:pt x="489541" y="13673"/>
                </a:lnTo>
                <a:lnTo>
                  <a:pt x="487457" y="13272"/>
                </a:lnTo>
                <a:lnTo>
                  <a:pt x="485276" y="12870"/>
                </a:lnTo>
                <a:lnTo>
                  <a:pt x="482998" y="12469"/>
                </a:lnTo>
                <a:lnTo>
                  <a:pt x="480671" y="12067"/>
                </a:lnTo>
                <a:lnTo>
                  <a:pt x="478296" y="11666"/>
                </a:lnTo>
                <a:lnTo>
                  <a:pt x="475873" y="11253"/>
                </a:lnTo>
                <a:lnTo>
                  <a:pt x="473353" y="10851"/>
                </a:lnTo>
                <a:lnTo>
                  <a:pt x="470784" y="10450"/>
                </a:lnTo>
                <a:lnTo>
                  <a:pt x="468166" y="10049"/>
                </a:lnTo>
                <a:lnTo>
                  <a:pt x="465501" y="9636"/>
                </a:lnTo>
                <a:lnTo>
                  <a:pt x="462786" y="9234"/>
                </a:lnTo>
                <a:lnTo>
                  <a:pt x="460024" y="8844"/>
                </a:lnTo>
                <a:lnTo>
                  <a:pt x="457212" y="8443"/>
                </a:lnTo>
                <a:lnTo>
                  <a:pt x="454353" y="8053"/>
                </a:lnTo>
                <a:lnTo>
                  <a:pt x="451444" y="7663"/>
                </a:lnTo>
                <a:lnTo>
                  <a:pt x="448488" y="7273"/>
                </a:lnTo>
                <a:lnTo>
                  <a:pt x="445531" y="6894"/>
                </a:lnTo>
                <a:lnTo>
                  <a:pt x="442526" y="6516"/>
                </a:lnTo>
                <a:lnTo>
                  <a:pt x="439472" y="6149"/>
                </a:lnTo>
                <a:lnTo>
                  <a:pt x="436370" y="5782"/>
                </a:lnTo>
                <a:lnTo>
                  <a:pt x="433268" y="5426"/>
                </a:lnTo>
                <a:lnTo>
                  <a:pt x="430166" y="5082"/>
                </a:lnTo>
                <a:lnTo>
                  <a:pt x="426967" y="4738"/>
                </a:lnTo>
                <a:lnTo>
                  <a:pt x="423817" y="4394"/>
                </a:lnTo>
                <a:lnTo>
                  <a:pt x="420618" y="4073"/>
                </a:lnTo>
                <a:lnTo>
                  <a:pt x="417419" y="3751"/>
                </a:lnTo>
                <a:lnTo>
                  <a:pt x="414171" y="3442"/>
                </a:lnTo>
                <a:lnTo>
                  <a:pt x="410924" y="3143"/>
                </a:lnTo>
                <a:lnTo>
                  <a:pt x="407677" y="2857"/>
                </a:lnTo>
                <a:lnTo>
                  <a:pt x="404429" y="2581"/>
                </a:lnTo>
                <a:lnTo>
                  <a:pt x="401182" y="2318"/>
                </a:lnTo>
                <a:lnTo>
                  <a:pt x="397934" y="2065"/>
                </a:lnTo>
                <a:lnTo>
                  <a:pt x="394638" y="1824"/>
                </a:lnTo>
                <a:lnTo>
                  <a:pt x="391391" y="1595"/>
                </a:lnTo>
                <a:lnTo>
                  <a:pt x="388143" y="1377"/>
                </a:lnTo>
                <a:lnTo>
                  <a:pt x="384896" y="1171"/>
                </a:lnTo>
                <a:lnTo>
                  <a:pt x="381648" y="987"/>
                </a:lnTo>
                <a:lnTo>
                  <a:pt x="378401" y="815"/>
                </a:lnTo>
                <a:lnTo>
                  <a:pt x="375202" y="654"/>
                </a:lnTo>
                <a:lnTo>
                  <a:pt x="372003" y="517"/>
                </a:lnTo>
                <a:lnTo>
                  <a:pt x="368804" y="391"/>
                </a:lnTo>
                <a:lnTo>
                  <a:pt x="365654" y="276"/>
                </a:lnTo>
                <a:lnTo>
                  <a:pt x="362503" y="184"/>
                </a:lnTo>
                <a:lnTo>
                  <a:pt x="359401" y="115"/>
                </a:lnTo>
                <a:lnTo>
                  <a:pt x="356299" y="58"/>
                </a:lnTo>
                <a:lnTo>
                  <a:pt x="353245" y="24"/>
                </a:lnTo>
                <a:lnTo>
                  <a:pt x="3501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>
            <a:off x="1291368" y="3419112"/>
            <a:ext cx="629333" cy="1151553"/>
          </a:xfrm>
          <a:custGeom>
            <a:avLst/>
            <a:gdLst/>
            <a:ahLst/>
            <a:cxnLst/>
            <a:rect l="l" t="t" r="r" b="b"/>
            <a:pathLst>
              <a:path w="288685" h="138825" extrusionOk="0">
                <a:moveTo>
                  <a:pt x="284710" y="0"/>
                </a:moveTo>
                <a:lnTo>
                  <a:pt x="284273" y="23"/>
                </a:lnTo>
                <a:lnTo>
                  <a:pt x="283837" y="58"/>
                </a:lnTo>
                <a:lnTo>
                  <a:pt x="281559" y="356"/>
                </a:lnTo>
                <a:lnTo>
                  <a:pt x="279330" y="643"/>
                </a:lnTo>
                <a:lnTo>
                  <a:pt x="277100" y="953"/>
                </a:lnTo>
                <a:lnTo>
                  <a:pt x="274870" y="1262"/>
                </a:lnTo>
                <a:lnTo>
                  <a:pt x="272689" y="1572"/>
                </a:lnTo>
                <a:lnTo>
                  <a:pt x="270508" y="1893"/>
                </a:lnTo>
                <a:lnTo>
                  <a:pt x="266194" y="2547"/>
                </a:lnTo>
                <a:lnTo>
                  <a:pt x="261929" y="3212"/>
                </a:lnTo>
                <a:lnTo>
                  <a:pt x="257761" y="3912"/>
                </a:lnTo>
                <a:lnTo>
                  <a:pt x="253641" y="4623"/>
                </a:lnTo>
                <a:lnTo>
                  <a:pt x="249618" y="5357"/>
                </a:lnTo>
                <a:lnTo>
                  <a:pt x="245643" y="6103"/>
                </a:lnTo>
                <a:lnTo>
                  <a:pt x="241669" y="6871"/>
                </a:lnTo>
                <a:lnTo>
                  <a:pt x="237791" y="7651"/>
                </a:lnTo>
                <a:lnTo>
                  <a:pt x="234011" y="8454"/>
                </a:lnTo>
                <a:lnTo>
                  <a:pt x="230230" y="9257"/>
                </a:lnTo>
                <a:lnTo>
                  <a:pt x="226498" y="10083"/>
                </a:lnTo>
                <a:lnTo>
                  <a:pt x="222814" y="10909"/>
                </a:lnTo>
                <a:lnTo>
                  <a:pt x="219179" y="11757"/>
                </a:lnTo>
                <a:lnTo>
                  <a:pt x="215592" y="12606"/>
                </a:lnTo>
                <a:lnTo>
                  <a:pt x="212054" y="13467"/>
                </a:lnTo>
                <a:lnTo>
                  <a:pt x="208516" y="14338"/>
                </a:lnTo>
                <a:lnTo>
                  <a:pt x="205026" y="15222"/>
                </a:lnTo>
                <a:lnTo>
                  <a:pt x="201585" y="16093"/>
                </a:lnTo>
                <a:lnTo>
                  <a:pt x="198143" y="16988"/>
                </a:lnTo>
                <a:lnTo>
                  <a:pt x="191406" y="18766"/>
                </a:lnTo>
                <a:lnTo>
                  <a:pt x="184717" y="20555"/>
                </a:lnTo>
                <a:lnTo>
                  <a:pt x="178125" y="22356"/>
                </a:lnTo>
                <a:lnTo>
                  <a:pt x="165136" y="25900"/>
                </a:lnTo>
                <a:lnTo>
                  <a:pt x="159174" y="27816"/>
                </a:lnTo>
                <a:lnTo>
                  <a:pt x="153261" y="29743"/>
                </a:lnTo>
                <a:lnTo>
                  <a:pt x="147444" y="31693"/>
                </a:lnTo>
                <a:lnTo>
                  <a:pt x="141725" y="33666"/>
                </a:lnTo>
                <a:lnTo>
                  <a:pt x="136054" y="35650"/>
                </a:lnTo>
                <a:lnTo>
                  <a:pt x="130432" y="37657"/>
                </a:lnTo>
                <a:lnTo>
                  <a:pt x="124955" y="39688"/>
                </a:lnTo>
                <a:lnTo>
                  <a:pt x="119477" y="41741"/>
                </a:lnTo>
                <a:lnTo>
                  <a:pt x="114097" y="43817"/>
                </a:lnTo>
                <a:lnTo>
                  <a:pt x="108814" y="45916"/>
                </a:lnTo>
                <a:lnTo>
                  <a:pt x="103580" y="48026"/>
                </a:lnTo>
                <a:lnTo>
                  <a:pt x="98442" y="50160"/>
                </a:lnTo>
                <a:lnTo>
                  <a:pt x="93401" y="52316"/>
                </a:lnTo>
                <a:lnTo>
                  <a:pt x="88409" y="54496"/>
                </a:lnTo>
                <a:lnTo>
                  <a:pt x="83513" y="56686"/>
                </a:lnTo>
                <a:lnTo>
                  <a:pt x="78666" y="58912"/>
                </a:lnTo>
                <a:lnTo>
                  <a:pt x="74498" y="61229"/>
                </a:lnTo>
                <a:lnTo>
                  <a:pt x="70378" y="63557"/>
                </a:lnTo>
                <a:lnTo>
                  <a:pt x="66307" y="65909"/>
                </a:lnTo>
                <a:lnTo>
                  <a:pt x="62332" y="68283"/>
                </a:lnTo>
                <a:lnTo>
                  <a:pt x="58406" y="70669"/>
                </a:lnTo>
                <a:lnTo>
                  <a:pt x="54577" y="73077"/>
                </a:lnTo>
                <a:lnTo>
                  <a:pt x="50796" y="75509"/>
                </a:lnTo>
                <a:lnTo>
                  <a:pt x="47113" y="77952"/>
                </a:lnTo>
                <a:lnTo>
                  <a:pt x="43477" y="80418"/>
                </a:lnTo>
                <a:lnTo>
                  <a:pt x="39891" y="82907"/>
                </a:lnTo>
                <a:lnTo>
                  <a:pt x="36401" y="85408"/>
                </a:lnTo>
                <a:lnTo>
                  <a:pt x="33008" y="87943"/>
                </a:lnTo>
                <a:lnTo>
                  <a:pt x="29664" y="90478"/>
                </a:lnTo>
                <a:lnTo>
                  <a:pt x="26368" y="93047"/>
                </a:lnTo>
                <a:lnTo>
                  <a:pt x="23217" y="95628"/>
                </a:lnTo>
                <a:lnTo>
                  <a:pt x="20067" y="98232"/>
                </a:lnTo>
                <a:lnTo>
                  <a:pt x="17837" y="100537"/>
                </a:lnTo>
                <a:lnTo>
                  <a:pt x="15559" y="102889"/>
                </a:lnTo>
                <a:lnTo>
                  <a:pt x="13329" y="105274"/>
                </a:lnTo>
                <a:lnTo>
                  <a:pt x="11148" y="107683"/>
                </a:lnTo>
                <a:lnTo>
                  <a:pt x="10130" y="108911"/>
                </a:lnTo>
                <a:lnTo>
                  <a:pt x="9113" y="110138"/>
                </a:lnTo>
                <a:lnTo>
                  <a:pt x="8095" y="111377"/>
                </a:lnTo>
                <a:lnTo>
                  <a:pt x="7174" y="112627"/>
                </a:lnTo>
                <a:lnTo>
                  <a:pt x="6253" y="113877"/>
                </a:lnTo>
                <a:lnTo>
                  <a:pt x="5380" y="115139"/>
                </a:lnTo>
                <a:lnTo>
                  <a:pt x="4557" y="116401"/>
                </a:lnTo>
                <a:lnTo>
                  <a:pt x="3781" y="117674"/>
                </a:lnTo>
                <a:lnTo>
                  <a:pt x="3102" y="118947"/>
                </a:lnTo>
                <a:lnTo>
                  <a:pt x="2472" y="120232"/>
                </a:lnTo>
                <a:lnTo>
                  <a:pt x="1891" y="121528"/>
                </a:lnTo>
                <a:lnTo>
                  <a:pt x="1358" y="122824"/>
                </a:lnTo>
                <a:lnTo>
                  <a:pt x="921" y="124120"/>
                </a:lnTo>
                <a:lnTo>
                  <a:pt x="582" y="125428"/>
                </a:lnTo>
                <a:lnTo>
                  <a:pt x="291" y="126747"/>
                </a:lnTo>
                <a:lnTo>
                  <a:pt x="97" y="128054"/>
                </a:lnTo>
                <a:lnTo>
                  <a:pt x="0" y="129373"/>
                </a:lnTo>
                <a:lnTo>
                  <a:pt x="0" y="130704"/>
                </a:lnTo>
                <a:lnTo>
                  <a:pt x="49" y="132035"/>
                </a:lnTo>
                <a:lnTo>
                  <a:pt x="243" y="133365"/>
                </a:lnTo>
                <a:lnTo>
                  <a:pt x="582" y="134696"/>
                </a:lnTo>
                <a:lnTo>
                  <a:pt x="970" y="136038"/>
                </a:lnTo>
                <a:lnTo>
                  <a:pt x="1503" y="137380"/>
                </a:lnTo>
                <a:lnTo>
                  <a:pt x="1794" y="138045"/>
                </a:lnTo>
                <a:lnTo>
                  <a:pt x="2133" y="138722"/>
                </a:lnTo>
                <a:lnTo>
                  <a:pt x="2182" y="138768"/>
                </a:lnTo>
                <a:lnTo>
                  <a:pt x="2278" y="138791"/>
                </a:lnTo>
                <a:lnTo>
                  <a:pt x="2375" y="138813"/>
                </a:lnTo>
                <a:lnTo>
                  <a:pt x="2472" y="138825"/>
                </a:lnTo>
                <a:lnTo>
                  <a:pt x="2569" y="138825"/>
                </a:lnTo>
                <a:lnTo>
                  <a:pt x="2666" y="138802"/>
                </a:lnTo>
                <a:lnTo>
                  <a:pt x="2715" y="138779"/>
                </a:lnTo>
                <a:lnTo>
                  <a:pt x="2763" y="138745"/>
                </a:lnTo>
                <a:lnTo>
                  <a:pt x="3926" y="135705"/>
                </a:lnTo>
                <a:lnTo>
                  <a:pt x="5138" y="132700"/>
                </a:lnTo>
                <a:lnTo>
                  <a:pt x="6495" y="129740"/>
                </a:lnTo>
                <a:lnTo>
                  <a:pt x="7901" y="126804"/>
                </a:lnTo>
                <a:lnTo>
                  <a:pt x="9403" y="123902"/>
                </a:lnTo>
                <a:lnTo>
                  <a:pt x="10179" y="122457"/>
                </a:lnTo>
                <a:lnTo>
                  <a:pt x="11003" y="121023"/>
                </a:lnTo>
                <a:lnTo>
                  <a:pt x="11827" y="119589"/>
                </a:lnTo>
                <a:lnTo>
                  <a:pt x="12699" y="118167"/>
                </a:lnTo>
                <a:lnTo>
                  <a:pt x="13572" y="116756"/>
                </a:lnTo>
                <a:lnTo>
                  <a:pt x="14493" y="115345"/>
                </a:lnTo>
                <a:lnTo>
                  <a:pt x="15462" y="113934"/>
                </a:lnTo>
                <a:lnTo>
                  <a:pt x="16432" y="112535"/>
                </a:lnTo>
                <a:lnTo>
                  <a:pt x="17449" y="111147"/>
                </a:lnTo>
                <a:lnTo>
                  <a:pt x="18467" y="109759"/>
                </a:lnTo>
                <a:lnTo>
                  <a:pt x="19582" y="108371"/>
                </a:lnTo>
                <a:lnTo>
                  <a:pt x="20648" y="106984"/>
                </a:lnTo>
                <a:lnTo>
                  <a:pt x="21812" y="105607"/>
                </a:lnTo>
                <a:lnTo>
                  <a:pt x="22975" y="104242"/>
                </a:lnTo>
                <a:lnTo>
                  <a:pt x="24187" y="102866"/>
                </a:lnTo>
                <a:lnTo>
                  <a:pt x="25447" y="101501"/>
                </a:lnTo>
                <a:lnTo>
                  <a:pt x="26756" y="100136"/>
                </a:lnTo>
                <a:lnTo>
                  <a:pt x="28064" y="98782"/>
                </a:lnTo>
                <a:lnTo>
                  <a:pt x="29421" y="97417"/>
                </a:lnTo>
                <a:lnTo>
                  <a:pt x="30827" y="96064"/>
                </a:lnTo>
                <a:lnTo>
                  <a:pt x="32233" y="94710"/>
                </a:lnTo>
                <a:lnTo>
                  <a:pt x="33735" y="93368"/>
                </a:lnTo>
                <a:lnTo>
                  <a:pt x="37128" y="90856"/>
                </a:lnTo>
                <a:lnTo>
                  <a:pt x="40618" y="88367"/>
                </a:lnTo>
                <a:lnTo>
                  <a:pt x="44156" y="85890"/>
                </a:lnTo>
                <a:lnTo>
                  <a:pt x="47743" y="83435"/>
                </a:lnTo>
                <a:lnTo>
                  <a:pt x="51426" y="80992"/>
                </a:lnTo>
                <a:lnTo>
                  <a:pt x="55159" y="78572"/>
                </a:lnTo>
                <a:lnTo>
                  <a:pt x="58939" y="76174"/>
                </a:lnTo>
                <a:lnTo>
                  <a:pt x="62817" y="73789"/>
                </a:lnTo>
                <a:lnTo>
                  <a:pt x="66743" y="71426"/>
                </a:lnTo>
                <a:lnTo>
                  <a:pt x="70766" y="69086"/>
                </a:lnTo>
                <a:lnTo>
                  <a:pt x="74837" y="66757"/>
                </a:lnTo>
                <a:lnTo>
                  <a:pt x="78957" y="64452"/>
                </a:lnTo>
                <a:lnTo>
                  <a:pt x="83125" y="62158"/>
                </a:lnTo>
                <a:lnTo>
                  <a:pt x="87391" y="59887"/>
                </a:lnTo>
                <a:lnTo>
                  <a:pt x="91753" y="57638"/>
                </a:lnTo>
                <a:lnTo>
                  <a:pt x="96164" y="55402"/>
                </a:lnTo>
                <a:lnTo>
                  <a:pt x="101059" y="53326"/>
                </a:lnTo>
                <a:lnTo>
                  <a:pt x="106003" y="51261"/>
                </a:lnTo>
                <a:lnTo>
                  <a:pt x="111044" y="49208"/>
                </a:lnTo>
                <a:lnTo>
                  <a:pt x="116133" y="47189"/>
                </a:lnTo>
                <a:lnTo>
                  <a:pt x="121271" y="45182"/>
                </a:lnTo>
                <a:lnTo>
                  <a:pt x="126506" y="43186"/>
                </a:lnTo>
                <a:lnTo>
                  <a:pt x="131837" y="41225"/>
                </a:lnTo>
                <a:lnTo>
                  <a:pt x="137169" y="39263"/>
                </a:lnTo>
                <a:lnTo>
                  <a:pt x="142646" y="37336"/>
                </a:lnTo>
                <a:lnTo>
                  <a:pt x="148123" y="35421"/>
                </a:lnTo>
                <a:lnTo>
                  <a:pt x="153697" y="33528"/>
                </a:lnTo>
                <a:lnTo>
                  <a:pt x="159368" y="31658"/>
                </a:lnTo>
                <a:lnTo>
                  <a:pt x="165039" y="29800"/>
                </a:lnTo>
                <a:lnTo>
                  <a:pt x="170855" y="27965"/>
                </a:lnTo>
                <a:lnTo>
                  <a:pt x="176671" y="26141"/>
                </a:lnTo>
                <a:lnTo>
                  <a:pt x="182633" y="24352"/>
                </a:lnTo>
                <a:lnTo>
                  <a:pt x="185687" y="23560"/>
                </a:lnTo>
                <a:lnTo>
                  <a:pt x="188789" y="22792"/>
                </a:lnTo>
                <a:lnTo>
                  <a:pt x="191988" y="22012"/>
                </a:lnTo>
                <a:lnTo>
                  <a:pt x="195187" y="21255"/>
                </a:lnTo>
                <a:lnTo>
                  <a:pt x="198483" y="20486"/>
                </a:lnTo>
                <a:lnTo>
                  <a:pt x="201779" y="19729"/>
                </a:lnTo>
                <a:lnTo>
                  <a:pt x="205171" y="18984"/>
                </a:lnTo>
                <a:lnTo>
                  <a:pt x="208564" y="18238"/>
                </a:lnTo>
                <a:lnTo>
                  <a:pt x="211957" y="17493"/>
                </a:lnTo>
                <a:lnTo>
                  <a:pt x="215398" y="16747"/>
                </a:lnTo>
                <a:lnTo>
                  <a:pt x="222330" y="15279"/>
                </a:lnTo>
                <a:lnTo>
                  <a:pt x="229309" y="13822"/>
                </a:lnTo>
                <a:lnTo>
                  <a:pt x="236337" y="12377"/>
                </a:lnTo>
                <a:lnTo>
                  <a:pt x="243268" y="10920"/>
                </a:lnTo>
                <a:lnTo>
                  <a:pt x="250199" y="9475"/>
                </a:lnTo>
                <a:lnTo>
                  <a:pt x="256985" y="8041"/>
                </a:lnTo>
                <a:lnTo>
                  <a:pt x="260378" y="7319"/>
                </a:lnTo>
                <a:lnTo>
                  <a:pt x="263674" y="6584"/>
                </a:lnTo>
                <a:lnTo>
                  <a:pt x="266970" y="5862"/>
                </a:lnTo>
                <a:lnTo>
                  <a:pt x="270169" y="5139"/>
                </a:lnTo>
                <a:lnTo>
                  <a:pt x="273368" y="4405"/>
                </a:lnTo>
                <a:lnTo>
                  <a:pt x="276470" y="3671"/>
                </a:lnTo>
                <a:lnTo>
                  <a:pt x="279523" y="2937"/>
                </a:lnTo>
                <a:lnTo>
                  <a:pt x="282529" y="2203"/>
                </a:lnTo>
                <a:lnTo>
                  <a:pt x="285437" y="1457"/>
                </a:lnTo>
                <a:lnTo>
                  <a:pt x="288296" y="723"/>
                </a:lnTo>
                <a:lnTo>
                  <a:pt x="288539" y="643"/>
                </a:lnTo>
                <a:lnTo>
                  <a:pt x="288684" y="563"/>
                </a:lnTo>
                <a:lnTo>
                  <a:pt x="288684" y="482"/>
                </a:lnTo>
                <a:lnTo>
                  <a:pt x="288636" y="402"/>
                </a:lnTo>
                <a:lnTo>
                  <a:pt x="288442" y="333"/>
                </a:lnTo>
                <a:lnTo>
                  <a:pt x="288200" y="264"/>
                </a:lnTo>
                <a:lnTo>
                  <a:pt x="287860" y="195"/>
                </a:lnTo>
                <a:lnTo>
                  <a:pt x="287521" y="138"/>
                </a:lnTo>
                <a:lnTo>
                  <a:pt x="287085" y="92"/>
                </a:lnTo>
                <a:lnTo>
                  <a:pt x="286648" y="58"/>
                </a:lnTo>
                <a:lnTo>
                  <a:pt x="286164" y="23"/>
                </a:lnTo>
                <a:lnTo>
                  <a:pt x="2856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 rot="10800000">
            <a:off x="1823273" y="3929053"/>
            <a:ext cx="243663" cy="41301"/>
          </a:xfrm>
          <a:custGeom>
            <a:avLst/>
            <a:gdLst/>
            <a:ahLst/>
            <a:cxnLst/>
            <a:rect l="l" t="t" r="r" b="b"/>
            <a:pathLst>
              <a:path w="111772" h="4979" extrusionOk="0">
                <a:moveTo>
                  <a:pt x="110753" y="1"/>
                </a:moveTo>
                <a:lnTo>
                  <a:pt x="110559" y="12"/>
                </a:lnTo>
                <a:lnTo>
                  <a:pt x="103822" y="425"/>
                </a:lnTo>
                <a:lnTo>
                  <a:pt x="97182" y="815"/>
                </a:lnTo>
                <a:lnTo>
                  <a:pt x="90590" y="1194"/>
                </a:lnTo>
                <a:lnTo>
                  <a:pt x="87343" y="1366"/>
                </a:lnTo>
                <a:lnTo>
                  <a:pt x="84095" y="1526"/>
                </a:lnTo>
                <a:lnTo>
                  <a:pt x="80848" y="1687"/>
                </a:lnTo>
                <a:lnTo>
                  <a:pt x="77552" y="1836"/>
                </a:lnTo>
                <a:lnTo>
                  <a:pt x="74304" y="1985"/>
                </a:lnTo>
                <a:lnTo>
                  <a:pt x="71057" y="2111"/>
                </a:lnTo>
                <a:lnTo>
                  <a:pt x="67809" y="2237"/>
                </a:lnTo>
                <a:lnTo>
                  <a:pt x="64562" y="2352"/>
                </a:lnTo>
                <a:lnTo>
                  <a:pt x="61315" y="2444"/>
                </a:lnTo>
                <a:lnTo>
                  <a:pt x="58019" y="2536"/>
                </a:lnTo>
                <a:lnTo>
                  <a:pt x="54771" y="2616"/>
                </a:lnTo>
                <a:lnTo>
                  <a:pt x="51475" y="2685"/>
                </a:lnTo>
                <a:lnTo>
                  <a:pt x="48131" y="2742"/>
                </a:lnTo>
                <a:lnTo>
                  <a:pt x="44835" y="2777"/>
                </a:lnTo>
                <a:lnTo>
                  <a:pt x="41491" y="2811"/>
                </a:lnTo>
                <a:lnTo>
                  <a:pt x="38098" y="2822"/>
                </a:lnTo>
                <a:lnTo>
                  <a:pt x="34705" y="2822"/>
                </a:lnTo>
                <a:lnTo>
                  <a:pt x="31312" y="2811"/>
                </a:lnTo>
                <a:lnTo>
                  <a:pt x="27871" y="2777"/>
                </a:lnTo>
                <a:lnTo>
                  <a:pt x="24381" y="2731"/>
                </a:lnTo>
                <a:lnTo>
                  <a:pt x="20891" y="2673"/>
                </a:lnTo>
                <a:lnTo>
                  <a:pt x="17304" y="2593"/>
                </a:lnTo>
                <a:lnTo>
                  <a:pt x="13766" y="2501"/>
                </a:lnTo>
                <a:lnTo>
                  <a:pt x="10131" y="2387"/>
                </a:lnTo>
                <a:lnTo>
                  <a:pt x="6447" y="2260"/>
                </a:lnTo>
                <a:lnTo>
                  <a:pt x="2763" y="2111"/>
                </a:lnTo>
                <a:lnTo>
                  <a:pt x="2376" y="2100"/>
                </a:lnTo>
                <a:lnTo>
                  <a:pt x="2036" y="2100"/>
                </a:lnTo>
                <a:lnTo>
                  <a:pt x="1746" y="2111"/>
                </a:lnTo>
                <a:lnTo>
                  <a:pt x="1455" y="2134"/>
                </a:lnTo>
                <a:lnTo>
                  <a:pt x="1164" y="2157"/>
                </a:lnTo>
                <a:lnTo>
                  <a:pt x="922" y="2192"/>
                </a:lnTo>
                <a:lnTo>
                  <a:pt x="728" y="2237"/>
                </a:lnTo>
                <a:lnTo>
                  <a:pt x="534" y="2295"/>
                </a:lnTo>
                <a:lnTo>
                  <a:pt x="388" y="2352"/>
                </a:lnTo>
                <a:lnTo>
                  <a:pt x="243" y="2410"/>
                </a:lnTo>
                <a:lnTo>
                  <a:pt x="146" y="2478"/>
                </a:lnTo>
                <a:lnTo>
                  <a:pt x="98" y="2547"/>
                </a:lnTo>
                <a:lnTo>
                  <a:pt x="1" y="2708"/>
                </a:lnTo>
                <a:lnTo>
                  <a:pt x="1" y="2868"/>
                </a:lnTo>
                <a:lnTo>
                  <a:pt x="98" y="3040"/>
                </a:lnTo>
                <a:lnTo>
                  <a:pt x="340" y="3212"/>
                </a:lnTo>
                <a:lnTo>
                  <a:pt x="631" y="3373"/>
                </a:lnTo>
                <a:lnTo>
                  <a:pt x="1019" y="3522"/>
                </a:lnTo>
                <a:lnTo>
                  <a:pt x="1212" y="3602"/>
                </a:lnTo>
                <a:lnTo>
                  <a:pt x="1455" y="3660"/>
                </a:lnTo>
                <a:lnTo>
                  <a:pt x="1746" y="3729"/>
                </a:lnTo>
                <a:lnTo>
                  <a:pt x="2036" y="3786"/>
                </a:lnTo>
                <a:lnTo>
                  <a:pt x="2327" y="3832"/>
                </a:lnTo>
                <a:lnTo>
                  <a:pt x="2667" y="3878"/>
                </a:lnTo>
                <a:lnTo>
                  <a:pt x="3006" y="3912"/>
                </a:lnTo>
                <a:lnTo>
                  <a:pt x="3394" y="3935"/>
                </a:lnTo>
                <a:lnTo>
                  <a:pt x="6835" y="4107"/>
                </a:lnTo>
                <a:lnTo>
                  <a:pt x="10325" y="4268"/>
                </a:lnTo>
                <a:lnTo>
                  <a:pt x="13863" y="4417"/>
                </a:lnTo>
                <a:lnTo>
                  <a:pt x="17401" y="4543"/>
                </a:lnTo>
                <a:lnTo>
                  <a:pt x="20940" y="4658"/>
                </a:lnTo>
                <a:lnTo>
                  <a:pt x="24478" y="4761"/>
                </a:lnTo>
                <a:lnTo>
                  <a:pt x="28016" y="4830"/>
                </a:lnTo>
                <a:lnTo>
                  <a:pt x="31603" y="4899"/>
                </a:lnTo>
                <a:lnTo>
                  <a:pt x="35190" y="4944"/>
                </a:lnTo>
                <a:lnTo>
                  <a:pt x="38728" y="4967"/>
                </a:lnTo>
                <a:lnTo>
                  <a:pt x="42315" y="4979"/>
                </a:lnTo>
                <a:lnTo>
                  <a:pt x="45853" y="4967"/>
                </a:lnTo>
                <a:lnTo>
                  <a:pt x="49440" y="4944"/>
                </a:lnTo>
                <a:lnTo>
                  <a:pt x="52929" y="4887"/>
                </a:lnTo>
                <a:lnTo>
                  <a:pt x="56468" y="4830"/>
                </a:lnTo>
                <a:lnTo>
                  <a:pt x="59957" y="4738"/>
                </a:lnTo>
                <a:lnTo>
                  <a:pt x="63447" y="4635"/>
                </a:lnTo>
                <a:lnTo>
                  <a:pt x="66937" y="4509"/>
                </a:lnTo>
                <a:lnTo>
                  <a:pt x="70378" y="4371"/>
                </a:lnTo>
                <a:lnTo>
                  <a:pt x="73771" y="4199"/>
                </a:lnTo>
                <a:lnTo>
                  <a:pt x="77164" y="4015"/>
                </a:lnTo>
                <a:lnTo>
                  <a:pt x="80508" y="3809"/>
                </a:lnTo>
                <a:lnTo>
                  <a:pt x="83804" y="3579"/>
                </a:lnTo>
                <a:lnTo>
                  <a:pt x="87052" y="3327"/>
                </a:lnTo>
                <a:lnTo>
                  <a:pt x="90251" y="3063"/>
                </a:lnTo>
                <a:lnTo>
                  <a:pt x="93450" y="2765"/>
                </a:lnTo>
                <a:lnTo>
                  <a:pt x="96552" y="2444"/>
                </a:lnTo>
                <a:lnTo>
                  <a:pt x="99654" y="2111"/>
                </a:lnTo>
                <a:lnTo>
                  <a:pt x="102659" y="1756"/>
                </a:lnTo>
                <a:lnTo>
                  <a:pt x="105616" y="1366"/>
                </a:lnTo>
                <a:lnTo>
                  <a:pt x="107070" y="1171"/>
                </a:lnTo>
                <a:lnTo>
                  <a:pt x="108524" y="964"/>
                </a:lnTo>
                <a:lnTo>
                  <a:pt x="109929" y="746"/>
                </a:lnTo>
                <a:lnTo>
                  <a:pt x="111335" y="528"/>
                </a:lnTo>
                <a:lnTo>
                  <a:pt x="111529" y="494"/>
                </a:lnTo>
                <a:lnTo>
                  <a:pt x="111626" y="460"/>
                </a:lnTo>
                <a:lnTo>
                  <a:pt x="111723" y="425"/>
                </a:lnTo>
                <a:lnTo>
                  <a:pt x="111771" y="379"/>
                </a:lnTo>
                <a:lnTo>
                  <a:pt x="111771" y="288"/>
                </a:lnTo>
                <a:lnTo>
                  <a:pt x="111723" y="196"/>
                </a:lnTo>
                <a:lnTo>
                  <a:pt x="111529" y="104"/>
                </a:lnTo>
                <a:lnTo>
                  <a:pt x="111383" y="70"/>
                </a:lnTo>
                <a:lnTo>
                  <a:pt x="111286" y="47"/>
                </a:lnTo>
                <a:lnTo>
                  <a:pt x="111093" y="24"/>
                </a:lnTo>
                <a:lnTo>
                  <a:pt x="110947" y="12"/>
                </a:lnTo>
                <a:lnTo>
                  <a:pt x="11075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 rot="10800000">
            <a:off x="1927884" y="3549264"/>
            <a:ext cx="110100" cy="60233"/>
          </a:xfrm>
          <a:custGeom>
            <a:avLst/>
            <a:gdLst/>
            <a:ahLst/>
            <a:cxnLst/>
            <a:rect l="l" t="t" r="r" b="b"/>
            <a:pathLst>
              <a:path w="50506" h="7262" extrusionOk="0">
                <a:moveTo>
                  <a:pt x="49245" y="0"/>
                </a:moveTo>
                <a:lnTo>
                  <a:pt x="48421" y="12"/>
                </a:lnTo>
                <a:lnTo>
                  <a:pt x="48227" y="35"/>
                </a:lnTo>
                <a:lnTo>
                  <a:pt x="48034" y="69"/>
                </a:lnTo>
                <a:lnTo>
                  <a:pt x="47985" y="127"/>
                </a:lnTo>
                <a:lnTo>
                  <a:pt x="47937" y="195"/>
                </a:lnTo>
                <a:lnTo>
                  <a:pt x="47985" y="390"/>
                </a:lnTo>
                <a:lnTo>
                  <a:pt x="48034" y="425"/>
                </a:lnTo>
                <a:lnTo>
                  <a:pt x="48082" y="448"/>
                </a:lnTo>
                <a:lnTo>
                  <a:pt x="48227" y="448"/>
                </a:lnTo>
                <a:lnTo>
                  <a:pt x="45562" y="849"/>
                </a:lnTo>
                <a:lnTo>
                  <a:pt x="42750" y="1274"/>
                </a:lnTo>
                <a:lnTo>
                  <a:pt x="36983" y="2168"/>
                </a:lnTo>
                <a:lnTo>
                  <a:pt x="33977" y="2616"/>
                </a:lnTo>
                <a:lnTo>
                  <a:pt x="31021" y="3052"/>
                </a:lnTo>
                <a:lnTo>
                  <a:pt x="28064" y="3453"/>
                </a:lnTo>
                <a:lnTo>
                  <a:pt x="26562" y="3636"/>
                </a:lnTo>
                <a:lnTo>
                  <a:pt x="25108" y="3820"/>
                </a:lnTo>
                <a:lnTo>
                  <a:pt x="23605" y="3992"/>
                </a:lnTo>
                <a:lnTo>
                  <a:pt x="22054" y="4141"/>
                </a:lnTo>
                <a:lnTo>
                  <a:pt x="20503" y="4290"/>
                </a:lnTo>
                <a:lnTo>
                  <a:pt x="18952" y="4416"/>
                </a:lnTo>
                <a:lnTo>
                  <a:pt x="15753" y="4669"/>
                </a:lnTo>
                <a:lnTo>
                  <a:pt x="12554" y="4910"/>
                </a:lnTo>
                <a:lnTo>
                  <a:pt x="11003" y="5024"/>
                </a:lnTo>
                <a:lnTo>
                  <a:pt x="9403" y="5162"/>
                </a:lnTo>
                <a:lnTo>
                  <a:pt x="7852" y="5300"/>
                </a:lnTo>
                <a:lnTo>
                  <a:pt x="6350" y="5449"/>
                </a:lnTo>
                <a:lnTo>
                  <a:pt x="4799" y="5621"/>
                </a:lnTo>
                <a:lnTo>
                  <a:pt x="3345" y="5804"/>
                </a:lnTo>
                <a:lnTo>
                  <a:pt x="1891" y="6011"/>
                </a:lnTo>
                <a:lnTo>
                  <a:pt x="485" y="6240"/>
                </a:lnTo>
                <a:lnTo>
                  <a:pt x="340" y="6275"/>
                </a:lnTo>
                <a:lnTo>
                  <a:pt x="194" y="6321"/>
                </a:lnTo>
                <a:lnTo>
                  <a:pt x="97" y="6378"/>
                </a:lnTo>
                <a:lnTo>
                  <a:pt x="49" y="6447"/>
                </a:lnTo>
                <a:lnTo>
                  <a:pt x="0" y="6516"/>
                </a:lnTo>
                <a:lnTo>
                  <a:pt x="0" y="6584"/>
                </a:lnTo>
                <a:lnTo>
                  <a:pt x="97" y="6733"/>
                </a:lnTo>
                <a:lnTo>
                  <a:pt x="291" y="6871"/>
                </a:lnTo>
                <a:lnTo>
                  <a:pt x="437" y="6940"/>
                </a:lnTo>
                <a:lnTo>
                  <a:pt x="582" y="6997"/>
                </a:lnTo>
                <a:lnTo>
                  <a:pt x="727" y="7043"/>
                </a:lnTo>
                <a:lnTo>
                  <a:pt x="921" y="7089"/>
                </a:lnTo>
                <a:lnTo>
                  <a:pt x="1115" y="7123"/>
                </a:lnTo>
                <a:lnTo>
                  <a:pt x="1357" y="7146"/>
                </a:lnTo>
                <a:lnTo>
                  <a:pt x="2424" y="7192"/>
                </a:lnTo>
                <a:lnTo>
                  <a:pt x="3442" y="7227"/>
                </a:lnTo>
                <a:lnTo>
                  <a:pt x="4508" y="7250"/>
                </a:lnTo>
                <a:lnTo>
                  <a:pt x="5574" y="7261"/>
                </a:lnTo>
                <a:lnTo>
                  <a:pt x="6592" y="7261"/>
                </a:lnTo>
                <a:lnTo>
                  <a:pt x="7659" y="7250"/>
                </a:lnTo>
                <a:lnTo>
                  <a:pt x="8676" y="7227"/>
                </a:lnTo>
                <a:lnTo>
                  <a:pt x="9743" y="7192"/>
                </a:lnTo>
                <a:lnTo>
                  <a:pt x="10761" y="7158"/>
                </a:lnTo>
                <a:lnTo>
                  <a:pt x="11827" y="7101"/>
                </a:lnTo>
                <a:lnTo>
                  <a:pt x="12845" y="7043"/>
                </a:lnTo>
                <a:lnTo>
                  <a:pt x="13863" y="6974"/>
                </a:lnTo>
                <a:lnTo>
                  <a:pt x="14929" y="6906"/>
                </a:lnTo>
                <a:lnTo>
                  <a:pt x="15947" y="6814"/>
                </a:lnTo>
                <a:lnTo>
                  <a:pt x="17982" y="6630"/>
                </a:lnTo>
                <a:lnTo>
                  <a:pt x="19970" y="6424"/>
                </a:lnTo>
                <a:lnTo>
                  <a:pt x="21957" y="6194"/>
                </a:lnTo>
                <a:lnTo>
                  <a:pt x="23896" y="5953"/>
                </a:lnTo>
                <a:lnTo>
                  <a:pt x="25835" y="5690"/>
                </a:lnTo>
                <a:lnTo>
                  <a:pt x="27725" y="5426"/>
                </a:lnTo>
                <a:lnTo>
                  <a:pt x="29567" y="5162"/>
                </a:lnTo>
                <a:lnTo>
                  <a:pt x="33105" y="4634"/>
                </a:lnTo>
                <a:lnTo>
                  <a:pt x="34026" y="4497"/>
                </a:lnTo>
                <a:lnTo>
                  <a:pt x="35189" y="4348"/>
                </a:lnTo>
                <a:lnTo>
                  <a:pt x="37855" y="3992"/>
                </a:lnTo>
                <a:lnTo>
                  <a:pt x="39358" y="3797"/>
                </a:lnTo>
                <a:lnTo>
                  <a:pt x="40860" y="3568"/>
                </a:lnTo>
                <a:lnTo>
                  <a:pt x="42411" y="3338"/>
                </a:lnTo>
                <a:lnTo>
                  <a:pt x="43914" y="3074"/>
                </a:lnTo>
                <a:lnTo>
                  <a:pt x="44641" y="2937"/>
                </a:lnTo>
                <a:lnTo>
                  <a:pt x="45319" y="2799"/>
                </a:lnTo>
                <a:lnTo>
                  <a:pt x="45998" y="2662"/>
                </a:lnTo>
                <a:lnTo>
                  <a:pt x="46676" y="2512"/>
                </a:lnTo>
                <a:lnTo>
                  <a:pt x="47306" y="2352"/>
                </a:lnTo>
                <a:lnTo>
                  <a:pt x="47888" y="2191"/>
                </a:lnTo>
                <a:lnTo>
                  <a:pt x="48421" y="2031"/>
                </a:lnTo>
                <a:lnTo>
                  <a:pt x="48906" y="1859"/>
                </a:lnTo>
                <a:lnTo>
                  <a:pt x="49294" y="1687"/>
                </a:lnTo>
                <a:lnTo>
                  <a:pt x="49681" y="1514"/>
                </a:lnTo>
                <a:lnTo>
                  <a:pt x="50021" y="1331"/>
                </a:lnTo>
                <a:lnTo>
                  <a:pt x="50263" y="1147"/>
                </a:lnTo>
                <a:lnTo>
                  <a:pt x="50409" y="952"/>
                </a:lnTo>
                <a:lnTo>
                  <a:pt x="50505" y="757"/>
                </a:lnTo>
                <a:lnTo>
                  <a:pt x="50505" y="551"/>
                </a:lnTo>
                <a:lnTo>
                  <a:pt x="50457" y="356"/>
                </a:lnTo>
                <a:lnTo>
                  <a:pt x="50409" y="287"/>
                </a:lnTo>
                <a:lnTo>
                  <a:pt x="50312" y="218"/>
                </a:lnTo>
                <a:lnTo>
                  <a:pt x="50166" y="161"/>
                </a:lnTo>
                <a:lnTo>
                  <a:pt x="50021" y="104"/>
                </a:lnTo>
                <a:lnTo>
                  <a:pt x="49875" y="58"/>
                </a:lnTo>
                <a:lnTo>
                  <a:pt x="49681" y="23"/>
                </a:lnTo>
                <a:lnTo>
                  <a:pt x="49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10800000">
            <a:off x="1726598" y="3611473"/>
            <a:ext cx="119612" cy="154810"/>
          </a:xfrm>
          <a:custGeom>
            <a:avLst/>
            <a:gdLst/>
            <a:ahLst/>
            <a:cxnLst/>
            <a:rect l="l" t="t" r="r" b="b"/>
            <a:pathLst>
              <a:path w="54868" h="18663" extrusionOk="0">
                <a:moveTo>
                  <a:pt x="2085" y="0"/>
                </a:moveTo>
                <a:lnTo>
                  <a:pt x="1697" y="12"/>
                </a:lnTo>
                <a:lnTo>
                  <a:pt x="1309" y="58"/>
                </a:lnTo>
                <a:lnTo>
                  <a:pt x="970" y="104"/>
                </a:lnTo>
                <a:lnTo>
                  <a:pt x="679" y="173"/>
                </a:lnTo>
                <a:lnTo>
                  <a:pt x="388" y="253"/>
                </a:lnTo>
                <a:lnTo>
                  <a:pt x="194" y="345"/>
                </a:lnTo>
                <a:lnTo>
                  <a:pt x="49" y="459"/>
                </a:lnTo>
                <a:lnTo>
                  <a:pt x="0" y="562"/>
                </a:lnTo>
                <a:lnTo>
                  <a:pt x="49" y="689"/>
                </a:lnTo>
                <a:lnTo>
                  <a:pt x="194" y="815"/>
                </a:lnTo>
                <a:lnTo>
                  <a:pt x="1551" y="1698"/>
                </a:lnTo>
                <a:lnTo>
                  <a:pt x="2957" y="2558"/>
                </a:lnTo>
                <a:lnTo>
                  <a:pt x="4411" y="3419"/>
                </a:lnTo>
                <a:lnTo>
                  <a:pt x="5865" y="4279"/>
                </a:lnTo>
                <a:lnTo>
                  <a:pt x="7368" y="5128"/>
                </a:lnTo>
                <a:lnTo>
                  <a:pt x="8967" y="5954"/>
                </a:lnTo>
                <a:lnTo>
                  <a:pt x="10567" y="6779"/>
                </a:lnTo>
                <a:lnTo>
                  <a:pt x="12215" y="7594"/>
                </a:lnTo>
                <a:lnTo>
                  <a:pt x="13960" y="8397"/>
                </a:lnTo>
                <a:lnTo>
                  <a:pt x="15753" y="9177"/>
                </a:lnTo>
                <a:lnTo>
                  <a:pt x="17595" y="9957"/>
                </a:lnTo>
                <a:lnTo>
                  <a:pt x="19485" y="10714"/>
                </a:lnTo>
                <a:lnTo>
                  <a:pt x="21472" y="11448"/>
                </a:lnTo>
                <a:lnTo>
                  <a:pt x="23508" y="12170"/>
                </a:lnTo>
                <a:lnTo>
                  <a:pt x="25641" y="12882"/>
                </a:lnTo>
                <a:lnTo>
                  <a:pt x="27822" y="13570"/>
                </a:lnTo>
                <a:lnTo>
                  <a:pt x="30342" y="14327"/>
                </a:lnTo>
                <a:lnTo>
                  <a:pt x="31748" y="14740"/>
                </a:lnTo>
                <a:lnTo>
                  <a:pt x="33250" y="15164"/>
                </a:lnTo>
                <a:lnTo>
                  <a:pt x="34801" y="15611"/>
                </a:lnTo>
                <a:lnTo>
                  <a:pt x="36449" y="16047"/>
                </a:lnTo>
                <a:lnTo>
                  <a:pt x="38146" y="16472"/>
                </a:lnTo>
                <a:lnTo>
                  <a:pt x="39842" y="16885"/>
                </a:lnTo>
                <a:lnTo>
                  <a:pt x="41636" y="17275"/>
                </a:lnTo>
                <a:lnTo>
                  <a:pt x="42508" y="17447"/>
                </a:lnTo>
                <a:lnTo>
                  <a:pt x="43380" y="17619"/>
                </a:lnTo>
                <a:lnTo>
                  <a:pt x="44301" y="17791"/>
                </a:lnTo>
                <a:lnTo>
                  <a:pt x="45174" y="17940"/>
                </a:lnTo>
                <a:lnTo>
                  <a:pt x="46046" y="18078"/>
                </a:lnTo>
                <a:lnTo>
                  <a:pt x="46967" y="18204"/>
                </a:lnTo>
                <a:lnTo>
                  <a:pt x="47840" y="18318"/>
                </a:lnTo>
                <a:lnTo>
                  <a:pt x="48712" y="18422"/>
                </a:lnTo>
                <a:lnTo>
                  <a:pt x="49585" y="18502"/>
                </a:lnTo>
                <a:lnTo>
                  <a:pt x="50457" y="18571"/>
                </a:lnTo>
                <a:lnTo>
                  <a:pt x="51329" y="18617"/>
                </a:lnTo>
                <a:lnTo>
                  <a:pt x="52153" y="18651"/>
                </a:lnTo>
                <a:lnTo>
                  <a:pt x="52977" y="18663"/>
                </a:lnTo>
                <a:lnTo>
                  <a:pt x="53801" y="18651"/>
                </a:lnTo>
                <a:lnTo>
                  <a:pt x="54141" y="18628"/>
                </a:lnTo>
                <a:lnTo>
                  <a:pt x="54383" y="18582"/>
                </a:lnTo>
                <a:lnTo>
                  <a:pt x="54625" y="18525"/>
                </a:lnTo>
                <a:lnTo>
                  <a:pt x="54771" y="18456"/>
                </a:lnTo>
                <a:lnTo>
                  <a:pt x="54819" y="18364"/>
                </a:lnTo>
                <a:lnTo>
                  <a:pt x="54868" y="18273"/>
                </a:lnTo>
                <a:lnTo>
                  <a:pt x="54819" y="18181"/>
                </a:lnTo>
                <a:lnTo>
                  <a:pt x="54674" y="18089"/>
                </a:lnTo>
                <a:lnTo>
                  <a:pt x="54335" y="17871"/>
                </a:lnTo>
                <a:lnTo>
                  <a:pt x="53898" y="17665"/>
                </a:lnTo>
                <a:lnTo>
                  <a:pt x="53414" y="17458"/>
                </a:lnTo>
                <a:lnTo>
                  <a:pt x="52929" y="17252"/>
                </a:lnTo>
                <a:lnTo>
                  <a:pt x="52396" y="17057"/>
                </a:lnTo>
                <a:lnTo>
                  <a:pt x="51814" y="16873"/>
                </a:lnTo>
                <a:lnTo>
                  <a:pt x="51184" y="16678"/>
                </a:lnTo>
                <a:lnTo>
                  <a:pt x="50554" y="16495"/>
                </a:lnTo>
                <a:lnTo>
                  <a:pt x="49875" y="16323"/>
                </a:lnTo>
                <a:lnTo>
                  <a:pt x="49148" y="16139"/>
                </a:lnTo>
                <a:lnTo>
                  <a:pt x="47694" y="15795"/>
                </a:lnTo>
                <a:lnTo>
                  <a:pt x="46143" y="15462"/>
                </a:lnTo>
                <a:lnTo>
                  <a:pt x="44592" y="15141"/>
                </a:lnTo>
                <a:lnTo>
                  <a:pt x="41345" y="14510"/>
                </a:lnTo>
                <a:lnTo>
                  <a:pt x="38146" y="13891"/>
                </a:lnTo>
                <a:lnTo>
                  <a:pt x="36595" y="13581"/>
                </a:lnTo>
                <a:lnTo>
                  <a:pt x="35141" y="13272"/>
                </a:lnTo>
                <a:lnTo>
                  <a:pt x="33784" y="12950"/>
                </a:lnTo>
                <a:lnTo>
                  <a:pt x="33153" y="12790"/>
                </a:lnTo>
                <a:lnTo>
                  <a:pt x="32523" y="12629"/>
                </a:lnTo>
                <a:lnTo>
                  <a:pt x="31409" y="12308"/>
                </a:lnTo>
                <a:lnTo>
                  <a:pt x="30294" y="11975"/>
                </a:lnTo>
                <a:lnTo>
                  <a:pt x="28113" y="11310"/>
                </a:lnTo>
                <a:lnTo>
                  <a:pt x="26028" y="10622"/>
                </a:lnTo>
                <a:lnTo>
                  <a:pt x="23993" y="9911"/>
                </a:lnTo>
                <a:lnTo>
                  <a:pt x="22005" y="9188"/>
                </a:lnTo>
                <a:lnTo>
                  <a:pt x="20115" y="8454"/>
                </a:lnTo>
                <a:lnTo>
                  <a:pt x="18322" y="7697"/>
                </a:lnTo>
                <a:lnTo>
                  <a:pt x="16528" y="6917"/>
                </a:lnTo>
                <a:lnTo>
                  <a:pt x="14832" y="6137"/>
                </a:lnTo>
                <a:lnTo>
                  <a:pt x="13136" y="5334"/>
                </a:lnTo>
                <a:lnTo>
                  <a:pt x="11536" y="4520"/>
                </a:lnTo>
                <a:lnTo>
                  <a:pt x="9985" y="3705"/>
                </a:lnTo>
                <a:lnTo>
                  <a:pt x="8434" y="2879"/>
                </a:lnTo>
                <a:lnTo>
                  <a:pt x="6980" y="2031"/>
                </a:lnTo>
                <a:lnTo>
                  <a:pt x="5526" y="1193"/>
                </a:lnTo>
                <a:lnTo>
                  <a:pt x="4120" y="333"/>
                </a:lnTo>
                <a:lnTo>
                  <a:pt x="3878" y="218"/>
                </a:lnTo>
                <a:lnTo>
                  <a:pt x="3587" y="127"/>
                </a:lnTo>
                <a:lnTo>
                  <a:pt x="3248" y="58"/>
                </a:lnTo>
                <a:lnTo>
                  <a:pt x="2860" y="23"/>
                </a:lnTo>
                <a:lnTo>
                  <a:pt x="24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 rot="10800000">
            <a:off x="1428850" y="4125132"/>
            <a:ext cx="123943" cy="152415"/>
          </a:xfrm>
          <a:custGeom>
            <a:avLst/>
            <a:gdLst/>
            <a:ahLst/>
            <a:cxnLst/>
            <a:rect l="l" t="t" r="r" b="b"/>
            <a:pathLst>
              <a:path w="56856" h="18376" extrusionOk="0">
                <a:moveTo>
                  <a:pt x="1406" y="0"/>
                </a:moveTo>
                <a:lnTo>
                  <a:pt x="1116" y="12"/>
                </a:lnTo>
                <a:lnTo>
                  <a:pt x="873" y="23"/>
                </a:lnTo>
                <a:lnTo>
                  <a:pt x="631" y="58"/>
                </a:lnTo>
                <a:lnTo>
                  <a:pt x="389" y="92"/>
                </a:lnTo>
                <a:lnTo>
                  <a:pt x="243" y="149"/>
                </a:lnTo>
                <a:lnTo>
                  <a:pt x="98" y="207"/>
                </a:lnTo>
                <a:lnTo>
                  <a:pt x="49" y="276"/>
                </a:lnTo>
                <a:lnTo>
                  <a:pt x="1" y="356"/>
                </a:lnTo>
                <a:lnTo>
                  <a:pt x="98" y="700"/>
                </a:lnTo>
                <a:lnTo>
                  <a:pt x="195" y="1044"/>
                </a:lnTo>
                <a:lnTo>
                  <a:pt x="340" y="1388"/>
                </a:lnTo>
                <a:lnTo>
                  <a:pt x="486" y="1721"/>
                </a:lnTo>
                <a:lnTo>
                  <a:pt x="679" y="2065"/>
                </a:lnTo>
                <a:lnTo>
                  <a:pt x="922" y="2409"/>
                </a:lnTo>
                <a:lnTo>
                  <a:pt x="1164" y="2742"/>
                </a:lnTo>
                <a:lnTo>
                  <a:pt x="1455" y="3086"/>
                </a:lnTo>
                <a:lnTo>
                  <a:pt x="2134" y="3763"/>
                </a:lnTo>
                <a:lnTo>
                  <a:pt x="2909" y="4439"/>
                </a:lnTo>
                <a:lnTo>
                  <a:pt x="3781" y="5116"/>
                </a:lnTo>
                <a:lnTo>
                  <a:pt x="4799" y="5781"/>
                </a:lnTo>
                <a:lnTo>
                  <a:pt x="5914" y="6447"/>
                </a:lnTo>
                <a:lnTo>
                  <a:pt x="7126" y="7100"/>
                </a:lnTo>
                <a:lnTo>
                  <a:pt x="8386" y="7754"/>
                </a:lnTo>
                <a:lnTo>
                  <a:pt x="9792" y="8385"/>
                </a:lnTo>
                <a:lnTo>
                  <a:pt x="11294" y="9027"/>
                </a:lnTo>
                <a:lnTo>
                  <a:pt x="12845" y="9647"/>
                </a:lnTo>
                <a:lnTo>
                  <a:pt x="14542" y="10255"/>
                </a:lnTo>
                <a:lnTo>
                  <a:pt x="16238" y="10863"/>
                </a:lnTo>
                <a:lnTo>
                  <a:pt x="18080" y="11448"/>
                </a:lnTo>
                <a:lnTo>
                  <a:pt x="19970" y="12033"/>
                </a:lnTo>
                <a:lnTo>
                  <a:pt x="21958" y="12595"/>
                </a:lnTo>
                <a:lnTo>
                  <a:pt x="23993" y="13145"/>
                </a:lnTo>
                <a:lnTo>
                  <a:pt x="26077" y="13673"/>
                </a:lnTo>
                <a:lnTo>
                  <a:pt x="28259" y="14189"/>
                </a:lnTo>
                <a:lnTo>
                  <a:pt x="30488" y="14694"/>
                </a:lnTo>
                <a:lnTo>
                  <a:pt x="32766" y="15175"/>
                </a:lnTo>
                <a:lnTo>
                  <a:pt x="35093" y="15646"/>
                </a:lnTo>
                <a:lnTo>
                  <a:pt x="37468" y="16093"/>
                </a:lnTo>
                <a:lnTo>
                  <a:pt x="39891" y="16517"/>
                </a:lnTo>
                <a:lnTo>
                  <a:pt x="42363" y="16919"/>
                </a:lnTo>
                <a:lnTo>
                  <a:pt x="44884" y="17297"/>
                </a:lnTo>
                <a:lnTo>
                  <a:pt x="47452" y="17653"/>
                </a:lnTo>
                <a:lnTo>
                  <a:pt x="50021" y="17997"/>
                </a:lnTo>
                <a:lnTo>
                  <a:pt x="52639" y="18307"/>
                </a:lnTo>
                <a:lnTo>
                  <a:pt x="52929" y="18330"/>
                </a:lnTo>
                <a:lnTo>
                  <a:pt x="53220" y="18353"/>
                </a:lnTo>
                <a:lnTo>
                  <a:pt x="53511" y="18364"/>
                </a:lnTo>
                <a:lnTo>
                  <a:pt x="53802" y="18376"/>
                </a:lnTo>
                <a:lnTo>
                  <a:pt x="54335" y="18364"/>
                </a:lnTo>
                <a:lnTo>
                  <a:pt x="54820" y="18330"/>
                </a:lnTo>
                <a:lnTo>
                  <a:pt x="55304" y="18272"/>
                </a:lnTo>
                <a:lnTo>
                  <a:pt x="55741" y="18192"/>
                </a:lnTo>
                <a:lnTo>
                  <a:pt x="56080" y="18112"/>
                </a:lnTo>
                <a:lnTo>
                  <a:pt x="56371" y="18009"/>
                </a:lnTo>
                <a:lnTo>
                  <a:pt x="56613" y="17894"/>
                </a:lnTo>
                <a:lnTo>
                  <a:pt x="56807" y="17779"/>
                </a:lnTo>
                <a:lnTo>
                  <a:pt x="56855" y="17665"/>
                </a:lnTo>
                <a:lnTo>
                  <a:pt x="56855" y="17550"/>
                </a:lnTo>
                <a:lnTo>
                  <a:pt x="56759" y="17435"/>
                </a:lnTo>
                <a:lnTo>
                  <a:pt x="56662" y="17378"/>
                </a:lnTo>
                <a:lnTo>
                  <a:pt x="56516" y="17320"/>
                </a:lnTo>
                <a:lnTo>
                  <a:pt x="56371" y="17275"/>
                </a:lnTo>
                <a:lnTo>
                  <a:pt x="56177" y="17229"/>
                </a:lnTo>
                <a:lnTo>
                  <a:pt x="55983" y="17183"/>
                </a:lnTo>
                <a:lnTo>
                  <a:pt x="55741" y="17137"/>
                </a:lnTo>
                <a:lnTo>
                  <a:pt x="53172" y="16735"/>
                </a:lnTo>
                <a:lnTo>
                  <a:pt x="50651" y="16334"/>
                </a:lnTo>
                <a:lnTo>
                  <a:pt x="48228" y="15921"/>
                </a:lnTo>
                <a:lnTo>
                  <a:pt x="45853" y="15497"/>
                </a:lnTo>
                <a:lnTo>
                  <a:pt x="43575" y="15072"/>
                </a:lnTo>
                <a:lnTo>
                  <a:pt x="41345" y="14636"/>
                </a:lnTo>
                <a:lnTo>
                  <a:pt x="39213" y="14200"/>
                </a:lnTo>
                <a:lnTo>
                  <a:pt x="37128" y="13765"/>
                </a:lnTo>
                <a:lnTo>
                  <a:pt x="35093" y="13306"/>
                </a:lnTo>
                <a:lnTo>
                  <a:pt x="33154" y="12847"/>
                </a:lnTo>
                <a:lnTo>
                  <a:pt x="31264" y="12377"/>
                </a:lnTo>
                <a:lnTo>
                  <a:pt x="29422" y="11906"/>
                </a:lnTo>
                <a:lnTo>
                  <a:pt x="27628" y="11425"/>
                </a:lnTo>
                <a:lnTo>
                  <a:pt x="25932" y="10931"/>
                </a:lnTo>
                <a:lnTo>
                  <a:pt x="24284" y="10427"/>
                </a:lnTo>
                <a:lnTo>
                  <a:pt x="22685" y="9922"/>
                </a:lnTo>
                <a:lnTo>
                  <a:pt x="21134" y="9406"/>
                </a:lnTo>
                <a:lnTo>
                  <a:pt x="19631" y="8878"/>
                </a:lnTo>
                <a:lnTo>
                  <a:pt x="18177" y="8339"/>
                </a:lnTo>
                <a:lnTo>
                  <a:pt x="16771" y="7789"/>
                </a:lnTo>
                <a:lnTo>
                  <a:pt x="15414" y="7227"/>
                </a:lnTo>
                <a:lnTo>
                  <a:pt x="14105" y="6665"/>
                </a:lnTo>
                <a:lnTo>
                  <a:pt x="12845" y="6080"/>
                </a:lnTo>
                <a:lnTo>
                  <a:pt x="11634" y="5495"/>
                </a:lnTo>
                <a:lnTo>
                  <a:pt x="10470" y="4887"/>
                </a:lnTo>
                <a:lnTo>
                  <a:pt x="9355" y="4267"/>
                </a:lnTo>
                <a:lnTo>
                  <a:pt x="8241" y="3648"/>
                </a:lnTo>
                <a:lnTo>
                  <a:pt x="7174" y="3006"/>
                </a:lnTo>
                <a:lnTo>
                  <a:pt x="6156" y="2352"/>
                </a:lnTo>
                <a:lnTo>
                  <a:pt x="5187" y="1686"/>
                </a:lnTo>
                <a:lnTo>
                  <a:pt x="4218" y="1010"/>
                </a:lnTo>
                <a:lnTo>
                  <a:pt x="3297" y="321"/>
                </a:lnTo>
                <a:lnTo>
                  <a:pt x="3200" y="241"/>
                </a:lnTo>
                <a:lnTo>
                  <a:pt x="3006" y="172"/>
                </a:lnTo>
                <a:lnTo>
                  <a:pt x="2764" y="115"/>
                </a:lnTo>
                <a:lnTo>
                  <a:pt x="2521" y="69"/>
                </a:lnTo>
                <a:lnTo>
                  <a:pt x="2279" y="35"/>
                </a:lnTo>
                <a:lnTo>
                  <a:pt x="1988" y="12"/>
                </a:lnTo>
                <a:lnTo>
                  <a:pt x="16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 rot="10800000">
            <a:off x="1563139" y="4366108"/>
            <a:ext cx="234786" cy="54332"/>
          </a:xfrm>
          <a:custGeom>
            <a:avLst/>
            <a:gdLst/>
            <a:ahLst/>
            <a:cxnLst/>
            <a:rect l="l" t="t" r="r" b="b"/>
            <a:pathLst>
              <a:path w="107700" h="6550" extrusionOk="0">
                <a:moveTo>
                  <a:pt x="2424" y="0"/>
                </a:moveTo>
                <a:lnTo>
                  <a:pt x="1891" y="11"/>
                </a:lnTo>
                <a:lnTo>
                  <a:pt x="1406" y="57"/>
                </a:lnTo>
                <a:lnTo>
                  <a:pt x="970" y="115"/>
                </a:lnTo>
                <a:lnTo>
                  <a:pt x="631" y="195"/>
                </a:lnTo>
                <a:lnTo>
                  <a:pt x="340" y="287"/>
                </a:lnTo>
                <a:lnTo>
                  <a:pt x="146" y="401"/>
                </a:lnTo>
                <a:lnTo>
                  <a:pt x="49" y="516"/>
                </a:lnTo>
                <a:lnTo>
                  <a:pt x="1" y="642"/>
                </a:lnTo>
                <a:lnTo>
                  <a:pt x="49" y="769"/>
                </a:lnTo>
                <a:lnTo>
                  <a:pt x="243" y="895"/>
                </a:lnTo>
                <a:lnTo>
                  <a:pt x="486" y="1021"/>
                </a:lnTo>
                <a:lnTo>
                  <a:pt x="873" y="1147"/>
                </a:lnTo>
                <a:lnTo>
                  <a:pt x="1358" y="1250"/>
                </a:lnTo>
                <a:lnTo>
                  <a:pt x="2764" y="1514"/>
                </a:lnTo>
                <a:lnTo>
                  <a:pt x="4169" y="1766"/>
                </a:lnTo>
                <a:lnTo>
                  <a:pt x="5623" y="2019"/>
                </a:lnTo>
                <a:lnTo>
                  <a:pt x="7077" y="2260"/>
                </a:lnTo>
                <a:lnTo>
                  <a:pt x="8531" y="2489"/>
                </a:lnTo>
                <a:lnTo>
                  <a:pt x="10034" y="2707"/>
                </a:lnTo>
                <a:lnTo>
                  <a:pt x="11585" y="2925"/>
                </a:lnTo>
                <a:lnTo>
                  <a:pt x="13088" y="3131"/>
                </a:lnTo>
                <a:lnTo>
                  <a:pt x="14639" y="3338"/>
                </a:lnTo>
                <a:lnTo>
                  <a:pt x="16238" y="3533"/>
                </a:lnTo>
                <a:lnTo>
                  <a:pt x="17789" y="3716"/>
                </a:lnTo>
                <a:lnTo>
                  <a:pt x="19389" y="3900"/>
                </a:lnTo>
                <a:lnTo>
                  <a:pt x="20988" y="4072"/>
                </a:lnTo>
                <a:lnTo>
                  <a:pt x="22636" y="4244"/>
                </a:lnTo>
                <a:lnTo>
                  <a:pt x="24284" y="4405"/>
                </a:lnTo>
                <a:lnTo>
                  <a:pt x="25932" y="4554"/>
                </a:lnTo>
                <a:lnTo>
                  <a:pt x="27580" y="4703"/>
                </a:lnTo>
                <a:lnTo>
                  <a:pt x="29276" y="4852"/>
                </a:lnTo>
                <a:lnTo>
                  <a:pt x="32669" y="5116"/>
                </a:lnTo>
                <a:lnTo>
                  <a:pt x="36111" y="5345"/>
                </a:lnTo>
                <a:lnTo>
                  <a:pt x="39552" y="5563"/>
                </a:lnTo>
                <a:lnTo>
                  <a:pt x="43042" y="5758"/>
                </a:lnTo>
                <a:lnTo>
                  <a:pt x="46531" y="5930"/>
                </a:lnTo>
                <a:lnTo>
                  <a:pt x="50070" y="6079"/>
                </a:lnTo>
                <a:lnTo>
                  <a:pt x="53560" y="6205"/>
                </a:lnTo>
                <a:lnTo>
                  <a:pt x="57098" y="6309"/>
                </a:lnTo>
                <a:lnTo>
                  <a:pt x="60636" y="6389"/>
                </a:lnTo>
                <a:lnTo>
                  <a:pt x="64174" y="6458"/>
                </a:lnTo>
                <a:lnTo>
                  <a:pt x="67664" y="6504"/>
                </a:lnTo>
                <a:lnTo>
                  <a:pt x="71154" y="6538"/>
                </a:lnTo>
                <a:lnTo>
                  <a:pt x="74644" y="6550"/>
                </a:lnTo>
                <a:lnTo>
                  <a:pt x="78085" y="6538"/>
                </a:lnTo>
                <a:lnTo>
                  <a:pt x="81478" y="6515"/>
                </a:lnTo>
                <a:lnTo>
                  <a:pt x="84871" y="6481"/>
                </a:lnTo>
                <a:lnTo>
                  <a:pt x="88215" y="6423"/>
                </a:lnTo>
                <a:lnTo>
                  <a:pt x="91463" y="6366"/>
                </a:lnTo>
                <a:lnTo>
                  <a:pt x="94710" y="6274"/>
                </a:lnTo>
                <a:lnTo>
                  <a:pt x="97861" y="6182"/>
                </a:lnTo>
                <a:lnTo>
                  <a:pt x="100914" y="6079"/>
                </a:lnTo>
                <a:lnTo>
                  <a:pt x="103968" y="5965"/>
                </a:lnTo>
                <a:lnTo>
                  <a:pt x="106876" y="5827"/>
                </a:lnTo>
                <a:lnTo>
                  <a:pt x="107167" y="5815"/>
                </a:lnTo>
                <a:lnTo>
                  <a:pt x="107361" y="5792"/>
                </a:lnTo>
                <a:lnTo>
                  <a:pt x="107506" y="5758"/>
                </a:lnTo>
                <a:lnTo>
                  <a:pt x="107603" y="5724"/>
                </a:lnTo>
                <a:lnTo>
                  <a:pt x="107651" y="5689"/>
                </a:lnTo>
                <a:lnTo>
                  <a:pt x="107700" y="5643"/>
                </a:lnTo>
                <a:lnTo>
                  <a:pt x="107651" y="5597"/>
                </a:lnTo>
                <a:lnTo>
                  <a:pt x="107603" y="5563"/>
                </a:lnTo>
                <a:lnTo>
                  <a:pt x="107506" y="5517"/>
                </a:lnTo>
                <a:lnTo>
                  <a:pt x="107409" y="5471"/>
                </a:lnTo>
                <a:lnTo>
                  <a:pt x="107264" y="5437"/>
                </a:lnTo>
                <a:lnTo>
                  <a:pt x="107070" y="5402"/>
                </a:lnTo>
                <a:lnTo>
                  <a:pt x="106876" y="5368"/>
                </a:lnTo>
                <a:lnTo>
                  <a:pt x="106682" y="5345"/>
                </a:lnTo>
                <a:lnTo>
                  <a:pt x="106440" y="5322"/>
                </a:lnTo>
                <a:lnTo>
                  <a:pt x="106197" y="5311"/>
                </a:lnTo>
                <a:lnTo>
                  <a:pt x="99412" y="5162"/>
                </a:lnTo>
                <a:lnTo>
                  <a:pt x="92771" y="5047"/>
                </a:lnTo>
                <a:lnTo>
                  <a:pt x="79878" y="4829"/>
                </a:lnTo>
                <a:lnTo>
                  <a:pt x="73529" y="4714"/>
                </a:lnTo>
                <a:lnTo>
                  <a:pt x="67276" y="4588"/>
                </a:lnTo>
                <a:lnTo>
                  <a:pt x="64174" y="4508"/>
                </a:lnTo>
                <a:lnTo>
                  <a:pt x="61072" y="4428"/>
                </a:lnTo>
                <a:lnTo>
                  <a:pt x="57970" y="4336"/>
                </a:lnTo>
                <a:lnTo>
                  <a:pt x="54917" y="4233"/>
                </a:lnTo>
                <a:lnTo>
                  <a:pt x="51815" y="4118"/>
                </a:lnTo>
                <a:lnTo>
                  <a:pt x="48761" y="3992"/>
                </a:lnTo>
                <a:lnTo>
                  <a:pt x="45659" y="3854"/>
                </a:lnTo>
                <a:lnTo>
                  <a:pt x="42557" y="3693"/>
                </a:lnTo>
                <a:lnTo>
                  <a:pt x="39455" y="3521"/>
                </a:lnTo>
                <a:lnTo>
                  <a:pt x="36353" y="3326"/>
                </a:lnTo>
                <a:lnTo>
                  <a:pt x="33251" y="3120"/>
                </a:lnTo>
                <a:lnTo>
                  <a:pt x="30100" y="2879"/>
                </a:lnTo>
                <a:lnTo>
                  <a:pt x="26950" y="2627"/>
                </a:lnTo>
                <a:lnTo>
                  <a:pt x="23799" y="2351"/>
                </a:lnTo>
                <a:lnTo>
                  <a:pt x="20600" y="2053"/>
                </a:lnTo>
                <a:lnTo>
                  <a:pt x="17401" y="1721"/>
                </a:lnTo>
                <a:lnTo>
                  <a:pt x="14154" y="1365"/>
                </a:lnTo>
                <a:lnTo>
                  <a:pt x="10906" y="986"/>
                </a:lnTo>
                <a:lnTo>
                  <a:pt x="7611" y="574"/>
                </a:lnTo>
                <a:lnTo>
                  <a:pt x="4266" y="138"/>
                </a:lnTo>
                <a:lnTo>
                  <a:pt x="3927" y="92"/>
                </a:lnTo>
                <a:lnTo>
                  <a:pt x="3636" y="57"/>
                </a:lnTo>
                <a:lnTo>
                  <a:pt x="3297" y="34"/>
                </a:lnTo>
                <a:lnTo>
                  <a:pt x="3006" y="11"/>
                </a:lnTo>
                <a:lnTo>
                  <a:pt x="27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10800000">
            <a:off x="1605089" y="3843888"/>
            <a:ext cx="109787" cy="223127"/>
          </a:xfrm>
          <a:custGeom>
            <a:avLst/>
            <a:gdLst/>
            <a:ahLst/>
            <a:cxnLst/>
            <a:rect l="l" t="t" r="r" b="b"/>
            <a:pathLst>
              <a:path w="50361" h="26899" extrusionOk="0">
                <a:moveTo>
                  <a:pt x="389" y="1"/>
                </a:moveTo>
                <a:lnTo>
                  <a:pt x="243" y="12"/>
                </a:lnTo>
                <a:lnTo>
                  <a:pt x="98" y="24"/>
                </a:lnTo>
                <a:lnTo>
                  <a:pt x="1" y="58"/>
                </a:lnTo>
                <a:lnTo>
                  <a:pt x="1" y="104"/>
                </a:lnTo>
                <a:lnTo>
                  <a:pt x="49" y="1033"/>
                </a:lnTo>
                <a:lnTo>
                  <a:pt x="195" y="1962"/>
                </a:lnTo>
                <a:lnTo>
                  <a:pt x="389" y="2903"/>
                </a:lnTo>
                <a:lnTo>
                  <a:pt x="679" y="3855"/>
                </a:lnTo>
                <a:lnTo>
                  <a:pt x="1067" y="4807"/>
                </a:lnTo>
                <a:lnTo>
                  <a:pt x="1503" y="5771"/>
                </a:lnTo>
                <a:lnTo>
                  <a:pt x="2037" y="6723"/>
                </a:lnTo>
                <a:lnTo>
                  <a:pt x="2667" y="7686"/>
                </a:lnTo>
                <a:lnTo>
                  <a:pt x="3394" y="8638"/>
                </a:lnTo>
                <a:lnTo>
                  <a:pt x="4169" y="9602"/>
                </a:lnTo>
                <a:lnTo>
                  <a:pt x="5042" y="10554"/>
                </a:lnTo>
                <a:lnTo>
                  <a:pt x="6011" y="11494"/>
                </a:lnTo>
                <a:lnTo>
                  <a:pt x="7077" y="12435"/>
                </a:lnTo>
                <a:lnTo>
                  <a:pt x="8241" y="13364"/>
                </a:lnTo>
                <a:lnTo>
                  <a:pt x="9452" y="14281"/>
                </a:lnTo>
                <a:lnTo>
                  <a:pt x="10809" y="15188"/>
                </a:lnTo>
                <a:lnTo>
                  <a:pt x="12264" y="16082"/>
                </a:lnTo>
                <a:lnTo>
                  <a:pt x="13766" y="16965"/>
                </a:lnTo>
                <a:lnTo>
                  <a:pt x="14590" y="17390"/>
                </a:lnTo>
                <a:lnTo>
                  <a:pt x="15414" y="17826"/>
                </a:lnTo>
                <a:lnTo>
                  <a:pt x="16238" y="18250"/>
                </a:lnTo>
                <a:lnTo>
                  <a:pt x="17111" y="18663"/>
                </a:lnTo>
                <a:lnTo>
                  <a:pt x="18031" y="19076"/>
                </a:lnTo>
                <a:lnTo>
                  <a:pt x="18952" y="19489"/>
                </a:lnTo>
                <a:lnTo>
                  <a:pt x="19922" y="19890"/>
                </a:lnTo>
                <a:lnTo>
                  <a:pt x="20891" y="20292"/>
                </a:lnTo>
                <a:lnTo>
                  <a:pt x="21861" y="20682"/>
                </a:lnTo>
                <a:lnTo>
                  <a:pt x="22927" y="21072"/>
                </a:lnTo>
                <a:lnTo>
                  <a:pt x="23945" y="21450"/>
                </a:lnTo>
                <a:lnTo>
                  <a:pt x="25059" y="21829"/>
                </a:lnTo>
                <a:lnTo>
                  <a:pt x="26174" y="22196"/>
                </a:lnTo>
                <a:lnTo>
                  <a:pt x="27289" y="22552"/>
                </a:lnTo>
                <a:lnTo>
                  <a:pt x="28452" y="22907"/>
                </a:lnTo>
                <a:lnTo>
                  <a:pt x="29616" y="23251"/>
                </a:lnTo>
                <a:lnTo>
                  <a:pt x="30876" y="23595"/>
                </a:lnTo>
                <a:lnTo>
                  <a:pt x="32088" y="23928"/>
                </a:lnTo>
                <a:lnTo>
                  <a:pt x="33348" y="24249"/>
                </a:lnTo>
                <a:lnTo>
                  <a:pt x="34656" y="24570"/>
                </a:lnTo>
                <a:lnTo>
                  <a:pt x="35965" y="24880"/>
                </a:lnTo>
                <a:lnTo>
                  <a:pt x="37322" y="25178"/>
                </a:lnTo>
                <a:lnTo>
                  <a:pt x="38728" y="25476"/>
                </a:lnTo>
                <a:lnTo>
                  <a:pt x="40133" y="25752"/>
                </a:lnTo>
                <a:lnTo>
                  <a:pt x="41588" y="26027"/>
                </a:lnTo>
                <a:lnTo>
                  <a:pt x="43042" y="26291"/>
                </a:lnTo>
                <a:lnTo>
                  <a:pt x="44544" y="26555"/>
                </a:lnTo>
                <a:lnTo>
                  <a:pt x="46047" y="26795"/>
                </a:lnTo>
                <a:lnTo>
                  <a:pt x="46338" y="26841"/>
                </a:lnTo>
                <a:lnTo>
                  <a:pt x="46628" y="26864"/>
                </a:lnTo>
                <a:lnTo>
                  <a:pt x="46919" y="26887"/>
                </a:lnTo>
                <a:lnTo>
                  <a:pt x="47210" y="26899"/>
                </a:lnTo>
                <a:lnTo>
                  <a:pt x="47743" y="26899"/>
                </a:lnTo>
                <a:lnTo>
                  <a:pt x="48034" y="26876"/>
                </a:lnTo>
                <a:lnTo>
                  <a:pt x="48276" y="26864"/>
                </a:lnTo>
                <a:lnTo>
                  <a:pt x="48761" y="26795"/>
                </a:lnTo>
                <a:lnTo>
                  <a:pt x="49197" y="26715"/>
                </a:lnTo>
                <a:lnTo>
                  <a:pt x="49585" y="26600"/>
                </a:lnTo>
                <a:lnTo>
                  <a:pt x="49876" y="26486"/>
                </a:lnTo>
                <a:lnTo>
                  <a:pt x="50118" y="26360"/>
                </a:lnTo>
                <a:lnTo>
                  <a:pt x="50264" y="26222"/>
                </a:lnTo>
                <a:lnTo>
                  <a:pt x="50361" y="26073"/>
                </a:lnTo>
                <a:lnTo>
                  <a:pt x="50312" y="25935"/>
                </a:lnTo>
                <a:lnTo>
                  <a:pt x="50264" y="25866"/>
                </a:lnTo>
                <a:lnTo>
                  <a:pt x="50167" y="25798"/>
                </a:lnTo>
                <a:lnTo>
                  <a:pt x="50070" y="25740"/>
                </a:lnTo>
                <a:lnTo>
                  <a:pt x="49924" y="25671"/>
                </a:lnTo>
                <a:lnTo>
                  <a:pt x="49730" y="25614"/>
                </a:lnTo>
                <a:lnTo>
                  <a:pt x="49537" y="25568"/>
                </a:lnTo>
                <a:lnTo>
                  <a:pt x="49294" y="25511"/>
                </a:lnTo>
                <a:lnTo>
                  <a:pt x="49003" y="25465"/>
                </a:lnTo>
                <a:lnTo>
                  <a:pt x="47404" y="25224"/>
                </a:lnTo>
                <a:lnTo>
                  <a:pt x="45804" y="24972"/>
                </a:lnTo>
                <a:lnTo>
                  <a:pt x="44253" y="24708"/>
                </a:lnTo>
                <a:lnTo>
                  <a:pt x="42799" y="24444"/>
                </a:lnTo>
                <a:lnTo>
                  <a:pt x="41345" y="24169"/>
                </a:lnTo>
                <a:lnTo>
                  <a:pt x="39940" y="23882"/>
                </a:lnTo>
                <a:lnTo>
                  <a:pt x="38534" y="23595"/>
                </a:lnTo>
                <a:lnTo>
                  <a:pt x="37225" y="23297"/>
                </a:lnTo>
                <a:lnTo>
                  <a:pt x="35917" y="22987"/>
                </a:lnTo>
                <a:lnTo>
                  <a:pt x="34656" y="22678"/>
                </a:lnTo>
                <a:lnTo>
                  <a:pt x="33445" y="22357"/>
                </a:lnTo>
                <a:lnTo>
                  <a:pt x="32233" y="22035"/>
                </a:lnTo>
                <a:lnTo>
                  <a:pt x="31118" y="21703"/>
                </a:lnTo>
                <a:lnTo>
                  <a:pt x="30003" y="21370"/>
                </a:lnTo>
                <a:lnTo>
                  <a:pt x="28889" y="21026"/>
                </a:lnTo>
                <a:lnTo>
                  <a:pt x="27871" y="20682"/>
                </a:lnTo>
                <a:lnTo>
                  <a:pt x="26853" y="20326"/>
                </a:lnTo>
                <a:lnTo>
                  <a:pt x="25835" y="19971"/>
                </a:lnTo>
                <a:lnTo>
                  <a:pt x="24914" y="19604"/>
                </a:lnTo>
                <a:lnTo>
                  <a:pt x="23993" y="19237"/>
                </a:lnTo>
                <a:lnTo>
                  <a:pt x="23072" y="18870"/>
                </a:lnTo>
                <a:lnTo>
                  <a:pt x="22200" y="18491"/>
                </a:lnTo>
                <a:lnTo>
                  <a:pt x="21376" y="18101"/>
                </a:lnTo>
                <a:lnTo>
                  <a:pt x="20552" y="17711"/>
                </a:lnTo>
                <a:lnTo>
                  <a:pt x="19776" y="17321"/>
                </a:lnTo>
                <a:lnTo>
                  <a:pt x="19001" y="16920"/>
                </a:lnTo>
                <a:lnTo>
                  <a:pt x="17547" y="16117"/>
                </a:lnTo>
                <a:lnTo>
                  <a:pt x="16141" y="15291"/>
                </a:lnTo>
                <a:lnTo>
                  <a:pt x="14881" y="14465"/>
                </a:lnTo>
                <a:lnTo>
                  <a:pt x="13669" y="13616"/>
                </a:lnTo>
                <a:lnTo>
                  <a:pt x="12554" y="12756"/>
                </a:lnTo>
                <a:lnTo>
                  <a:pt x="11488" y="11884"/>
                </a:lnTo>
                <a:lnTo>
                  <a:pt x="10470" y="11001"/>
                </a:lnTo>
                <a:lnTo>
                  <a:pt x="9549" y="10106"/>
                </a:lnTo>
                <a:lnTo>
                  <a:pt x="8628" y="9212"/>
                </a:lnTo>
                <a:lnTo>
                  <a:pt x="7756" y="8305"/>
                </a:lnTo>
                <a:lnTo>
                  <a:pt x="6932" y="7399"/>
                </a:lnTo>
                <a:lnTo>
                  <a:pt x="5381" y="5576"/>
                </a:lnTo>
                <a:lnTo>
                  <a:pt x="3878" y="3740"/>
                </a:lnTo>
                <a:lnTo>
                  <a:pt x="2424" y="1917"/>
                </a:lnTo>
                <a:lnTo>
                  <a:pt x="922" y="104"/>
                </a:lnTo>
                <a:lnTo>
                  <a:pt x="825" y="58"/>
                </a:lnTo>
                <a:lnTo>
                  <a:pt x="728" y="24"/>
                </a:lnTo>
                <a:lnTo>
                  <a:pt x="582" y="12"/>
                </a:lnTo>
                <a:lnTo>
                  <a:pt x="38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10800000">
            <a:off x="-35074" y="2984154"/>
            <a:ext cx="849722" cy="1725315"/>
          </a:xfrm>
          <a:custGeom>
            <a:avLst/>
            <a:gdLst/>
            <a:ahLst/>
            <a:cxnLst/>
            <a:rect l="l" t="t" r="r" b="b"/>
            <a:pathLst>
              <a:path w="389792" h="208014" extrusionOk="0">
                <a:moveTo>
                  <a:pt x="117296" y="0"/>
                </a:moveTo>
                <a:lnTo>
                  <a:pt x="114097" y="23"/>
                </a:lnTo>
                <a:lnTo>
                  <a:pt x="110898" y="58"/>
                </a:lnTo>
                <a:lnTo>
                  <a:pt x="107748" y="115"/>
                </a:lnTo>
                <a:lnTo>
                  <a:pt x="104597" y="195"/>
                </a:lnTo>
                <a:lnTo>
                  <a:pt x="101495" y="299"/>
                </a:lnTo>
                <a:lnTo>
                  <a:pt x="98393" y="425"/>
                </a:lnTo>
                <a:lnTo>
                  <a:pt x="95339" y="574"/>
                </a:lnTo>
                <a:lnTo>
                  <a:pt x="92334" y="757"/>
                </a:lnTo>
                <a:lnTo>
                  <a:pt x="89378" y="952"/>
                </a:lnTo>
                <a:lnTo>
                  <a:pt x="87875" y="1067"/>
                </a:lnTo>
                <a:lnTo>
                  <a:pt x="86421" y="1182"/>
                </a:lnTo>
                <a:lnTo>
                  <a:pt x="84967" y="1308"/>
                </a:lnTo>
                <a:lnTo>
                  <a:pt x="83513" y="1434"/>
                </a:lnTo>
                <a:lnTo>
                  <a:pt x="82107" y="1572"/>
                </a:lnTo>
                <a:lnTo>
                  <a:pt x="80653" y="1721"/>
                </a:lnTo>
                <a:lnTo>
                  <a:pt x="79248" y="1870"/>
                </a:lnTo>
                <a:lnTo>
                  <a:pt x="77842" y="2031"/>
                </a:lnTo>
                <a:lnTo>
                  <a:pt x="76485" y="2191"/>
                </a:lnTo>
                <a:lnTo>
                  <a:pt x="75128" y="2363"/>
                </a:lnTo>
                <a:lnTo>
                  <a:pt x="73771" y="2547"/>
                </a:lnTo>
                <a:lnTo>
                  <a:pt x="72413" y="2730"/>
                </a:lnTo>
                <a:lnTo>
                  <a:pt x="71056" y="2925"/>
                </a:lnTo>
                <a:lnTo>
                  <a:pt x="69748" y="3120"/>
                </a:lnTo>
                <a:lnTo>
                  <a:pt x="68439" y="3327"/>
                </a:lnTo>
                <a:lnTo>
                  <a:pt x="67130" y="3545"/>
                </a:lnTo>
                <a:lnTo>
                  <a:pt x="65870" y="3763"/>
                </a:lnTo>
                <a:lnTo>
                  <a:pt x="64610" y="3992"/>
                </a:lnTo>
                <a:lnTo>
                  <a:pt x="63350" y="4233"/>
                </a:lnTo>
                <a:lnTo>
                  <a:pt x="62138" y="4474"/>
                </a:lnTo>
                <a:lnTo>
                  <a:pt x="60926" y="4726"/>
                </a:lnTo>
                <a:lnTo>
                  <a:pt x="59714" y="4990"/>
                </a:lnTo>
                <a:lnTo>
                  <a:pt x="58551" y="5254"/>
                </a:lnTo>
                <a:lnTo>
                  <a:pt x="57388" y="5529"/>
                </a:lnTo>
                <a:lnTo>
                  <a:pt x="56225" y="5816"/>
                </a:lnTo>
                <a:lnTo>
                  <a:pt x="55110" y="6103"/>
                </a:lnTo>
                <a:lnTo>
                  <a:pt x="53995" y="6401"/>
                </a:lnTo>
                <a:lnTo>
                  <a:pt x="52880" y="6710"/>
                </a:lnTo>
                <a:lnTo>
                  <a:pt x="51814" y="7032"/>
                </a:lnTo>
                <a:lnTo>
                  <a:pt x="50748" y="7353"/>
                </a:lnTo>
                <a:lnTo>
                  <a:pt x="49730" y="7685"/>
                </a:lnTo>
                <a:lnTo>
                  <a:pt x="48712" y="8030"/>
                </a:lnTo>
                <a:lnTo>
                  <a:pt x="47694" y="8374"/>
                </a:lnTo>
                <a:lnTo>
                  <a:pt x="46725" y="8729"/>
                </a:lnTo>
                <a:lnTo>
                  <a:pt x="44980" y="9383"/>
                </a:lnTo>
                <a:lnTo>
                  <a:pt x="43283" y="10048"/>
                </a:lnTo>
                <a:lnTo>
                  <a:pt x="41635" y="10725"/>
                </a:lnTo>
                <a:lnTo>
                  <a:pt x="39987" y="11402"/>
                </a:lnTo>
                <a:lnTo>
                  <a:pt x="38436" y="12079"/>
                </a:lnTo>
                <a:lnTo>
                  <a:pt x="36885" y="12767"/>
                </a:lnTo>
                <a:lnTo>
                  <a:pt x="35334" y="13455"/>
                </a:lnTo>
                <a:lnTo>
                  <a:pt x="33880" y="14155"/>
                </a:lnTo>
                <a:lnTo>
                  <a:pt x="32426" y="14854"/>
                </a:lnTo>
                <a:lnTo>
                  <a:pt x="31021" y="15566"/>
                </a:lnTo>
                <a:lnTo>
                  <a:pt x="29663" y="16277"/>
                </a:lnTo>
                <a:lnTo>
                  <a:pt x="28355" y="16988"/>
                </a:lnTo>
                <a:lnTo>
                  <a:pt x="27046" y="17710"/>
                </a:lnTo>
                <a:lnTo>
                  <a:pt x="25786" y="18445"/>
                </a:lnTo>
                <a:lnTo>
                  <a:pt x="24526" y="19179"/>
                </a:lnTo>
                <a:lnTo>
                  <a:pt x="23362" y="19913"/>
                </a:lnTo>
                <a:lnTo>
                  <a:pt x="22199" y="20647"/>
                </a:lnTo>
                <a:lnTo>
                  <a:pt x="21036" y="21392"/>
                </a:lnTo>
                <a:lnTo>
                  <a:pt x="19970" y="22149"/>
                </a:lnTo>
                <a:lnTo>
                  <a:pt x="18903" y="22895"/>
                </a:lnTo>
                <a:lnTo>
                  <a:pt x="17885" y="23652"/>
                </a:lnTo>
                <a:lnTo>
                  <a:pt x="16868" y="24421"/>
                </a:lnTo>
                <a:lnTo>
                  <a:pt x="15898" y="25189"/>
                </a:lnTo>
                <a:lnTo>
                  <a:pt x="14977" y="25958"/>
                </a:lnTo>
                <a:lnTo>
                  <a:pt x="14105" y="26726"/>
                </a:lnTo>
                <a:lnTo>
                  <a:pt x="13232" y="27506"/>
                </a:lnTo>
                <a:lnTo>
                  <a:pt x="12360" y="28286"/>
                </a:lnTo>
                <a:lnTo>
                  <a:pt x="11584" y="29066"/>
                </a:lnTo>
                <a:lnTo>
                  <a:pt x="10809" y="29857"/>
                </a:lnTo>
                <a:lnTo>
                  <a:pt x="10033" y="30649"/>
                </a:lnTo>
                <a:lnTo>
                  <a:pt x="9306" y="31440"/>
                </a:lnTo>
                <a:lnTo>
                  <a:pt x="8628" y="32243"/>
                </a:lnTo>
                <a:lnTo>
                  <a:pt x="7658" y="33436"/>
                </a:lnTo>
                <a:lnTo>
                  <a:pt x="6737" y="34629"/>
                </a:lnTo>
                <a:lnTo>
                  <a:pt x="5913" y="35833"/>
                </a:lnTo>
                <a:lnTo>
                  <a:pt x="5138" y="37049"/>
                </a:lnTo>
                <a:lnTo>
                  <a:pt x="4411" y="38265"/>
                </a:lnTo>
                <a:lnTo>
                  <a:pt x="3732" y="39481"/>
                </a:lnTo>
                <a:lnTo>
                  <a:pt x="3102" y="40708"/>
                </a:lnTo>
                <a:lnTo>
                  <a:pt x="2569" y="41936"/>
                </a:lnTo>
                <a:lnTo>
                  <a:pt x="2084" y="43174"/>
                </a:lnTo>
                <a:lnTo>
                  <a:pt x="1648" y="44413"/>
                </a:lnTo>
                <a:lnTo>
                  <a:pt x="1260" y="45663"/>
                </a:lnTo>
                <a:lnTo>
                  <a:pt x="921" y="46914"/>
                </a:lnTo>
                <a:lnTo>
                  <a:pt x="630" y="48164"/>
                </a:lnTo>
                <a:lnTo>
                  <a:pt x="388" y="49414"/>
                </a:lnTo>
                <a:lnTo>
                  <a:pt x="243" y="50676"/>
                </a:lnTo>
                <a:lnTo>
                  <a:pt x="97" y="51938"/>
                </a:lnTo>
                <a:lnTo>
                  <a:pt x="0" y="53199"/>
                </a:lnTo>
                <a:lnTo>
                  <a:pt x="0" y="54461"/>
                </a:lnTo>
                <a:lnTo>
                  <a:pt x="0" y="55734"/>
                </a:lnTo>
                <a:lnTo>
                  <a:pt x="49" y="56996"/>
                </a:lnTo>
                <a:lnTo>
                  <a:pt x="146" y="58269"/>
                </a:lnTo>
                <a:lnTo>
                  <a:pt x="291" y="59542"/>
                </a:lnTo>
                <a:lnTo>
                  <a:pt x="485" y="60804"/>
                </a:lnTo>
                <a:lnTo>
                  <a:pt x="679" y="62077"/>
                </a:lnTo>
                <a:lnTo>
                  <a:pt x="970" y="63351"/>
                </a:lnTo>
                <a:lnTo>
                  <a:pt x="1260" y="64624"/>
                </a:lnTo>
                <a:lnTo>
                  <a:pt x="1600" y="65897"/>
                </a:lnTo>
                <a:lnTo>
                  <a:pt x="1987" y="67170"/>
                </a:lnTo>
                <a:lnTo>
                  <a:pt x="2424" y="68432"/>
                </a:lnTo>
                <a:lnTo>
                  <a:pt x="2860" y="69705"/>
                </a:lnTo>
                <a:lnTo>
                  <a:pt x="3345" y="70967"/>
                </a:lnTo>
                <a:lnTo>
                  <a:pt x="3878" y="72240"/>
                </a:lnTo>
                <a:lnTo>
                  <a:pt x="4411" y="73502"/>
                </a:lnTo>
                <a:lnTo>
                  <a:pt x="4993" y="74763"/>
                </a:lnTo>
                <a:lnTo>
                  <a:pt x="5623" y="76014"/>
                </a:lnTo>
                <a:lnTo>
                  <a:pt x="6253" y="77275"/>
                </a:lnTo>
                <a:lnTo>
                  <a:pt x="6931" y="78526"/>
                </a:lnTo>
                <a:lnTo>
                  <a:pt x="7658" y="79765"/>
                </a:lnTo>
                <a:lnTo>
                  <a:pt x="9112" y="82254"/>
                </a:lnTo>
                <a:lnTo>
                  <a:pt x="10712" y="84720"/>
                </a:lnTo>
                <a:lnTo>
                  <a:pt x="12360" y="87163"/>
                </a:lnTo>
                <a:lnTo>
                  <a:pt x="14105" y="89583"/>
                </a:lnTo>
                <a:lnTo>
                  <a:pt x="15898" y="91992"/>
                </a:lnTo>
                <a:lnTo>
                  <a:pt x="17788" y="94366"/>
                </a:lnTo>
                <a:lnTo>
                  <a:pt x="19727" y="96706"/>
                </a:lnTo>
                <a:lnTo>
                  <a:pt x="21714" y="99023"/>
                </a:lnTo>
                <a:lnTo>
                  <a:pt x="23750" y="101294"/>
                </a:lnTo>
                <a:lnTo>
                  <a:pt x="25834" y="103542"/>
                </a:lnTo>
                <a:lnTo>
                  <a:pt x="27919" y="105745"/>
                </a:lnTo>
                <a:lnTo>
                  <a:pt x="30051" y="107913"/>
                </a:lnTo>
                <a:lnTo>
                  <a:pt x="32135" y="110034"/>
                </a:lnTo>
                <a:lnTo>
                  <a:pt x="33638" y="111503"/>
                </a:lnTo>
                <a:lnTo>
                  <a:pt x="35189" y="112971"/>
                </a:lnTo>
                <a:lnTo>
                  <a:pt x="36740" y="114428"/>
                </a:lnTo>
                <a:lnTo>
                  <a:pt x="38339" y="115896"/>
                </a:lnTo>
                <a:lnTo>
                  <a:pt x="39939" y="117353"/>
                </a:lnTo>
                <a:lnTo>
                  <a:pt x="41635" y="118809"/>
                </a:lnTo>
                <a:lnTo>
                  <a:pt x="43332" y="120266"/>
                </a:lnTo>
                <a:lnTo>
                  <a:pt x="45028" y="121723"/>
                </a:lnTo>
                <a:lnTo>
                  <a:pt x="46822" y="123179"/>
                </a:lnTo>
                <a:lnTo>
                  <a:pt x="48615" y="124625"/>
                </a:lnTo>
                <a:lnTo>
                  <a:pt x="50408" y="126070"/>
                </a:lnTo>
                <a:lnTo>
                  <a:pt x="52299" y="127515"/>
                </a:lnTo>
                <a:lnTo>
                  <a:pt x="54189" y="128960"/>
                </a:lnTo>
                <a:lnTo>
                  <a:pt x="56176" y="130406"/>
                </a:lnTo>
                <a:lnTo>
                  <a:pt x="58115" y="131839"/>
                </a:lnTo>
                <a:lnTo>
                  <a:pt x="60151" y="133273"/>
                </a:lnTo>
                <a:lnTo>
                  <a:pt x="62235" y="134707"/>
                </a:lnTo>
                <a:lnTo>
                  <a:pt x="64319" y="136129"/>
                </a:lnTo>
                <a:lnTo>
                  <a:pt x="66452" y="137552"/>
                </a:lnTo>
                <a:lnTo>
                  <a:pt x="68633" y="138974"/>
                </a:lnTo>
                <a:lnTo>
                  <a:pt x="70862" y="140396"/>
                </a:lnTo>
                <a:lnTo>
                  <a:pt x="73092" y="141807"/>
                </a:lnTo>
                <a:lnTo>
                  <a:pt x="75419" y="143218"/>
                </a:lnTo>
                <a:lnTo>
                  <a:pt x="77745" y="144617"/>
                </a:lnTo>
                <a:lnTo>
                  <a:pt x="80120" y="146017"/>
                </a:lnTo>
                <a:lnTo>
                  <a:pt x="82544" y="147416"/>
                </a:lnTo>
                <a:lnTo>
                  <a:pt x="85016" y="148815"/>
                </a:lnTo>
                <a:lnTo>
                  <a:pt x="87536" y="150203"/>
                </a:lnTo>
                <a:lnTo>
                  <a:pt x="90105" y="151580"/>
                </a:lnTo>
                <a:lnTo>
                  <a:pt x="92722" y="152956"/>
                </a:lnTo>
                <a:lnTo>
                  <a:pt x="95339" y="154333"/>
                </a:lnTo>
                <a:lnTo>
                  <a:pt x="98054" y="155698"/>
                </a:lnTo>
                <a:lnTo>
                  <a:pt x="100720" y="157028"/>
                </a:lnTo>
                <a:lnTo>
                  <a:pt x="103434" y="158336"/>
                </a:lnTo>
                <a:lnTo>
                  <a:pt x="106148" y="159655"/>
                </a:lnTo>
                <a:lnTo>
                  <a:pt x="108959" y="160962"/>
                </a:lnTo>
                <a:lnTo>
                  <a:pt x="111819" y="162259"/>
                </a:lnTo>
                <a:lnTo>
                  <a:pt x="114727" y="163555"/>
                </a:lnTo>
                <a:lnTo>
                  <a:pt x="117684" y="164851"/>
                </a:lnTo>
                <a:lnTo>
                  <a:pt x="120689" y="166135"/>
                </a:lnTo>
                <a:lnTo>
                  <a:pt x="123743" y="167409"/>
                </a:lnTo>
                <a:lnTo>
                  <a:pt x="126845" y="168670"/>
                </a:lnTo>
                <a:lnTo>
                  <a:pt x="129995" y="169932"/>
                </a:lnTo>
                <a:lnTo>
                  <a:pt x="133243" y="171194"/>
                </a:lnTo>
                <a:lnTo>
                  <a:pt x="136490" y="172444"/>
                </a:lnTo>
                <a:lnTo>
                  <a:pt x="139834" y="173683"/>
                </a:lnTo>
                <a:lnTo>
                  <a:pt x="143179" y="174910"/>
                </a:lnTo>
                <a:lnTo>
                  <a:pt x="146620" y="176126"/>
                </a:lnTo>
                <a:lnTo>
                  <a:pt x="150110" y="177342"/>
                </a:lnTo>
                <a:lnTo>
                  <a:pt x="153648" y="178546"/>
                </a:lnTo>
                <a:lnTo>
                  <a:pt x="157235" y="179739"/>
                </a:lnTo>
                <a:lnTo>
                  <a:pt x="160870" y="180921"/>
                </a:lnTo>
                <a:lnTo>
                  <a:pt x="164602" y="182102"/>
                </a:lnTo>
                <a:lnTo>
                  <a:pt x="168334" y="183261"/>
                </a:lnTo>
                <a:lnTo>
                  <a:pt x="172163" y="184419"/>
                </a:lnTo>
                <a:lnTo>
                  <a:pt x="176041" y="185555"/>
                </a:lnTo>
                <a:lnTo>
                  <a:pt x="179967" y="186690"/>
                </a:lnTo>
                <a:lnTo>
                  <a:pt x="183990" y="187814"/>
                </a:lnTo>
                <a:lnTo>
                  <a:pt x="188013" y="188915"/>
                </a:lnTo>
                <a:lnTo>
                  <a:pt x="192133" y="190017"/>
                </a:lnTo>
                <a:lnTo>
                  <a:pt x="196301" y="191095"/>
                </a:lnTo>
                <a:lnTo>
                  <a:pt x="200518" y="192173"/>
                </a:lnTo>
                <a:lnTo>
                  <a:pt x="204832" y="193228"/>
                </a:lnTo>
                <a:lnTo>
                  <a:pt x="209194" y="194272"/>
                </a:lnTo>
                <a:lnTo>
                  <a:pt x="217240" y="196188"/>
                </a:lnTo>
                <a:lnTo>
                  <a:pt x="221457" y="197174"/>
                </a:lnTo>
                <a:lnTo>
                  <a:pt x="225722" y="198172"/>
                </a:lnTo>
                <a:lnTo>
                  <a:pt x="230181" y="199158"/>
                </a:lnTo>
                <a:lnTo>
                  <a:pt x="232411" y="199652"/>
                </a:lnTo>
                <a:lnTo>
                  <a:pt x="234689" y="200145"/>
                </a:lnTo>
                <a:lnTo>
                  <a:pt x="237016" y="200638"/>
                </a:lnTo>
                <a:lnTo>
                  <a:pt x="239342" y="201120"/>
                </a:lnTo>
                <a:lnTo>
                  <a:pt x="241669" y="201590"/>
                </a:lnTo>
                <a:lnTo>
                  <a:pt x="244044" y="202049"/>
                </a:lnTo>
                <a:lnTo>
                  <a:pt x="246467" y="202508"/>
                </a:lnTo>
                <a:lnTo>
                  <a:pt x="248891" y="202955"/>
                </a:lnTo>
                <a:lnTo>
                  <a:pt x="251314" y="203391"/>
                </a:lnTo>
                <a:lnTo>
                  <a:pt x="253786" y="203815"/>
                </a:lnTo>
                <a:lnTo>
                  <a:pt x="256306" y="204228"/>
                </a:lnTo>
                <a:lnTo>
                  <a:pt x="258827" y="204630"/>
                </a:lnTo>
                <a:lnTo>
                  <a:pt x="261347" y="205008"/>
                </a:lnTo>
                <a:lnTo>
                  <a:pt x="263916" y="205375"/>
                </a:lnTo>
                <a:lnTo>
                  <a:pt x="266533" y="205719"/>
                </a:lnTo>
                <a:lnTo>
                  <a:pt x="269151" y="206052"/>
                </a:lnTo>
                <a:lnTo>
                  <a:pt x="271768" y="206362"/>
                </a:lnTo>
                <a:lnTo>
                  <a:pt x="274434" y="206648"/>
                </a:lnTo>
                <a:lnTo>
                  <a:pt x="277100" y="206912"/>
                </a:lnTo>
                <a:lnTo>
                  <a:pt x="279814" y="207153"/>
                </a:lnTo>
                <a:lnTo>
                  <a:pt x="282528" y="207371"/>
                </a:lnTo>
                <a:lnTo>
                  <a:pt x="285243" y="207566"/>
                </a:lnTo>
                <a:lnTo>
                  <a:pt x="286794" y="207658"/>
                </a:lnTo>
                <a:lnTo>
                  <a:pt x="288248" y="207750"/>
                </a:lnTo>
                <a:lnTo>
                  <a:pt x="289750" y="207818"/>
                </a:lnTo>
                <a:lnTo>
                  <a:pt x="291204" y="207876"/>
                </a:lnTo>
                <a:lnTo>
                  <a:pt x="292658" y="207922"/>
                </a:lnTo>
                <a:lnTo>
                  <a:pt x="294064" y="207967"/>
                </a:lnTo>
                <a:lnTo>
                  <a:pt x="295470" y="207990"/>
                </a:lnTo>
                <a:lnTo>
                  <a:pt x="296875" y="208013"/>
                </a:lnTo>
                <a:lnTo>
                  <a:pt x="299590" y="208013"/>
                </a:lnTo>
                <a:lnTo>
                  <a:pt x="300898" y="208002"/>
                </a:lnTo>
                <a:lnTo>
                  <a:pt x="302207" y="207979"/>
                </a:lnTo>
                <a:lnTo>
                  <a:pt x="303516" y="207945"/>
                </a:lnTo>
                <a:lnTo>
                  <a:pt x="304776" y="207910"/>
                </a:lnTo>
                <a:lnTo>
                  <a:pt x="306036" y="207853"/>
                </a:lnTo>
                <a:lnTo>
                  <a:pt x="307248" y="207795"/>
                </a:lnTo>
                <a:lnTo>
                  <a:pt x="308508" y="207727"/>
                </a:lnTo>
                <a:lnTo>
                  <a:pt x="309671" y="207646"/>
                </a:lnTo>
                <a:lnTo>
                  <a:pt x="310883" y="207555"/>
                </a:lnTo>
                <a:lnTo>
                  <a:pt x="312046" y="207463"/>
                </a:lnTo>
                <a:lnTo>
                  <a:pt x="313161" y="207360"/>
                </a:lnTo>
                <a:lnTo>
                  <a:pt x="314276" y="207245"/>
                </a:lnTo>
                <a:lnTo>
                  <a:pt x="315391" y="207130"/>
                </a:lnTo>
                <a:lnTo>
                  <a:pt x="316505" y="207004"/>
                </a:lnTo>
                <a:lnTo>
                  <a:pt x="317572" y="206866"/>
                </a:lnTo>
                <a:lnTo>
                  <a:pt x="318638" y="206717"/>
                </a:lnTo>
                <a:lnTo>
                  <a:pt x="319656" y="206568"/>
                </a:lnTo>
                <a:lnTo>
                  <a:pt x="320674" y="206408"/>
                </a:lnTo>
                <a:lnTo>
                  <a:pt x="321692" y="206247"/>
                </a:lnTo>
                <a:lnTo>
                  <a:pt x="322661" y="206075"/>
                </a:lnTo>
                <a:lnTo>
                  <a:pt x="323630" y="205891"/>
                </a:lnTo>
                <a:lnTo>
                  <a:pt x="324600" y="205708"/>
                </a:lnTo>
                <a:lnTo>
                  <a:pt x="325521" y="205513"/>
                </a:lnTo>
                <a:lnTo>
                  <a:pt x="326442" y="205318"/>
                </a:lnTo>
                <a:lnTo>
                  <a:pt x="327314" y="205111"/>
                </a:lnTo>
                <a:lnTo>
                  <a:pt x="328235" y="204905"/>
                </a:lnTo>
                <a:lnTo>
                  <a:pt x="329931" y="204469"/>
                </a:lnTo>
                <a:lnTo>
                  <a:pt x="331579" y="204010"/>
                </a:lnTo>
                <a:lnTo>
                  <a:pt x="333179" y="203529"/>
                </a:lnTo>
                <a:lnTo>
                  <a:pt x="334681" y="203035"/>
                </a:lnTo>
                <a:lnTo>
                  <a:pt x="336136" y="202519"/>
                </a:lnTo>
                <a:lnTo>
                  <a:pt x="337493" y="201980"/>
                </a:lnTo>
                <a:lnTo>
                  <a:pt x="338850" y="201441"/>
                </a:lnTo>
                <a:lnTo>
                  <a:pt x="340110" y="200879"/>
                </a:lnTo>
                <a:lnTo>
                  <a:pt x="341322" y="200305"/>
                </a:lnTo>
                <a:lnTo>
                  <a:pt x="342437" y="199720"/>
                </a:lnTo>
                <a:lnTo>
                  <a:pt x="343503" y="199124"/>
                </a:lnTo>
                <a:lnTo>
                  <a:pt x="344521" y="198516"/>
                </a:lnTo>
                <a:lnTo>
                  <a:pt x="345490" y="197908"/>
                </a:lnTo>
                <a:lnTo>
                  <a:pt x="346363" y="197289"/>
                </a:lnTo>
                <a:lnTo>
                  <a:pt x="348350" y="195855"/>
                </a:lnTo>
                <a:lnTo>
                  <a:pt x="350289" y="194421"/>
                </a:lnTo>
                <a:lnTo>
                  <a:pt x="352179" y="192976"/>
                </a:lnTo>
                <a:lnTo>
                  <a:pt x="354021" y="191531"/>
                </a:lnTo>
                <a:lnTo>
                  <a:pt x="355814" y="190085"/>
                </a:lnTo>
                <a:lnTo>
                  <a:pt x="357559" y="188629"/>
                </a:lnTo>
                <a:lnTo>
                  <a:pt x="359255" y="187172"/>
                </a:lnTo>
                <a:lnTo>
                  <a:pt x="360903" y="185715"/>
                </a:lnTo>
                <a:lnTo>
                  <a:pt x="362503" y="184247"/>
                </a:lnTo>
                <a:lnTo>
                  <a:pt x="364054" y="182779"/>
                </a:lnTo>
                <a:lnTo>
                  <a:pt x="365556" y="181311"/>
                </a:lnTo>
                <a:lnTo>
                  <a:pt x="367059" y="179842"/>
                </a:lnTo>
                <a:lnTo>
                  <a:pt x="368465" y="178363"/>
                </a:lnTo>
                <a:lnTo>
                  <a:pt x="369822" y="176895"/>
                </a:lnTo>
                <a:lnTo>
                  <a:pt x="371130" y="175415"/>
                </a:lnTo>
                <a:lnTo>
                  <a:pt x="372439" y="173924"/>
                </a:lnTo>
                <a:lnTo>
                  <a:pt x="373651" y="172444"/>
                </a:lnTo>
                <a:lnTo>
                  <a:pt x="374863" y="170953"/>
                </a:lnTo>
                <a:lnTo>
                  <a:pt x="375977" y="169462"/>
                </a:lnTo>
                <a:lnTo>
                  <a:pt x="377092" y="167971"/>
                </a:lnTo>
                <a:lnTo>
                  <a:pt x="378110" y="166480"/>
                </a:lnTo>
                <a:lnTo>
                  <a:pt x="379128" y="164988"/>
                </a:lnTo>
                <a:lnTo>
                  <a:pt x="380097" y="163486"/>
                </a:lnTo>
                <a:lnTo>
                  <a:pt x="380970" y="161983"/>
                </a:lnTo>
                <a:lnTo>
                  <a:pt x="381842" y="160492"/>
                </a:lnTo>
                <a:lnTo>
                  <a:pt x="382666" y="158990"/>
                </a:lnTo>
                <a:lnTo>
                  <a:pt x="383442" y="157487"/>
                </a:lnTo>
                <a:lnTo>
                  <a:pt x="384169" y="155973"/>
                </a:lnTo>
                <a:lnTo>
                  <a:pt x="384847" y="154470"/>
                </a:lnTo>
                <a:lnTo>
                  <a:pt x="385526" y="152956"/>
                </a:lnTo>
                <a:lnTo>
                  <a:pt x="386107" y="151454"/>
                </a:lnTo>
                <a:lnTo>
                  <a:pt x="386641" y="149939"/>
                </a:lnTo>
                <a:lnTo>
                  <a:pt x="387174" y="148437"/>
                </a:lnTo>
                <a:lnTo>
                  <a:pt x="387610" y="146923"/>
                </a:lnTo>
                <a:lnTo>
                  <a:pt x="388046" y="145409"/>
                </a:lnTo>
                <a:lnTo>
                  <a:pt x="388434" y="143895"/>
                </a:lnTo>
                <a:lnTo>
                  <a:pt x="388725" y="142381"/>
                </a:lnTo>
                <a:lnTo>
                  <a:pt x="389016" y="140867"/>
                </a:lnTo>
                <a:lnTo>
                  <a:pt x="389258" y="139352"/>
                </a:lnTo>
                <a:lnTo>
                  <a:pt x="389452" y="137838"/>
                </a:lnTo>
                <a:lnTo>
                  <a:pt x="389597" y="136324"/>
                </a:lnTo>
                <a:lnTo>
                  <a:pt x="389743" y="134810"/>
                </a:lnTo>
                <a:lnTo>
                  <a:pt x="389791" y="133296"/>
                </a:lnTo>
                <a:lnTo>
                  <a:pt x="389791" y="131771"/>
                </a:lnTo>
                <a:lnTo>
                  <a:pt x="389791" y="130257"/>
                </a:lnTo>
                <a:lnTo>
                  <a:pt x="389743" y="128742"/>
                </a:lnTo>
                <a:lnTo>
                  <a:pt x="389646" y="127228"/>
                </a:lnTo>
                <a:lnTo>
                  <a:pt x="389452" y="125714"/>
                </a:lnTo>
                <a:lnTo>
                  <a:pt x="389258" y="124200"/>
                </a:lnTo>
                <a:lnTo>
                  <a:pt x="389064" y="122698"/>
                </a:lnTo>
                <a:lnTo>
                  <a:pt x="388773" y="121184"/>
                </a:lnTo>
                <a:lnTo>
                  <a:pt x="388434" y="119670"/>
                </a:lnTo>
                <a:lnTo>
                  <a:pt x="388095" y="118167"/>
                </a:lnTo>
                <a:lnTo>
                  <a:pt x="387659" y="116653"/>
                </a:lnTo>
                <a:lnTo>
                  <a:pt x="387222" y="115150"/>
                </a:lnTo>
                <a:lnTo>
                  <a:pt x="386738" y="113636"/>
                </a:lnTo>
                <a:lnTo>
                  <a:pt x="386204" y="112134"/>
                </a:lnTo>
                <a:lnTo>
                  <a:pt x="385623" y="110631"/>
                </a:lnTo>
                <a:lnTo>
                  <a:pt x="384993" y="109128"/>
                </a:lnTo>
                <a:lnTo>
                  <a:pt x="384363" y="107626"/>
                </a:lnTo>
                <a:lnTo>
                  <a:pt x="383636" y="106123"/>
                </a:lnTo>
                <a:lnTo>
                  <a:pt x="382909" y="104632"/>
                </a:lnTo>
                <a:lnTo>
                  <a:pt x="382133" y="103141"/>
                </a:lnTo>
                <a:lnTo>
                  <a:pt x="381309" y="101638"/>
                </a:lnTo>
                <a:lnTo>
                  <a:pt x="380437" y="100124"/>
                </a:lnTo>
                <a:lnTo>
                  <a:pt x="379467" y="98610"/>
                </a:lnTo>
                <a:lnTo>
                  <a:pt x="378498" y="97096"/>
                </a:lnTo>
                <a:lnTo>
                  <a:pt x="377480" y="95593"/>
                </a:lnTo>
                <a:lnTo>
                  <a:pt x="376462" y="94079"/>
                </a:lnTo>
                <a:lnTo>
                  <a:pt x="375347" y="92577"/>
                </a:lnTo>
                <a:lnTo>
                  <a:pt x="374184" y="91063"/>
                </a:lnTo>
                <a:lnTo>
                  <a:pt x="372972" y="89560"/>
                </a:lnTo>
                <a:lnTo>
                  <a:pt x="371761" y="88058"/>
                </a:lnTo>
                <a:lnTo>
                  <a:pt x="370452" y="86566"/>
                </a:lnTo>
                <a:lnTo>
                  <a:pt x="369143" y="85064"/>
                </a:lnTo>
                <a:lnTo>
                  <a:pt x="367786" y="83573"/>
                </a:lnTo>
                <a:lnTo>
                  <a:pt x="366332" y="82082"/>
                </a:lnTo>
                <a:lnTo>
                  <a:pt x="364878" y="80590"/>
                </a:lnTo>
                <a:lnTo>
                  <a:pt x="363375" y="79099"/>
                </a:lnTo>
                <a:lnTo>
                  <a:pt x="361824" y="77608"/>
                </a:lnTo>
                <a:lnTo>
                  <a:pt x="360225" y="76128"/>
                </a:lnTo>
                <a:lnTo>
                  <a:pt x="358577" y="74649"/>
                </a:lnTo>
                <a:lnTo>
                  <a:pt x="356929" y="73169"/>
                </a:lnTo>
                <a:lnTo>
                  <a:pt x="355184" y="71701"/>
                </a:lnTo>
                <a:lnTo>
                  <a:pt x="353391" y="70221"/>
                </a:lnTo>
                <a:lnTo>
                  <a:pt x="351597" y="68753"/>
                </a:lnTo>
                <a:lnTo>
                  <a:pt x="349755" y="67296"/>
                </a:lnTo>
                <a:lnTo>
                  <a:pt x="347817" y="65828"/>
                </a:lnTo>
                <a:lnTo>
                  <a:pt x="345878" y="64371"/>
                </a:lnTo>
                <a:lnTo>
                  <a:pt x="343891" y="62915"/>
                </a:lnTo>
                <a:lnTo>
                  <a:pt x="341855" y="61469"/>
                </a:lnTo>
                <a:lnTo>
                  <a:pt x="339771" y="60013"/>
                </a:lnTo>
                <a:lnTo>
                  <a:pt x="337638" y="58567"/>
                </a:lnTo>
                <a:lnTo>
                  <a:pt x="335505" y="57134"/>
                </a:lnTo>
                <a:lnTo>
                  <a:pt x="333276" y="55688"/>
                </a:lnTo>
                <a:lnTo>
                  <a:pt x="330998" y="54255"/>
                </a:lnTo>
                <a:lnTo>
                  <a:pt x="321934" y="48542"/>
                </a:lnTo>
                <a:lnTo>
                  <a:pt x="317281" y="45652"/>
                </a:lnTo>
                <a:lnTo>
                  <a:pt x="314906" y="44195"/>
                </a:lnTo>
                <a:lnTo>
                  <a:pt x="312482" y="42739"/>
                </a:lnTo>
                <a:lnTo>
                  <a:pt x="310011" y="41282"/>
                </a:lnTo>
                <a:lnTo>
                  <a:pt x="307490" y="39825"/>
                </a:lnTo>
                <a:lnTo>
                  <a:pt x="304921" y="38380"/>
                </a:lnTo>
                <a:lnTo>
                  <a:pt x="302304" y="36923"/>
                </a:lnTo>
                <a:lnTo>
                  <a:pt x="299590" y="35478"/>
                </a:lnTo>
                <a:lnTo>
                  <a:pt x="296827" y="34044"/>
                </a:lnTo>
                <a:lnTo>
                  <a:pt x="294016" y="32610"/>
                </a:lnTo>
                <a:lnTo>
                  <a:pt x="291107" y="31188"/>
                </a:lnTo>
                <a:lnTo>
                  <a:pt x="288102" y="29789"/>
                </a:lnTo>
                <a:lnTo>
                  <a:pt x="285000" y="28389"/>
                </a:lnTo>
                <a:lnTo>
                  <a:pt x="281850" y="27001"/>
                </a:lnTo>
                <a:lnTo>
                  <a:pt x="280202" y="26313"/>
                </a:lnTo>
                <a:lnTo>
                  <a:pt x="278554" y="25636"/>
                </a:lnTo>
                <a:lnTo>
                  <a:pt x="276906" y="24960"/>
                </a:lnTo>
                <a:lnTo>
                  <a:pt x="275209" y="24283"/>
                </a:lnTo>
                <a:lnTo>
                  <a:pt x="273465" y="23618"/>
                </a:lnTo>
                <a:lnTo>
                  <a:pt x="271720" y="22952"/>
                </a:lnTo>
                <a:lnTo>
                  <a:pt x="269926" y="22287"/>
                </a:lnTo>
                <a:lnTo>
                  <a:pt x="268133" y="21633"/>
                </a:lnTo>
                <a:lnTo>
                  <a:pt x="266291" y="20991"/>
                </a:lnTo>
                <a:lnTo>
                  <a:pt x="264401" y="20349"/>
                </a:lnTo>
                <a:lnTo>
                  <a:pt x="262510" y="19706"/>
                </a:lnTo>
                <a:lnTo>
                  <a:pt x="260572" y="19075"/>
                </a:lnTo>
                <a:lnTo>
                  <a:pt x="258633" y="18445"/>
                </a:lnTo>
                <a:lnTo>
                  <a:pt x="256597" y="17825"/>
                </a:lnTo>
                <a:lnTo>
                  <a:pt x="254610" y="17217"/>
                </a:lnTo>
                <a:lnTo>
                  <a:pt x="252526" y="16609"/>
                </a:lnTo>
                <a:lnTo>
                  <a:pt x="250442" y="16001"/>
                </a:lnTo>
                <a:lnTo>
                  <a:pt x="248309" y="15405"/>
                </a:lnTo>
                <a:lnTo>
                  <a:pt x="246128" y="14820"/>
                </a:lnTo>
                <a:lnTo>
                  <a:pt x="243947" y="14235"/>
                </a:lnTo>
                <a:lnTo>
                  <a:pt x="241717" y="13673"/>
                </a:lnTo>
                <a:lnTo>
                  <a:pt x="239439" y="13099"/>
                </a:lnTo>
                <a:lnTo>
                  <a:pt x="237113" y="12549"/>
                </a:lnTo>
                <a:lnTo>
                  <a:pt x="234786" y="11998"/>
                </a:lnTo>
                <a:lnTo>
                  <a:pt x="232411" y="11448"/>
                </a:lnTo>
                <a:lnTo>
                  <a:pt x="229988" y="10920"/>
                </a:lnTo>
                <a:lnTo>
                  <a:pt x="227806" y="10461"/>
                </a:lnTo>
                <a:lnTo>
                  <a:pt x="225577" y="10002"/>
                </a:lnTo>
                <a:lnTo>
                  <a:pt x="223250" y="9555"/>
                </a:lnTo>
                <a:lnTo>
                  <a:pt x="220875" y="9108"/>
                </a:lnTo>
                <a:lnTo>
                  <a:pt x="218452" y="8660"/>
                </a:lnTo>
                <a:lnTo>
                  <a:pt x="215931" y="8225"/>
                </a:lnTo>
                <a:lnTo>
                  <a:pt x="213362" y="7789"/>
                </a:lnTo>
                <a:lnTo>
                  <a:pt x="210745" y="7364"/>
                </a:lnTo>
                <a:lnTo>
                  <a:pt x="208079" y="6951"/>
                </a:lnTo>
                <a:lnTo>
                  <a:pt x="205365" y="6538"/>
                </a:lnTo>
                <a:lnTo>
                  <a:pt x="202554" y="6137"/>
                </a:lnTo>
                <a:lnTo>
                  <a:pt x="199743" y="5747"/>
                </a:lnTo>
                <a:lnTo>
                  <a:pt x="196883" y="5357"/>
                </a:lnTo>
                <a:lnTo>
                  <a:pt x="193926" y="4978"/>
                </a:lnTo>
                <a:lnTo>
                  <a:pt x="190970" y="4611"/>
                </a:lnTo>
                <a:lnTo>
                  <a:pt x="188013" y="4256"/>
                </a:lnTo>
                <a:lnTo>
                  <a:pt x="184959" y="3912"/>
                </a:lnTo>
                <a:lnTo>
                  <a:pt x="181906" y="3579"/>
                </a:lnTo>
                <a:lnTo>
                  <a:pt x="178804" y="3258"/>
                </a:lnTo>
                <a:lnTo>
                  <a:pt x="175653" y="2948"/>
                </a:lnTo>
                <a:lnTo>
                  <a:pt x="172503" y="2650"/>
                </a:lnTo>
                <a:lnTo>
                  <a:pt x="169352" y="2363"/>
                </a:lnTo>
                <a:lnTo>
                  <a:pt x="166153" y="2099"/>
                </a:lnTo>
                <a:lnTo>
                  <a:pt x="162954" y="1836"/>
                </a:lnTo>
                <a:lnTo>
                  <a:pt x="159707" y="1595"/>
                </a:lnTo>
                <a:lnTo>
                  <a:pt x="156459" y="1365"/>
                </a:lnTo>
                <a:lnTo>
                  <a:pt x="153212" y="1159"/>
                </a:lnTo>
                <a:lnTo>
                  <a:pt x="149916" y="964"/>
                </a:lnTo>
                <a:lnTo>
                  <a:pt x="146669" y="780"/>
                </a:lnTo>
                <a:lnTo>
                  <a:pt x="143373" y="620"/>
                </a:lnTo>
                <a:lnTo>
                  <a:pt x="140125" y="482"/>
                </a:lnTo>
                <a:lnTo>
                  <a:pt x="136829" y="356"/>
                </a:lnTo>
                <a:lnTo>
                  <a:pt x="133533" y="241"/>
                </a:lnTo>
                <a:lnTo>
                  <a:pt x="130286" y="161"/>
                </a:lnTo>
                <a:lnTo>
                  <a:pt x="127038" y="92"/>
                </a:lnTo>
                <a:lnTo>
                  <a:pt x="123743" y="46"/>
                </a:lnTo>
                <a:lnTo>
                  <a:pt x="120544" y="12"/>
                </a:lnTo>
                <a:lnTo>
                  <a:pt x="1172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90028" y="3275082"/>
            <a:ext cx="529254" cy="1375025"/>
          </a:xfrm>
          <a:custGeom>
            <a:avLst/>
            <a:gdLst/>
            <a:ahLst/>
            <a:cxnLst/>
            <a:rect l="l" t="t" r="r" b="b"/>
            <a:pathLst>
              <a:path w="242784" h="165781" extrusionOk="0">
                <a:moveTo>
                  <a:pt x="5865" y="1"/>
                </a:moveTo>
                <a:lnTo>
                  <a:pt x="5235" y="24"/>
                </a:lnTo>
                <a:lnTo>
                  <a:pt x="4653" y="58"/>
                </a:lnTo>
                <a:lnTo>
                  <a:pt x="4072" y="93"/>
                </a:lnTo>
                <a:lnTo>
                  <a:pt x="3538" y="150"/>
                </a:lnTo>
                <a:lnTo>
                  <a:pt x="3005" y="207"/>
                </a:lnTo>
                <a:lnTo>
                  <a:pt x="2472" y="276"/>
                </a:lnTo>
                <a:lnTo>
                  <a:pt x="2036" y="356"/>
                </a:lnTo>
                <a:lnTo>
                  <a:pt x="1600" y="448"/>
                </a:lnTo>
                <a:lnTo>
                  <a:pt x="1163" y="540"/>
                </a:lnTo>
                <a:lnTo>
                  <a:pt x="824" y="643"/>
                </a:lnTo>
                <a:lnTo>
                  <a:pt x="533" y="758"/>
                </a:lnTo>
                <a:lnTo>
                  <a:pt x="291" y="873"/>
                </a:lnTo>
                <a:lnTo>
                  <a:pt x="146" y="999"/>
                </a:lnTo>
                <a:lnTo>
                  <a:pt x="0" y="1125"/>
                </a:lnTo>
                <a:lnTo>
                  <a:pt x="0" y="1263"/>
                </a:lnTo>
                <a:lnTo>
                  <a:pt x="49" y="1412"/>
                </a:lnTo>
                <a:lnTo>
                  <a:pt x="146" y="1561"/>
                </a:lnTo>
                <a:lnTo>
                  <a:pt x="388" y="1721"/>
                </a:lnTo>
                <a:lnTo>
                  <a:pt x="5380" y="4772"/>
                </a:lnTo>
                <a:lnTo>
                  <a:pt x="10324" y="7835"/>
                </a:lnTo>
                <a:lnTo>
                  <a:pt x="15219" y="10898"/>
                </a:lnTo>
                <a:lnTo>
                  <a:pt x="20018" y="13972"/>
                </a:lnTo>
                <a:lnTo>
                  <a:pt x="24768" y="17034"/>
                </a:lnTo>
                <a:lnTo>
                  <a:pt x="29421" y="20120"/>
                </a:lnTo>
                <a:lnTo>
                  <a:pt x="34074" y="23194"/>
                </a:lnTo>
                <a:lnTo>
                  <a:pt x="38582" y="26291"/>
                </a:lnTo>
                <a:lnTo>
                  <a:pt x="43089" y="29376"/>
                </a:lnTo>
                <a:lnTo>
                  <a:pt x="47500" y="32473"/>
                </a:lnTo>
                <a:lnTo>
                  <a:pt x="51814" y="35570"/>
                </a:lnTo>
                <a:lnTo>
                  <a:pt x="56079" y="38679"/>
                </a:lnTo>
                <a:lnTo>
                  <a:pt x="60296" y="41787"/>
                </a:lnTo>
                <a:lnTo>
                  <a:pt x="64464" y="44895"/>
                </a:lnTo>
                <a:lnTo>
                  <a:pt x="68536" y="48015"/>
                </a:lnTo>
                <a:lnTo>
                  <a:pt x="72510" y="51135"/>
                </a:lnTo>
                <a:lnTo>
                  <a:pt x="76485" y="54267"/>
                </a:lnTo>
                <a:lnTo>
                  <a:pt x="80362" y="57398"/>
                </a:lnTo>
                <a:lnTo>
                  <a:pt x="84143" y="60529"/>
                </a:lnTo>
                <a:lnTo>
                  <a:pt x="87875" y="63672"/>
                </a:lnTo>
                <a:lnTo>
                  <a:pt x="91559" y="66815"/>
                </a:lnTo>
                <a:lnTo>
                  <a:pt x="95146" y="69969"/>
                </a:lnTo>
                <a:lnTo>
                  <a:pt x="98684" y="73112"/>
                </a:lnTo>
                <a:lnTo>
                  <a:pt x="102174" y="76278"/>
                </a:lnTo>
                <a:lnTo>
                  <a:pt x="105566" y="79432"/>
                </a:lnTo>
                <a:lnTo>
                  <a:pt x="108911" y="82598"/>
                </a:lnTo>
                <a:lnTo>
                  <a:pt x="112158" y="85775"/>
                </a:lnTo>
                <a:lnTo>
                  <a:pt x="115406" y="88953"/>
                </a:lnTo>
                <a:lnTo>
                  <a:pt x="118508" y="92130"/>
                </a:lnTo>
                <a:lnTo>
                  <a:pt x="121610" y="95307"/>
                </a:lnTo>
                <a:lnTo>
                  <a:pt x="124615" y="98496"/>
                </a:lnTo>
                <a:lnTo>
                  <a:pt x="127523" y="101696"/>
                </a:lnTo>
                <a:lnTo>
                  <a:pt x="127087" y="101673"/>
                </a:lnTo>
                <a:lnTo>
                  <a:pt x="126651" y="101662"/>
                </a:lnTo>
                <a:lnTo>
                  <a:pt x="126214" y="101673"/>
                </a:lnTo>
                <a:lnTo>
                  <a:pt x="125778" y="101685"/>
                </a:lnTo>
                <a:lnTo>
                  <a:pt x="125390" y="101719"/>
                </a:lnTo>
                <a:lnTo>
                  <a:pt x="125003" y="101776"/>
                </a:lnTo>
                <a:lnTo>
                  <a:pt x="124615" y="101834"/>
                </a:lnTo>
                <a:lnTo>
                  <a:pt x="124324" y="101914"/>
                </a:lnTo>
                <a:lnTo>
                  <a:pt x="122531" y="102488"/>
                </a:lnTo>
                <a:lnTo>
                  <a:pt x="120737" y="103072"/>
                </a:lnTo>
                <a:lnTo>
                  <a:pt x="119041" y="103669"/>
                </a:lnTo>
                <a:lnTo>
                  <a:pt x="117296" y="104265"/>
                </a:lnTo>
                <a:lnTo>
                  <a:pt x="115648" y="104873"/>
                </a:lnTo>
                <a:lnTo>
                  <a:pt x="114000" y="105481"/>
                </a:lnTo>
                <a:lnTo>
                  <a:pt x="112401" y="106101"/>
                </a:lnTo>
                <a:lnTo>
                  <a:pt x="110801" y="106732"/>
                </a:lnTo>
                <a:lnTo>
                  <a:pt x="109250" y="107362"/>
                </a:lnTo>
                <a:lnTo>
                  <a:pt x="107748" y="107993"/>
                </a:lnTo>
                <a:lnTo>
                  <a:pt x="106245" y="108624"/>
                </a:lnTo>
                <a:lnTo>
                  <a:pt x="104742" y="109266"/>
                </a:lnTo>
                <a:lnTo>
                  <a:pt x="103337" y="109920"/>
                </a:lnTo>
                <a:lnTo>
                  <a:pt x="101883" y="110574"/>
                </a:lnTo>
                <a:lnTo>
                  <a:pt x="99120" y="111882"/>
                </a:lnTo>
                <a:lnTo>
                  <a:pt x="96454" y="113201"/>
                </a:lnTo>
                <a:lnTo>
                  <a:pt x="93837" y="114531"/>
                </a:lnTo>
                <a:lnTo>
                  <a:pt x="91316" y="115873"/>
                </a:lnTo>
                <a:lnTo>
                  <a:pt x="88893" y="117215"/>
                </a:lnTo>
                <a:lnTo>
                  <a:pt x="86470" y="118557"/>
                </a:lnTo>
                <a:lnTo>
                  <a:pt x="84143" y="119899"/>
                </a:lnTo>
                <a:lnTo>
                  <a:pt x="81865" y="121241"/>
                </a:lnTo>
                <a:lnTo>
                  <a:pt x="79635" y="122572"/>
                </a:lnTo>
                <a:lnTo>
                  <a:pt x="75225" y="125222"/>
                </a:lnTo>
                <a:lnTo>
                  <a:pt x="73043" y="126575"/>
                </a:lnTo>
                <a:lnTo>
                  <a:pt x="70911" y="127940"/>
                </a:lnTo>
                <a:lnTo>
                  <a:pt x="68827" y="129328"/>
                </a:lnTo>
                <a:lnTo>
                  <a:pt x="66791" y="130716"/>
                </a:lnTo>
                <a:lnTo>
                  <a:pt x="64804" y="132115"/>
                </a:lnTo>
                <a:lnTo>
                  <a:pt x="63883" y="132826"/>
                </a:lnTo>
                <a:lnTo>
                  <a:pt x="62962" y="133537"/>
                </a:lnTo>
                <a:lnTo>
                  <a:pt x="62089" y="134237"/>
                </a:lnTo>
                <a:lnTo>
                  <a:pt x="61217" y="134948"/>
                </a:lnTo>
                <a:lnTo>
                  <a:pt x="60393" y="135659"/>
                </a:lnTo>
                <a:lnTo>
                  <a:pt x="59617" y="136371"/>
                </a:lnTo>
                <a:lnTo>
                  <a:pt x="58890" y="137093"/>
                </a:lnTo>
                <a:lnTo>
                  <a:pt x="58163" y="137804"/>
                </a:lnTo>
                <a:lnTo>
                  <a:pt x="57533" y="138516"/>
                </a:lnTo>
                <a:lnTo>
                  <a:pt x="56903" y="139227"/>
                </a:lnTo>
                <a:lnTo>
                  <a:pt x="56322" y="139949"/>
                </a:lnTo>
                <a:lnTo>
                  <a:pt x="55788" y="140661"/>
                </a:lnTo>
                <a:lnTo>
                  <a:pt x="55352" y="141372"/>
                </a:lnTo>
                <a:lnTo>
                  <a:pt x="54916" y="142083"/>
                </a:lnTo>
                <a:lnTo>
                  <a:pt x="54577" y="142794"/>
                </a:lnTo>
                <a:lnTo>
                  <a:pt x="54286" y="143505"/>
                </a:lnTo>
                <a:lnTo>
                  <a:pt x="54043" y="144216"/>
                </a:lnTo>
                <a:lnTo>
                  <a:pt x="53850" y="144927"/>
                </a:lnTo>
                <a:lnTo>
                  <a:pt x="53850" y="145008"/>
                </a:lnTo>
                <a:lnTo>
                  <a:pt x="53898" y="145088"/>
                </a:lnTo>
                <a:lnTo>
                  <a:pt x="53947" y="145157"/>
                </a:lnTo>
                <a:lnTo>
                  <a:pt x="54043" y="145226"/>
                </a:lnTo>
                <a:lnTo>
                  <a:pt x="54140" y="145294"/>
                </a:lnTo>
                <a:lnTo>
                  <a:pt x="54286" y="145352"/>
                </a:lnTo>
                <a:lnTo>
                  <a:pt x="54625" y="145455"/>
                </a:lnTo>
                <a:lnTo>
                  <a:pt x="55013" y="145547"/>
                </a:lnTo>
                <a:lnTo>
                  <a:pt x="55498" y="145604"/>
                </a:lnTo>
                <a:lnTo>
                  <a:pt x="55982" y="145650"/>
                </a:lnTo>
                <a:lnTo>
                  <a:pt x="56564" y="145673"/>
                </a:lnTo>
                <a:lnTo>
                  <a:pt x="57097" y="145684"/>
                </a:lnTo>
                <a:lnTo>
                  <a:pt x="57679" y="145673"/>
                </a:lnTo>
                <a:lnTo>
                  <a:pt x="58212" y="145639"/>
                </a:lnTo>
                <a:lnTo>
                  <a:pt x="58745" y="145581"/>
                </a:lnTo>
                <a:lnTo>
                  <a:pt x="59230" y="145501"/>
                </a:lnTo>
                <a:lnTo>
                  <a:pt x="59666" y="145409"/>
                </a:lnTo>
                <a:lnTo>
                  <a:pt x="60005" y="145294"/>
                </a:lnTo>
                <a:lnTo>
                  <a:pt x="60151" y="145226"/>
                </a:lnTo>
                <a:lnTo>
                  <a:pt x="60296" y="145157"/>
                </a:lnTo>
                <a:lnTo>
                  <a:pt x="61314" y="144480"/>
                </a:lnTo>
                <a:lnTo>
                  <a:pt x="62332" y="143803"/>
                </a:lnTo>
                <a:lnTo>
                  <a:pt x="63253" y="143127"/>
                </a:lnTo>
                <a:lnTo>
                  <a:pt x="64125" y="142438"/>
                </a:lnTo>
                <a:lnTo>
                  <a:pt x="64998" y="141750"/>
                </a:lnTo>
                <a:lnTo>
                  <a:pt x="65822" y="141062"/>
                </a:lnTo>
                <a:lnTo>
                  <a:pt x="67373" y="139674"/>
                </a:lnTo>
                <a:lnTo>
                  <a:pt x="70426" y="136887"/>
                </a:lnTo>
                <a:lnTo>
                  <a:pt x="71977" y="135499"/>
                </a:lnTo>
                <a:lnTo>
                  <a:pt x="72753" y="134799"/>
                </a:lnTo>
                <a:lnTo>
                  <a:pt x="73577" y="134111"/>
                </a:lnTo>
                <a:lnTo>
                  <a:pt x="75322" y="132735"/>
                </a:lnTo>
                <a:lnTo>
                  <a:pt x="77115" y="131370"/>
                </a:lnTo>
                <a:lnTo>
                  <a:pt x="78957" y="130005"/>
                </a:lnTo>
                <a:lnTo>
                  <a:pt x="80847" y="128640"/>
                </a:lnTo>
                <a:lnTo>
                  <a:pt x="82786" y="127275"/>
                </a:lnTo>
                <a:lnTo>
                  <a:pt x="84822" y="125921"/>
                </a:lnTo>
                <a:lnTo>
                  <a:pt x="86857" y="124568"/>
                </a:lnTo>
                <a:lnTo>
                  <a:pt x="88990" y="123226"/>
                </a:lnTo>
                <a:lnTo>
                  <a:pt x="90977" y="121987"/>
                </a:lnTo>
                <a:lnTo>
                  <a:pt x="93061" y="120760"/>
                </a:lnTo>
                <a:lnTo>
                  <a:pt x="95194" y="119544"/>
                </a:lnTo>
                <a:lnTo>
                  <a:pt x="97424" y="118328"/>
                </a:lnTo>
                <a:lnTo>
                  <a:pt x="99653" y="117124"/>
                </a:lnTo>
                <a:lnTo>
                  <a:pt x="101980" y="115931"/>
                </a:lnTo>
                <a:lnTo>
                  <a:pt x="104306" y="114726"/>
                </a:lnTo>
                <a:lnTo>
                  <a:pt x="106681" y="113545"/>
                </a:lnTo>
                <a:lnTo>
                  <a:pt x="111480" y="111170"/>
                </a:lnTo>
                <a:lnTo>
                  <a:pt x="116327" y="108796"/>
                </a:lnTo>
                <a:lnTo>
                  <a:pt x="121125" y="106410"/>
                </a:lnTo>
                <a:lnTo>
                  <a:pt x="123500" y="105217"/>
                </a:lnTo>
                <a:lnTo>
                  <a:pt x="125827" y="104025"/>
                </a:lnTo>
                <a:lnTo>
                  <a:pt x="126166" y="104323"/>
                </a:lnTo>
                <a:lnTo>
                  <a:pt x="126505" y="104632"/>
                </a:lnTo>
                <a:lnTo>
                  <a:pt x="126554" y="104667"/>
                </a:lnTo>
                <a:lnTo>
                  <a:pt x="126651" y="104690"/>
                </a:lnTo>
                <a:lnTo>
                  <a:pt x="126990" y="104690"/>
                </a:lnTo>
                <a:lnTo>
                  <a:pt x="127087" y="104667"/>
                </a:lnTo>
                <a:lnTo>
                  <a:pt x="127135" y="104644"/>
                </a:lnTo>
                <a:lnTo>
                  <a:pt x="127184" y="104621"/>
                </a:lnTo>
                <a:lnTo>
                  <a:pt x="127572" y="104059"/>
                </a:lnTo>
                <a:lnTo>
                  <a:pt x="127911" y="103635"/>
                </a:lnTo>
                <a:lnTo>
                  <a:pt x="128299" y="103256"/>
                </a:lnTo>
                <a:lnTo>
                  <a:pt x="128638" y="102877"/>
                </a:lnTo>
                <a:lnTo>
                  <a:pt x="131498" y="106089"/>
                </a:lnTo>
                <a:lnTo>
                  <a:pt x="134260" y="109301"/>
                </a:lnTo>
                <a:lnTo>
                  <a:pt x="136975" y="112524"/>
                </a:lnTo>
                <a:lnTo>
                  <a:pt x="139640" y="115747"/>
                </a:lnTo>
                <a:lnTo>
                  <a:pt x="142209" y="118970"/>
                </a:lnTo>
                <a:lnTo>
                  <a:pt x="144778" y="122205"/>
                </a:lnTo>
                <a:lnTo>
                  <a:pt x="147202" y="125439"/>
                </a:lnTo>
                <a:lnTo>
                  <a:pt x="149577" y="128674"/>
                </a:lnTo>
                <a:lnTo>
                  <a:pt x="151225" y="130957"/>
                </a:lnTo>
                <a:lnTo>
                  <a:pt x="152776" y="133251"/>
                </a:lnTo>
                <a:lnTo>
                  <a:pt x="154278" y="135545"/>
                </a:lnTo>
                <a:lnTo>
                  <a:pt x="155781" y="137839"/>
                </a:lnTo>
                <a:lnTo>
                  <a:pt x="158689" y="142427"/>
                </a:lnTo>
                <a:lnTo>
                  <a:pt x="161549" y="147015"/>
                </a:lnTo>
                <a:lnTo>
                  <a:pt x="163003" y="149309"/>
                </a:lnTo>
                <a:lnTo>
                  <a:pt x="164505" y="151603"/>
                </a:lnTo>
                <a:lnTo>
                  <a:pt x="166056" y="153897"/>
                </a:lnTo>
                <a:lnTo>
                  <a:pt x="167607" y="156191"/>
                </a:lnTo>
                <a:lnTo>
                  <a:pt x="169255" y="158474"/>
                </a:lnTo>
                <a:lnTo>
                  <a:pt x="170952" y="160756"/>
                </a:lnTo>
                <a:lnTo>
                  <a:pt x="172697" y="163039"/>
                </a:lnTo>
                <a:lnTo>
                  <a:pt x="174587" y="165310"/>
                </a:lnTo>
                <a:lnTo>
                  <a:pt x="174732" y="165436"/>
                </a:lnTo>
                <a:lnTo>
                  <a:pt x="174975" y="165539"/>
                </a:lnTo>
                <a:lnTo>
                  <a:pt x="175265" y="165620"/>
                </a:lnTo>
                <a:lnTo>
                  <a:pt x="175653" y="165689"/>
                </a:lnTo>
                <a:lnTo>
                  <a:pt x="176041" y="165734"/>
                </a:lnTo>
                <a:lnTo>
                  <a:pt x="176477" y="165769"/>
                </a:lnTo>
                <a:lnTo>
                  <a:pt x="176962" y="165780"/>
                </a:lnTo>
                <a:lnTo>
                  <a:pt x="177398" y="165769"/>
                </a:lnTo>
                <a:lnTo>
                  <a:pt x="177883" y="165746"/>
                </a:lnTo>
                <a:lnTo>
                  <a:pt x="178319" y="165712"/>
                </a:lnTo>
                <a:lnTo>
                  <a:pt x="178707" y="165666"/>
                </a:lnTo>
                <a:lnTo>
                  <a:pt x="179095" y="165597"/>
                </a:lnTo>
                <a:lnTo>
                  <a:pt x="179385" y="165505"/>
                </a:lnTo>
                <a:lnTo>
                  <a:pt x="179628" y="165413"/>
                </a:lnTo>
                <a:lnTo>
                  <a:pt x="179773" y="165299"/>
                </a:lnTo>
                <a:lnTo>
                  <a:pt x="179822" y="165172"/>
                </a:lnTo>
                <a:lnTo>
                  <a:pt x="179725" y="164140"/>
                </a:lnTo>
                <a:lnTo>
                  <a:pt x="179628" y="163119"/>
                </a:lnTo>
                <a:lnTo>
                  <a:pt x="179531" y="162087"/>
                </a:lnTo>
                <a:lnTo>
                  <a:pt x="179337" y="161066"/>
                </a:lnTo>
                <a:lnTo>
                  <a:pt x="179143" y="160034"/>
                </a:lnTo>
                <a:lnTo>
                  <a:pt x="178949" y="159013"/>
                </a:lnTo>
                <a:lnTo>
                  <a:pt x="178416" y="156948"/>
                </a:lnTo>
                <a:lnTo>
                  <a:pt x="177737" y="154895"/>
                </a:lnTo>
                <a:lnTo>
                  <a:pt x="177010" y="152853"/>
                </a:lnTo>
                <a:lnTo>
                  <a:pt x="176186" y="150800"/>
                </a:lnTo>
                <a:lnTo>
                  <a:pt x="175265" y="148747"/>
                </a:lnTo>
                <a:lnTo>
                  <a:pt x="174248" y="146694"/>
                </a:lnTo>
                <a:lnTo>
                  <a:pt x="173181" y="144652"/>
                </a:lnTo>
                <a:lnTo>
                  <a:pt x="172066" y="142610"/>
                </a:lnTo>
                <a:lnTo>
                  <a:pt x="170903" y="140569"/>
                </a:lnTo>
                <a:lnTo>
                  <a:pt x="169691" y="138527"/>
                </a:lnTo>
                <a:lnTo>
                  <a:pt x="168431" y="136497"/>
                </a:lnTo>
                <a:lnTo>
                  <a:pt x="165862" y="132425"/>
                </a:lnTo>
                <a:lnTo>
                  <a:pt x="164990" y="131152"/>
                </a:lnTo>
                <a:lnTo>
                  <a:pt x="164118" y="129878"/>
                </a:lnTo>
                <a:lnTo>
                  <a:pt x="166347" y="130246"/>
                </a:lnTo>
                <a:lnTo>
                  <a:pt x="168577" y="130613"/>
                </a:lnTo>
                <a:lnTo>
                  <a:pt x="170758" y="130968"/>
                </a:lnTo>
                <a:lnTo>
                  <a:pt x="172939" y="131335"/>
                </a:lnTo>
                <a:lnTo>
                  <a:pt x="176429" y="131943"/>
                </a:lnTo>
                <a:lnTo>
                  <a:pt x="179870" y="132563"/>
                </a:lnTo>
                <a:lnTo>
                  <a:pt x="183263" y="133193"/>
                </a:lnTo>
                <a:lnTo>
                  <a:pt x="186656" y="133836"/>
                </a:lnTo>
                <a:lnTo>
                  <a:pt x="189952" y="134490"/>
                </a:lnTo>
                <a:lnTo>
                  <a:pt x="193248" y="135155"/>
                </a:lnTo>
                <a:lnTo>
                  <a:pt x="196495" y="135832"/>
                </a:lnTo>
                <a:lnTo>
                  <a:pt x="199694" y="136520"/>
                </a:lnTo>
                <a:lnTo>
                  <a:pt x="202602" y="137151"/>
                </a:lnTo>
                <a:lnTo>
                  <a:pt x="205462" y="137781"/>
                </a:lnTo>
                <a:lnTo>
                  <a:pt x="208273" y="138424"/>
                </a:lnTo>
                <a:lnTo>
                  <a:pt x="211133" y="139066"/>
                </a:lnTo>
                <a:lnTo>
                  <a:pt x="213896" y="139720"/>
                </a:lnTo>
                <a:lnTo>
                  <a:pt x="216658" y="140385"/>
                </a:lnTo>
                <a:lnTo>
                  <a:pt x="219373" y="141050"/>
                </a:lnTo>
                <a:lnTo>
                  <a:pt x="222038" y="141727"/>
                </a:lnTo>
                <a:lnTo>
                  <a:pt x="224510" y="142381"/>
                </a:lnTo>
                <a:lnTo>
                  <a:pt x="226885" y="143035"/>
                </a:lnTo>
                <a:lnTo>
                  <a:pt x="229309" y="143689"/>
                </a:lnTo>
                <a:lnTo>
                  <a:pt x="231684" y="144342"/>
                </a:lnTo>
                <a:lnTo>
                  <a:pt x="232944" y="144664"/>
                </a:lnTo>
                <a:lnTo>
                  <a:pt x="234156" y="144985"/>
                </a:lnTo>
                <a:lnTo>
                  <a:pt x="235416" y="145294"/>
                </a:lnTo>
                <a:lnTo>
                  <a:pt x="236725" y="145604"/>
                </a:lnTo>
                <a:lnTo>
                  <a:pt x="238033" y="145902"/>
                </a:lnTo>
                <a:lnTo>
                  <a:pt x="239439" y="146189"/>
                </a:lnTo>
                <a:lnTo>
                  <a:pt x="240845" y="146464"/>
                </a:lnTo>
                <a:lnTo>
                  <a:pt x="242299" y="146728"/>
                </a:lnTo>
                <a:lnTo>
                  <a:pt x="242347" y="146740"/>
                </a:lnTo>
                <a:lnTo>
                  <a:pt x="242444" y="146740"/>
                </a:lnTo>
                <a:lnTo>
                  <a:pt x="242638" y="146728"/>
                </a:lnTo>
                <a:lnTo>
                  <a:pt x="242783" y="146694"/>
                </a:lnTo>
                <a:lnTo>
                  <a:pt x="242783" y="146671"/>
                </a:lnTo>
                <a:lnTo>
                  <a:pt x="242783" y="146648"/>
                </a:lnTo>
                <a:lnTo>
                  <a:pt x="242105" y="146235"/>
                </a:lnTo>
                <a:lnTo>
                  <a:pt x="241378" y="145822"/>
                </a:lnTo>
                <a:lnTo>
                  <a:pt x="240602" y="145409"/>
                </a:lnTo>
                <a:lnTo>
                  <a:pt x="239778" y="144996"/>
                </a:lnTo>
                <a:lnTo>
                  <a:pt x="238857" y="144595"/>
                </a:lnTo>
                <a:lnTo>
                  <a:pt x="237888" y="144193"/>
                </a:lnTo>
                <a:lnTo>
                  <a:pt x="236870" y="143792"/>
                </a:lnTo>
                <a:lnTo>
                  <a:pt x="235804" y="143402"/>
                </a:lnTo>
                <a:lnTo>
                  <a:pt x="234737" y="143000"/>
                </a:lnTo>
                <a:lnTo>
                  <a:pt x="233574" y="142610"/>
                </a:lnTo>
                <a:lnTo>
                  <a:pt x="232362" y="142232"/>
                </a:lnTo>
                <a:lnTo>
                  <a:pt x="231151" y="141842"/>
                </a:lnTo>
                <a:lnTo>
                  <a:pt x="229891" y="141463"/>
                </a:lnTo>
                <a:lnTo>
                  <a:pt x="228582" y="141085"/>
                </a:lnTo>
                <a:lnTo>
                  <a:pt x="227273" y="140718"/>
                </a:lnTo>
                <a:lnTo>
                  <a:pt x="225916" y="140351"/>
                </a:lnTo>
                <a:lnTo>
                  <a:pt x="223202" y="139617"/>
                </a:lnTo>
                <a:lnTo>
                  <a:pt x="220342" y="138906"/>
                </a:lnTo>
                <a:lnTo>
                  <a:pt x="217482" y="138217"/>
                </a:lnTo>
                <a:lnTo>
                  <a:pt x="214623" y="137541"/>
                </a:lnTo>
                <a:lnTo>
                  <a:pt x="211763" y="136875"/>
                </a:lnTo>
                <a:lnTo>
                  <a:pt x="208903" y="136233"/>
                </a:lnTo>
                <a:lnTo>
                  <a:pt x="203378" y="135017"/>
                </a:lnTo>
                <a:lnTo>
                  <a:pt x="200615" y="134409"/>
                </a:lnTo>
                <a:lnTo>
                  <a:pt x="197804" y="133813"/>
                </a:lnTo>
                <a:lnTo>
                  <a:pt x="194944" y="133216"/>
                </a:lnTo>
                <a:lnTo>
                  <a:pt x="192084" y="132631"/>
                </a:lnTo>
                <a:lnTo>
                  <a:pt x="189176" y="132058"/>
                </a:lnTo>
                <a:lnTo>
                  <a:pt x="186268" y="131496"/>
                </a:lnTo>
                <a:lnTo>
                  <a:pt x="183311" y="130934"/>
                </a:lnTo>
                <a:lnTo>
                  <a:pt x="180355" y="130383"/>
                </a:lnTo>
                <a:lnTo>
                  <a:pt x="176138" y="129603"/>
                </a:lnTo>
                <a:lnTo>
                  <a:pt x="173957" y="129213"/>
                </a:lnTo>
                <a:lnTo>
                  <a:pt x="171776" y="128823"/>
                </a:lnTo>
                <a:lnTo>
                  <a:pt x="169546" y="128456"/>
                </a:lnTo>
                <a:lnTo>
                  <a:pt x="168383" y="128284"/>
                </a:lnTo>
                <a:lnTo>
                  <a:pt x="167220" y="128112"/>
                </a:lnTo>
                <a:lnTo>
                  <a:pt x="166056" y="127951"/>
                </a:lnTo>
                <a:lnTo>
                  <a:pt x="164893" y="127791"/>
                </a:lnTo>
                <a:lnTo>
                  <a:pt x="163681" y="127642"/>
                </a:lnTo>
                <a:lnTo>
                  <a:pt x="162470" y="127504"/>
                </a:lnTo>
                <a:lnTo>
                  <a:pt x="160046" y="124040"/>
                </a:lnTo>
                <a:lnTo>
                  <a:pt x="157526" y="120565"/>
                </a:lnTo>
                <a:lnTo>
                  <a:pt x="154860" y="117101"/>
                </a:lnTo>
                <a:lnTo>
                  <a:pt x="152146" y="113648"/>
                </a:lnTo>
                <a:lnTo>
                  <a:pt x="149334" y="110184"/>
                </a:lnTo>
                <a:lnTo>
                  <a:pt x="146426" y="106732"/>
                </a:lnTo>
                <a:lnTo>
                  <a:pt x="143421" y="103290"/>
                </a:lnTo>
                <a:lnTo>
                  <a:pt x="140368" y="99849"/>
                </a:lnTo>
                <a:lnTo>
                  <a:pt x="138477" y="97808"/>
                </a:lnTo>
                <a:lnTo>
                  <a:pt x="136587" y="95766"/>
                </a:lnTo>
                <a:lnTo>
                  <a:pt x="134648" y="93736"/>
                </a:lnTo>
                <a:lnTo>
                  <a:pt x="132709" y="91694"/>
                </a:lnTo>
                <a:lnTo>
                  <a:pt x="130722" y="89664"/>
                </a:lnTo>
                <a:lnTo>
                  <a:pt x="128686" y="87634"/>
                </a:lnTo>
                <a:lnTo>
                  <a:pt x="126651" y="85603"/>
                </a:lnTo>
                <a:lnTo>
                  <a:pt x="124566" y="83573"/>
                </a:lnTo>
                <a:lnTo>
                  <a:pt x="122434" y="81543"/>
                </a:lnTo>
                <a:lnTo>
                  <a:pt x="120301" y="79524"/>
                </a:lnTo>
                <a:lnTo>
                  <a:pt x="118120" y="77494"/>
                </a:lnTo>
                <a:lnTo>
                  <a:pt x="115939" y="75475"/>
                </a:lnTo>
                <a:lnTo>
                  <a:pt x="113709" y="73456"/>
                </a:lnTo>
                <a:lnTo>
                  <a:pt x="111431" y="71438"/>
                </a:lnTo>
                <a:lnTo>
                  <a:pt x="109153" y="69430"/>
                </a:lnTo>
                <a:lnTo>
                  <a:pt x="106827" y="67411"/>
                </a:lnTo>
                <a:lnTo>
                  <a:pt x="104452" y="65404"/>
                </a:lnTo>
                <a:lnTo>
                  <a:pt x="102077" y="63385"/>
                </a:lnTo>
                <a:lnTo>
                  <a:pt x="99653" y="61378"/>
                </a:lnTo>
                <a:lnTo>
                  <a:pt x="97230" y="59382"/>
                </a:lnTo>
                <a:lnTo>
                  <a:pt x="94758" y="57375"/>
                </a:lnTo>
                <a:lnTo>
                  <a:pt x="92286" y="55368"/>
                </a:lnTo>
                <a:lnTo>
                  <a:pt x="89717" y="53372"/>
                </a:lnTo>
                <a:lnTo>
                  <a:pt x="87197" y="51376"/>
                </a:lnTo>
                <a:lnTo>
                  <a:pt x="84579" y="49380"/>
                </a:lnTo>
                <a:lnTo>
                  <a:pt x="81962" y="47384"/>
                </a:lnTo>
                <a:lnTo>
                  <a:pt x="79345" y="45389"/>
                </a:lnTo>
                <a:lnTo>
                  <a:pt x="76679" y="43404"/>
                </a:lnTo>
                <a:lnTo>
                  <a:pt x="73964" y="41420"/>
                </a:lnTo>
                <a:lnTo>
                  <a:pt x="71250" y="39436"/>
                </a:lnTo>
                <a:lnTo>
                  <a:pt x="68487" y="37451"/>
                </a:lnTo>
                <a:lnTo>
                  <a:pt x="65725" y="35467"/>
                </a:lnTo>
                <a:lnTo>
                  <a:pt x="60635" y="31934"/>
                </a:lnTo>
                <a:lnTo>
                  <a:pt x="55498" y="28413"/>
                </a:lnTo>
                <a:lnTo>
                  <a:pt x="50263" y="24891"/>
                </a:lnTo>
                <a:lnTo>
                  <a:pt x="44931" y="21381"/>
                </a:lnTo>
                <a:lnTo>
                  <a:pt x="49778" y="21714"/>
                </a:lnTo>
                <a:lnTo>
                  <a:pt x="54625" y="22070"/>
                </a:lnTo>
                <a:lnTo>
                  <a:pt x="59424" y="22425"/>
                </a:lnTo>
                <a:lnTo>
                  <a:pt x="64174" y="22792"/>
                </a:lnTo>
                <a:lnTo>
                  <a:pt x="68924" y="23171"/>
                </a:lnTo>
                <a:lnTo>
                  <a:pt x="73625" y="23572"/>
                </a:lnTo>
                <a:lnTo>
                  <a:pt x="78278" y="23997"/>
                </a:lnTo>
                <a:lnTo>
                  <a:pt x="82883" y="24432"/>
                </a:lnTo>
                <a:lnTo>
                  <a:pt x="87487" y="24891"/>
                </a:lnTo>
                <a:lnTo>
                  <a:pt x="89765" y="25132"/>
                </a:lnTo>
                <a:lnTo>
                  <a:pt x="92044" y="25384"/>
                </a:lnTo>
                <a:lnTo>
                  <a:pt x="94273" y="25637"/>
                </a:lnTo>
                <a:lnTo>
                  <a:pt x="96551" y="25901"/>
                </a:lnTo>
                <a:lnTo>
                  <a:pt x="98781" y="26164"/>
                </a:lnTo>
                <a:lnTo>
                  <a:pt x="101010" y="26440"/>
                </a:lnTo>
                <a:lnTo>
                  <a:pt x="103191" y="26727"/>
                </a:lnTo>
                <a:lnTo>
                  <a:pt x="105421" y="27025"/>
                </a:lnTo>
                <a:lnTo>
                  <a:pt x="107602" y="27323"/>
                </a:lnTo>
                <a:lnTo>
                  <a:pt x="109783" y="27633"/>
                </a:lnTo>
                <a:lnTo>
                  <a:pt x="111964" y="27954"/>
                </a:lnTo>
                <a:lnTo>
                  <a:pt x="114097" y="28286"/>
                </a:lnTo>
                <a:lnTo>
                  <a:pt x="116230" y="28619"/>
                </a:lnTo>
                <a:lnTo>
                  <a:pt x="118362" y="28975"/>
                </a:lnTo>
                <a:lnTo>
                  <a:pt x="120834" y="29388"/>
                </a:lnTo>
                <a:lnTo>
                  <a:pt x="123258" y="29812"/>
                </a:lnTo>
                <a:lnTo>
                  <a:pt x="125681" y="30248"/>
                </a:lnTo>
                <a:lnTo>
                  <a:pt x="128008" y="30684"/>
                </a:lnTo>
                <a:lnTo>
                  <a:pt x="130383" y="31131"/>
                </a:lnTo>
                <a:lnTo>
                  <a:pt x="132709" y="31590"/>
                </a:lnTo>
                <a:lnTo>
                  <a:pt x="134987" y="32049"/>
                </a:lnTo>
                <a:lnTo>
                  <a:pt x="137217" y="32519"/>
                </a:lnTo>
                <a:lnTo>
                  <a:pt x="139447" y="33001"/>
                </a:lnTo>
                <a:lnTo>
                  <a:pt x="141628" y="33494"/>
                </a:lnTo>
                <a:lnTo>
                  <a:pt x="143809" y="33987"/>
                </a:lnTo>
                <a:lnTo>
                  <a:pt x="145941" y="34492"/>
                </a:lnTo>
                <a:lnTo>
                  <a:pt x="148026" y="34997"/>
                </a:lnTo>
                <a:lnTo>
                  <a:pt x="150110" y="35513"/>
                </a:lnTo>
                <a:lnTo>
                  <a:pt x="152146" y="36040"/>
                </a:lnTo>
                <a:lnTo>
                  <a:pt x="154181" y="36579"/>
                </a:lnTo>
                <a:lnTo>
                  <a:pt x="156072" y="37096"/>
                </a:lnTo>
                <a:lnTo>
                  <a:pt x="157865" y="37612"/>
                </a:lnTo>
                <a:lnTo>
                  <a:pt x="159658" y="38151"/>
                </a:lnTo>
                <a:lnTo>
                  <a:pt x="161355" y="38690"/>
                </a:lnTo>
                <a:lnTo>
                  <a:pt x="163051" y="39241"/>
                </a:lnTo>
                <a:lnTo>
                  <a:pt x="164699" y="39791"/>
                </a:lnTo>
                <a:lnTo>
                  <a:pt x="167947" y="40904"/>
                </a:lnTo>
                <a:lnTo>
                  <a:pt x="171146" y="42016"/>
                </a:lnTo>
                <a:lnTo>
                  <a:pt x="174345" y="43129"/>
                </a:lnTo>
                <a:lnTo>
                  <a:pt x="175993" y="43680"/>
                </a:lnTo>
                <a:lnTo>
                  <a:pt x="177689" y="44230"/>
                </a:lnTo>
                <a:lnTo>
                  <a:pt x="179385" y="44769"/>
                </a:lnTo>
                <a:lnTo>
                  <a:pt x="181130" y="45308"/>
                </a:lnTo>
                <a:lnTo>
                  <a:pt x="181276" y="45343"/>
                </a:lnTo>
                <a:lnTo>
                  <a:pt x="181421" y="45377"/>
                </a:lnTo>
                <a:lnTo>
                  <a:pt x="181615" y="45389"/>
                </a:lnTo>
                <a:lnTo>
                  <a:pt x="181809" y="45400"/>
                </a:lnTo>
                <a:lnTo>
                  <a:pt x="182003" y="45400"/>
                </a:lnTo>
                <a:lnTo>
                  <a:pt x="182197" y="45389"/>
                </a:lnTo>
                <a:lnTo>
                  <a:pt x="182536" y="45354"/>
                </a:lnTo>
                <a:lnTo>
                  <a:pt x="182827" y="45308"/>
                </a:lnTo>
                <a:lnTo>
                  <a:pt x="182972" y="45262"/>
                </a:lnTo>
                <a:lnTo>
                  <a:pt x="183069" y="45228"/>
                </a:lnTo>
                <a:lnTo>
                  <a:pt x="183118" y="45182"/>
                </a:lnTo>
                <a:lnTo>
                  <a:pt x="183166" y="45148"/>
                </a:lnTo>
                <a:lnTo>
                  <a:pt x="183166" y="45090"/>
                </a:lnTo>
                <a:lnTo>
                  <a:pt x="183118" y="45044"/>
                </a:lnTo>
                <a:lnTo>
                  <a:pt x="182245" y="44391"/>
                </a:lnTo>
                <a:lnTo>
                  <a:pt x="181276" y="43737"/>
                </a:lnTo>
                <a:lnTo>
                  <a:pt x="180258" y="43083"/>
                </a:lnTo>
                <a:lnTo>
                  <a:pt x="179095" y="42441"/>
                </a:lnTo>
                <a:lnTo>
                  <a:pt x="177883" y="41798"/>
                </a:lnTo>
                <a:lnTo>
                  <a:pt x="176574" y="41156"/>
                </a:lnTo>
                <a:lnTo>
                  <a:pt x="175217" y="40525"/>
                </a:lnTo>
                <a:lnTo>
                  <a:pt x="173763" y="39906"/>
                </a:lnTo>
                <a:lnTo>
                  <a:pt x="172260" y="39286"/>
                </a:lnTo>
                <a:lnTo>
                  <a:pt x="170661" y="38667"/>
                </a:lnTo>
                <a:lnTo>
                  <a:pt x="169013" y="38071"/>
                </a:lnTo>
                <a:lnTo>
                  <a:pt x="167316" y="37463"/>
                </a:lnTo>
                <a:lnTo>
                  <a:pt x="165523" y="36878"/>
                </a:lnTo>
                <a:lnTo>
                  <a:pt x="163681" y="36293"/>
                </a:lnTo>
                <a:lnTo>
                  <a:pt x="161839" y="35708"/>
                </a:lnTo>
                <a:lnTo>
                  <a:pt x="159901" y="35146"/>
                </a:lnTo>
                <a:lnTo>
                  <a:pt x="157913" y="34584"/>
                </a:lnTo>
                <a:lnTo>
                  <a:pt x="155926" y="34033"/>
                </a:lnTo>
                <a:lnTo>
                  <a:pt x="153842" y="33482"/>
                </a:lnTo>
                <a:lnTo>
                  <a:pt x="151758" y="32955"/>
                </a:lnTo>
                <a:lnTo>
                  <a:pt x="149625" y="32427"/>
                </a:lnTo>
                <a:lnTo>
                  <a:pt x="147493" y="31911"/>
                </a:lnTo>
                <a:lnTo>
                  <a:pt x="145311" y="31406"/>
                </a:lnTo>
                <a:lnTo>
                  <a:pt x="143082" y="30902"/>
                </a:lnTo>
                <a:lnTo>
                  <a:pt x="140852" y="30420"/>
                </a:lnTo>
                <a:lnTo>
                  <a:pt x="138623" y="29950"/>
                </a:lnTo>
                <a:lnTo>
                  <a:pt x="136345" y="29479"/>
                </a:lnTo>
                <a:lnTo>
                  <a:pt x="134066" y="29032"/>
                </a:lnTo>
                <a:lnTo>
                  <a:pt x="131740" y="28585"/>
                </a:lnTo>
                <a:lnTo>
                  <a:pt x="129462" y="28160"/>
                </a:lnTo>
                <a:lnTo>
                  <a:pt x="127184" y="27747"/>
                </a:lnTo>
                <a:lnTo>
                  <a:pt x="124857" y="27334"/>
                </a:lnTo>
                <a:lnTo>
                  <a:pt x="122628" y="26956"/>
                </a:lnTo>
                <a:lnTo>
                  <a:pt x="120350" y="26577"/>
                </a:lnTo>
                <a:lnTo>
                  <a:pt x="118023" y="26210"/>
                </a:lnTo>
                <a:lnTo>
                  <a:pt x="115697" y="25843"/>
                </a:lnTo>
                <a:lnTo>
                  <a:pt x="113370" y="25476"/>
                </a:lnTo>
                <a:lnTo>
                  <a:pt x="110947" y="25121"/>
                </a:lnTo>
                <a:lnTo>
                  <a:pt x="108523" y="24777"/>
                </a:lnTo>
                <a:lnTo>
                  <a:pt x="106100" y="24432"/>
                </a:lnTo>
                <a:lnTo>
                  <a:pt x="103628" y="24100"/>
                </a:lnTo>
                <a:lnTo>
                  <a:pt x="101107" y="23767"/>
                </a:lnTo>
                <a:lnTo>
                  <a:pt x="98587" y="23457"/>
                </a:lnTo>
                <a:lnTo>
                  <a:pt x="96066" y="23148"/>
                </a:lnTo>
                <a:lnTo>
                  <a:pt x="93498" y="22850"/>
                </a:lnTo>
                <a:lnTo>
                  <a:pt x="90929" y="22551"/>
                </a:lnTo>
                <a:lnTo>
                  <a:pt x="88311" y="22276"/>
                </a:lnTo>
                <a:lnTo>
                  <a:pt x="85694" y="22001"/>
                </a:lnTo>
                <a:lnTo>
                  <a:pt x="83077" y="21737"/>
                </a:lnTo>
                <a:lnTo>
                  <a:pt x="80411" y="21496"/>
                </a:lnTo>
                <a:lnTo>
                  <a:pt x="77745" y="21255"/>
                </a:lnTo>
                <a:lnTo>
                  <a:pt x="75031" y="21026"/>
                </a:lnTo>
                <a:lnTo>
                  <a:pt x="72316" y="20819"/>
                </a:lnTo>
                <a:lnTo>
                  <a:pt x="69602" y="20613"/>
                </a:lnTo>
                <a:lnTo>
                  <a:pt x="66888" y="20429"/>
                </a:lnTo>
                <a:lnTo>
                  <a:pt x="64125" y="20257"/>
                </a:lnTo>
                <a:lnTo>
                  <a:pt x="61411" y="20097"/>
                </a:lnTo>
                <a:lnTo>
                  <a:pt x="58648" y="19948"/>
                </a:lnTo>
                <a:lnTo>
                  <a:pt x="55885" y="19821"/>
                </a:lnTo>
                <a:lnTo>
                  <a:pt x="53074" y="19707"/>
                </a:lnTo>
                <a:lnTo>
                  <a:pt x="50311" y="19603"/>
                </a:lnTo>
                <a:lnTo>
                  <a:pt x="47549" y="19523"/>
                </a:lnTo>
                <a:lnTo>
                  <a:pt x="44737" y="19454"/>
                </a:lnTo>
                <a:lnTo>
                  <a:pt x="41926" y="19408"/>
                </a:lnTo>
                <a:lnTo>
                  <a:pt x="38339" y="17091"/>
                </a:lnTo>
                <a:lnTo>
                  <a:pt x="34704" y="14786"/>
                </a:lnTo>
                <a:lnTo>
                  <a:pt x="31021" y="12480"/>
                </a:lnTo>
                <a:lnTo>
                  <a:pt x="27337" y="10175"/>
                </a:lnTo>
                <a:lnTo>
                  <a:pt x="23556" y="7881"/>
                </a:lnTo>
                <a:lnTo>
                  <a:pt x="19727" y="5587"/>
                </a:lnTo>
                <a:lnTo>
                  <a:pt x="15898" y="3304"/>
                </a:lnTo>
                <a:lnTo>
                  <a:pt x="11972" y="1010"/>
                </a:lnTo>
                <a:lnTo>
                  <a:pt x="11827" y="850"/>
                </a:lnTo>
                <a:lnTo>
                  <a:pt x="11584" y="712"/>
                </a:lnTo>
                <a:lnTo>
                  <a:pt x="11342" y="574"/>
                </a:lnTo>
                <a:lnTo>
                  <a:pt x="11003" y="460"/>
                </a:lnTo>
                <a:lnTo>
                  <a:pt x="10615" y="356"/>
                </a:lnTo>
                <a:lnTo>
                  <a:pt x="10227" y="265"/>
                </a:lnTo>
                <a:lnTo>
                  <a:pt x="9742" y="184"/>
                </a:lnTo>
                <a:lnTo>
                  <a:pt x="9258" y="127"/>
                </a:lnTo>
                <a:lnTo>
                  <a:pt x="8725" y="70"/>
                </a:lnTo>
                <a:lnTo>
                  <a:pt x="8191" y="35"/>
                </a:lnTo>
                <a:lnTo>
                  <a:pt x="7610" y="12"/>
                </a:lnTo>
                <a:lnTo>
                  <a:pt x="70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0800000">
            <a:off x="89712" y="3829634"/>
            <a:ext cx="273872" cy="254218"/>
          </a:xfrm>
          <a:custGeom>
            <a:avLst/>
            <a:gdLst/>
            <a:ahLst/>
            <a:cxnLst/>
            <a:rect l="l" t="t" r="r" b="b"/>
            <a:pathLst>
              <a:path w="125633" h="30650" extrusionOk="0">
                <a:moveTo>
                  <a:pt x="1503" y="1"/>
                </a:moveTo>
                <a:lnTo>
                  <a:pt x="1260" y="12"/>
                </a:lnTo>
                <a:lnTo>
                  <a:pt x="1018" y="35"/>
                </a:lnTo>
                <a:lnTo>
                  <a:pt x="824" y="58"/>
                </a:lnTo>
                <a:lnTo>
                  <a:pt x="630" y="93"/>
                </a:lnTo>
                <a:lnTo>
                  <a:pt x="436" y="127"/>
                </a:lnTo>
                <a:lnTo>
                  <a:pt x="291" y="173"/>
                </a:lnTo>
                <a:lnTo>
                  <a:pt x="145" y="219"/>
                </a:lnTo>
                <a:lnTo>
                  <a:pt x="97" y="276"/>
                </a:lnTo>
                <a:lnTo>
                  <a:pt x="49" y="322"/>
                </a:lnTo>
                <a:lnTo>
                  <a:pt x="0" y="379"/>
                </a:lnTo>
                <a:lnTo>
                  <a:pt x="49" y="437"/>
                </a:lnTo>
                <a:lnTo>
                  <a:pt x="145" y="494"/>
                </a:lnTo>
                <a:lnTo>
                  <a:pt x="291" y="540"/>
                </a:lnTo>
                <a:lnTo>
                  <a:pt x="485" y="597"/>
                </a:lnTo>
                <a:lnTo>
                  <a:pt x="2424" y="1022"/>
                </a:lnTo>
                <a:lnTo>
                  <a:pt x="4411" y="1435"/>
                </a:lnTo>
                <a:lnTo>
                  <a:pt x="6495" y="1836"/>
                </a:lnTo>
                <a:lnTo>
                  <a:pt x="8628" y="2215"/>
                </a:lnTo>
                <a:lnTo>
                  <a:pt x="10809" y="2582"/>
                </a:lnTo>
                <a:lnTo>
                  <a:pt x="12990" y="2949"/>
                </a:lnTo>
                <a:lnTo>
                  <a:pt x="15268" y="3293"/>
                </a:lnTo>
                <a:lnTo>
                  <a:pt x="17546" y="3637"/>
                </a:lnTo>
                <a:lnTo>
                  <a:pt x="22151" y="4314"/>
                </a:lnTo>
                <a:lnTo>
                  <a:pt x="26755" y="4979"/>
                </a:lnTo>
                <a:lnTo>
                  <a:pt x="29033" y="5311"/>
                </a:lnTo>
                <a:lnTo>
                  <a:pt x="31263" y="5656"/>
                </a:lnTo>
                <a:lnTo>
                  <a:pt x="33492" y="6011"/>
                </a:lnTo>
                <a:lnTo>
                  <a:pt x="35674" y="6367"/>
                </a:lnTo>
                <a:lnTo>
                  <a:pt x="38049" y="6768"/>
                </a:lnTo>
                <a:lnTo>
                  <a:pt x="40424" y="7181"/>
                </a:lnTo>
                <a:lnTo>
                  <a:pt x="42750" y="7606"/>
                </a:lnTo>
                <a:lnTo>
                  <a:pt x="45077" y="8030"/>
                </a:lnTo>
                <a:lnTo>
                  <a:pt x="47403" y="8466"/>
                </a:lnTo>
                <a:lnTo>
                  <a:pt x="49730" y="8902"/>
                </a:lnTo>
                <a:lnTo>
                  <a:pt x="52008" y="9349"/>
                </a:lnTo>
                <a:lnTo>
                  <a:pt x="54237" y="9796"/>
                </a:lnTo>
                <a:lnTo>
                  <a:pt x="56467" y="10244"/>
                </a:lnTo>
                <a:lnTo>
                  <a:pt x="58697" y="10702"/>
                </a:lnTo>
                <a:lnTo>
                  <a:pt x="60878" y="11173"/>
                </a:lnTo>
                <a:lnTo>
                  <a:pt x="63059" y="11643"/>
                </a:lnTo>
                <a:lnTo>
                  <a:pt x="65240" y="12113"/>
                </a:lnTo>
                <a:lnTo>
                  <a:pt x="67373" y="12595"/>
                </a:lnTo>
                <a:lnTo>
                  <a:pt x="69457" y="13088"/>
                </a:lnTo>
                <a:lnTo>
                  <a:pt x="71541" y="13570"/>
                </a:lnTo>
                <a:lnTo>
                  <a:pt x="73625" y="14075"/>
                </a:lnTo>
                <a:lnTo>
                  <a:pt x="75661" y="14579"/>
                </a:lnTo>
                <a:lnTo>
                  <a:pt x="77697" y="15084"/>
                </a:lnTo>
                <a:lnTo>
                  <a:pt x="79732" y="15600"/>
                </a:lnTo>
                <a:lnTo>
                  <a:pt x="81719" y="16116"/>
                </a:lnTo>
                <a:lnTo>
                  <a:pt x="83658" y="16644"/>
                </a:lnTo>
                <a:lnTo>
                  <a:pt x="85597" y="17172"/>
                </a:lnTo>
                <a:lnTo>
                  <a:pt x="87536" y="17711"/>
                </a:lnTo>
                <a:lnTo>
                  <a:pt x="89378" y="18250"/>
                </a:lnTo>
                <a:lnTo>
                  <a:pt x="91268" y="18789"/>
                </a:lnTo>
                <a:lnTo>
                  <a:pt x="93110" y="19340"/>
                </a:lnTo>
                <a:lnTo>
                  <a:pt x="94903" y="19902"/>
                </a:lnTo>
                <a:lnTo>
                  <a:pt x="96697" y="20452"/>
                </a:lnTo>
                <a:lnTo>
                  <a:pt x="98441" y="21014"/>
                </a:lnTo>
                <a:lnTo>
                  <a:pt x="100138" y="21588"/>
                </a:lnTo>
                <a:lnTo>
                  <a:pt x="101834" y="22161"/>
                </a:lnTo>
                <a:lnTo>
                  <a:pt x="103337" y="22677"/>
                </a:lnTo>
                <a:lnTo>
                  <a:pt x="104791" y="23205"/>
                </a:lnTo>
                <a:lnTo>
                  <a:pt x="106245" y="23744"/>
                </a:lnTo>
                <a:lnTo>
                  <a:pt x="107651" y="24272"/>
                </a:lnTo>
                <a:lnTo>
                  <a:pt x="110413" y="25350"/>
                </a:lnTo>
                <a:lnTo>
                  <a:pt x="113176" y="26440"/>
                </a:lnTo>
                <a:lnTo>
                  <a:pt x="115939" y="27518"/>
                </a:lnTo>
                <a:lnTo>
                  <a:pt x="117345" y="28046"/>
                </a:lnTo>
                <a:lnTo>
                  <a:pt x="118799" y="28573"/>
                </a:lnTo>
                <a:lnTo>
                  <a:pt x="120301" y="29101"/>
                </a:lnTo>
                <a:lnTo>
                  <a:pt x="121804" y="29617"/>
                </a:lnTo>
                <a:lnTo>
                  <a:pt x="123355" y="30122"/>
                </a:lnTo>
                <a:lnTo>
                  <a:pt x="124954" y="30615"/>
                </a:lnTo>
                <a:lnTo>
                  <a:pt x="125100" y="30638"/>
                </a:lnTo>
                <a:lnTo>
                  <a:pt x="125197" y="30649"/>
                </a:lnTo>
                <a:lnTo>
                  <a:pt x="125342" y="30649"/>
                </a:lnTo>
                <a:lnTo>
                  <a:pt x="125439" y="30638"/>
                </a:lnTo>
                <a:lnTo>
                  <a:pt x="125536" y="30615"/>
                </a:lnTo>
                <a:lnTo>
                  <a:pt x="125633" y="30592"/>
                </a:lnTo>
                <a:lnTo>
                  <a:pt x="125633" y="30569"/>
                </a:lnTo>
                <a:lnTo>
                  <a:pt x="125633" y="30535"/>
                </a:lnTo>
                <a:lnTo>
                  <a:pt x="125051" y="29904"/>
                </a:lnTo>
                <a:lnTo>
                  <a:pt x="124373" y="29273"/>
                </a:lnTo>
                <a:lnTo>
                  <a:pt x="123549" y="28642"/>
                </a:lnTo>
                <a:lnTo>
                  <a:pt x="122676" y="28011"/>
                </a:lnTo>
                <a:lnTo>
                  <a:pt x="121707" y="27392"/>
                </a:lnTo>
                <a:lnTo>
                  <a:pt x="120640" y="26772"/>
                </a:lnTo>
                <a:lnTo>
                  <a:pt x="119526" y="26153"/>
                </a:lnTo>
                <a:lnTo>
                  <a:pt x="118314" y="25534"/>
                </a:lnTo>
                <a:lnTo>
                  <a:pt x="117054" y="24914"/>
                </a:lnTo>
                <a:lnTo>
                  <a:pt x="115697" y="24306"/>
                </a:lnTo>
                <a:lnTo>
                  <a:pt x="114291" y="23698"/>
                </a:lnTo>
                <a:lnTo>
                  <a:pt x="112837" y="23102"/>
                </a:lnTo>
                <a:lnTo>
                  <a:pt x="111334" y="22505"/>
                </a:lnTo>
                <a:lnTo>
                  <a:pt x="109735" y="21909"/>
                </a:lnTo>
                <a:lnTo>
                  <a:pt x="108135" y="21324"/>
                </a:lnTo>
                <a:lnTo>
                  <a:pt x="106487" y="20739"/>
                </a:lnTo>
                <a:lnTo>
                  <a:pt x="104791" y="20165"/>
                </a:lnTo>
                <a:lnTo>
                  <a:pt x="103046" y="19592"/>
                </a:lnTo>
                <a:lnTo>
                  <a:pt x="101253" y="19018"/>
                </a:lnTo>
                <a:lnTo>
                  <a:pt x="99459" y="18468"/>
                </a:lnTo>
                <a:lnTo>
                  <a:pt x="97666" y="17906"/>
                </a:lnTo>
                <a:lnTo>
                  <a:pt x="95824" y="17367"/>
                </a:lnTo>
                <a:lnTo>
                  <a:pt x="93934" y="16828"/>
                </a:lnTo>
                <a:lnTo>
                  <a:pt x="92092" y="16289"/>
                </a:lnTo>
                <a:lnTo>
                  <a:pt x="88311" y="15256"/>
                </a:lnTo>
                <a:lnTo>
                  <a:pt x="84531" y="14247"/>
                </a:lnTo>
                <a:lnTo>
                  <a:pt x="80799" y="13272"/>
                </a:lnTo>
                <a:lnTo>
                  <a:pt x="77115" y="12331"/>
                </a:lnTo>
                <a:lnTo>
                  <a:pt x="75128" y="11850"/>
                </a:lnTo>
                <a:lnTo>
                  <a:pt x="73140" y="11368"/>
                </a:lnTo>
                <a:lnTo>
                  <a:pt x="71153" y="10886"/>
                </a:lnTo>
                <a:lnTo>
                  <a:pt x="69117" y="10416"/>
                </a:lnTo>
                <a:lnTo>
                  <a:pt x="67082" y="9957"/>
                </a:lnTo>
                <a:lnTo>
                  <a:pt x="64998" y="9487"/>
                </a:lnTo>
                <a:lnTo>
                  <a:pt x="62913" y="9039"/>
                </a:lnTo>
                <a:lnTo>
                  <a:pt x="60829" y="8592"/>
                </a:lnTo>
                <a:lnTo>
                  <a:pt x="58697" y="8145"/>
                </a:lnTo>
                <a:lnTo>
                  <a:pt x="56564" y="7709"/>
                </a:lnTo>
                <a:lnTo>
                  <a:pt x="54383" y="7273"/>
                </a:lnTo>
                <a:lnTo>
                  <a:pt x="52202" y="6848"/>
                </a:lnTo>
                <a:lnTo>
                  <a:pt x="49972" y="6424"/>
                </a:lnTo>
                <a:lnTo>
                  <a:pt x="47742" y="6011"/>
                </a:lnTo>
                <a:lnTo>
                  <a:pt x="45513" y="5598"/>
                </a:lnTo>
                <a:lnTo>
                  <a:pt x="43235" y="5197"/>
                </a:lnTo>
                <a:lnTo>
                  <a:pt x="38630" y="4394"/>
                </a:lnTo>
                <a:lnTo>
                  <a:pt x="36255" y="3981"/>
                </a:lnTo>
                <a:lnTo>
                  <a:pt x="33832" y="3579"/>
                </a:lnTo>
                <a:lnTo>
                  <a:pt x="31360" y="3167"/>
                </a:lnTo>
                <a:lnTo>
                  <a:pt x="28888" y="2777"/>
                </a:lnTo>
                <a:lnTo>
                  <a:pt x="26367" y="2387"/>
                </a:lnTo>
                <a:lnTo>
                  <a:pt x="23799" y="2020"/>
                </a:lnTo>
                <a:lnTo>
                  <a:pt x="21181" y="1675"/>
                </a:lnTo>
                <a:lnTo>
                  <a:pt x="18564" y="1343"/>
                </a:lnTo>
                <a:lnTo>
                  <a:pt x="17207" y="1182"/>
                </a:lnTo>
                <a:lnTo>
                  <a:pt x="15850" y="1033"/>
                </a:lnTo>
                <a:lnTo>
                  <a:pt x="14541" y="895"/>
                </a:lnTo>
                <a:lnTo>
                  <a:pt x="13184" y="758"/>
                </a:lnTo>
                <a:lnTo>
                  <a:pt x="11778" y="632"/>
                </a:lnTo>
                <a:lnTo>
                  <a:pt x="10421" y="517"/>
                </a:lnTo>
                <a:lnTo>
                  <a:pt x="9015" y="402"/>
                </a:lnTo>
                <a:lnTo>
                  <a:pt x="7658" y="299"/>
                </a:lnTo>
                <a:lnTo>
                  <a:pt x="6253" y="207"/>
                </a:lnTo>
                <a:lnTo>
                  <a:pt x="4847" y="127"/>
                </a:lnTo>
                <a:lnTo>
                  <a:pt x="3441" y="58"/>
                </a:lnTo>
                <a:lnTo>
                  <a:pt x="2036" y="1"/>
                </a:lnTo>
                <a:close/>
              </a:path>
            </a:pathLst>
          </a:custGeom>
          <a:solidFill>
            <a:srgbClr val="EB5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 rot="10800000">
            <a:off x="483402" y="3793388"/>
            <a:ext cx="135880" cy="449149"/>
          </a:xfrm>
          <a:custGeom>
            <a:avLst/>
            <a:gdLst/>
            <a:ahLst/>
            <a:cxnLst/>
            <a:rect l="l" t="t" r="r" b="b"/>
            <a:pathLst>
              <a:path w="62332" h="54152" extrusionOk="0">
                <a:moveTo>
                  <a:pt x="60635" y="0"/>
                </a:moveTo>
                <a:lnTo>
                  <a:pt x="60441" y="12"/>
                </a:lnTo>
                <a:lnTo>
                  <a:pt x="60248" y="35"/>
                </a:lnTo>
                <a:lnTo>
                  <a:pt x="60102" y="58"/>
                </a:lnTo>
                <a:lnTo>
                  <a:pt x="58939" y="253"/>
                </a:lnTo>
                <a:lnTo>
                  <a:pt x="57824" y="459"/>
                </a:lnTo>
                <a:lnTo>
                  <a:pt x="56709" y="689"/>
                </a:lnTo>
                <a:lnTo>
                  <a:pt x="55691" y="941"/>
                </a:lnTo>
                <a:lnTo>
                  <a:pt x="54625" y="1205"/>
                </a:lnTo>
                <a:lnTo>
                  <a:pt x="53656" y="1480"/>
                </a:lnTo>
                <a:lnTo>
                  <a:pt x="52686" y="1767"/>
                </a:lnTo>
                <a:lnTo>
                  <a:pt x="51717" y="2065"/>
                </a:lnTo>
                <a:lnTo>
                  <a:pt x="50796" y="2375"/>
                </a:lnTo>
                <a:lnTo>
                  <a:pt x="49924" y="2696"/>
                </a:lnTo>
                <a:lnTo>
                  <a:pt x="49051" y="3029"/>
                </a:lnTo>
                <a:lnTo>
                  <a:pt x="48227" y="3373"/>
                </a:lnTo>
                <a:lnTo>
                  <a:pt x="47403" y="3717"/>
                </a:lnTo>
                <a:lnTo>
                  <a:pt x="46579" y="4072"/>
                </a:lnTo>
                <a:lnTo>
                  <a:pt x="45028" y="4795"/>
                </a:lnTo>
                <a:lnTo>
                  <a:pt x="43574" y="5529"/>
                </a:lnTo>
                <a:lnTo>
                  <a:pt x="42217" y="6263"/>
                </a:lnTo>
                <a:lnTo>
                  <a:pt x="40860" y="7009"/>
                </a:lnTo>
                <a:lnTo>
                  <a:pt x="39600" y="7731"/>
                </a:lnTo>
                <a:lnTo>
                  <a:pt x="37225" y="9131"/>
                </a:lnTo>
                <a:lnTo>
                  <a:pt x="36061" y="9785"/>
                </a:lnTo>
                <a:lnTo>
                  <a:pt x="34947" y="10392"/>
                </a:lnTo>
                <a:lnTo>
                  <a:pt x="33347" y="11264"/>
                </a:lnTo>
                <a:lnTo>
                  <a:pt x="31796" y="12136"/>
                </a:lnTo>
                <a:lnTo>
                  <a:pt x="30293" y="13008"/>
                </a:lnTo>
                <a:lnTo>
                  <a:pt x="28791" y="13891"/>
                </a:lnTo>
                <a:lnTo>
                  <a:pt x="27385" y="14774"/>
                </a:lnTo>
                <a:lnTo>
                  <a:pt x="25980" y="15669"/>
                </a:lnTo>
                <a:lnTo>
                  <a:pt x="24623" y="16552"/>
                </a:lnTo>
                <a:lnTo>
                  <a:pt x="23265" y="17447"/>
                </a:lnTo>
                <a:lnTo>
                  <a:pt x="22005" y="18353"/>
                </a:lnTo>
                <a:lnTo>
                  <a:pt x="20745" y="19247"/>
                </a:lnTo>
                <a:lnTo>
                  <a:pt x="19533" y="20154"/>
                </a:lnTo>
                <a:lnTo>
                  <a:pt x="18322" y="21060"/>
                </a:lnTo>
                <a:lnTo>
                  <a:pt x="17207" y="21966"/>
                </a:lnTo>
                <a:lnTo>
                  <a:pt x="16092" y="22884"/>
                </a:lnTo>
                <a:lnTo>
                  <a:pt x="14977" y="23790"/>
                </a:lnTo>
                <a:lnTo>
                  <a:pt x="13959" y="24707"/>
                </a:lnTo>
                <a:lnTo>
                  <a:pt x="12021" y="26462"/>
                </a:lnTo>
                <a:lnTo>
                  <a:pt x="11051" y="27357"/>
                </a:lnTo>
                <a:lnTo>
                  <a:pt x="10179" y="28240"/>
                </a:lnTo>
                <a:lnTo>
                  <a:pt x="9306" y="29123"/>
                </a:lnTo>
                <a:lnTo>
                  <a:pt x="8482" y="30018"/>
                </a:lnTo>
                <a:lnTo>
                  <a:pt x="7658" y="30901"/>
                </a:lnTo>
                <a:lnTo>
                  <a:pt x="6883" y="31796"/>
                </a:lnTo>
                <a:lnTo>
                  <a:pt x="6156" y="32691"/>
                </a:lnTo>
                <a:lnTo>
                  <a:pt x="5477" y="33585"/>
                </a:lnTo>
                <a:lnTo>
                  <a:pt x="4799" y="34480"/>
                </a:lnTo>
                <a:lnTo>
                  <a:pt x="4168" y="35375"/>
                </a:lnTo>
                <a:lnTo>
                  <a:pt x="3587" y="36281"/>
                </a:lnTo>
                <a:lnTo>
                  <a:pt x="3054" y="37175"/>
                </a:lnTo>
                <a:lnTo>
                  <a:pt x="2569" y="38082"/>
                </a:lnTo>
                <a:lnTo>
                  <a:pt x="2084" y="38976"/>
                </a:lnTo>
                <a:lnTo>
                  <a:pt x="1697" y="39882"/>
                </a:lnTo>
                <a:lnTo>
                  <a:pt x="1309" y="40789"/>
                </a:lnTo>
                <a:lnTo>
                  <a:pt x="969" y="41695"/>
                </a:lnTo>
                <a:lnTo>
                  <a:pt x="679" y="42589"/>
                </a:lnTo>
                <a:lnTo>
                  <a:pt x="436" y="43496"/>
                </a:lnTo>
                <a:lnTo>
                  <a:pt x="242" y="44402"/>
                </a:lnTo>
                <a:lnTo>
                  <a:pt x="97" y="45319"/>
                </a:lnTo>
                <a:lnTo>
                  <a:pt x="0" y="46225"/>
                </a:lnTo>
                <a:lnTo>
                  <a:pt x="0" y="47132"/>
                </a:lnTo>
                <a:lnTo>
                  <a:pt x="0" y="48038"/>
                </a:lnTo>
                <a:lnTo>
                  <a:pt x="49" y="48944"/>
                </a:lnTo>
                <a:lnTo>
                  <a:pt x="194" y="49850"/>
                </a:lnTo>
                <a:lnTo>
                  <a:pt x="339" y="50768"/>
                </a:lnTo>
                <a:lnTo>
                  <a:pt x="582" y="51674"/>
                </a:lnTo>
                <a:lnTo>
                  <a:pt x="873" y="52580"/>
                </a:lnTo>
                <a:lnTo>
                  <a:pt x="1212" y="53498"/>
                </a:lnTo>
                <a:lnTo>
                  <a:pt x="1260" y="53566"/>
                </a:lnTo>
                <a:lnTo>
                  <a:pt x="1357" y="53647"/>
                </a:lnTo>
                <a:lnTo>
                  <a:pt x="1551" y="53773"/>
                </a:lnTo>
                <a:lnTo>
                  <a:pt x="1842" y="53888"/>
                </a:lnTo>
                <a:lnTo>
                  <a:pt x="2230" y="53979"/>
                </a:lnTo>
                <a:lnTo>
                  <a:pt x="2617" y="54048"/>
                </a:lnTo>
                <a:lnTo>
                  <a:pt x="3102" y="54106"/>
                </a:lnTo>
                <a:lnTo>
                  <a:pt x="3587" y="54128"/>
                </a:lnTo>
                <a:lnTo>
                  <a:pt x="4072" y="54151"/>
                </a:lnTo>
                <a:lnTo>
                  <a:pt x="4556" y="54140"/>
                </a:lnTo>
                <a:lnTo>
                  <a:pt x="5041" y="54117"/>
                </a:lnTo>
                <a:lnTo>
                  <a:pt x="5526" y="54071"/>
                </a:lnTo>
                <a:lnTo>
                  <a:pt x="5913" y="54002"/>
                </a:lnTo>
                <a:lnTo>
                  <a:pt x="6253" y="53911"/>
                </a:lnTo>
                <a:lnTo>
                  <a:pt x="6543" y="53796"/>
                </a:lnTo>
                <a:lnTo>
                  <a:pt x="6689" y="53738"/>
                </a:lnTo>
                <a:lnTo>
                  <a:pt x="6786" y="53670"/>
                </a:lnTo>
                <a:lnTo>
                  <a:pt x="6834" y="53589"/>
                </a:lnTo>
                <a:lnTo>
                  <a:pt x="6883" y="53509"/>
                </a:lnTo>
                <a:lnTo>
                  <a:pt x="8143" y="49965"/>
                </a:lnTo>
                <a:lnTo>
                  <a:pt x="8822" y="48198"/>
                </a:lnTo>
                <a:lnTo>
                  <a:pt x="9549" y="46432"/>
                </a:lnTo>
                <a:lnTo>
                  <a:pt x="10276" y="44654"/>
                </a:lnTo>
                <a:lnTo>
                  <a:pt x="11100" y="42888"/>
                </a:lnTo>
                <a:lnTo>
                  <a:pt x="11972" y="41121"/>
                </a:lnTo>
                <a:lnTo>
                  <a:pt x="12893" y="39366"/>
                </a:lnTo>
                <a:lnTo>
                  <a:pt x="13911" y="37600"/>
                </a:lnTo>
                <a:lnTo>
                  <a:pt x="14977" y="35845"/>
                </a:lnTo>
                <a:lnTo>
                  <a:pt x="16189" y="34090"/>
                </a:lnTo>
                <a:lnTo>
                  <a:pt x="17498" y="32346"/>
                </a:lnTo>
                <a:lnTo>
                  <a:pt x="18176" y="31475"/>
                </a:lnTo>
                <a:lnTo>
                  <a:pt x="18903" y="30603"/>
                </a:lnTo>
                <a:lnTo>
                  <a:pt x="19679" y="29731"/>
                </a:lnTo>
                <a:lnTo>
                  <a:pt x="20454" y="28860"/>
                </a:lnTo>
                <a:lnTo>
                  <a:pt x="21278" y="27988"/>
                </a:lnTo>
                <a:lnTo>
                  <a:pt x="22102" y="27128"/>
                </a:lnTo>
                <a:lnTo>
                  <a:pt x="23023" y="26256"/>
                </a:lnTo>
                <a:lnTo>
                  <a:pt x="23944" y="25396"/>
                </a:lnTo>
                <a:lnTo>
                  <a:pt x="24865" y="24570"/>
                </a:lnTo>
                <a:lnTo>
                  <a:pt x="25786" y="23755"/>
                </a:lnTo>
                <a:lnTo>
                  <a:pt x="26755" y="22941"/>
                </a:lnTo>
                <a:lnTo>
                  <a:pt x="27773" y="22115"/>
                </a:lnTo>
                <a:lnTo>
                  <a:pt x="29857" y="20498"/>
                </a:lnTo>
                <a:lnTo>
                  <a:pt x="32038" y="18880"/>
                </a:lnTo>
                <a:lnTo>
                  <a:pt x="34316" y="17275"/>
                </a:lnTo>
                <a:lnTo>
                  <a:pt x="36691" y="15669"/>
                </a:lnTo>
                <a:lnTo>
                  <a:pt x="39163" y="14074"/>
                </a:lnTo>
                <a:lnTo>
                  <a:pt x="41732" y="12480"/>
                </a:lnTo>
                <a:lnTo>
                  <a:pt x="43186" y="11608"/>
                </a:lnTo>
                <a:lnTo>
                  <a:pt x="44689" y="10725"/>
                </a:lnTo>
                <a:lnTo>
                  <a:pt x="46191" y="9853"/>
                </a:lnTo>
                <a:lnTo>
                  <a:pt x="47742" y="8982"/>
                </a:lnTo>
                <a:lnTo>
                  <a:pt x="49293" y="8121"/>
                </a:lnTo>
                <a:lnTo>
                  <a:pt x="50893" y="7250"/>
                </a:lnTo>
                <a:lnTo>
                  <a:pt x="52541" y="6389"/>
                </a:lnTo>
                <a:lnTo>
                  <a:pt x="54189" y="5529"/>
                </a:lnTo>
                <a:lnTo>
                  <a:pt x="55498" y="4910"/>
                </a:lnTo>
                <a:lnTo>
                  <a:pt x="56806" y="4290"/>
                </a:lnTo>
                <a:lnTo>
                  <a:pt x="58163" y="3659"/>
                </a:lnTo>
                <a:lnTo>
                  <a:pt x="58793" y="3338"/>
                </a:lnTo>
                <a:lnTo>
                  <a:pt x="59424" y="3029"/>
                </a:lnTo>
                <a:lnTo>
                  <a:pt x="60005" y="2707"/>
                </a:lnTo>
                <a:lnTo>
                  <a:pt x="60538" y="2386"/>
                </a:lnTo>
                <a:lnTo>
                  <a:pt x="61023" y="2065"/>
                </a:lnTo>
                <a:lnTo>
                  <a:pt x="61459" y="1732"/>
                </a:lnTo>
                <a:lnTo>
                  <a:pt x="61799" y="1400"/>
                </a:lnTo>
                <a:lnTo>
                  <a:pt x="62089" y="1067"/>
                </a:lnTo>
                <a:lnTo>
                  <a:pt x="62235" y="723"/>
                </a:lnTo>
                <a:lnTo>
                  <a:pt x="62332" y="379"/>
                </a:lnTo>
                <a:lnTo>
                  <a:pt x="62332" y="333"/>
                </a:lnTo>
                <a:lnTo>
                  <a:pt x="62283" y="287"/>
                </a:lnTo>
                <a:lnTo>
                  <a:pt x="62138" y="195"/>
                </a:lnTo>
                <a:lnTo>
                  <a:pt x="61896" y="127"/>
                </a:lnTo>
                <a:lnTo>
                  <a:pt x="61605" y="58"/>
                </a:lnTo>
                <a:lnTo>
                  <a:pt x="61217" y="23"/>
                </a:lnTo>
                <a:lnTo>
                  <a:pt x="6082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 rot="10800000">
            <a:off x="4518359" y="4219413"/>
            <a:ext cx="255593" cy="373132"/>
          </a:xfrm>
          <a:custGeom>
            <a:avLst/>
            <a:gdLst/>
            <a:ahLst/>
            <a:cxnLst/>
            <a:rect l="l" t="t" r="r" b="b"/>
            <a:pathLst>
              <a:path w="117248" h="44987" extrusionOk="0">
                <a:moveTo>
                  <a:pt x="115455" y="0"/>
                </a:moveTo>
                <a:lnTo>
                  <a:pt x="115164" y="12"/>
                </a:lnTo>
                <a:lnTo>
                  <a:pt x="114825" y="46"/>
                </a:lnTo>
                <a:lnTo>
                  <a:pt x="114582" y="81"/>
                </a:lnTo>
                <a:lnTo>
                  <a:pt x="112013" y="574"/>
                </a:lnTo>
                <a:lnTo>
                  <a:pt x="109493" y="1067"/>
                </a:lnTo>
                <a:lnTo>
                  <a:pt x="107069" y="1583"/>
                </a:lnTo>
                <a:lnTo>
                  <a:pt x="104646" y="2111"/>
                </a:lnTo>
                <a:lnTo>
                  <a:pt x="102271" y="2661"/>
                </a:lnTo>
                <a:lnTo>
                  <a:pt x="99944" y="3212"/>
                </a:lnTo>
                <a:lnTo>
                  <a:pt x="97666" y="3786"/>
                </a:lnTo>
                <a:lnTo>
                  <a:pt x="95437" y="4370"/>
                </a:lnTo>
                <a:lnTo>
                  <a:pt x="93256" y="4955"/>
                </a:lnTo>
                <a:lnTo>
                  <a:pt x="91123" y="5563"/>
                </a:lnTo>
                <a:lnTo>
                  <a:pt x="88990" y="6171"/>
                </a:lnTo>
                <a:lnTo>
                  <a:pt x="86906" y="6802"/>
                </a:lnTo>
                <a:lnTo>
                  <a:pt x="84870" y="7433"/>
                </a:lnTo>
                <a:lnTo>
                  <a:pt x="82835" y="8075"/>
                </a:lnTo>
                <a:lnTo>
                  <a:pt x="80896" y="8718"/>
                </a:lnTo>
                <a:lnTo>
                  <a:pt x="78957" y="9372"/>
                </a:lnTo>
                <a:lnTo>
                  <a:pt x="77067" y="10037"/>
                </a:lnTo>
                <a:lnTo>
                  <a:pt x="75177" y="10702"/>
                </a:lnTo>
                <a:lnTo>
                  <a:pt x="73335" y="11367"/>
                </a:lnTo>
                <a:lnTo>
                  <a:pt x="71541" y="12044"/>
                </a:lnTo>
                <a:lnTo>
                  <a:pt x="69748" y="12721"/>
                </a:lnTo>
                <a:lnTo>
                  <a:pt x="67955" y="13409"/>
                </a:lnTo>
                <a:lnTo>
                  <a:pt x="64562" y="14774"/>
                </a:lnTo>
                <a:lnTo>
                  <a:pt x="61217" y="16150"/>
                </a:lnTo>
                <a:lnTo>
                  <a:pt x="57970" y="17515"/>
                </a:lnTo>
                <a:lnTo>
                  <a:pt x="54771" y="18869"/>
                </a:lnTo>
                <a:lnTo>
                  <a:pt x="51669" y="20222"/>
                </a:lnTo>
                <a:lnTo>
                  <a:pt x="48276" y="21725"/>
                </a:lnTo>
                <a:lnTo>
                  <a:pt x="44932" y="23239"/>
                </a:lnTo>
                <a:lnTo>
                  <a:pt x="41636" y="24753"/>
                </a:lnTo>
                <a:lnTo>
                  <a:pt x="38388" y="26279"/>
                </a:lnTo>
                <a:lnTo>
                  <a:pt x="31942" y="29341"/>
                </a:lnTo>
                <a:lnTo>
                  <a:pt x="25592" y="32404"/>
                </a:lnTo>
                <a:lnTo>
                  <a:pt x="22393" y="33918"/>
                </a:lnTo>
                <a:lnTo>
                  <a:pt x="19049" y="35432"/>
                </a:lnTo>
                <a:lnTo>
                  <a:pt x="12409" y="38472"/>
                </a:lnTo>
                <a:lnTo>
                  <a:pt x="9113" y="39997"/>
                </a:lnTo>
                <a:lnTo>
                  <a:pt x="7513" y="40766"/>
                </a:lnTo>
                <a:lnTo>
                  <a:pt x="5914" y="41523"/>
                </a:lnTo>
                <a:lnTo>
                  <a:pt x="4411" y="42303"/>
                </a:lnTo>
                <a:lnTo>
                  <a:pt x="2909" y="43071"/>
                </a:lnTo>
                <a:lnTo>
                  <a:pt x="1455" y="43851"/>
                </a:lnTo>
                <a:lnTo>
                  <a:pt x="97" y="44631"/>
                </a:lnTo>
                <a:lnTo>
                  <a:pt x="1" y="44677"/>
                </a:lnTo>
                <a:lnTo>
                  <a:pt x="1" y="44723"/>
                </a:lnTo>
                <a:lnTo>
                  <a:pt x="1" y="44769"/>
                </a:lnTo>
                <a:lnTo>
                  <a:pt x="49" y="44815"/>
                </a:lnTo>
                <a:lnTo>
                  <a:pt x="146" y="44849"/>
                </a:lnTo>
                <a:lnTo>
                  <a:pt x="291" y="44895"/>
                </a:lnTo>
                <a:lnTo>
                  <a:pt x="534" y="44952"/>
                </a:lnTo>
                <a:lnTo>
                  <a:pt x="728" y="44964"/>
                </a:lnTo>
                <a:lnTo>
                  <a:pt x="921" y="44987"/>
                </a:lnTo>
                <a:lnTo>
                  <a:pt x="1261" y="44987"/>
                </a:lnTo>
                <a:lnTo>
                  <a:pt x="1455" y="44975"/>
                </a:lnTo>
                <a:lnTo>
                  <a:pt x="1600" y="44952"/>
                </a:lnTo>
                <a:lnTo>
                  <a:pt x="1794" y="44929"/>
                </a:lnTo>
                <a:lnTo>
                  <a:pt x="1939" y="44883"/>
                </a:lnTo>
                <a:lnTo>
                  <a:pt x="3830" y="44253"/>
                </a:lnTo>
                <a:lnTo>
                  <a:pt x="5671" y="43599"/>
                </a:lnTo>
                <a:lnTo>
                  <a:pt x="7513" y="42945"/>
                </a:lnTo>
                <a:lnTo>
                  <a:pt x="9307" y="42280"/>
                </a:lnTo>
                <a:lnTo>
                  <a:pt x="11003" y="41614"/>
                </a:lnTo>
                <a:lnTo>
                  <a:pt x="12748" y="40938"/>
                </a:lnTo>
                <a:lnTo>
                  <a:pt x="14396" y="40249"/>
                </a:lnTo>
                <a:lnTo>
                  <a:pt x="16044" y="39561"/>
                </a:lnTo>
                <a:lnTo>
                  <a:pt x="17643" y="38873"/>
                </a:lnTo>
                <a:lnTo>
                  <a:pt x="19243" y="38173"/>
                </a:lnTo>
                <a:lnTo>
                  <a:pt x="22345" y="36762"/>
                </a:lnTo>
                <a:lnTo>
                  <a:pt x="25399" y="35340"/>
                </a:lnTo>
                <a:lnTo>
                  <a:pt x="28355" y="33906"/>
                </a:lnTo>
                <a:lnTo>
                  <a:pt x="31263" y="32461"/>
                </a:lnTo>
                <a:lnTo>
                  <a:pt x="34171" y="31027"/>
                </a:lnTo>
                <a:lnTo>
                  <a:pt x="39939" y="28137"/>
                </a:lnTo>
                <a:lnTo>
                  <a:pt x="42847" y="26715"/>
                </a:lnTo>
                <a:lnTo>
                  <a:pt x="45804" y="25292"/>
                </a:lnTo>
                <a:lnTo>
                  <a:pt x="48761" y="23893"/>
                </a:lnTo>
                <a:lnTo>
                  <a:pt x="51863" y="22505"/>
                </a:lnTo>
                <a:lnTo>
                  <a:pt x="55207" y="21037"/>
                </a:lnTo>
                <a:lnTo>
                  <a:pt x="58649" y="19569"/>
                </a:lnTo>
                <a:lnTo>
                  <a:pt x="62138" y="18112"/>
                </a:lnTo>
                <a:lnTo>
                  <a:pt x="65725" y="16678"/>
                </a:lnTo>
                <a:lnTo>
                  <a:pt x="69409" y="15244"/>
                </a:lnTo>
                <a:lnTo>
                  <a:pt x="73141" y="13822"/>
                </a:lnTo>
                <a:lnTo>
                  <a:pt x="75080" y="13122"/>
                </a:lnTo>
                <a:lnTo>
                  <a:pt x="77018" y="12423"/>
                </a:lnTo>
                <a:lnTo>
                  <a:pt x="78957" y="11734"/>
                </a:lnTo>
                <a:lnTo>
                  <a:pt x="80993" y="11035"/>
                </a:lnTo>
                <a:lnTo>
                  <a:pt x="83029" y="10346"/>
                </a:lnTo>
                <a:lnTo>
                  <a:pt x="85113" y="9670"/>
                </a:lnTo>
                <a:lnTo>
                  <a:pt x="87294" y="8993"/>
                </a:lnTo>
                <a:lnTo>
                  <a:pt x="89475" y="8328"/>
                </a:lnTo>
                <a:lnTo>
                  <a:pt x="91656" y="7674"/>
                </a:lnTo>
                <a:lnTo>
                  <a:pt x="93886" y="7032"/>
                </a:lnTo>
                <a:lnTo>
                  <a:pt x="98442" y="5747"/>
                </a:lnTo>
                <a:lnTo>
                  <a:pt x="103047" y="4474"/>
                </a:lnTo>
                <a:lnTo>
                  <a:pt x="107651" y="3212"/>
                </a:lnTo>
                <a:lnTo>
                  <a:pt x="112304" y="1939"/>
                </a:lnTo>
                <a:lnTo>
                  <a:pt x="116909" y="654"/>
                </a:lnTo>
                <a:lnTo>
                  <a:pt x="117103" y="585"/>
                </a:lnTo>
                <a:lnTo>
                  <a:pt x="117200" y="516"/>
                </a:lnTo>
                <a:lnTo>
                  <a:pt x="117248" y="448"/>
                </a:lnTo>
                <a:lnTo>
                  <a:pt x="117248" y="379"/>
                </a:lnTo>
                <a:lnTo>
                  <a:pt x="117200" y="310"/>
                </a:lnTo>
                <a:lnTo>
                  <a:pt x="117103" y="241"/>
                </a:lnTo>
                <a:lnTo>
                  <a:pt x="116957" y="184"/>
                </a:lnTo>
                <a:lnTo>
                  <a:pt x="116763" y="138"/>
                </a:lnTo>
                <a:lnTo>
                  <a:pt x="116521" y="92"/>
                </a:lnTo>
                <a:lnTo>
                  <a:pt x="116279" y="46"/>
                </a:lnTo>
                <a:lnTo>
                  <a:pt x="116036" y="23"/>
                </a:lnTo>
                <a:lnTo>
                  <a:pt x="115745" y="12"/>
                </a:lnTo>
                <a:lnTo>
                  <a:pt x="115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 rot="10800000">
            <a:off x="4229482" y="4447363"/>
            <a:ext cx="69843" cy="365236"/>
          </a:xfrm>
          <a:custGeom>
            <a:avLst/>
            <a:gdLst/>
            <a:ahLst/>
            <a:cxnLst/>
            <a:rect l="l" t="t" r="r" b="b"/>
            <a:pathLst>
              <a:path w="32039" h="44035" extrusionOk="0">
                <a:moveTo>
                  <a:pt x="30827" y="1"/>
                </a:moveTo>
                <a:lnTo>
                  <a:pt x="30681" y="12"/>
                </a:lnTo>
                <a:lnTo>
                  <a:pt x="30536" y="24"/>
                </a:lnTo>
                <a:lnTo>
                  <a:pt x="30439" y="47"/>
                </a:lnTo>
                <a:lnTo>
                  <a:pt x="30293" y="81"/>
                </a:lnTo>
                <a:lnTo>
                  <a:pt x="29566" y="345"/>
                </a:lnTo>
                <a:lnTo>
                  <a:pt x="28839" y="609"/>
                </a:lnTo>
                <a:lnTo>
                  <a:pt x="28112" y="872"/>
                </a:lnTo>
                <a:lnTo>
                  <a:pt x="27434" y="1148"/>
                </a:lnTo>
                <a:lnTo>
                  <a:pt x="26804" y="1423"/>
                </a:lnTo>
                <a:lnTo>
                  <a:pt x="26174" y="1698"/>
                </a:lnTo>
                <a:lnTo>
                  <a:pt x="25010" y="2272"/>
                </a:lnTo>
                <a:lnTo>
                  <a:pt x="23895" y="2868"/>
                </a:lnTo>
                <a:lnTo>
                  <a:pt x="22926" y="3476"/>
                </a:lnTo>
                <a:lnTo>
                  <a:pt x="22005" y="4084"/>
                </a:lnTo>
                <a:lnTo>
                  <a:pt x="21181" y="4726"/>
                </a:lnTo>
                <a:lnTo>
                  <a:pt x="20406" y="5369"/>
                </a:lnTo>
                <a:lnTo>
                  <a:pt x="19727" y="6023"/>
                </a:lnTo>
                <a:lnTo>
                  <a:pt x="19097" y="6676"/>
                </a:lnTo>
                <a:lnTo>
                  <a:pt x="18564" y="7353"/>
                </a:lnTo>
                <a:lnTo>
                  <a:pt x="18079" y="8030"/>
                </a:lnTo>
                <a:lnTo>
                  <a:pt x="17643" y="8718"/>
                </a:lnTo>
                <a:lnTo>
                  <a:pt x="17255" y="9406"/>
                </a:lnTo>
                <a:lnTo>
                  <a:pt x="16916" y="10094"/>
                </a:lnTo>
                <a:lnTo>
                  <a:pt x="16625" y="10794"/>
                </a:lnTo>
                <a:lnTo>
                  <a:pt x="16383" y="11494"/>
                </a:lnTo>
                <a:lnTo>
                  <a:pt x="16189" y="12194"/>
                </a:lnTo>
                <a:lnTo>
                  <a:pt x="16043" y="12893"/>
                </a:lnTo>
                <a:lnTo>
                  <a:pt x="15753" y="14281"/>
                </a:lnTo>
                <a:lnTo>
                  <a:pt x="15607" y="15658"/>
                </a:lnTo>
                <a:lnTo>
                  <a:pt x="15462" y="17000"/>
                </a:lnTo>
                <a:lnTo>
                  <a:pt x="15365" y="18319"/>
                </a:lnTo>
                <a:lnTo>
                  <a:pt x="15268" y="19592"/>
                </a:lnTo>
                <a:lnTo>
                  <a:pt x="15171" y="20808"/>
                </a:lnTo>
                <a:lnTo>
                  <a:pt x="14929" y="22310"/>
                </a:lnTo>
                <a:lnTo>
                  <a:pt x="14638" y="23801"/>
                </a:lnTo>
                <a:lnTo>
                  <a:pt x="14299" y="25281"/>
                </a:lnTo>
                <a:lnTo>
                  <a:pt x="13862" y="26738"/>
                </a:lnTo>
                <a:lnTo>
                  <a:pt x="13329" y="28206"/>
                </a:lnTo>
                <a:lnTo>
                  <a:pt x="12748" y="29651"/>
                </a:lnTo>
                <a:lnTo>
                  <a:pt x="12069" y="31096"/>
                </a:lnTo>
                <a:lnTo>
                  <a:pt x="11245" y="32530"/>
                </a:lnTo>
                <a:lnTo>
                  <a:pt x="10809" y="33253"/>
                </a:lnTo>
                <a:lnTo>
                  <a:pt x="10324" y="33964"/>
                </a:lnTo>
                <a:lnTo>
                  <a:pt x="9839" y="34687"/>
                </a:lnTo>
                <a:lnTo>
                  <a:pt x="9306" y="35398"/>
                </a:lnTo>
                <a:lnTo>
                  <a:pt x="8725" y="36109"/>
                </a:lnTo>
                <a:lnTo>
                  <a:pt x="8143" y="36820"/>
                </a:lnTo>
                <a:lnTo>
                  <a:pt x="7513" y="37543"/>
                </a:lnTo>
                <a:lnTo>
                  <a:pt x="6834" y="38254"/>
                </a:lnTo>
                <a:lnTo>
                  <a:pt x="6107" y="38965"/>
                </a:lnTo>
                <a:lnTo>
                  <a:pt x="5380" y="39676"/>
                </a:lnTo>
                <a:lnTo>
                  <a:pt x="4556" y="40387"/>
                </a:lnTo>
                <a:lnTo>
                  <a:pt x="3732" y="41110"/>
                </a:lnTo>
                <a:lnTo>
                  <a:pt x="2860" y="41821"/>
                </a:lnTo>
                <a:lnTo>
                  <a:pt x="1939" y="42544"/>
                </a:lnTo>
                <a:lnTo>
                  <a:pt x="1018" y="43255"/>
                </a:lnTo>
                <a:lnTo>
                  <a:pt x="0" y="43978"/>
                </a:lnTo>
                <a:lnTo>
                  <a:pt x="0" y="44001"/>
                </a:lnTo>
                <a:lnTo>
                  <a:pt x="97" y="44023"/>
                </a:lnTo>
                <a:lnTo>
                  <a:pt x="194" y="44035"/>
                </a:lnTo>
                <a:lnTo>
                  <a:pt x="242" y="44023"/>
                </a:lnTo>
                <a:lnTo>
                  <a:pt x="291" y="44012"/>
                </a:lnTo>
                <a:lnTo>
                  <a:pt x="1793" y="43450"/>
                </a:lnTo>
                <a:lnTo>
                  <a:pt x="3248" y="42865"/>
                </a:lnTo>
                <a:lnTo>
                  <a:pt x="4605" y="42280"/>
                </a:lnTo>
                <a:lnTo>
                  <a:pt x="5865" y="41684"/>
                </a:lnTo>
                <a:lnTo>
                  <a:pt x="7028" y="41076"/>
                </a:lnTo>
                <a:lnTo>
                  <a:pt x="8143" y="40468"/>
                </a:lnTo>
                <a:lnTo>
                  <a:pt x="9209" y="39848"/>
                </a:lnTo>
                <a:lnTo>
                  <a:pt x="10130" y="39217"/>
                </a:lnTo>
                <a:lnTo>
                  <a:pt x="11051" y="38587"/>
                </a:lnTo>
                <a:lnTo>
                  <a:pt x="11875" y="37944"/>
                </a:lnTo>
                <a:lnTo>
                  <a:pt x="12651" y="37302"/>
                </a:lnTo>
                <a:lnTo>
                  <a:pt x="13329" y="36660"/>
                </a:lnTo>
                <a:lnTo>
                  <a:pt x="13959" y="36006"/>
                </a:lnTo>
                <a:lnTo>
                  <a:pt x="14589" y="35340"/>
                </a:lnTo>
                <a:lnTo>
                  <a:pt x="15123" y="34675"/>
                </a:lnTo>
                <a:lnTo>
                  <a:pt x="15607" y="34010"/>
                </a:lnTo>
                <a:lnTo>
                  <a:pt x="16043" y="33345"/>
                </a:lnTo>
                <a:lnTo>
                  <a:pt x="16480" y="32668"/>
                </a:lnTo>
                <a:lnTo>
                  <a:pt x="16819" y="32003"/>
                </a:lnTo>
                <a:lnTo>
                  <a:pt x="17158" y="31326"/>
                </a:lnTo>
                <a:lnTo>
                  <a:pt x="17449" y="30649"/>
                </a:lnTo>
                <a:lnTo>
                  <a:pt x="17691" y="29972"/>
                </a:lnTo>
                <a:lnTo>
                  <a:pt x="18128" y="28619"/>
                </a:lnTo>
                <a:lnTo>
                  <a:pt x="18515" y="27277"/>
                </a:lnTo>
                <a:lnTo>
                  <a:pt x="18758" y="25935"/>
                </a:lnTo>
                <a:lnTo>
                  <a:pt x="19242" y="23285"/>
                </a:lnTo>
                <a:lnTo>
                  <a:pt x="19679" y="20395"/>
                </a:lnTo>
                <a:lnTo>
                  <a:pt x="19921" y="18961"/>
                </a:lnTo>
                <a:lnTo>
                  <a:pt x="20212" y="17516"/>
                </a:lnTo>
                <a:lnTo>
                  <a:pt x="20503" y="16070"/>
                </a:lnTo>
                <a:lnTo>
                  <a:pt x="20890" y="14637"/>
                </a:lnTo>
                <a:lnTo>
                  <a:pt x="21375" y="13191"/>
                </a:lnTo>
                <a:lnTo>
                  <a:pt x="21666" y="12480"/>
                </a:lnTo>
                <a:lnTo>
                  <a:pt x="21957" y="11758"/>
                </a:lnTo>
                <a:lnTo>
                  <a:pt x="22344" y="11024"/>
                </a:lnTo>
                <a:lnTo>
                  <a:pt x="22829" y="10289"/>
                </a:lnTo>
                <a:lnTo>
                  <a:pt x="23362" y="9567"/>
                </a:lnTo>
                <a:lnTo>
                  <a:pt x="23944" y="8844"/>
                </a:lnTo>
                <a:lnTo>
                  <a:pt x="24623" y="8122"/>
                </a:lnTo>
                <a:lnTo>
                  <a:pt x="25301" y="7410"/>
                </a:lnTo>
                <a:lnTo>
                  <a:pt x="26755" y="5988"/>
                </a:lnTo>
                <a:lnTo>
                  <a:pt x="28258" y="4566"/>
                </a:lnTo>
                <a:lnTo>
                  <a:pt x="28985" y="3855"/>
                </a:lnTo>
                <a:lnTo>
                  <a:pt x="29712" y="3143"/>
                </a:lnTo>
                <a:lnTo>
                  <a:pt x="30390" y="2421"/>
                </a:lnTo>
                <a:lnTo>
                  <a:pt x="30972" y="1710"/>
                </a:lnTo>
                <a:lnTo>
                  <a:pt x="31554" y="987"/>
                </a:lnTo>
                <a:lnTo>
                  <a:pt x="32038" y="264"/>
                </a:lnTo>
                <a:lnTo>
                  <a:pt x="32038" y="219"/>
                </a:lnTo>
                <a:lnTo>
                  <a:pt x="32038" y="184"/>
                </a:lnTo>
                <a:lnTo>
                  <a:pt x="31893" y="115"/>
                </a:lnTo>
                <a:lnTo>
                  <a:pt x="31699" y="58"/>
                </a:lnTo>
                <a:lnTo>
                  <a:pt x="31457" y="12"/>
                </a:lnTo>
                <a:lnTo>
                  <a:pt x="31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 rot="10800000">
            <a:off x="4442600" y="4542116"/>
            <a:ext cx="505375" cy="200364"/>
          </a:xfrm>
          <a:custGeom>
            <a:avLst/>
            <a:gdLst/>
            <a:ahLst/>
            <a:cxnLst/>
            <a:rect l="l" t="t" r="r" b="b"/>
            <a:pathLst>
              <a:path w="231830" h="24157" extrusionOk="0">
                <a:moveTo>
                  <a:pt x="230569" y="0"/>
                </a:moveTo>
                <a:lnTo>
                  <a:pt x="226546" y="103"/>
                </a:lnTo>
                <a:lnTo>
                  <a:pt x="222523" y="207"/>
                </a:lnTo>
                <a:lnTo>
                  <a:pt x="218501" y="333"/>
                </a:lnTo>
                <a:lnTo>
                  <a:pt x="214478" y="459"/>
                </a:lnTo>
                <a:lnTo>
                  <a:pt x="210406" y="597"/>
                </a:lnTo>
                <a:lnTo>
                  <a:pt x="206383" y="757"/>
                </a:lnTo>
                <a:lnTo>
                  <a:pt x="202312" y="918"/>
                </a:lnTo>
                <a:lnTo>
                  <a:pt x="198240" y="1090"/>
                </a:lnTo>
                <a:lnTo>
                  <a:pt x="194217" y="1273"/>
                </a:lnTo>
                <a:lnTo>
                  <a:pt x="190146" y="1457"/>
                </a:lnTo>
                <a:lnTo>
                  <a:pt x="186123" y="1663"/>
                </a:lnTo>
                <a:lnTo>
                  <a:pt x="182052" y="1881"/>
                </a:lnTo>
                <a:lnTo>
                  <a:pt x="178029" y="2099"/>
                </a:lnTo>
                <a:lnTo>
                  <a:pt x="174006" y="2329"/>
                </a:lnTo>
                <a:lnTo>
                  <a:pt x="169983" y="2558"/>
                </a:lnTo>
                <a:lnTo>
                  <a:pt x="165960" y="2810"/>
                </a:lnTo>
                <a:lnTo>
                  <a:pt x="161937" y="3063"/>
                </a:lnTo>
                <a:lnTo>
                  <a:pt x="157914" y="3327"/>
                </a:lnTo>
                <a:lnTo>
                  <a:pt x="153939" y="3602"/>
                </a:lnTo>
                <a:lnTo>
                  <a:pt x="149965" y="3877"/>
                </a:lnTo>
                <a:lnTo>
                  <a:pt x="145990" y="4164"/>
                </a:lnTo>
                <a:lnTo>
                  <a:pt x="142064" y="4451"/>
                </a:lnTo>
                <a:lnTo>
                  <a:pt x="138090" y="4749"/>
                </a:lnTo>
                <a:lnTo>
                  <a:pt x="134164" y="5059"/>
                </a:lnTo>
                <a:lnTo>
                  <a:pt x="130286" y="5368"/>
                </a:lnTo>
                <a:lnTo>
                  <a:pt x="126409" y="5689"/>
                </a:lnTo>
                <a:lnTo>
                  <a:pt x="122531" y="6011"/>
                </a:lnTo>
                <a:lnTo>
                  <a:pt x="118702" y="6343"/>
                </a:lnTo>
                <a:lnTo>
                  <a:pt x="114873" y="6676"/>
                </a:lnTo>
                <a:lnTo>
                  <a:pt x="111044" y="7020"/>
                </a:lnTo>
                <a:lnTo>
                  <a:pt x="103531" y="7720"/>
                </a:lnTo>
                <a:lnTo>
                  <a:pt x="99944" y="8064"/>
                </a:lnTo>
                <a:lnTo>
                  <a:pt x="96406" y="8408"/>
                </a:lnTo>
                <a:lnTo>
                  <a:pt x="92819" y="8775"/>
                </a:lnTo>
                <a:lnTo>
                  <a:pt x="89233" y="9142"/>
                </a:lnTo>
                <a:lnTo>
                  <a:pt x="85694" y="9521"/>
                </a:lnTo>
                <a:lnTo>
                  <a:pt x="82108" y="9899"/>
                </a:lnTo>
                <a:lnTo>
                  <a:pt x="78569" y="10289"/>
                </a:lnTo>
                <a:lnTo>
                  <a:pt x="75031" y="10702"/>
                </a:lnTo>
                <a:lnTo>
                  <a:pt x="71541" y="11115"/>
                </a:lnTo>
                <a:lnTo>
                  <a:pt x="68003" y="11539"/>
                </a:lnTo>
                <a:lnTo>
                  <a:pt x="64562" y="11975"/>
                </a:lnTo>
                <a:lnTo>
                  <a:pt x="61072" y="12411"/>
                </a:lnTo>
                <a:lnTo>
                  <a:pt x="57631" y="12870"/>
                </a:lnTo>
                <a:lnTo>
                  <a:pt x="54238" y="13340"/>
                </a:lnTo>
                <a:lnTo>
                  <a:pt x="50845" y="13810"/>
                </a:lnTo>
                <a:lnTo>
                  <a:pt x="47500" y="14304"/>
                </a:lnTo>
                <a:lnTo>
                  <a:pt x="44205" y="14808"/>
                </a:lnTo>
                <a:lnTo>
                  <a:pt x="40909" y="15313"/>
                </a:lnTo>
                <a:lnTo>
                  <a:pt x="37661" y="15841"/>
                </a:lnTo>
                <a:lnTo>
                  <a:pt x="34462" y="16380"/>
                </a:lnTo>
                <a:lnTo>
                  <a:pt x="31312" y="16919"/>
                </a:lnTo>
                <a:lnTo>
                  <a:pt x="28210" y="17481"/>
                </a:lnTo>
                <a:lnTo>
                  <a:pt x="25156" y="18066"/>
                </a:lnTo>
                <a:lnTo>
                  <a:pt x="22102" y="18651"/>
                </a:lnTo>
                <a:lnTo>
                  <a:pt x="19146" y="19247"/>
                </a:lnTo>
                <a:lnTo>
                  <a:pt x="16286" y="19867"/>
                </a:lnTo>
                <a:lnTo>
                  <a:pt x="13426" y="20498"/>
                </a:lnTo>
                <a:lnTo>
                  <a:pt x="10615" y="21140"/>
                </a:lnTo>
                <a:lnTo>
                  <a:pt x="7901" y="21794"/>
                </a:lnTo>
                <a:lnTo>
                  <a:pt x="5284" y="22470"/>
                </a:lnTo>
                <a:lnTo>
                  <a:pt x="2666" y="23147"/>
                </a:lnTo>
                <a:lnTo>
                  <a:pt x="146" y="23858"/>
                </a:lnTo>
                <a:lnTo>
                  <a:pt x="49" y="23881"/>
                </a:lnTo>
                <a:lnTo>
                  <a:pt x="0" y="23916"/>
                </a:lnTo>
                <a:lnTo>
                  <a:pt x="0" y="23985"/>
                </a:lnTo>
                <a:lnTo>
                  <a:pt x="49" y="24042"/>
                </a:lnTo>
                <a:lnTo>
                  <a:pt x="243" y="24099"/>
                </a:lnTo>
                <a:lnTo>
                  <a:pt x="437" y="24134"/>
                </a:lnTo>
                <a:lnTo>
                  <a:pt x="727" y="24157"/>
                </a:lnTo>
                <a:lnTo>
                  <a:pt x="970" y="24157"/>
                </a:lnTo>
                <a:lnTo>
                  <a:pt x="1115" y="24134"/>
                </a:lnTo>
                <a:lnTo>
                  <a:pt x="1261" y="24122"/>
                </a:lnTo>
                <a:lnTo>
                  <a:pt x="7513" y="22895"/>
                </a:lnTo>
                <a:lnTo>
                  <a:pt x="13814" y="21702"/>
                </a:lnTo>
                <a:lnTo>
                  <a:pt x="16965" y="21117"/>
                </a:lnTo>
                <a:lnTo>
                  <a:pt x="20164" y="20532"/>
                </a:lnTo>
                <a:lnTo>
                  <a:pt x="23363" y="19958"/>
                </a:lnTo>
                <a:lnTo>
                  <a:pt x="26562" y="19396"/>
                </a:lnTo>
                <a:lnTo>
                  <a:pt x="29761" y="18834"/>
                </a:lnTo>
                <a:lnTo>
                  <a:pt x="33008" y="18284"/>
                </a:lnTo>
                <a:lnTo>
                  <a:pt x="36207" y="17745"/>
                </a:lnTo>
                <a:lnTo>
                  <a:pt x="39503" y="17206"/>
                </a:lnTo>
                <a:lnTo>
                  <a:pt x="42750" y="16678"/>
                </a:lnTo>
                <a:lnTo>
                  <a:pt x="46046" y="16162"/>
                </a:lnTo>
                <a:lnTo>
                  <a:pt x="49391" y="15646"/>
                </a:lnTo>
                <a:lnTo>
                  <a:pt x="52735" y="15152"/>
                </a:lnTo>
                <a:lnTo>
                  <a:pt x="56080" y="14648"/>
                </a:lnTo>
                <a:lnTo>
                  <a:pt x="59472" y="14166"/>
                </a:lnTo>
                <a:lnTo>
                  <a:pt x="62865" y="13684"/>
                </a:lnTo>
                <a:lnTo>
                  <a:pt x="66307" y="13214"/>
                </a:lnTo>
                <a:lnTo>
                  <a:pt x="69748" y="12755"/>
                </a:lnTo>
                <a:lnTo>
                  <a:pt x="73238" y="12308"/>
                </a:lnTo>
                <a:lnTo>
                  <a:pt x="76727" y="11860"/>
                </a:lnTo>
                <a:lnTo>
                  <a:pt x="80266" y="11425"/>
                </a:lnTo>
                <a:lnTo>
                  <a:pt x="83852" y="11000"/>
                </a:lnTo>
                <a:lnTo>
                  <a:pt x="87439" y="10587"/>
                </a:lnTo>
                <a:lnTo>
                  <a:pt x="91074" y="10186"/>
                </a:lnTo>
                <a:lnTo>
                  <a:pt x="94710" y="9784"/>
                </a:lnTo>
                <a:lnTo>
                  <a:pt x="98442" y="9406"/>
                </a:lnTo>
                <a:lnTo>
                  <a:pt x="102125" y="9027"/>
                </a:lnTo>
                <a:lnTo>
                  <a:pt x="105906" y="8660"/>
                </a:lnTo>
                <a:lnTo>
                  <a:pt x="109687" y="8305"/>
                </a:lnTo>
                <a:lnTo>
                  <a:pt x="113419" y="7972"/>
                </a:lnTo>
                <a:lnTo>
                  <a:pt x="117151" y="7639"/>
                </a:lnTo>
                <a:lnTo>
                  <a:pt x="120835" y="7330"/>
                </a:lnTo>
                <a:lnTo>
                  <a:pt x="124615" y="7020"/>
                </a:lnTo>
                <a:lnTo>
                  <a:pt x="128347" y="6733"/>
                </a:lnTo>
                <a:lnTo>
                  <a:pt x="132080" y="6446"/>
                </a:lnTo>
                <a:lnTo>
                  <a:pt x="135860" y="6171"/>
                </a:lnTo>
                <a:lnTo>
                  <a:pt x="139592" y="5896"/>
                </a:lnTo>
                <a:lnTo>
                  <a:pt x="143373" y="5632"/>
                </a:lnTo>
                <a:lnTo>
                  <a:pt x="147154" y="5380"/>
                </a:lnTo>
                <a:lnTo>
                  <a:pt x="154715" y="4887"/>
                </a:lnTo>
                <a:lnTo>
                  <a:pt x="162324" y="4428"/>
                </a:lnTo>
                <a:lnTo>
                  <a:pt x="169934" y="3969"/>
                </a:lnTo>
                <a:lnTo>
                  <a:pt x="177544" y="3533"/>
                </a:lnTo>
                <a:lnTo>
                  <a:pt x="185154" y="3109"/>
                </a:lnTo>
                <a:lnTo>
                  <a:pt x="200470" y="2260"/>
                </a:lnTo>
                <a:lnTo>
                  <a:pt x="208128" y="1835"/>
                </a:lnTo>
                <a:lnTo>
                  <a:pt x="215786" y="1411"/>
                </a:lnTo>
                <a:lnTo>
                  <a:pt x="223444" y="964"/>
                </a:lnTo>
                <a:lnTo>
                  <a:pt x="231103" y="505"/>
                </a:lnTo>
                <a:lnTo>
                  <a:pt x="231345" y="493"/>
                </a:lnTo>
                <a:lnTo>
                  <a:pt x="231490" y="459"/>
                </a:lnTo>
                <a:lnTo>
                  <a:pt x="231636" y="425"/>
                </a:lnTo>
                <a:lnTo>
                  <a:pt x="231733" y="390"/>
                </a:lnTo>
                <a:lnTo>
                  <a:pt x="231781" y="356"/>
                </a:lnTo>
                <a:lnTo>
                  <a:pt x="231830" y="310"/>
                </a:lnTo>
                <a:lnTo>
                  <a:pt x="231830" y="264"/>
                </a:lnTo>
                <a:lnTo>
                  <a:pt x="231781" y="218"/>
                </a:lnTo>
                <a:lnTo>
                  <a:pt x="231636" y="126"/>
                </a:lnTo>
                <a:lnTo>
                  <a:pt x="231490" y="92"/>
                </a:lnTo>
                <a:lnTo>
                  <a:pt x="231345" y="58"/>
                </a:lnTo>
                <a:lnTo>
                  <a:pt x="231199" y="35"/>
                </a:lnTo>
                <a:lnTo>
                  <a:pt x="231006" y="12"/>
                </a:lnTo>
                <a:lnTo>
                  <a:pt x="2308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10800000">
            <a:off x="4130478" y="4952631"/>
            <a:ext cx="411971" cy="49384"/>
          </a:xfrm>
          <a:custGeom>
            <a:avLst/>
            <a:gdLst/>
            <a:ahLst/>
            <a:cxnLst/>
            <a:rect l="l" t="t" r="r" b="b"/>
            <a:pathLst>
              <a:path w="188983" h="5954" extrusionOk="0">
                <a:moveTo>
                  <a:pt x="188158" y="0"/>
                </a:moveTo>
                <a:lnTo>
                  <a:pt x="175992" y="471"/>
                </a:lnTo>
                <a:lnTo>
                  <a:pt x="163827" y="918"/>
                </a:lnTo>
                <a:lnTo>
                  <a:pt x="151661" y="1342"/>
                </a:lnTo>
                <a:lnTo>
                  <a:pt x="139495" y="1767"/>
                </a:lnTo>
                <a:lnTo>
                  <a:pt x="127281" y="2180"/>
                </a:lnTo>
                <a:lnTo>
                  <a:pt x="115115" y="2593"/>
                </a:lnTo>
                <a:lnTo>
                  <a:pt x="90735" y="3396"/>
                </a:lnTo>
                <a:lnTo>
                  <a:pt x="79538" y="3763"/>
                </a:lnTo>
                <a:lnTo>
                  <a:pt x="73964" y="3935"/>
                </a:lnTo>
                <a:lnTo>
                  <a:pt x="68390" y="4107"/>
                </a:lnTo>
                <a:lnTo>
                  <a:pt x="62865" y="4256"/>
                </a:lnTo>
                <a:lnTo>
                  <a:pt x="57339" y="4393"/>
                </a:lnTo>
                <a:lnTo>
                  <a:pt x="51814" y="4508"/>
                </a:lnTo>
                <a:lnTo>
                  <a:pt x="49099" y="4554"/>
                </a:lnTo>
                <a:lnTo>
                  <a:pt x="46337" y="4600"/>
                </a:lnTo>
                <a:lnTo>
                  <a:pt x="43574" y="4634"/>
                </a:lnTo>
                <a:lnTo>
                  <a:pt x="40811" y="4657"/>
                </a:lnTo>
                <a:lnTo>
                  <a:pt x="38048" y="4669"/>
                </a:lnTo>
                <a:lnTo>
                  <a:pt x="35286" y="4680"/>
                </a:lnTo>
                <a:lnTo>
                  <a:pt x="32523" y="4680"/>
                </a:lnTo>
                <a:lnTo>
                  <a:pt x="29760" y="4657"/>
                </a:lnTo>
                <a:lnTo>
                  <a:pt x="26997" y="4634"/>
                </a:lnTo>
                <a:lnTo>
                  <a:pt x="24235" y="4600"/>
                </a:lnTo>
                <a:lnTo>
                  <a:pt x="21472" y="4554"/>
                </a:lnTo>
                <a:lnTo>
                  <a:pt x="18709" y="4497"/>
                </a:lnTo>
                <a:lnTo>
                  <a:pt x="15898" y="4428"/>
                </a:lnTo>
                <a:lnTo>
                  <a:pt x="13135" y="4348"/>
                </a:lnTo>
                <a:lnTo>
                  <a:pt x="10324" y="4244"/>
                </a:lnTo>
                <a:lnTo>
                  <a:pt x="7513" y="4130"/>
                </a:lnTo>
                <a:lnTo>
                  <a:pt x="4750" y="4003"/>
                </a:lnTo>
                <a:lnTo>
                  <a:pt x="1939" y="3866"/>
                </a:lnTo>
                <a:lnTo>
                  <a:pt x="1600" y="3854"/>
                </a:lnTo>
                <a:lnTo>
                  <a:pt x="1260" y="3854"/>
                </a:lnTo>
                <a:lnTo>
                  <a:pt x="969" y="3877"/>
                </a:lnTo>
                <a:lnTo>
                  <a:pt x="727" y="3912"/>
                </a:lnTo>
                <a:lnTo>
                  <a:pt x="533" y="3958"/>
                </a:lnTo>
                <a:lnTo>
                  <a:pt x="339" y="4015"/>
                </a:lnTo>
                <a:lnTo>
                  <a:pt x="194" y="4084"/>
                </a:lnTo>
                <a:lnTo>
                  <a:pt x="97" y="4153"/>
                </a:lnTo>
                <a:lnTo>
                  <a:pt x="0" y="4221"/>
                </a:lnTo>
                <a:lnTo>
                  <a:pt x="0" y="4290"/>
                </a:lnTo>
                <a:lnTo>
                  <a:pt x="48" y="4359"/>
                </a:lnTo>
                <a:lnTo>
                  <a:pt x="145" y="4428"/>
                </a:lnTo>
                <a:lnTo>
                  <a:pt x="242" y="4485"/>
                </a:lnTo>
                <a:lnTo>
                  <a:pt x="436" y="4543"/>
                </a:lnTo>
                <a:lnTo>
                  <a:pt x="679" y="4600"/>
                </a:lnTo>
                <a:lnTo>
                  <a:pt x="1018" y="4634"/>
                </a:lnTo>
                <a:lnTo>
                  <a:pt x="3538" y="4852"/>
                </a:lnTo>
                <a:lnTo>
                  <a:pt x="6059" y="5047"/>
                </a:lnTo>
                <a:lnTo>
                  <a:pt x="8628" y="5231"/>
                </a:lnTo>
                <a:lnTo>
                  <a:pt x="11196" y="5380"/>
                </a:lnTo>
                <a:lnTo>
                  <a:pt x="13814" y="5518"/>
                </a:lnTo>
                <a:lnTo>
                  <a:pt x="16431" y="5632"/>
                </a:lnTo>
                <a:lnTo>
                  <a:pt x="19048" y="5724"/>
                </a:lnTo>
                <a:lnTo>
                  <a:pt x="21714" y="5804"/>
                </a:lnTo>
                <a:lnTo>
                  <a:pt x="24380" y="5862"/>
                </a:lnTo>
                <a:lnTo>
                  <a:pt x="27046" y="5908"/>
                </a:lnTo>
                <a:lnTo>
                  <a:pt x="29712" y="5930"/>
                </a:lnTo>
                <a:lnTo>
                  <a:pt x="32378" y="5953"/>
                </a:lnTo>
                <a:lnTo>
                  <a:pt x="35092" y="5953"/>
                </a:lnTo>
                <a:lnTo>
                  <a:pt x="37806" y="5942"/>
                </a:lnTo>
                <a:lnTo>
                  <a:pt x="40472" y="5919"/>
                </a:lnTo>
                <a:lnTo>
                  <a:pt x="43186" y="5885"/>
                </a:lnTo>
                <a:lnTo>
                  <a:pt x="45900" y="5839"/>
                </a:lnTo>
                <a:lnTo>
                  <a:pt x="48615" y="5793"/>
                </a:lnTo>
                <a:lnTo>
                  <a:pt x="51329" y="5724"/>
                </a:lnTo>
                <a:lnTo>
                  <a:pt x="54043" y="5655"/>
                </a:lnTo>
                <a:lnTo>
                  <a:pt x="59423" y="5506"/>
                </a:lnTo>
                <a:lnTo>
                  <a:pt x="64804" y="5334"/>
                </a:lnTo>
                <a:lnTo>
                  <a:pt x="70135" y="5139"/>
                </a:lnTo>
                <a:lnTo>
                  <a:pt x="75467" y="4956"/>
                </a:lnTo>
                <a:lnTo>
                  <a:pt x="80702" y="4761"/>
                </a:lnTo>
                <a:lnTo>
                  <a:pt x="85888" y="4577"/>
                </a:lnTo>
                <a:lnTo>
                  <a:pt x="112401" y="3682"/>
                </a:lnTo>
                <a:lnTo>
                  <a:pt x="138913" y="2776"/>
                </a:lnTo>
                <a:lnTo>
                  <a:pt x="145214" y="2570"/>
                </a:lnTo>
                <a:lnTo>
                  <a:pt x="151515" y="2363"/>
                </a:lnTo>
                <a:lnTo>
                  <a:pt x="157768" y="2134"/>
                </a:lnTo>
                <a:lnTo>
                  <a:pt x="160918" y="2019"/>
                </a:lnTo>
                <a:lnTo>
                  <a:pt x="164020" y="1893"/>
                </a:lnTo>
                <a:lnTo>
                  <a:pt x="167171" y="1755"/>
                </a:lnTo>
                <a:lnTo>
                  <a:pt x="170273" y="1606"/>
                </a:lnTo>
                <a:lnTo>
                  <a:pt x="173375" y="1434"/>
                </a:lnTo>
                <a:lnTo>
                  <a:pt x="176429" y="1262"/>
                </a:lnTo>
                <a:lnTo>
                  <a:pt x="179482" y="1067"/>
                </a:lnTo>
                <a:lnTo>
                  <a:pt x="182536" y="849"/>
                </a:lnTo>
                <a:lnTo>
                  <a:pt x="185541" y="608"/>
                </a:lnTo>
                <a:lnTo>
                  <a:pt x="188497" y="356"/>
                </a:lnTo>
                <a:lnTo>
                  <a:pt x="188643" y="333"/>
                </a:lnTo>
                <a:lnTo>
                  <a:pt x="188740" y="322"/>
                </a:lnTo>
                <a:lnTo>
                  <a:pt x="188934" y="264"/>
                </a:lnTo>
                <a:lnTo>
                  <a:pt x="188982" y="207"/>
                </a:lnTo>
                <a:lnTo>
                  <a:pt x="188934" y="138"/>
                </a:lnTo>
                <a:lnTo>
                  <a:pt x="188837" y="81"/>
                </a:lnTo>
                <a:lnTo>
                  <a:pt x="188691" y="35"/>
                </a:lnTo>
                <a:lnTo>
                  <a:pt x="188449" y="12"/>
                </a:lnTo>
                <a:lnTo>
                  <a:pt x="188304" y="0"/>
                </a:lnTo>
                <a:close/>
              </a:path>
            </a:pathLst>
          </a:custGeom>
          <a:solidFill>
            <a:srgbClr val="E745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3784337" y="4616325"/>
            <a:ext cx="162612" cy="379030"/>
          </a:xfrm>
          <a:custGeom>
            <a:avLst/>
            <a:gdLst/>
            <a:ahLst/>
            <a:cxnLst/>
            <a:rect l="l" t="t" r="r" b="b"/>
            <a:pathLst>
              <a:path w="74595" h="45698" extrusionOk="0">
                <a:moveTo>
                  <a:pt x="72899" y="0"/>
                </a:moveTo>
                <a:lnTo>
                  <a:pt x="72656" y="12"/>
                </a:lnTo>
                <a:lnTo>
                  <a:pt x="72414" y="35"/>
                </a:lnTo>
                <a:lnTo>
                  <a:pt x="72171" y="69"/>
                </a:lnTo>
                <a:lnTo>
                  <a:pt x="71978" y="115"/>
                </a:lnTo>
                <a:lnTo>
                  <a:pt x="69990" y="643"/>
                </a:lnTo>
                <a:lnTo>
                  <a:pt x="68100" y="1182"/>
                </a:lnTo>
                <a:lnTo>
                  <a:pt x="66258" y="1744"/>
                </a:lnTo>
                <a:lnTo>
                  <a:pt x="64465" y="2306"/>
                </a:lnTo>
                <a:lnTo>
                  <a:pt x="62768" y="2891"/>
                </a:lnTo>
                <a:lnTo>
                  <a:pt x="61120" y="3487"/>
                </a:lnTo>
                <a:lnTo>
                  <a:pt x="59521" y="4084"/>
                </a:lnTo>
                <a:lnTo>
                  <a:pt x="57970" y="4703"/>
                </a:lnTo>
                <a:lnTo>
                  <a:pt x="56516" y="5322"/>
                </a:lnTo>
                <a:lnTo>
                  <a:pt x="55062" y="5965"/>
                </a:lnTo>
                <a:lnTo>
                  <a:pt x="53705" y="6596"/>
                </a:lnTo>
                <a:lnTo>
                  <a:pt x="52396" y="7249"/>
                </a:lnTo>
                <a:lnTo>
                  <a:pt x="51087" y="7903"/>
                </a:lnTo>
                <a:lnTo>
                  <a:pt x="49876" y="8569"/>
                </a:lnTo>
                <a:lnTo>
                  <a:pt x="48664" y="9234"/>
                </a:lnTo>
                <a:lnTo>
                  <a:pt x="47501" y="9911"/>
                </a:lnTo>
                <a:lnTo>
                  <a:pt x="46434" y="10587"/>
                </a:lnTo>
                <a:lnTo>
                  <a:pt x="45319" y="11264"/>
                </a:lnTo>
                <a:lnTo>
                  <a:pt x="44302" y="11952"/>
                </a:lnTo>
                <a:lnTo>
                  <a:pt x="43284" y="12641"/>
                </a:lnTo>
                <a:lnTo>
                  <a:pt x="42314" y="13329"/>
                </a:lnTo>
                <a:lnTo>
                  <a:pt x="41393" y="14017"/>
                </a:lnTo>
                <a:lnTo>
                  <a:pt x="39552" y="15405"/>
                </a:lnTo>
                <a:lnTo>
                  <a:pt x="37855" y="16781"/>
                </a:lnTo>
                <a:lnTo>
                  <a:pt x="36207" y="18158"/>
                </a:lnTo>
                <a:lnTo>
                  <a:pt x="34608" y="19511"/>
                </a:lnTo>
                <a:lnTo>
                  <a:pt x="33057" y="20853"/>
                </a:lnTo>
                <a:lnTo>
                  <a:pt x="29567" y="23973"/>
                </a:lnTo>
                <a:lnTo>
                  <a:pt x="26029" y="27070"/>
                </a:lnTo>
                <a:lnTo>
                  <a:pt x="24284" y="28619"/>
                </a:lnTo>
                <a:lnTo>
                  <a:pt x="22490" y="30156"/>
                </a:lnTo>
                <a:lnTo>
                  <a:pt x="20649" y="31704"/>
                </a:lnTo>
                <a:lnTo>
                  <a:pt x="18758" y="33230"/>
                </a:lnTo>
                <a:lnTo>
                  <a:pt x="16771" y="34767"/>
                </a:lnTo>
                <a:lnTo>
                  <a:pt x="14735" y="36281"/>
                </a:lnTo>
                <a:lnTo>
                  <a:pt x="12603" y="37806"/>
                </a:lnTo>
                <a:lnTo>
                  <a:pt x="10373" y="39309"/>
                </a:lnTo>
                <a:lnTo>
                  <a:pt x="9210" y="40066"/>
                </a:lnTo>
                <a:lnTo>
                  <a:pt x="7998" y="40811"/>
                </a:lnTo>
                <a:lnTo>
                  <a:pt x="6786" y="41568"/>
                </a:lnTo>
                <a:lnTo>
                  <a:pt x="5526" y="42314"/>
                </a:lnTo>
                <a:lnTo>
                  <a:pt x="4217" y="43060"/>
                </a:lnTo>
                <a:lnTo>
                  <a:pt x="2909" y="43794"/>
                </a:lnTo>
                <a:lnTo>
                  <a:pt x="1552" y="44539"/>
                </a:lnTo>
                <a:lnTo>
                  <a:pt x="146" y="45273"/>
                </a:lnTo>
                <a:lnTo>
                  <a:pt x="49" y="45342"/>
                </a:lnTo>
                <a:lnTo>
                  <a:pt x="1" y="45411"/>
                </a:lnTo>
                <a:lnTo>
                  <a:pt x="49" y="45468"/>
                </a:lnTo>
                <a:lnTo>
                  <a:pt x="97" y="45526"/>
                </a:lnTo>
                <a:lnTo>
                  <a:pt x="243" y="45572"/>
                </a:lnTo>
                <a:lnTo>
                  <a:pt x="388" y="45617"/>
                </a:lnTo>
                <a:lnTo>
                  <a:pt x="582" y="45652"/>
                </a:lnTo>
                <a:lnTo>
                  <a:pt x="776" y="45675"/>
                </a:lnTo>
                <a:lnTo>
                  <a:pt x="1018" y="45698"/>
                </a:lnTo>
                <a:lnTo>
                  <a:pt x="1503" y="45698"/>
                </a:lnTo>
                <a:lnTo>
                  <a:pt x="1794" y="45686"/>
                </a:lnTo>
                <a:lnTo>
                  <a:pt x="2036" y="45663"/>
                </a:lnTo>
                <a:lnTo>
                  <a:pt x="2230" y="45629"/>
                </a:lnTo>
                <a:lnTo>
                  <a:pt x="2424" y="45583"/>
                </a:lnTo>
                <a:lnTo>
                  <a:pt x="2618" y="45526"/>
                </a:lnTo>
                <a:lnTo>
                  <a:pt x="4120" y="44883"/>
                </a:lnTo>
                <a:lnTo>
                  <a:pt x="5575" y="44230"/>
                </a:lnTo>
                <a:lnTo>
                  <a:pt x="6980" y="43576"/>
                </a:lnTo>
                <a:lnTo>
                  <a:pt x="8337" y="42922"/>
                </a:lnTo>
                <a:lnTo>
                  <a:pt x="9646" y="42257"/>
                </a:lnTo>
                <a:lnTo>
                  <a:pt x="10906" y="41580"/>
                </a:lnTo>
                <a:lnTo>
                  <a:pt x="12118" y="40915"/>
                </a:lnTo>
                <a:lnTo>
                  <a:pt x="13330" y="40226"/>
                </a:lnTo>
                <a:lnTo>
                  <a:pt x="14444" y="39550"/>
                </a:lnTo>
                <a:lnTo>
                  <a:pt x="15559" y="38861"/>
                </a:lnTo>
                <a:lnTo>
                  <a:pt x="16674" y="38173"/>
                </a:lnTo>
                <a:lnTo>
                  <a:pt x="17692" y="37485"/>
                </a:lnTo>
                <a:lnTo>
                  <a:pt x="18710" y="36785"/>
                </a:lnTo>
                <a:lnTo>
                  <a:pt x="19728" y="36086"/>
                </a:lnTo>
                <a:lnTo>
                  <a:pt x="21618" y="34686"/>
                </a:lnTo>
                <a:lnTo>
                  <a:pt x="23411" y="33264"/>
                </a:lnTo>
                <a:lnTo>
                  <a:pt x="25156" y="31853"/>
                </a:lnTo>
                <a:lnTo>
                  <a:pt x="26804" y="30431"/>
                </a:lnTo>
                <a:lnTo>
                  <a:pt x="28452" y="29009"/>
                </a:lnTo>
                <a:lnTo>
                  <a:pt x="31603" y="26152"/>
                </a:lnTo>
                <a:lnTo>
                  <a:pt x="34705" y="23319"/>
                </a:lnTo>
                <a:lnTo>
                  <a:pt x="36450" y="21782"/>
                </a:lnTo>
                <a:lnTo>
                  <a:pt x="38291" y="20268"/>
                </a:lnTo>
                <a:lnTo>
                  <a:pt x="40230" y="18766"/>
                </a:lnTo>
                <a:lnTo>
                  <a:pt x="42217" y="17297"/>
                </a:lnTo>
                <a:lnTo>
                  <a:pt x="44302" y="15829"/>
                </a:lnTo>
                <a:lnTo>
                  <a:pt x="46483" y="14395"/>
                </a:lnTo>
                <a:lnTo>
                  <a:pt x="48761" y="12962"/>
                </a:lnTo>
                <a:lnTo>
                  <a:pt x="51136" y="11551"/>
                </a:lnTo>
                <a:lnTo>
                  <a:pt x="52396" y="10840"/>
                </a:lnTo>
                <a:lnTo>
                  <a:pt x="53608" y="10140"/>
                </a:lnTo>
                <a:lnTo>
                  <a:pt x="54916" y="9440"/>
                </a:lnTo>
                <a:lnTo>
                  <a:pt x="56225" y="8741"/>
                </a:lnTo>
                <a:lnTo>
                  <a:pt x="57582" y="8052"/>
                </a:lnTo>
                <a:lnTo>
                  <a:pt x="58939" y="7353"/>
                </a:lnTo>
                <a:lnTo>
                  <a:pt x="60345" y="6665"/>
                </a:lnTo>
                <a:lnTo>
                  <a:pt x="61751" y="5976"/>
                </a:lnTo>
                <a:lnTo>
                  <a:pt x="63253" y="5277"/>
                </a:lnTo>
                <a:lnTo>
                  <a:pt x="64707" y="4588"/>
                </a:lnTo>
                <a:lnTo>
                  <a:pt x="66258" y="3900"/>
                </a:lnTo>
                <a:lnTo>
                  <a:pt x="67809" y="3212"/>
                </a:lnTo>
                <a:lnTo>
                  <a:pt x="69409" y="2524"/>
                </a:lnTo>
                <a:lnTo>
                  <a:pt x="71057" y="1836"/>
                </a:lnTo>
                <a:lnTo>
                  <a:pt x="72705" y="1147"/>
                </a:lnTo>
                <a:lnTo>
                  <a:pt x="74401" y="448"/>
                </a:lnTo>
                <a:lnTo>
                  <a:pt x="74546" y="390"/>
                </a:lnTo>
                <a:lnTo>
                  <a:pt x="74595" y="321"/>
                </a:lnTo>
                <a:lnTo>
                  <a:pt x="74595" y="264"/>
                </a:lnTo>
                <a:lnTo>
                  <a:pt x="74546" y="218"/>
                </a:lnTo>
                <a:lnTo>
                  <a:pt x="74450" y="161"/>
                </a:lnTo>
                <a:lnTo>
                  <a:pt x="74304" y="126"/>
                </a:lnTo>
                <a:lnTo>
                  <a:pt x="74110" y="81"/>
                </a:lnTo>
                <a:lnTo>
                  <a:pt x="73868" y="58"/>
                </a:lnTo>
                <a:lnTo>
                  <a:pt x="73674" y="23"/>
                </a:lnTo>
                <a:lnTo>
                  <a:pt x="73432" y="12"/>
                </a:lnTo>
                <a:lnTo>
                  <a:pt x="73141" y="0"/>
                </a:lnTo>
                <a:close/>
              </a:path>
            </a:pathLst>
          </a:custGeom>
          <a:solidFill>
            <a:srgbClr val="E745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10800000">
            <a:off x="3464926" y="4726207"/>
            <a:ext cx="192726" cy="373423"/>
          </a:xfrm>
          <a:custGeom>
            <a:avLst/>
            <a:gdLst/>
            <a:ahLst/>
            <a:cxnLst/>
            <a:rect l="l" t="t" r="r" b="b"/>
            <a:pathLst>
              <a:path w="88409" h="45022" extrusionOk="0">
                <a:moveTo>
                  <a:pt x="86373" y="1"/>
                </a:moveTo>
                <a:lnTo>
                  <a:pt x="86082" y="24"/>
                </a:lnTo>
                <a:lnTo>
                  <a:pt x="85792" y="47"/>
                </a:lnTo>
                <a:lnTo>
                  <a:pt x="85501" y="81"/>
                </a:lnTo>
                <a:lnTo>
                  <a:pt x="85258" y="139"/>
                </a:lnTo>
                <a:lnTo>
                  <a:pt x="83271" y="724"/>
                </a:lnTo>
                <a:lnTo>
                  <a:pt x="81332" y="1309"/>
                </a:lnTo>
                <a:lnTo>
                  <a:pt x="79442" y="1916"/>
                </a:lnTo>
                <a:lnTo>
                  <a:pt x="77600" y="2536"/>
                </a:lnTo>
                <a:lnTo>
                  <a:pt x="75855" y="3167"/>
                </a:lnTo>
                <a:lnTo>
                  <a:pt x="74159" y="3798"/>
                </a:lnTo>
                <a:lnTo>
                  <a:pt x="72511" y="4451"/>
                </a:lnTo>
                <a:lnTo>
                  <a:pt x="70912" y="5105"/>
                </a:lnTo>
                <a:lnTo>
                  <a:pt x="69361" y="5770"/>
                </a:lnTo>
                <a:lnTo>
                  <a:pt x="67858" y="6447"/>
                </a:lnTo>
                <a:lnTo>
                  <a:pt x="66404" y="7135"/>
                </a:lnTo>
                <a:lnTo>
                  <a:pt x="64998" y="7824"/>
                </a:lnTo>
                <a:lnTo>
                  <a:pt x="63641" y="8512"/>
                </a:lnTo>
                <a:lnTo>
                  <a:pt x="62284" y="9223"/>
                </a:lnTo>
                <a:lnTo>
                  <a:pt x="60975" y="9923"/>
                </a:lnTo>
                <a:lnTo>
                  <a:pt x="59764" y="10634"/>
                </a:lnTo>
                <a:lnTo>
                  <a:pt x="58503" y="11345"/>
                </a:lnTo>
                <a:lnTo>
                  <a:pt x="57340" y="12068"/>
                </a:lnTo>
                <a:lnTo>
                  <a:pt x="55014" y="13513"/>
                </a:lnTo>
                <a:lnTo>
                  <a:pt x="52832" y="14958"/>
                </a:lnTo>
                <a:lnTo>
                  <a:pt x="50700" y="16415"/>
                </a:lnTo>
                <a:lnTo>
                  <a:pt x="48616" y="17860"/>
                </a:lnTo>
                <a:lnTo>
                  <a:pt x="46628" y="19294"/>
                </a:lnTo>
                <a:lnTo>
                  <a:pt x="42654" y="22127"/>
                </a:lnTo>
                <a:lnTo>
                  <a:pt x="40473" y="23641"/>
                </a:lnTo>
                <a:lnTo>
                  <a:pt x="38243" y="25132"/>
                </a:lnTo>
                <a:lnTo>
                  <a:pt x="35965" y="26600"/>
                </a:lnTo>
                <a:lnTo>
                  <a:pt x="33590" y="28057"/>
                </a:lnTo>
                <a:lnTo>
                  <a:pt x="31215" y="29514"/>
                </a:lnTo>
                <a:lnTo>
                  <a:pt x="28743" y="30948"/>
                </a:lnTo>
                <a:lnTo>
                  <a:pt x="26223" y="32370"/>
                </a:lnTo>
                <a:lnTo>
                  <a:pt x="23605" y="33792"/>
                </a:lnTo>
                <a:lnTo>
                  <a:pt x="20940" y="35203"/>
                </a:lnTo>
                <a:lnTo>
                  <a:pt x="18177" y="36602"/>
                </a:lnTo>
                <a:lnTo>
                  <a:pt x="15366" y="38002"/>
                </a:lnTo>
                <a:lnTo>
                  <a:pt x="12457" y="39401"/>
                </a:lnTo>
                <a:lnTo>
                  <a:pt x="9452" y="40789"/>
                </a:lnTo>
                <a:lnTo>
                  <a:pt x="6399" y="42188"/>
                </a:lnTo>
                <a:lnTo>
                  <a:pt x="3248" y="43576"/>
                </a:lnTo>
                <a:lnTo>
                  <a:pt x="49" y="44976"/>
                </a:lnTo>
                <a:lnTo>
                  <a:pt x="1" y="44987"/>
                </a:lnTo>
                <a:lnTo>
                  <a:pt x="1" y="44999"/>
                </a:lnTo>
                <a:lnTo>
                  <a:pt x="98" y="45022"/>
                </a:lnTo>
                <a:lnTo>
                  <a:pt x="195" y="45022"/>
                </a:lnTo>
                <a:lnTo>
                  <a:pt x="340" y="45010"/>
                </a:lnTo>
                <a:lnTo>
                  <a:pt x="2521" y="44471"/>
                </a:lnTo>
                <a:lnTo>
                  <a:pt x="4654" y="43920"/>
                </a:lnTo>
                <a:lnTo>
                  <a:pt x="6690" y="43347"/>
                </a:lnTo>
                <a:lnTo>
                  <a:pt x="8677" y="42762"/>
                </a:lnTo>
                <a:lnTo>
                  <a:pt x="10567" y="42166"/>
                </a:lnTo>
                <a:lnTo>
                  <a:pt x="12457" y="41558"/>
                </a:lnTo>
                <a:lnTo>
                  <a:pt x="14202" y="40938"/>
                </a:lnTo>
                <a:lnTo>
                  <a:pt x="15947" y="40296"/>
                </a:lnTo>
                <a:lnTo>
                  <a:pt x="17595" y="39654"/>
                </a:lnTo>
                <a:lnTo>
                  <a:pt x="19243" y="39000"/>
                </a:lnTo>
                <a:lnTo>
                  <a:pt x="20794" y="38334"/>
                </a:lnTo>
                <a:lnTo>
                  <a:pt x="22297" y="37658"/>
                </a:lnTo>
                <a:lnTo>
                  <a:pt x="23751" y="36981"/>
                </a:lnTo>
                <a:lnTo>
                  <a:pt x="25156" y="36281"/>
                </a:lnTo>
                <a:lnTo>
                  <a:pt x="26514" y="35593"/>
                </a:lnTo>
                <a:lnTo>
                  <a:pt x="27871" y="34893"/>
                </a:lnTo>
                <a:lnTo>
                  <a:pt x="29131" y="34182"/>
                </a:lnTo>
                <a:lnTo>
                  <a:pt x="30391" y="33471"/>
                </a:lnTo>
                <a:lnTo>
                  <a:pt x="31603" y="32760"/>
                </a:lnTo>
                <a:lnTo>
                  <a:pt x="32815" y="32037"/>
                </a:lnTo>
                <a:lnTo>
                  <a:pt x="35093" y="30604"/>
                </a:lnTo>
                <a:lnTo>
                  <a:pt x="37322" y="29158"/>
                </a:lnTo>
                <a:lnTo>
                  <a:pt x="39406" y="27713"/>
                </a:lnTo>
                <a:lnTo>
                  <a:pt x="41491" y="26291"/>
                </a:lnTo>
                <a:lnTo>
                  <a:pt x="45514" y="23480"/>
                </a:lnTo>
                <a:lnTo>
                  <a:pt x="47695" y="21966"/>
                </a:lnTo>
                <a:lnTo>
                  <a:pt x="49924" y="20475"/>
                </a:lnTo>
                <a:lnTo>
                  <a:pt x="52202" y="18996"/>
                </a:lnTo>
                <a:lnTo>
                  <a:pt x="54529" y="17527"/>
                </a:lnTo>
                <a:lnTo>
                  <a:pt x="56904" y="16059"/>
                </a:lnTo>
                <a:lnTo>
                  <a:pt x="59327" y="14614"/>
                </a:lnTo>
                <a:lnTo>
                  <a:pt x="61848" y="13180"/>
                </a:lnTo>
                <a:lnTo>
                  <a:pt x="64368" y="11758"/>
                </a:lnTo>
                <a:lnTo>
                  <a:pt x="67034" y="10336"/>
                </a:lnTo>
                <a:lnTo>
                  <a:pt x="69748" y="8925"/>
                </a:lnTo>
                <a:lnTo>
                  <a:pt x="72559" y="7514"/>
                </a:lnTo>
                <a:lnTo>
                  <a:pt x="75468" y="6115"/>
                </a:lnTo>
                <a:lnTo>
                  <a:pt x="78473" y="4715"/>
                </a:lnTo>
                <a:lnTo>
                  <a:pt x="81575" y="3327"/>
                </a:lnTo>
                <a:lnTo>
                  <a:pt x="84822" y="1939"/>
                </a:lnTo>
                <a:lnTo>
                  <a:pt x="88167" y="551"/>
                </a:lnTo>
                <a:lnTo>
                  <a:pt x="88312" y="471"/>
                </a:lnTo>
                <a:lnTo>
                  <a:pt x="88409" y="402"/>
                </a:lnTo>
                <a:lnTo>
                  <a:pt x="88409" y="334"/>
                </a:lnTo>
                <a:lnTo>
                  <a:pt x="88312" y="265"/>
                </a:lnTo>
                <a:lnTo>
                  <a:pt x="88215" y="207"/>
                </a:lnTo>
                <a:lnTo>
                  <a:pt x="88021" y="150"/>
                </a:lnTo>
                <a:lnTo>
                  <a:pt x="87827" y="104"/>
                </a:lnTo>
                <a:lnTo>
                  <a:pt x="87537" y="70"/>
                </a:lnTo>
                <a:lnTo>
                  <a:pt x="87294" y="35"/>
                </a:lnTo>
                <a:lnTo>
                  <a:pt x="87003" y="12"/>
                </a:lnTo>
                <a:lnTo>
                  <a:pt x="86664" y="1"/>
                </a:lnTo>
                <a:close/>
              </a:path>
            </a:pathLst>
          </a:custGeom>
          <a:solidFill>
            <a:srgbClr val="E745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645481" y="3410459"/>
            <a:ext cx="1054916" cy="1965632"/>
            <a:chOff x="720168" y="3307733"/>
            <a:chExt cx="1109387" cy="2067128"/>
          </a:xfrm>
        </p:grpSpPr>
        <p:sp>
          <p:nvSpPr>
            <p:cNvPr id="76" name="Google Shape;76;p2"/>
            <p:cNvSpPr/>
            <p:nvPr/>
          </p:nvSpPr>
          <p:spPr>
            <a:xfrm rot="10800000">
              <a:off x="720168" y="3307733"/>
              <a:ext cx="1109387" cy="2067128"/>
            </a:xfrm>
            <a:custGeom>
              <a:avLst/>
              <a:gdLst/>
              <a:ahLst/>
              <a:cxnLst/>
              <a:rect l="l" t="t" r="r" b="b"/>
              <a:pathLst>
                <a:path w="483920" h="236988" extrusionOk="0">
                  <a:moveTo>
                    <a:pt x="90590" y="1"/>
                  </a:moveTo>
                  <a:lnTo>
                    <a:pt x="90493" y="12"/>
                  </a:lnTo>
                  <a:lnTo>
                    <a:pt x="90396" y="35"/>
                  </a:lnTo>
                  <a:lnTo>
                    <a:pt x="90396" y="58"/>
                  </a:lnTo>
                  <a:lnTo>
                    <a:pt x="91123" y="597"/>
                  </a:lnTo>
                  <a:lnTo>
                    <a:pt x="91899" y="1136"/>
                  </a:lnTo>
                  <a:lnTo>
                    <a:pt x="92674" y="1675"/>
                  </a:lnTo>
                  <a:lnTo>
                    <a:pt x="93547" y="2214"/>
                  </a:lnTo>
                  <a:lnTo>
                    <a:pt x="94419" y="2742"/>
                  </a:lnTo>
                  <a:lnTo>
                    <a:pt x="95340" y="3270"/>
                  </a:lnTo>
                  <a:lnTo>
                    <a:pt x="96309" y="3797"/>
                  </a:lnTo>
                  <a:lnTo>
                    <a:pt x="97279" y="4325"/>
                  </a:lnTo>
                  <a:lnTo>
                    <a:pt x="96455" y="4302"/>
                  </a:lnTo>
                  <a:lnTo>
                    <a:pt x="95631" y="4291"/>
                  </a:lnTo>
                  <a:lnTo>
                    <a:pt x="94807" y="4291"/>
                  </a:lnTo>
                  <a:lnTo>
                    <a:pt x="93934" y="4302"/>
                  </a:lnTo>
                  <a:lnTo>
                    <a:pt x="93110" y="4325"/>
                  </a:lnTo>
                  <a:lnTo>
                    <a:pt x="92286" y="4359"/>
                  </a:lnTo>
                  <a:lnTo>
                    <a:pt x="91462" y="4405"/>
                  </a:lnTo>
                  <a:lnTo>
                    <a:pt x="90638" y="4463"/>
                  </a:lnTo>
                  <a:lnTo>
                    <a:pt x="89863" y="4531"/>
                  </a:lnTo>
                  <a:lnTo>
                    <a:pt x="89087" y="4612"/>
                  </a:lnTo>
                  <a:lnTo>
                    <a:pt x="88312" y="4692"/>
                  </a:lnTo>
                  <a:lnTo>
                    <a:pt x="87585" y="4784"/>
                  </a:lnTo>
                  <a:lnTo>
                    <a:pt x="86906" y="4899"/>
                  </a:lnTo>
                  <a:lnTo>
                    <a:pt x="86228" y="5002"/>
                  </a:lnTo>
                  <a:lnTo>
                    <a:pt x="85549" y="5128"/>
                  </a:lnTo>
                  <a:lnTo>
                    <a:pt x="84967" y="5254"/>
                  </a:lnTo>
                  <a:lnTo>
                    <a:pt x="84386" y="5392"/>
                  </a:lnTo>
                  <a:lnTo>
                    <a:pt x="83853" y="5541"/>
                  </a:lnTo>
                  <a:lnTo>
                    <a:pt x="83368" y="5690"/>
                  </a:lnTo>
                  <a:lnTo>
                    <a:pt x="82932" y="5851"/>
                  </a:lnTo>
                  <a:lnTo>
                    <a:pt x="82544" y="6011"/>
                  </a:lnTo>
                  <a:lnTo>
                    <a:pt x="82205" y="6183"/>
                  </a:lnTo>
                  <a:lnTo>
                    <a:pt x="81962" y="6367"/>
                  </a:lnTo>
                  <a:lnTo>
                    <a:pt x="81720" y="6550"/>
                  </a:lnTo>
                  <a:lnTo>
                    <a:pt x="81575" y="6734"/>
                  </a:lnTo>
                  <a:lnTo>
                    <a:pt x="81478" y="6929"/>
                  </a:lnTo>
                  <a:lnTo>
                    <a:pt x="81478" y="7124"/>
                  </a:lnTo>
                  <a:lnTo>
                    <a:pt x="81526" y="7330"/>
                  </a:lnTo>
                  <a:lnTo>
                    <a:pt x="81672" y="7537"/>
                  </a:lnTo>
                  <a:lnTo>
                    <a:pt x="81865" y="7743"/>
                  </a:lnTo>
                  <a:lnTo>
                    <a:pt x="82156" y="7961"/>
                  </a:lnTo>
                  <a:lnTo>
                    <a:pt x="82496" y="8179"/>
                  </a:lnTo>
                  <a:lnTo>
                    <a:pt x="87149" y="10622"/>
                  </a:lnTo>
                  <a:lnTo>
                    <a:pt x="91802" y="13054"/>
                  </a:lnTo>
                  <a:lnTo>
                    <a:pt x="96503" y="15474"/>
                  </a:lnTo>
                  <a:lnTo>
                    <a:pt x="101205" y="17894"/>
                  </a:lnTo>
                  <a:lnTo>
                    <a:pt x="100623" y="18181"/>
                  </a:lnTo>
                  <a:lnTo>
                    <a:pt x="99993" y="18445"/>
                  </a:lnTo>
                  <a:lnTo>
                    <a:pt x="99314" y="18720"/>
                  </a:lnTo>
                  <a:lnTo>
                    <a:pt x="98636" y="18984"/>
                  </a:lnTo>
                  <a:lnTo>
                    <a:pt x="97957" y="19236"/>
                  </a:lnTo>
                  <a:lnTo>
                    <a:pt x="97230" y="19489"/>
                  </a:lnTo>
                  <a:lnTo>
                    <a:pt x="95728" y="19982"/>
                  </a:lnTo>
                  <a:lnTo>
                    <a:pt x="94128" y="20452"/>
                  </a:lnTo>
                  <a:lnTo>
                    <a:pt x="92480" y="20911"/>
                  </a:lnTo>
                  <a:lnTo>
                    <a:pt x="90735" y="21358"/>
                  </a:lnTo>
                  <a:lnTo>
                    <a:pt x="88893" y="21783"/>
                  </a:lnTo>
                  <a:lnTo>
                    <a:pt x="87052" y="22196"/>
                  </a:lnTo>
                  <a:lnTo>
                    <a:pt x="85113" y="22597"/>
                  </a:lnTo>
                  <a:lnTo>
                    <a:pt x="83126" y="22987"/>
                  </a:lnTo>
                  <a:lnTo>
                    <a:pt x="81041" y="23366"/>
                  </a:lnTo>
                  <a:lnTo>
                    <a:pt x="78957" y="23733"/>
                  </a:lnTo>
                  <a:lnTo>
                    <a:pt x="76776" y="24100"/>
                  </a:lnTo>
                  <a:lnTo>
                    <a:pt x="74595" y="24455"/>
                  </a:lnTo>
                  <a:lnTo>
                    <a:pt x="72365" y="24799"/>
                  </a:lnTo>
                  <a:lnTo>
                    <a:pt x="70524" y="25075"/>
                  </a:lnTo>
                  <a:lnTo>
                    <a:pt x="68682" y="25339"/>
                  </a:lnTo>
                  <a:lnTo>
                    <a:pt x="64901" y="25866"/>
                  </a:lnTo>
                  <a:lnTo>
                    <a:pt x="61072" y="26371"/>
                  </a:lnTo>
                  <a:lnTo>
                    <a:pt x="57243" y="26864"/>
                  </a:lnTo>
                  <a:lnTo>
                    <a:pt x="49488" y="27850"/>
                  </a:lnTo>
                  <a:lnTo>
                    <a:pt x="45659" y="28344"/>
                  </a:lnTo>
                  <a:lnTo>
                    <a:pt x="41830" y="28848"/>
                  </a:lnTo>
                  <a:lnTo>
                    <a:pt x="38049" y="29376"/>
                  </a:lnTo>
                  <a:lnTo>
                    <a:pt x="36159" y="29640"/>
                  </a:lnTo>
                  <a:lnTo>
                    <a:pt x="34317" y="29915"/>
                  </a:lnTo>
                  <a:lnTo>
                    <a:pt x="32475" y="30202"/>
                  </a:lnTo>
                  <a:lnTo>
                    <a:pt x="30682" y="30489"/>
                  </a:lnTo>
                  <a:lnTo>
                    <a:pt x="28937" y="30787"/>
                  </a:lnTo>
                  <a:lnTo>
                    <a:pt x="27143" y="31085"/>
                  </a:lnTo>
                  <a:lnTo>
                    <a:pt x="25447" y="31395"/>
                  </a:lnTo>
                  <a:lnTo>
                    <a:pt x="23751" y="31727"/>
                  </a:lnTo>
                  <a:lnTo>
                    <a:pt x="22103" y="32060"/>
                  </a:lnTo>
                  <a:lnTo>
                    <a:pt x="20455" y="32404"/>
                  </a:lnTo>
                  <a:lnTo>
                    <a:pt x="18904" y="32760"/>
                  </a:lnTo>
                  <a:lnTo>
                    <a:pt x="17353" y="33127"/>
                  </a:lnTo>
                  <a:lnTo>
                    <a:pt x="15850" y="33517"/>
                  </a:lnTo>
                  <a:lnTo>
                    <a:pt x="14396" y="33907"/>
                  </a:lnTo>
                  <a:lnTo>
                    <a:pt x="13524" y="34159"/>
                  </a:lnTo>
                  <a:lnTo>
                    <a:pt x="12651" y="34423"/>
                  </a:lnTo>
                  <a:lnTo>
                    <a:pt x="11827" y="34687"/>
                  </a:lnTo>
                  <a:lnTo>
                    <a:pt x="11003" y="34951"/>
                  </a:lnTo>
                  <a:lnTo>
                    <a:pt x="10228" y="35226"/>
                  </a:lnTo>
                  <a:lnTo>
                    <a:pt x="9452" y="35501"/>
                  </a:lnTo>
                  <a:lnTo>
                    <a:pt x="8725" y="35776"/>
                  </a:lnTo>
                  <a:lnTo>
                    <a:pt x="8047" y="36063"/>
                  </a:lnTo>
                  <a:lnTo>
                    <a:pt x="7368" y="36350"/>
                  </a:lnTo>
                  <a:lnTo>
                    <a:pt x="6689" y="36637"/>
                  </a:lnTo>
                  <a:lnTo>
                    <a:pt x="6059" y="36935"/>
                  </a:lnTo>
                  <a:lnTo>
                    <a:pt x="5478" y="37233"/>
                  </a:lnTo>
                  <a:lnTo>
                    <a:pt x="4896" y="37531"/>
                  </a:lnTo>
                  <a:lnTo>
                    <a:pt x="4363" y="37830"/>
                  </a:lnTo>
                  <a:lnTo>
                    <a:pt x="3878" y="38128"/>
                  </a:lnTo>
                  <a:lnTo>
                    <a:pt x="3393" y="38438"/>
                  </a:lnTo>
                  <a:lnTo>
                    <a:pt x="2909" y="38736"/>
                  </a:lnTo>
                  <a:lnTo>
                    <a:pt x="2521" y="39045"/>
                  </a:lnTo>
                  <a:lnTo>
                    <a:pt x="2133" y="39355"/>
                  </a:lnTo>
                  <a:lnTo>
                    <a:pt x="1745" y="39665"/>
                  </a:lnTo>
                  <a:lnTo>
                    <a:pt x="1406" y="39975"/>
                  </a:lnTo>
                  <a:lnTo>
                    <a:pt x="1115" y="40284"/>
                  </a:lnTo>
                  <a:lnTo>
                    <a:pt x="873" y="40605"/>
                  </a:lnTo>
                  <a:lnTo>
                    <a:pt x="631" y="40915"/>
                  </a:lnTo>
                  <a:lnTo>
                    <a:pt x="437" y="41225"/>
                  </a:lnTo>
                  <a:lnTo>
                    <a:pt x="291" y="41534"/>
                  </a:lnTo>
                  <a:lnTo>
                    <a:pt x="146" y="41844"/>
                  </a:lnTo>
                  <a:lnTo>
                    <a:pt x="98" y="42154"/>
                  </a:lnTo>
                  <a:lnTo>
                    <a:pt x="49" y="42464"/>
                  </a:lnTo>
                  <a:lnTo>
                    <a:pt x="1" y="42773"/>
                  </a:lnTo>
                  <a:lnTo>
                    <a:pt x="49" y="43083"/>
                  </a:lnTo>
                  <a:lnTo>
                    <a:pt x="98" y="43393"/>
                  </a:lnTo>
                  <a:lnTo>
                    <a:pt x="194" y="43691"/>
                  </a:lnTo>
                  <a:lnTo>
                    <a:pt x="291" y="43989"/>
                  </a:lnTo>
                  <a:lnTo>
                    <a:pt x="485" y="44299"/>
                  </a:lnTo>
                  <a:lnTo>
                    <a:pt x="679" y="44586"/>
                  </a:lnTo>
                  <a:lnTo>
                    <a:pt x="922" y="44884"/>
                  </a:lnTo>
                  <a:lnTo>
                    <a:pt x="1212" y="45182"/>
                  </a:lnTo>
                  <a:lnTo>
                    <a:pt x="1552" y="45469"/>
                  </a:lnTo>
                  <a:lnTo>
                    <a:pt x="1939" y="45756"/>
                  </a:lnTo>
                  <a:lnTo>
                    <a:pt x="2327" y="46031"/>
                  </a:lnTo>
                  <a:lnTo>
                    <a:pt x="2812" y="46306"/>
                  </a:lnTo>
                  <a:lnTo>
                    <a:pt x="3297" y="46581"/>
                  </a:lnTo>
                  <a:lnTo>
                    <a:pt x="3830" y="46857"/>
                  </a:lnTo>
                  <a:lnTo>
                    <a:pt x="4411" y="47121"/>
                  </a:lnTo>
                  <a:lnTo>
                    <a:pt x="5041" y="47384"/>
                  </a:lnTo>
                  <a:lnTo>
                    <a:pt x="5720" y="47637"/>
                  </a:lnTo>
                  <a:lnTo>
                    <a:pt x="6447" y="47889"/>
                  </a:lnTo>
                  <a:lnTo>
                    <a:pt x="7174" y="48130"/>
                  </a:lnTo>
                  <a:lnTo>
                    <a:pt x="7998" y="48371"/>
                  </a:lnTo>
                  <a:lnTo>
                    <a:pt x="8822" y="48612"/>
                  </a:lnTo>
                  <a:lnTo>
                    <a:pt x="9743" y="48830"/>
                  </a:lnTo>
                  <a:lnTo>
                    <a:pt x="10664" y="49059"/>
                  </a:lnTo>
                  <a:lnTo>
                    <a:pt x="11682" y="49277"/>
                  </a:lnTo>
                  <a:lnTo>
                    <a:pt x="12700" y="49483"/>
                  </a:lnTo>
                  <a:lnTo>
                    <a:pt x="13814" y="49690"/>
                  </a:lnTo>
                  <a:lnTo>
                    <a:pt x="14929" y="49885"/>
                  </a:lnTo>
                  <a:lnTo>
                    <a:pt x="16141" y="50068"/>
                  </a:lnTo>
                  <a:lnTo>
                    <a:pt x="17353" y="50252"/>
                  </a:lnTo>
                  <a:lnTo>
                    <a:pt x="18661" y="50424"/>
                  </a:lnTo>
                  <a:lnTo>
                    <a:pt x="19970" y="50585"/>
                  </a:lnTo>
                  <a:lnTo>
                    <a:pt x="21376" y="50745"/>
                  </a:lnTo>
                  <a:lnTo>
                    <a:pt x="22830" y="50894"/>
                  </a:lnTo>
                  <a:lnTo>
                    <a:pt x="24284" y="51032"/>
                  </a:lnTo>
                  <a:lnTo>
                    <a:pt x="25883" y="51170"/>
                  </a:lnTo>
                  <a:lnTo>
                    <a:pt x="27434" y="51284"/>
                  </a:lnTo>
                  <a:lnTo>
                    <a:pt x="28985" y="51399"/>
                  </a:lnTo>
                  <a:lnTo>
                    <a:pt x="30536" y="51491"/>
                  </a:lnTo>
                  <a:lnTo>
                    <a:pt x="32087" y="51571"/>
                  </a:lnTo>
                  <a:lnTo>
                    <a:pt x="33638" y="51640"/>
                  </a:lnTo>
                  <a:lnTo>
                    <a:pt x="35189" y="51709"/>
                  </a:lnTo>
                  <a:lnTo>
                    <a:pt x="36740" y="51754"/>
                  </a:lnTo>
                  <a:lnTo>
                    <a:pt x="38291" y="51789"/>
                  </a:lnTo>
                  <a:lnTo>
                    <a:pt x="39842" y="51812"/>
                  </a:lnTo>
                  <a:lnTo>
                    <a:pt x="41393" y="51835"/>
                  </a:lnTo>
                  <a:lnTo>
                    <a:pt x="42896" y="51835"/>
                  </a:lnTo>
                  <a:lnTo>
                    <a:pt x="44447" y="51823"/>
                  </a:lnTo>
                  <a:lnTo>
                    <a:pt x="45998" y="51812"/>
                  </a:lnTo>
                  <a:lnTo>
                    <a:pt x="47501" y="51789"/>
                  </a:lnTo>
                  <a:lnTo>
                    <a:pt x="49003" y="51743"/>
                  </a:lnTo>
                  <a:lnTo>
                    <a:pt x="50554" y="51697"/>
                  </a:lnTo>
                  <a:lnTo>
                    <a:pt x="52057" y="51640"/>
                  </a:lnTo>
                  <a:lnTo>
                    <a:pt x="53559" y="51571"/>
                  </a:lnTo>
                  <a:lnTo>
                    <a:pt x="55062" y="51502"/>
                  </a:lnTo>
                  <a:lnTo>
                    <a:pt x="56564" y="51410"/>
                  </a:lnTo>
                  <a:lnTo>
                    <a:pt x="58018" y="51319"/>
                  </a:lnTo>
                  <a:lnTo>
                    <a:pt x="59521" y="51215"/>
                  </a:lnTo>
                  <a:lnTo>
                    <a:pt x="60975" y="51112"/>
                  </a:lnTo>
                  <a:lnTo>
                    <a:pt x="62429" y="50986"/>
                  </a:lnTo>
                  <a:lnTo>
                    <a:pt x="63883" y="50860"/>
                  </a:lnTo>
                  <a:lnTo>
                    <a:pt x="65289" y="50722"/>
                  </a:lnTo>
                  <a:lnTo>
                    <a:pt x="66743" y="50585"/>
                  </a:lnTo>
                  <a:lnTo>
                    <a:pt x="68149" y="50424"/>
                  </a:lnTo>
                  <a:lnTo>
                    <a:pt x="69554" y="50275"/>
                  </a:lnTo>
                  <a:lnTo>
                    <a:pt x="70960" y="50103"/>
                  </a:lnTo>
                  <a:lnTo>
                    <a:pt x="72317" y="49931"/>
                  </a:lnTo>
                  <a:lnTo>
                    <a:pt x="73723" y="49747"/>
                  </a:lnTo>
                  <a:lnTo>
                    <a:pt x="75031" y="49564"/>
                  </a:lnTo>
                  <a:lnTo>
                    <a:pt x="76388" y="49369"/>
                  </a:lnTo>
                  <a:lnTo>
                    <a:pt x="77746" y="49174"/>
                  </a:lnTo>
                  <a:lnTo>
                    <a:pt x="79054" y="48967"/>
                  </a:lnTo>
                  <a:lnTo>
                    <a:pt x="80363" y="48749"/>
                  </a:lnTo>
                  <a:lnTo>
                    <a:pt x="82883" y="48313"/>
                  </a:lnTo>
                  <a:lnTo>
                    <a:pt x="85404" y="47843"/>
                  </a:lnTo>
                  <a:lnTo>
                    <a:pt x="87827" y="47361"/>
                  </a:lnTo>
                  <a:lnTo>
                    <a:pt x="90154" y="46857"/>
                  </a:lnTo>
                  <a:lnTo>
                    <a:pt x="92432" y="46341"/>
                  </a:lnTo>
                  <a:lnTo>
                    <a:pt x="94661" y="45801"/>
                  </a:lnTo>
                  <a:lnTo>
                    <a:pt x="96746" y="45251"/>
                  </a:lnTo>
                  <a:lnTo>
                    <a:pt x="98781" y="44677"/>
                  </a:lnTo>
                  <a:lnTo>
                    <a:pt x="100769" y="44104"/>
                  </a:lnTo>
                  <a:lnTo>
                    <a:pt x="102610" y="43519"/>
                  </a:lnTo>
                  <a:lnTo>
                    <a:pt x="104355" y="42922"/>
                  </a:lnTo>
                  <a:lnTo>
                    <a:pt x="106052" y="42314"/>
                  </a:lnTo>
                  <a:lnTo>
                    <a:pt x="107603" y="41707"/>
                  </a:lnTo>
                  <a:lnTo>
                    <a:pt x="109154" y="41053"/>
                  </a:lnTo>
                  <a:lnTo>
                    <a:pt x="110608" y="40376"/>
                  </a:lnTo>
                  <a:lnTo>
                    <a:pt x="112013" y="39688"/>
                  </a:lnTo>
                  <a:lnTo>
                    <a:pt x="113322" y="38965"/>
                  </a:lnTo>
                  <a:lnTo>
                    <a:pt x="114582" y="38220"/>
                  </a:lnTo>
                  <a:lnTo>
                    <a:pt x="115794" y="37463"/>
                  </a:lnTo>
                  <a:lnTo>
                    <a:pt x="116860" y="36683"/>
                  </a:lnTo>
                  <a:lnTo>
                    <a:pt x="117927" y="35891"/>
                  </a:lnTo>
                  <a:lnTo>
                    <a:pt x="118848" y="35088"/>
                  </a:lnTo>
                  <a:lnTo>
                    <a:pt x="119720" y="34274"/>
                  </a:lnTo>
                  <a:lnTo>
                    <a:pt x="120544" y="33436"/>
                  </a:lnTo>
                  <a:lnTo>
                    <a:pt x="121223" y="32599"/>
                  </a:lnTo>
                  <a:lnTo>
                    <a:pt x="121853" y="31750"/>
                  </a:lnTo>
                  <a:lnTo>
                    <a:pt x="122386" y="30890"/>
                  </a:lnTo>
                  <a:lnTo>
                    <a:pt x="122822" y="30030"/>
                  </a:lnTo>
                  <a:lnTo>
                    <a:pt x="123210" y="29170"/>
                  </a:lnTo>
                  <a:lnTo>
                    <a:pt x="128105" y="31727"/>
                  </a:lnTo>
                  <a:lnTo>
                    <a:pt x="132952" y="34297"/>
                  </a:lnTo>
                  <a:lnTo>
                    <a:pt x="137751" y="36866"/>
                  </a:lnTo>
                  <a:lnTo>
                    <a:pt x="142452" y="39458"/>
                  </a:lnTo>
                  <a:lnTo>
                    <a:pt x="147057" y="42051"/>
                  </a:lnTo>
                  <a:lnTo>
                    <a:pt x="149335" y="43358"/>
                  </a:lnTo>
                  <a:lnTo>
                    <a:pt x="151613" y="44666"/>
                  </a:lnTo>
                  <a:lnTo>
                    <a:pt x="153794" y="45973"/>
                  </a:lnTo>
                  <a:lnTo>
                    <a:pt x="156024" y="47293"/>
                  </a:lnTo>
                  <a:lnTo>
                    <a:pt x="158156" y="48612"/>
                  </a:lnTo>
                  <a:lnTo>
                    <a:pt x="160289" y="49931"/>
                  </a:lnTo>
                  <a:lnTo>
                    <a:pt x="158786" y="50470"/>
                  </a:lnTo>
                  <a:lnTo>
                    <a:pt x="157187" y="50997"/>
                  </a:lnTo>
                  <a:lnTo>
                    <a:pt x="155539" y="51502"/>
                  </a:lnTo>
                  <a:lnTo>
                    <a:pt x="153794" y="52007"/>
                  </a:lnTo>
                  <a:lnTo>
                    <a:pt x="151952" y="52489"/>
                  </a:lnTo>
                  <a:lnTo>
                    <a:pt x="150062" y="52970"/>
                  </a:lnTo>
                  <a:lnTo>
                    <a:pt x="148075" y="53429"/>
                  </a:lnTo>
                  <a:lnTo>
                    <a:pt x="146087" y="53876"/>
                  </a:lnTo>
                  <a:lnTo>
                    <a:pt x="144003" y="54312"/>
                  </a:lnTo>
                  <a:lnTo>
                    <a:pt x="141871" y="54725"/>
                  </a:lnTo>
                  <a:lnTo>
                    <a:pt x="139641" y="55127"/>
                  </a:lnTo>
                  <a:lnTo>
                    <a:pt x="137411" y="55505"/>
                  </a:lnTo>
                  <a:lnTo>
                    <a:pt x="135133" y="55872"/>
                  </a:lnTo>
                  <a:lnTo>
                    <a:pt x="132807" y="56228"/>
                  </a:lnTo>
                  <a:lnTo>
                    <a:pt x="130432" y="56561"/>
                  </a:lnTo>
                  <a:lnTo>
                    <a:pt x="128057" y="56870"/>
                  </a:lnTo>
                  <a:lnTo>
                    <a:pt x="125294" y="57214"/>
                  </a:lnTo>
                  <a:lnTo>
                    <a:pt x="122531" y="57535"/>
                  </a:lnTo>
                  <a:lnTo>
                    <a:pt x="119769" y="57834"/>
                  </a:lnTo>
                  <a:lnTo>
                    <a:pt x="116909" y="58132"/>
                  </a:lnTo>
                  <a:lnTo>
                    <a:pt x="114049" y="58407"/>
                  </a:lnTo>
                  <a:lnTo>
                    <a:pt x="111189" y="58683"/>
                  </a:lnTo>
                  <a:lnTo>
                    <a:pt x="108281" y="58935"/>
                  </a:lnTo>
                  <a:lnTo>
                    <a:pt x="105373" y="59187"/>
                  </a:lnTo>
                  <a:lnTo>
                    <a:pt x="102465" y="59428"/>
                  </a:lnTo>
                  <a:lnTo>
                    <a:pt x="99557" y="59669"/>
                  </a:lnTo>
                  <a:lnTo>
                    <a:pt x="93644" y="60128"/>
                  </a:lnTo>
                  <a:lnTo>
                    <a:pt x="81817" y="61011"/>
                  </a:lnTo>
                  <a:lnTo>
                    <a:pt x="75904" y="61470"/>
                  </a:lnTo>
                  <a:lnTo>
                    <a:pt x="72947" y="61711"/>
                  </a:lnTo>
                  <a:lnTo>
                    <a:pt x="70039" y="61952"/>
                  </a:lnTo>
                  <a:lnTo>
                    <a:pt x="67131" y="62192"/>
                  </a:lnTo>
                  <a:lnTo>
                    <a:pt x="64223" y="62456"/>
                  </a:lnTo>
                  <a:lnTo>
                    <a:pt x="61363" y="62720"/>
                  </a:lnTo>
                  <a:lnTo>
                    <a:pt x="58503" y="62995"/>
                  </a:lnTo>
                  <a:lnTo>
                    <a:pt x="55692" y="63282"/>
                  </a:lnTo>
                  <a:lnTo>
                    <a:pt x="52881" y="63592"/>
                  </a:lnTo>
                  <a:lnTo>
                    <a:pt x="50070" y="63901"/>
                  </a:lnTo>
                  <a:lnTo>
                    <a:pt x="47355" y="64246"/>
                  </a:lnTo>
                  <a:lnTo>
                    <a:pt x="44641" y="64590"/>
                  </a:lnTo>
                  <a:lnTo>
                    <a:pt x="41975" y="64957"/>
                  </a:lnTo>
                  <a:lnTo>
                    <a:pt x="39358" y="65347"/>
                  </a:lnTo>
                  <a:lnTo>
                    <a:pt x="36740" y="65760"/>
                  </a:lnTo>
                  <a:lnTo>
                    <a:pt x="35335" y="65989"/>
                  </a:lnTo>
                  <a:lnTo>
                    <a:pt x="33978" y="66241"/>
                  </a:lnTo>
                  <a:lnTo>
                    <a:pt x="32621" y="66494"/>
                  </a:lnTo>
                  <a:lnTo>
                    <a:pt x="31263" y="66769"/>
                  </a:lnTo>
                  <a:lnTo>
                    <a:pt x="29955" y="67056"/>
                  </a:lnTo>
                  <a:lnTo>
                    <a:pt x="28646" y="67343"/>
                  </a:lnTo>
                  <a:lnTo>
                    <a:pt x="27337" y="67641"/>
                  </a:lnTo>
                  <a:lnTo>
                    <a:pt x="26077" y="67962"/>
                  </a:lnTo>
                  <a:lnTo>
                    <a:pt x="24817" y="68283"/>
                  </a:lnTo>
                  <a:lnTo>
                    <a:pt x="23557" y="68616"/>
                  </a:lnTo>
                  <a:lnTo>
                    <a:pt x="22345" y="68948"/>
                  </a:lnTo>
                  <a:lnTo>
                    <a:pt x="21182" y="69304"/>
                  </a:lnTo>
                  <a:lnTo>
                    <a:pt x="20018" y="69660"/>
                  </a:lnTo>
                  <a:lnTo>
                    <a:pt x="18904" y="70027"/>
                  </a:lnTo>
                  <a:lnTo>
                    <a:pt x="17789" y="70394"/>
                  </a:lnTo>
                  <a:lnTo>
                    <a:pt x="16723" y="70772"/>
                  </a:lnTo>
                  <a:lnTo>
                    <a:pt x="15705" y="71151"/>
                  </a:lnTo>
                  <a:lnTo>
                    <a:pt x="14687" y="71541"/>
                  </a:lnTo>
                  <a:lnTo>
                    <a:pt x="13717" y="71942"/>
                  </a:lnTo>
                  <a:lnTo>
                    <a:pt x="12797" y="72344"/>
                  </a:lnTo>
                  <a:lnTo>
                    <a:pt x="11924" y="72745"/>
                  </a:lnTo>
                  <a:lnTo>
                    <a:pt x="11052" y="73158"/>
                  </a:lnTo>
                  <a:lnTo>
                    <a:pt x="10276" y="73571"/>
                  </a:lnTo>
                  <a:lnTo>
                    <a:pt x="9501" y="73984"/>
                  </a:lnTo>
                  <a:lnTo>
                    <a:pt x="8774" y="74408"/>
                  </a:lnTo>
                  <a:lnTo>
                    <a:pt x="8095" y="74821"/>
                  </a:lnTo>
                  <a:lnTo>
                    <a:pt x="7465" y="75246"/>
                  </a:lnTo>
                  <a:lnTo>
                    <a:pt x="6883" y="75681"/>
                  </a:lnTo>
                  <a:lnTo>
                    <a:pt x="6302" y="76106"/>
                  </a:lnTo>
                  <a:lnTo>
                    <a:pt x="5817" y="76530"/>
                  </a:lnTo>
                  <a:lnTo>
                    <a:pt x="5381" y="76955"/>
                  </a:lnTo>
                  <a:lnTo>
                    <a:pt x="4993" y="77390"/>
                  </a:lnTo>
                  <a:lnTo>
                    <a:pt x="4702" y="77815"/>
                  </a:lnTo>
                  <a:lnTo>
                    <a:pt x="4411" y="78239"/>
                  </a:lnTo>
                  <a:lnTo>
                    <a:pt x="4169" y="78675"/>
                  </a:lnTo>
                  <a:lnTo>
                    <a:pt x="4024" y="79100"/>
                  </a:lnTo>
                  <a:lnTo>
                    <a:pt x="3927" y="79512"/>
                  </a:lnTo>
                  <a:lnTo>
                    <a:pt x="3878" y="79937"/>
                  </a:lnTo>
                  <a:lnTo>
                    <a:pt x="3927" y="80350"/>
                  </a:lnTo>
                  <a:lnTo>
                    <a:pt x="4024" y="80774"/>
                  </a:lnTo>
                  <a:lnTo>
                    <a:pt x="4169" y="81176"/>
                  </a:lnTo>
                  <a:lnTo>
                    <a:pt x="4363" y="81589"/>
                  </a:lnTo>
                  <a:lnTo>
                    <a:pt x="4654" y="81990"/>
                  </a:lnTo>
                  <a:lnTo>
                    <a:pt x="5041" y="82392"/>
                  </a:lnTo>
                  <a:lnTo>
                    <a:pt x="5478" y="82782"/>
                  </a:lnTo>
                  <a:lnTo>
                    <a:pt x="5962" y="83160"/>
                  </a:lnTo>
                  <a:lnTo>
                    <a:pt x="6544" y="83550"/>
                  </a:lnTo>
                  <a:lnTo>
                    <a:pt x="7174" y="83917"/>
                  </a:lnTo>
                  <a:lnTo>
                    <a:pt x="7901" y="84284"/>
                  </a:lnTo>
                  <a:lnTo>
                    <a:pt x="8725" y="84640"/>
                  </a:lnTo>
                  <a:lnTo>
                    <a:pt x="9598" y="84995"/>
                  </a:lnTo>
                  <a:lnTo>
                    <a:pt x="10567" y="85339"/>
                  </a:lnTo>
                  <a:lnTo>
                    <a:pt x="11585" y="85672"/>
                  </a:lnTo>
                  <a:lnTo>
                    <a:pt x="12700" y="86005"/>
                  </a:lnTo>
                  <a:lnTo>
                    <a:pt x="13911" y="86314"/>
                  </a:lnTo>
                  <a:lnTo>
                    <a:pt x="15220" y="86624"/>
                  </a:lnTo>
                  <a:lnTo>
                    <a:pt x="16626" y="86922"/>
                  </a:lnTo>
                  <a:lnTo>
                    <a:pt x="18080" y="87209"/>
                  </a:lnTo>
                  <a:lnTo>
                    <a:pt x="19631" y="87473"/>
                  </a:lnTo>
                  <a:lnTo>
                    <a:pt x="21279" y="87737"/>
                  </a:lnTo>
                  <a:lnTo>
                    <a:pt x="23024" y="87989"/>
                  </a:lnTo>
                  <a:lnTo>
                    <a:pt x="24865" y="88230"/>
                  </a:lnTo>
                  <a:lnTo>
                    <a:pt x="26804" y="88459"/>
                  </a:lnTo>
                  <a:lnTo>
                    <a:pt x="28840" y="88666"/>
                  </a:lnTo>
                  <a:lnTo>
                    <a:pt x="30876" y="88861"/>
                  </a:lnTo>
                  <a:lnTo>
                    <a:pt x="32863" y="89021"/>
                  </a:lnTo>
                  <a:lnTo>
                    <a:pt x="34899" y="89170"/>
                  </a:lnTo>
                  <a:lnTo>
                    <a:pt x="36934" y="89297"/>
                  </a:lnTo>
                  <a:lnTo>
                    <a:pt x="38970" y="89411"/>
                  </a:lnTo>
                  <a:lnTo>
                    <a:pt x="41006" y="89492"/>
                  </a:lnTo>
                  <a:lnTo>
                    <a:pt x="43090" y="89560"/>
                  </a:lnTo>
                  <a:lnTo>
                    <a:pt x="45126" y="89618"/>
                  </a:lnTo>
                  <a:lnTo>
                    <a:pt x="47161" y="89641"/>
                  </a:lnTo>
                  <a:lnTo>
                    <a:pt x="49246" y="89664"/>
                  </a:lnTo>
                  <a:lnTo>
                    <a:pt x="51281" y="89652"/>
                  </a:lnTo>
                  <a:lnTo>
                    <a:pt x="53317" y="89629"/>
                  </a:lnTo>
                  <a:lnTo>
                    <a:pt x="55353" y="89595"/>
                  </a:lnTo>
                  <a:lnTo>
                    <a:pt x="57437" y="89537"/>
                  </a:lnTo>
                  <a:lnTo>
                    <a:pt x="59473" y="89469"/>
                  </a:lnTo>
                  <a:lnTo>
                    <a:pt x="61508" y="89388"/>
                  </a:lnTo>
                  <a:lnTo>
                    <a:pt x="63544" y="89285"/>
                  </a:lnTo>
                  <a:lnTo>
                    <a:pt x="65580" y="89170"/>
                  </a:lnTo>
                  <a:lnTo>
                    <a:pt x="67615" y="89044"/>
                  </a:lnTo>
                  <a:lnTo>
                    <a:pt x="69603" y="88907"/>
                  </a:lnTo>
                  <a:lnTo>
                    <a:pt x="71638" y="88746"/>
                  </a:lnTo>
                  <a:lnTo>
                    <a:pt x="73626" y="88574"/>
                  </a:lnTo>
                  <a:lnTo>
                    <a:pt x="75661" y="88390"/>
                  </a:lnTo>
                  <a:lnTo>
                    <a:pt x="77649" y="88195"/>
                  </a:lnTo>
                  <a:lnTo>
                    <a:pt x="79636" y="87989"/>
                  </a:lnTo>
                  <a:lnTo>
                    <a:pt x="81575" y="87771"/>
                  </a:lnTo>
                  <a:lnTo>
                    <a:pt x="83562" y="87553"/>
                  </a:lnTo>
                  <a:lnTo>
                    <a:pt x="85501" y="87312"/>
                  </a:lnTo>
                  <a:lnTo>
                    <a:pt x="87439" y="87060"/>
                  </a:lnTo>
                  <a:lnTo>
                    <a:pt x="89378" y="86796"/>
                  </a:lnTo>
                  <a:lnTo>
                    <a:pt x="91268" y="86532"/>
                  </a:lnTo>
                  <a:lnTo>
                    <a:pt x="93159" y="86257"/>
                  </a:lnTo>
                  <a:lnTo>
                    <a:pt x="95049" y="85970"/>
                  </a:lnTo>
                  <a:lnTo>
                    <a:pt x="96891" y="85672"/>
                  </a:lnTo>
                  <a:lnTo>
                    <a:pt x="98733" y="85374"/>
                  </a:lnTo>
                  <a:lnTo>
                    <a:pt x="100575" y="85064"/>
                  </a:lnTo>
                  <a:lnTo>
                    <a:pt x="102368" y="84743"/>
                  </a:lnTo>
                  <a:lnTo>
                    <a:pt x="104161" y="84422"/>
                  </a:lnTo>
                  <a:lnTo>
                    <a:pt x="105955" y="84089"/>
                  </a:lnTo>
                  <a:lnTo>
                    <a:pt x="107700" y="83756"/>
                  </a:lnTo>
                  <a:lnTo>
                    <a:pt x="109445" y="83412"/>
                  </a:lnTo>
                  <a:lnTo>
                    <a:pt x="111141" y="83068"/>
                  </a:lnTo>
                  <a:lnTo>
                    <a:pt x="114485" y="82369"/>
                  </a:lnTo>
                  <a:lnTo>
                    <a:pt x="117781" y="81646"/>
                  </a:lnTo>
                  <a:lnTo>
                    <a:pt x="120932" y="80912"/>
                  </a:lnTo>
                  <a:lnTo>
                    <a:pt x="123985" y="80166"/>
                  </a:lnTo>
                  <a:lnTo>
                    <a:pt x="126942" y="79421"/>
                  </a:lnTo>
                  <a:lnTo>
                    <a:pt x="129753" y="78675"/>
                  </a:lnTo>
                  <a:lnTo>
                    <a:pt x="132467" y="77918"/>
                  </a:lnTo>
                  <a:lnTo>
                    <a:pt x="135036" y="77184"/>
                  </a:lnTo>
                  <a:lnTo>
                    <a:pt x="137460" y="76438"/>
                  </a:lnTo>
                  <a:lnTo>
                    <a:pt x="139786" y="75716"/>
                  </a:lnTo>
                  <a:lnTo>
                    <a:pt x="141968" y="75005"/>
                  </a:lnTo>
                  <a:lnTo>
                    <a:pt x="143373" y="74523"/>
                  </a:lnTo>
                  <a:lnTo>
                    <a:pt x="144730" y="74030"/>
                  </a:lnTo>
                  <a:lnTo>
                    <a:pt x="146087" y="73536"/>
                  </a:lnTo>
                  <a:lnTo>
                    <a:pt x="147396" y="73043"/>
                  </a:lnTo>
                  <a:lnTo>
                    <a:pt x="148705" y="72550"/>
                  </a:lnTo>
                  <a:lnTo>
                    <a:pt x="149965" y="72045"/>
                  </a:lnTo>
                  <a:lnTo>
                    <a:pt x="151177" y="71541"/>
                  </a:lnTo>
                  <a:lnTo>
                    <a:pt x="152388" y="71025"/>
                  </a:lnTo>
                  <a:lnTo>
                    <a:pt x="153600" y="70520"/>
                  </a:lnTo>
                  <a:lnTo>
                    <a:pt x="154715" y="70004"/>
                  </a:lnTo>
                  <a:lnTo>
                    <a:pt x="155830" y="69476"/>
                  </a:lnTo>
                  <a:lnTo>
                    <a:pt x="156945" y="68960"/>
                  </a:lnTo>
                  <a:lnTo>
                    <a:pt x="158011" y="68432"/>
                  </a:lnTo>
                  <a:lnTo>
                    <a:pt x="159029" y="67905"/>
                  </a:lnTo>
                  <a:lnTo>
                    <a:pt x="160047" y="67365"/>
                  </a:lnTo>
                  <a:lnTo>
                    <a:pt x="161016" y="66826"/>
                  </a:lnTo>
                  <a:lnTo>
                    <a:pt x="161985" y="66287"/>
                  </a:lnTo>
                  <a:lnTo>
                    <a:pt x="162858" y="65748"/>
                  </a:lnTo>
                  <a:lnTo>
                    <a:pt x="163779" y="65209"/>
                  </a:lnTo>
                  <a:lnTo>
                    <a:pt x="164603" y="64659"/>
                  </a:lnTo>
                  <a:lnTo>
                    <a:pt x="165427" y="64108"/>
                  </a:lnTo>
                  <a:lnTo>
                    <a:pt x="166251" y="63557"/>
                  </a:lnTo>
                  <a:lnTo>
                    <a:pt x="166978" y="63007"/>
                  </a:lnTo>
                  <a:lnTo>
                    <a:pt x="167753" y="62445"/>
                  </a:lnTo>
                  <a:lnTo>
                    <a:pt x="168432" y="61894"/>
                  </a:lnTo>
                  <a:lnTo>
                    <a:pt x="169110" y="61332"/>
                  </a:lnTo>
                  <a:lnTo>
                    <a:pt x="169740" y="60770"/>
                  </a:lnTo>
                  <a:lnTo>
                    <a:pt x="170371" y="60208"/>
                  </a:lnTo>
                  <a:lnTo>
                    <a:pt x="170952" y="59635"/>
                  </a:lnTo>
                  <a:lnTo>
                    <a:pt x="171485" y="59073"/>
                  </a:lnTo>
                  <a:lnTo>
                    <a:pt x="172019" y="58499"/>
                  </a:lnTo>
                  <a:lnTo>
                    <a:pt x="172503" y="57937"/>
                  </a:lnTo>
                  <a:lnTo>
                    <a:pt x="174975" y="59669"/>
                  </a:lnTo>
                  <a:lnTo>
                    <a:pt x="177399" y="61401"/>
                  </a:lnTo>
                  <a:lnTo>
                    <a:pt x="179822" y="63144"/>
                  </a:lnTo>
                  <a:lnTo>
                    <a:pt x="182197" y="64888"/>
                  </a:lnTo>
                  <a:lnTo>
                    <a:pt x="184524" y="66631"/>
                  </a:lnTo>
                  <a:lnTo>
                    <a:pt x="186802" y="68375"/>
                  </a:lnTo>
                  <a:lnTo>
                    <a:pt x="189031" y="70130"/>
                  </a:lnTo>
                  <a:lnTo>
                    <a:pt x="191261" y="71885"/>
                  </a:lnTo>
                  <a:lnTo>
                    <a:pt x="193442" y="73640"/>
                  </a:lnTo>
                  <a:lnTo>
                    <a:pt x="195575" y="75395"/>
                  </a:lnTo>
                  <a:lnTo>
                    <a:pt x="197659" y="77161"/>
                  </a:lnTo>
                  <a:lnTo>
                    <a:pt x="199695" y="78928"/>
                  </a:lnTo>
                  <a:lnTo>
                    <a:pt x="201682" y="80694"/>
                  </a:lnTo>
                  <a:lnTo>
                    <a:pt x="203669" y="82460"/>
                  </a:lnTo>
                  <a:lnTo>
                    <a:pt x="205608" y="84238"/>
                  </a:lnTo>
                  <a:lnTo>
                    <a:pt x="207498" y="86016"/>
                  </a:lnTo>
                  <a:lnTo>
                    <a:pt x="205899" y="86395"/>
                  </a:lnTo>
                  <a:lnTo>
                    <a:pt x="204251" y="86773"/>
                  </a:lnTo>
                  <a:lnTo>
                    <a:pt x="202603" y="87129"/>
                  </a:lnTo>
                  <a:lnTo>
                    <a:pt x="200858" y="87473"/>
                  </a:lnTo>
                  <a:lnTo>
                    <a:pt x="199064" y="87805"/>
                  </a:lnTo>
                  <a:lnTo>
                    <a:pt x="197271" y="88115"/>
                  </a:lnTo>
                  <a:lnTo>
                    <a:pt x="195429" y="88425"/>
                  </a:lnTo>
                  <a:lnTo>
                    <a:pt x="193490" y="88712"/>
                  </a:lnTo>
                  <a:lnTo>
                    <a:pt x="191552" y="88998"/>
                  </a:lnTo>
                  <a:lnTo>
                    <a:pt x="189564" y="89262"/>
                  </a:lnTo>
                  <a:lnTo>
                    <a:pt x="187577" y="89526"/>
                  </a:lnTo>
                  <a:lnTo>
                    <a:pt x="185542" y="89778"/>
                  </a:lnTo>
                  <a:lnTo>
                    <a:pt x="183409" y="90008"/>
                  </a:lnTo>
                  <a:lnTo>
                    <a:pt x="181325" y="90237"/>
                  </a:lnTo>
                  <a:lnTo>
                    <a:pt x="179144" y="90455"/>
                  </a:lnTo>
                  <a:lnTo>
                    <a:pt x="176962" y="90662"/>
                  </a:lnTo>
                  <a:lnTo>
                    <a:pt x="174781" y="90868"/>
                  </a:lnTo>
                  <a:lnTo>
                    <a:pt x="172552" y="91052"/>
                  </a:lnTo>
                  <a:lnTo>
                    <a:pt x="170274" y="91235"/>
                  </a:lnTo>
                  <a:lnTo>
                    <a:pt x="167996" y="91407"/>
                  </a:lnTo>
                  <a:lnTo>
                    <a:pt x="165669" y="91579"/>
                  </a:lnTo>
                  <a:lnTo>
                    <a:pt x="163343" y="91740"/>
                  </a:lnTo>
                  <a:lnTo>
                    <a:pt x="160968" y="91889"/>
                  </a:lnTo>
                  <a:lnTo>
                    <a:pt x="158593" y="92038"/>
                  </a:lnTo>
                  <a:lnTo>
                    <a:pt x="153794" y="92313"/>
                  </a:lnTo>
                  <a:lnTo>
                    <a:pt x="148899" y="92566"/>
                  </a:lnTo>
                  <a:lnTo>
                    <a:pt x="144003" y="92807"/>
                  </a:lnTo>
                  <a:lnTo>
                    <a:pt x="139011" y="93024"/>
                  </a:lnTo>
                  <a:lnTo>
                    <a:pt x="134019" y="93231"/>
                  </a:lnTo>
                  <a:lnTo>
                    <a:pt x="129026" y="93426"/>
                  </a:lnTo>
                  <a:lnTo>
                    <a:pt x="118993" y="93793"/>
                  </a:lnTo>
                  <a:lnTo>
                    <a:pt x="109008" y="94160"/>
                  </a:lnTo>
                  <a:lnTo>
                    <a:pt x="104064" y="94344"/>
                  </a:lnTo>
                  <a:lnTo>
                    <a:pt x="99169" y="94527"/>
                  </a:lnTo>
                  <a:lnTo>
                    <a:pt x="94322" y="94734"/>
                  </a:lnTo>
                  <a:lnTo>
                    <a:pt x="89572" y="94951"/>
                  </a:lnTo>
                  <a:lnTo>
                    <a:pt x="84871" y="95181"/>
                  </a:lnTo>
                  <a:lnTo>
                    <a:pt x="80266" y="95422"/>
                  </a:lnTo>
                  <a:lnTo>
                    <a:pt x="77988" y="95548"/>
                  </a:lnTo>
                  <a:lnTo>
                    <a:pt x="75758" y="95686"/>
                  </a:lnTo>
                  <a:lnTo>
                    <a:pt x="73577" y="95835"/>
                  </a:lnTo>
                  <a:lnTo>
                    <a:pt x="71396" y="95984"/>
                  </a:lnTo>
                  <a:lnTo>
                    <a:pt x="69215" y="96133"/>
                  </a:lnTo>
                  <a:lnTo>
                    <a:pt x="67082" y="96293"/>
                  </a:lnTo>
                  <a:lnTo>
                    <a:pt x="64998" y="96466"/>
                  </a:lnTo>
                  <a:lnTo>
                    <a:pt x="62962" y="96649"/>
                  </a:lnTo>
                  <a:lnTo>
                    <a:pt x="61266" y="96798"/>
                  </a:lnTo>
                  <a:lnTo>
                    <a:pt x="59521" y="96970"/>
                  </a:lnTo>
                  <a:lnTo>
                    <a:pt x="57776" y="97142"/>
                  </a:lnTo>
                  <a:lnTo>
                    <a:pt x="56080" y="97326"/>
                  </a:lnTo>
                  <a:lnTo>
                    <a:pt x="54383" y="97521"/>
                  </a:lnTo>
                  <a:lnTo>
                    <a:pt x="52687" y="97727"/>
                  </a:lnTo>
                  <a:lnTo>
                    <a:pt x="50990" y="97934"/>
                  </a:lnTo>
                  <a:lnTo>
                    <a:pt x="49294" y="98152"/>
                  </a:lnTo>
                  <a:lnTo>
                    <a:pt x="47598" y="98381"/>
                  </a:lnTo>
                  <a:lnTo>
                    <a:pt x="45950" y="98610"/>
                  </a:lnTo>
                  <a:lnTo>
                    <a:pt x="44302" y="98863"/>
                  </a:lnTo>
                  <a:lnTo>
                    <a:pt x="42654" y="99104"/>
                  </a:lnTo>
                  <a:lnTo>
                    <a:pt x="41054" y="99367"/>
                  </a:lnTo>
                  <a:lnTo>
                    <a:pt x="39455" y="99631"/>
                  </a:lnTo>
                  <a:lnTo>
                    <a:pt x="37904" y="99895"/>
                  </a:lnTo>
                  <a:lnTo>
                    <a:pt x="36353" y="100182"/>
                  </a:lnTo>
                  <a:lnTo>
                    <a:pt x="34802" y="100469"/>
                  </a:lnTo>
                  <a:lnTo>
                    <a:pt x="33299" y="100755"/>
                  </a:lnTo>
                  <a:lnTo>
                    <a:pt x="31845" y="101054"/>
                  </a:lnTo>
                  <a:lnTo>
                    <a:pt x="30391" y="101363"/>
                  </a:lnTo>
                  <a:lnTo>
                    <a:pt x="28937" y="101673"/>
                  </a:lnTo>
                  <a:lnTo>
                    <a:pt x="27531" y="101994"/>
                  </a:lnTo>
                  <a:lnTo>
                    <a:pt x="26174" y="102315"/>
                  </a:lnTo>
                  <a:lnTo>
                    <a:pt x="24865" y="102648"/>
                  </a:lnTo>
                  <a:lnTo>
                    <a:pt x="23557" y="102981"/>
                  </a:lnTo>
                  <a:lnTo>
                    <a:pt x="22297" y="103325"/>
                  </a:lnTo>
                  <a:lnTo>
                    <a:pt x="21036" y="103669"/>
                  </a:lnTo>
                  <a:lnTo>
                    <a:pt x="19873" y="104024"/>
                  </a:lnTo>
                  <a:lnTo>
                    <a:pt x="18710" y="104380"/>
                  </a:lnTo>
                  <a:lnTo>
                    <a:pt x="17595" y="104747"/>
                  </a:lnTo>
                  <a:lnTo>
                    <a:pt x="16529" y="105114"/>
                  </a:lnTo>
                  <a:lnTo>
                    <a:pt x="15511" y="105493"/>
                  </a:lnTo>
                  <a:lnTo>
                    <a:pt x="14493" y="105860"/>
                  </a:lnTo>
                  <a:lnTo>
                    <a:pt x="13572" y="106250"/>
                  </a:lnTo>
                  <a:lnTo>
                    <a:pt x="12700" y="106628"/>
                  </a:lnTo>
                  <a:lnTo>
                    <a:pt x="11827" y="107030"/>
                  </a:lnTo>
                  <a:lnTo>
                    <a:pt x="11052" y="107420"/>
                  </a:lnTo>
                  <a:lnTo>
                    <a:pt x="10325" y="107821"/>
                  </a:lnTo>
                  <a:lnTo>
                    <a:pt x="9598" y="108223"/>
                  </a:lnTo>
                  <a:lnTo>
                    <a:pt x="8967" y="108624"/>
                  </a:lnTo>
                  <a:lnTo>
                    <a:pt x="8386" y="109037"/>
                  </a:lnTo>
                  <a:lnTo>
                    <a:pt x="7901" y="109450"/>
                  </a:lnTo>
                  <a:lnTo>
                    <a:pt x="7416" y="109863"/>
                  </a:lnTo>
                  <a:lnTo>
                    <a:pt x="7029" y="110287"/>
                  </a:lnTo>
                  <a:lnTo>
                    <a:pt x="6641" y="110712"/>
                  </a:lnTo>
                  <a:lnTo>
                    <a:pt x="6399" y="111136"/>
                  </a:lnTo>
                  <a:lnTo>
                    <a:pt x="6156" y="111560"/>
                  </a:lnTo>
                  <a:lnTo>
                    <a:pt x="6011" y="111996"/>
                  </a:lnTo>
                  <a:lnTo>
                    <a:pt x="5914" y="112432"/>
                  </a:lnTo>
                  <a:lnTo>
                    <a:pt x="5914" y="112868"/>
                  </a:lnTo>
                  <a:lnTo>
                    <a:pt x="5962" y="113304"/>
                  </a:lnTo>
                  <a:lnTo>
                    <a:pt x="6059" y="113740"/>
                  </a:lnTo>
                  <a:lnTo>
                    <a:pt x="6253" y="114187"/>
                  </a:lnTo>
                  <a:lnTo>
                    <a:pt x="6544" y="114634"/>
                  </a:lnTo>
                  <a:lnTo>
                    <a:pt x="6883" y="115082"/>
                  </a:lnTo>
                  <a:lnTo>
                    <a:pt x="7271" y="115529"/>
                  </a:lnTo>
                  <a:lnTo>
                    <a:pt x="7756" y="115976"/>
                  </a:lnTo>
                  <a:lnTo>
                    <a:pt x="8337" y="116424"/>
                  </a:lnTo>
                  <a:lnTo>
                    <a:pt x="8967" y="116871"/>
                  </a:lnTo>
                  <a:lnTo>
                    <a:pt x="9694" y="117330"/>
                  </a:lnTo>
                  <a:lnTo>
                    <a:pt x="10518" y="117777"/>
                  </a:lnTo>
                  <a:lnTo>
                    <a:pt x="11439" y="118236"/>
                  </a:lnTo>
                  <a:lnTo>
                    <a:pt x="12409" y="118683"/>
                  </a:lnTo>
                  <a:lnTo>
                    <a:pt x="13475" y="119142"/>
                  </a:lnTo>
                  <a:lnTo>
                    <a:pt x="14590" y="119578"/>
                  </a:lnTo>
                  <a:lnTo>
                    <a:pt x="15753" y="119991"/>
                  </a:lnTo>
                  <a:lnTo>
                    <a:pt x="16965" y="120381"/>
                  </a:lnTo>
                  <a:lnTo>
                    <a:pt x="18177" y="120760"/>
                  </a:lnTo>
                  <a:lnTo>
                    <a:pt x="19485" y="121104"/>
                  </a:lnTo>
                  <a:lnTo>
                    <a:pt x="20794" y="121436"/>
                  </a:lnTo>
                  <a:lnTo>
                    <a:pt x="22103" y="121746"/>
                  </a:lnTo>
                  <a:lnTo>
                    <a:pt x="23508" y="122044"/>
                  </a:lnTo>
                  <a:lnTo>
                    <a:pt x="24914" y="122308"/>
                  </a:lnTo>
                  <a:lnTo>
                    <a:pt x="26368" y="122560"/>
                  </a:lnTo>
                  <a:lnTo>
                    <a:pt x="27822" y="122801"/>
                  </a:lnTo>
                  <a:lnTo>
                    <a:pt x="29325" y="123019"/>
                  </a:lnTo>
                  <a:lnTo>
                    <a:pt x="30827" y="123214"/>
                  </a:lnTo>
                  <a:lnTo>
                    <a:pt x="32378" y="123398"/>
                  </a:lnTo>
                  <a:lnTo>
                    <a:pt x="33978" y="123558"/>
                  </a:lnTo>
                  <a:lnTo>
                    <a:pt x="35577" y="123696"/>
                  </a:lnTo>
                  <a:lnTo>
                    <a:pt x="37225" y="123834"/>
                  </a:lnTo>
                  <a:lnTo>
                    <a:pt x="38825" y="123948"/>
                  </a:lnTo>
                  <a:lnTo>
                    <a:pt x="40521" y="124040"/>
                  </a:lnTo>
                  <a:lnTo>
                    <a:pt x="42169" y="124120"/>
                  </a:lnTo>
                  <a:lnTo>
                    <a:pt x="43914" y="124189"/>
                  </a:lnTo>
                  <a:lnTo>
                    <a:pt x="45610" y="124246"/>
                  </a:lnTo>
                  <a:lnTo>
                    <a:pt x="47355" y="124281"/>
                  </a:lnTo>
                  <a:lnTo>
                    <a:pt x="49100" y="124304"/>
                  </a:lnTo>
                  <a:lnTo>
                    <a:pt x="50845" y="124315"/>
                  </a:lnTo>
                  <a:lnTo>
                    <a:pt x="52638" y="124315"/>
                  </a:lnTo>
                  <a:lnTo>
                    <a:pt x="54383" y="124304"/>
                  </a:lnTo>
                  <a:lnTo>
                    <a:pt x="56177" y="124269"/>
                  </a:lnTo>
                  <a:lnTo>
                    <a:pt x="57970" y="124235"/>
                  </a:lnTo>
                  <a:lnTo>
                    <a:pt x="59763" y="124178"/>
                  </a:lnTo>
                  <a:lnTo>
                    <a:pt x="61605" y="124120"/>
                  </a:lnTo>
                  <a:lnTo>
                    <a:pt x="63399" y="124040"/>
                  </a:lnTo>
                  <a:lnTo>
                    <a:pt x="65240" y="123960"/>
                  </a:lnTo>
                  <a:lnTo>
                    <a:pt x="67034" y="123856"/>
                  </a:lnTo>
                  <a:lnTo>
                    <a:pt x="68876" y="123753"/>
                  </a:lnTo>
                  <a:lnTo>
                    <a:pt x="70669" y="123639"/>
                  </a:lnTo>
                  <a:lnTo>
                    <a:pt x="72511" y="123512"/>
                  </a:lnTo>
                  <a:lnTo>
                    <a:pt x="74304" y="123386"/>
                  </a:lnTo>
                  <a:lnTo>
                    <a:pt x="76098" y="123237"/>
                  </a:lnTo>
                  <a:lnTo>
                    <a:pt x="77891" y="123088"/>
                  </a:lnTo>
                  <a:lnTo>
                    <a:pt x="79684" y="122927"/>
                  </a:lnTo>
                  <a:lnTo>
                    <a:pt x="81478" y="122767"/>
                  </a:lnTo>
                  <a:lnTo>
                    <a:pt x="83271" y="122595"/>
                  </a:lnTo>
                  <a:lnTo>
                    <a:pt x="85016" y="122411"/>
                  </a:lnTo>
                  <a:lnTo>
                    <a:pt x="88554" y="122033"/>
                  </a:lnTo>
                  <a:lnTo>
                    <a:pt x="91996" y="121631"/>
                  </a:lnTo>
                  <a:lnTo>
                    <a:pt x="95340" y="121207"/>
                  </a:lnTo>
                  <a:lnTo>
                    <a:pt x="98636" y="120771"/>
                  </a:lnTo>
                  <a:lnTo>
                    <a:pt x="101883" y="120324"/>
                  </a:lnTo>
                  <a:lnTo>
                    <a:pt x="104985" y="119853"/>
                  </a:lnTo>
                  <a:lnTo>
                    <a:pt x="107990" y="119383"/>
                  </a:lnTo>
                  <a:lnTo>
                    <a:pt x="110899" y="118901"/>
                  </a:lnTo>
                  <a:lnTo>
                    <a:pt x="113661" y="118420"/>
                  </a:lnTo>
                  <a:lnTo>
                    <a:pt x="116279" y="117938"/>
                  </a:lnTo>
                  <a:lnTo>
                    <a:pt x="119865" y="117261"/>
                  </a:lnTo>
                  <a:lnTo>
                    <a:pt x="123404" y="116561"/>
                  </a:lnTo>
                  <a:lnTo>
                    <a:pt x="126894" y="115839"/>
                  </a:lnTo>
                  <a:lnTo>
                    <a:pt x="130335" y="115105"/>
                  </a:lnTo>
                  <a:lnTo>
                    <a:pt x="133728" y="114359"/>
                  </a:lnTo>
                  <a:lnTo>
                    <a:pt x="137121" y="113602"/>
                  </a:lnTo>
                  <a:lnTo>
                    <a:pt x="140416" y="112822"/>
                  </a:lnTo>
                  <a:lnTo>
                    <a:pt x="143712" y="112031"/>
                  </a:lnTo>
                  <a:lnTo>
                    <a:pt x="146960" y="111228"/>
                  </a:lnTo>
                  <a:lnTo>
                    <a:pt x="150110" y="110413"/>
                  </a:lnTo>
                  <a:lnTo>
                    <a:pt x="153309" y="109576"/>
                  </a:lnTo>
                  <a:lnTo>
                    <a:pt x="156411" y="108739"/>
                  </a:lnTo>
                  <a:lnTo>
                    <a:pt x="159465" y="107890"/>
                  </a:lnTo>
                  <a:lnTo>
                    <a:pt x="162519" y="107030"/>
                  </a:lnTo>
                  <a:lnTo>
                    <a:pt x="165524" y="106158"/>
                  </a:lnTo>
                  <a:lnTo>
                    <a:pt x="168529" y="105286"/>
                  </a:lnTo>
                  <a:lnTo>
                    <a:pt x="171437" y="104391"/>
                  </a:lnTo>
                  <a:lnTo>
                    <a:pt x="174345" y="103508"/>
                  </a:lnTo>
                  <a:lnTo>
                    <a:pt x="177253" y="102602"/>
                  </a:lnTo>
                  <a:lnTo>
                    <a:pt x="180064" y="101696"/>
                  </a:lnTo>
                  <a:lnTo>
                    <a:pt x="182876" y="100778"/>
                  </a:lnTo>
                  <a:lnTo>
                    <a:pt x="185687" y="99861"/>
                  </a:lnTo>
                  <a:lnTo>
                    <a:pt x="188401" y="98943"/>
                  </a:lnTo>
                  <a:lnTo>
                    <a:pt x="191164" y="98014"/>
                  </a:lnTo>
                  <a:lnTo>
                    <a:pt x="193830" y="97085"/>
                  </a:lnTo>
                  <a:lnTo>
                    <a:pt x="196544" y="96144"/>
                  </a:lnTo>
                  <a:lnTo>
                    <a:pt x="201779" y="94275"/>
                  </a:lnTo>
                  <a:lnTo>
                    <a:pt x="206965" y="92405"/>
                  </a:lnTo>
                  <a:lnTo>
                    <a:pt x="212054" y="90524"/>
                  </a:lnTo>
                  <a:lnTo>
                    <a:pt x="213702" y="92222"/>
                  </a:lnTo>
                  <a:lnTo>
                    <a:pt x="215350" y="93931"/>
                  </a:lnTo>
                  <a:lnTo>
                    <a:pt x="216950" y="95628"/>
                  </a:lnTo>
                  <a:lnTo>
                    <a:pt x="218501" y="97337"/>
                  </a:lnTo>
                  <a:lnTo>
                    <a:pt x="220294" y="99333"/>
                  </a:lnTo>
                  <a:lnTo>
                    <a:pt x="221990" y="101340"/>
                  </a:lnTo>
                  <a:lnTo>
                    <a:pt x="223638" y="103336"/>
                  </a:lnTo>
                  <a:lnTo>
                    <a:pt x="225238" y="105343"/>
                  </a:lnTo>
                  <a:lnTo>
                    <a:pt x="226789" y="107351"/>
                  </a:lnTo>
                  <a:lnTo>
                    <a:pt x="228292" y="109358"/>
                  </a:lnTo>
                  <a:lnTo>
                    <a:pt x="229697" y="111377"/>
                  </a:lnTo>
                  <a:lnTo>
                    <a:pt x="231103" y="113384"/>
                  </a:lnTo>
                  <a:lnTo>
                    <a:pt x="232411" y="115403"/>
                  </a:lnTo>
                  <a:lnTo>
                    <a:pt x="233720" y="117422"/>
                  </a:lnTo>
                  <a:lnTo>
                    <a:pt x="234980" y="119440"/>
                  </a:lnTo>
                  <a:lnTo>
                    <a:pt x="236144" y="121459"/>
                  </a:lnTo>
                  <a:lnTo>
                    <a:pt x="237307" y="123489"/>
                  </a:lnTo>
                  <a:lnTo>
                    <a:pt x="238373" y="125508"/>
                  </a:lnTo>
                  <a:lnTo>
                    <a:pt x="239439" y="127538"/>
                  </a:lnTo>
                  <a:lnTo>
                    <a:pt x="240457" y="129557"/>
                  </a:lnTo>
                  <a:lnTo>
                    <a:pt x="239391" y="129316"/>
                  </a:lnTo>
                  <a:lnTo>
                    <a:pt x="238276" y="129075"/>
                  </a:lnTo>
                  <a:lnTo>
                    <a:pt x="237113" y="128858"/>
                  </a:lnTo>
                  <a:lnTo>
                    <a:pt x="235950" y="128640"/>
                  </a:lnTo>
                  <a:lnTo>
                    <a:pt x="234738" y="128433"/>
                  </a:lnTo>
                  <a:lnTo>
                    <a:pt x="233478" y="128238"/>
                  </a:lnTo>
                  <a:lnTo>
                    <a:pt x="232218" y="128055"/>
                  </a:lnTo>
                  <a:lnTo>
                    <a:pt x="230860" y="127883"/>
                  </a:lnTo>
                  <a:lnTo>
                    <a:pt x="229552" y="127710"/>
                  </a:lnTo>
                  <a:lnTo>
                    <a:pt x="228146" y="127561"/>
                  </a:lnTo>
                  <a:lnTo>
                    <a:pt x="226741" y="127412"/>
                  </a:lnTo>
                  <a:lnTo>
                    <a:pt x="225286" y="127275"/>
                  </a:lnTo>
                  <a:lnTo>
                    <a:pt x="223832" y="127148"/>
                  </a:lnTo>
                  <a:lnTo>
                    <a:pt x="222330" y="127034"/>
                  </a:lnTo>
                  <a:lnTo>
                    <a:pt x="220827" y="126919"/>
                  </a:lnTo>
                  <a:lnTo>
                    <a:pt x="219276" y="126816"/>
                  </a:lnTo>
                  <a:lnTo>
                    <a:pt x="217725" y="126724"/>
                  </a:lnTo>
                  <a:lnTo>
                    <a:pt x="216126" y="126644"/>
                  </a:lnTo>
                  <a:lnTo>
                    <a:pt x="214526" y="126563"/>
                  </a:lnTo>
                  <a:lnTo>
                    <a:pt x="212927" y="126495"/>
                  </a:lnTo>
                  <a:lnTo>
                    <a:pt x="211279" y="126426"/>
                  </a:lnTo>
                  <a:lnTo>
                    <a:pt x="209631" y="126380"/>
                  </a:lnTo>
                  <a:lnTo>
                    <a:pt x="207983" y="126323"/>
                  </a:lnTo>
                  <a:lnTo>
                    <a:pt x="206286" y="126288"/>
                  </a:lnTo>
                  <a:lnTo>
                    <a:pt x="204590" y="126254"/>
                  </a:lnTo>
                  <a:lnTo>
                    <a:pt x="202894" y="126231"/>
                  </a:lnTo>
                  <a:lnTo>
                    <a:pt x="199501" y="126196"/>
                  </a:lnTo>
                  <a:lnTo>
                    <a:pt x="196011" y="126185"/>
                  </a:lnTo>
                  <a:lnTo>
                    <a:pt x="192521" y="126196"/>
                  </a:lnTo>
                  <a:lnTo>
                    <a:pt x="189080" y="126231"/>
                  </a:lnTo>
                  <a:lnTo>
                    <a:pt x="185590" y="126288"/>
                  </a:lnTo>
                  <a:lnTo>
                    <a:pt x="182100" y="126357"/>
                  </a:lnTo>
                  <a:lnTo>
                    <a:pt x="178659" y="126449"/>
                  </a:lnTo>
                  <a:lnTo>
                    <a:pt x="175266" y="126552"/>
                  </a:lnTo>
                  <a:lnTo>
                    <a:pt x="171873" y="126678"/>
                  </a:lnTo>
                  <a:lnTo>
                    <a:pt x="168577" y="126804"/>
                  </a:lnTo>
                  <a:lnTo>
                    <a:pt x="165281" y="126953"/>
                  </a:lnTo>
                  <a:lnTo>
                    <a:pt x="162082" y="127114"/>
                  </a:lnTo>
                  <a:lnTo>
                    <a:pt x="158980" y="127275"/>
                  </a:lnTo>
                  <a:lnTo>
                    <a:pt x="155975" y="127447"/>
                  </a:lnTo>
                  <a:lnTo>
                    <a:pt x="153067" y="127630"/>
                  </a:lnTo>
                  <a:lnTo>
                    <a:pt x="150256" y="127814"/>
                  </a:lnTo>
                  <a:lnTo>
                    <a:pt x="147590" y="127997"/>
                  </a:lnTo>
                  <a:lnTo>
                    <a:pt x="145021" y="128181"/>
                  </a:lnTo>
                  <a:lnTo>
                    <a:pt x="142598" y="128376"/>
                  </a:lnTo>
                  <a:lnTo>
                    <a:pt x="138575" y="128708"/>
                  </a:lnTo>
                  <a:lnTo>
                    <a:pt x="134503" y="129075"/>
                  </a:lnTo>
                  <a:lnTo>
                    <a:pt x="130432" y="129454"/>
                  </a:lnTo>
                  <a:lnTo>
                    <a:pt x="126409" y="129867"/>
                  </a:lnTo>
                  <a:lnTo>
                    <a:pt x="122337" y="130303"/>
                  </a:lnTo>
                  <a:lnTo>
                    <a:pt x="118314" y="130762"/>
                  </a:lnTo>
                  <a:lnTo>
                    <a:pt x="114340" y="131243"/>
                  </a:lnTo>
                  <a:lnTo>
                    <a:pt x="112353" y="131496"/>
                  </a:lnTo>
                  <a:lnTo>
                    <a:pt x="110414" y="131759"/>
                  </a:lnTo>
                  <a:lnTo>
                    <a:pt x="108427" y="132023"/>
                  </a:lnTo>
                  <a:lnTo>
                    <a:pt x="106488" y="132287"/>
                  </a:lnTo>
                  <a:lnTo>
                    <a:pt x="104598" y="132562"/>
                  </a:lnTo>
                  <a:lnTo>
                    <a:pt x="102707" y="132849"/>
                  </a:lnTo>
                  <a:lnTo>
                    <a:pt x="100817" y="133136"/>
                  </a:lnTo>
                  <a:lnTo>
                    <a:pt x="98927" y="133434"/>
                  </a:lnTo>
                  <a:lnTo>
                    <a:pt x="97133" y="133732"/>
                  </a:lnTo>
                  <a:lnTo>
                    <a:pt x="95291" y="134042"/>
                  </a:lnTo>
                  <a:lnTo>
                    <a:pt x="93498" y="134363"/>
                  </a:lnTo>
                  <a:lnTo>
                    <a:pt x="91753" y="134673"/>
                  </a:lnTo>
                  <a:lnTo>
                    <a:pt x="90008" y="135006"/>
                  </a:lnTo>
                  <a:lnTo>
                    <a:pt x="88263" y="135338"/>
                  </a:lnTo>
                  <a:lnTo>
                    <a:pt x="86615" y="135682"/>
                  </a:lnTo>
                  <a:lnTo>
                    <a:pt x="84967" y="136026"/>
                  </a:lnTo>
                  <a:lnTo>
                    <a:pt x="83320" y="136371"/>
                  </a:lnTo>
                  <a:lnTo>
                    <a:pt x="81720" y="136738"/>
                  </a:lnTo>
                  <a:lnTo>
                    <a:pt x="80169" y="137093"/>
                  </a:lnTo>
                  <a:lnTo>
                    <a:pt x="78666" y="137472"/>
                  </a:lnTo>
                  <a:lnTo>
                    <a:pt x="77212" y="137850"/>
                  </a:lnTo>
                  <a:lnTo>
                    <a:pt x="75758" y="138229"/>
                  </a:lnTo>
                  <a:lnTo>
                    <a:pt x="74353" y="138619"/>
                  </a:lnTo>
                  <a:lnTo>
                    <a:pt x="72996" y="139020"/>
                  </a:lnTo>
                  <a:lnTo>
                    <a:pt x="71638" y="139422"/>
                  </a:lnTo>
                  <a:lnTo>
                    <a:pt x="70378" y="139835"/>
                  </a:lnTo>
                  <a:lnTo>
                    <a:pt x="69166" y="140247"/>
                  </a:lnTo>
                  <a:lnTo>
                    <a:pt x="67955" y="140672"/>
                  </a:lnTo>
                  <a:lnTo>
                    <a:pt x="66840" y="141096"/>
                  </a:lnTo>
                  <a:lnTo>
                    <a:pt x="65725" y="141532"/>
                  </a:lnTo>
                  <a:lnTo>
                    <a:pt x="64707" y="141968"/>
                  </a:lnTo>
                  <a:lnTo>
                    <a:pt x="63689" y="142415"/>
                  </a:lnTo>
                  <a:lnTo>
                    <a:pt x="62768" y="142874"/>
                  </a:lnTo>
                  <a:lnTo>
                    <a:pt x="61896" y="143333"/>
                  </a:lnTo>
                  <a:lnTo>
                    <a:pt x="61072" y="143803"/>
                  </a:lnTo>
                  <a:lnTo>
                    <a:pt x="60297" y="144274"/>
                  </a:lnTo>
                  <a:lnTo>
                    <a:pt x="59570" y="144755"/>
                  </a:lnTo>
                  <a:lnTo>
                    <a:pt x="58891" y="145248"/>
                  </a:lnTo>
                  <a:lnTo>
                    <a:pt x="58309" y="145730"/>
                  </a:lnTo>
                  <a:lnTo>
                    <a:pt x="57776" y="146235"/>
                  </a:lnTo>
                  <a:lnTo>
                    <a:pt x="57291" y="146740"/>
                  </a:lnTo>
                  <a:lnTo>
                    <a:pt x="56904" y="147256"/>
                  </a:lnTo>
                  <a:lnTo>
                    <a:pt x="56516" y="147772"/>
                  </a:lnTo>
                  <a:lnTo>
                    <a:pt x="56274" y="148300"/>
                  </a:lnTo>
                  <a:lnTo>
                    <a:pt x="56031" y="148827"/>
                  </a:lnTo>
                  <a:lnTo>
                    <a:pt x="55886" y="149366"/>
                  </a:lnTo>
                  <a:lnTo>
                    <a:pt x="55837" y="149917"/>
                  </a:lnTo>
                  <a:lnTo>
                    <a:pt x="55837" y="150467"/>
                  </a:lnTo>
                  <a:lnTo>
                    <a:pt x="55886" y="151018"/>
                  </a:lnTo>
                  <a:lnTo>
                    <a:pt x="56031" y="151592"/>
                  </a:lnTo>
                  <a:lnTo>
                    <a:pt x="56177" y="151982"/>
                  </a:lnTo>
                  <a:lnTo>
                    <a:pt x="56371" y="152383"/>
                  </a:lnTo>
                  <a:lnTo>
                    <a:pt x="56613" y="152773"/>
                  </a:lnTo>
                  <a:lnTo>
                    <a:pt x="56855" y="153174"/>
                  </a:lnTo>
                  <a:lnTo>
                    <a:pt x="57195" y="153576"/>
                  </a:lnTo>
                  <a:lnTo>
                    <a:pt x="57534" y="153966"/>
                  </a:lnTo>
                  <a:lnTo>
                    <a:pt x="57922" y="154367"/>
                  </a:lnTo>
                  <a:lnTo>
                    <a:pt x="58358" y="154757"/>
                  </a:lnTo>
                  <a:lnTo>
                    <a:pt x="58842" y="155147"/>
                  </a:lnTo>
                  <a:lnTo>
                    <a:pt x="59376" y="155537"/>
                  </a:lnTo>
                  <a:lnTo>
                    <a:pt x="59957" y="155927"/>
                  </a:lnTo>
                  <a:lnTo>
                    <a:pt x="60539" y="156306"/>
                  </a:lnTo>
                  <a:lnTo>
                    <a:pt x="61217" y="156684"/>
                  </a:lnTo>
                  <a:lnTo>
                    <a:pt x="61896" y="157063"/>
                  </a:lnTo>
                  <a:lnTo>
                    <a:pt x="62623" y="157430"/>
                  </a:lnTo>
                  <a:lnTo>
                    <a:pt x="63399" y="157797"/>
                  </a:lnTo>
                  <a:lnTo>
                    <a:pt x="64223" y="158153"/>
                  </a:lnTo>
                  <a:lnTo>
                    <a:pt x="65095" y="158508"/>
                  </a:lnTo>
                  <a:lnTo>
                    <a:pt x="65967" y="158852"/>
                  </a:lnTo>
                  <a:lnTo>
                    <a:pt x="66937" y="159196"/>
                  </a:lnTo>
                  <a:lnTo>
                    <a:pt x="67955" y="159517"/>
                  </a:lnTo>
                  <a:lnTo>
                    <a:pt x="68973" y="159839"/>
                  </a:lnTo>
                  <a:lnTo>
                    <a:pt x="70039" y="160160"/>
                  </a:lnTo>
                  <a:lnTo>
                    <a:pt x="71154" y="160458"/>
                  </a:lnTo>
                  <a:lnTo>
                    <a:pt x="72317" y="160756"/>
                  </a:lnTo>
                  <a:lnTo>
                    <a:pt x="73529" y="161032"/>
                  </a:lnTo>
                  <a:lnTo>
                    <a:pt x="74789" y="161307"/>
                  </a:lnTo>
                  <a:lnTo>
                    <a:pt x="76098" y="161571"/>
                  </a:lnTo>
                  <a:lnTo>
                    <a:pt x="77455" y="161823"/>
                  </a:lnTo>
                  <a:lnTo>
                    <a:pt x="78812" y="162064"/>
                  </a:lnTo>
                  <a:lnTo>
                    <a:pt x="80266" y="162282"/>
                  </a:lnTo>
                  <a:lnTo>
                    <a:pt x="81720" y="162500"/>
                  </a:lnTo>
                  <a:lnTo>
                    <a:pt x="83223" y="162683"/>
                  </a:lnTo>
                  <a:lnTo>
                    <a:pt x="84628" y="162855"/>
                  </a:lnTo>
                  <a:lnTo>
                    <a:pt x="86082" y="162993"/>
                  </a:lnTo>
                  <a:lnTo>
                    <a:pt x="87488" y="163119"/>
                  </a:lnTo>
                  <a:lnTo>
                    <a:pt x="88942" y="163211"/>
                  </a:lnTo>
                  <a:lnTo>
                    <a:pt x="90348" y="163291"/>
                  </a:lnTo>
                  <a:lnTo>
                    <a:pt x="91705" y="163349"/>
                  </a:lnTo>
                  <a:lnTo>
                    <a:pt x="93110" y="163394"/>
                  </a:lnTo>
                  <a:lnTo>
                    <a:pt x="94467" y="163417"/>
                  </a:lnTo>
                  <a:lnTo>
                    <a:pt x="95825" y="163417"/>
                  </a:lnTo>
                  <a:lnTo>
                    <a:pt x="97182" y="163406"/>
                  </a:lnTo>
                  <a:lnTo>
                    <a:pt x="98539" y="163371"/>
                  </a:lnTo>
                  <a:lnTo>
                    <a:pt x="99848" y="163314"/>
                  </a:lnTo>
                  <a:lnTo>
                    <a:pt x="101156" y="163257"/>
                  </a:lnTo>
                  <a:lnTo>
                    <a:pt x="102513" y="163176"/>
                  </a:lnTo>
                  <a:lnTo>
                    <a:pt x="103822" y="163085"/>
                  </a:lnTo>
                  <a:lnTo>
                    <a:pt x="105082" y="162982"/>
                  </a:lnTo>
                  <a:lnTo>
                    <a:pt x="106391" y="162855"/>
                  </a:lnTo>
                  <a:lnTo>
                    <a:pt x="107651" y="162729"/>
                  </a:lnTo>
                  <a:lnTo>
                    <a:pt x="108960" y="162580"/>
                  </a:lnTo>
                  <a:lnTo>
                    <a:pt x="110220" y="162419"/>
                  </a:lnTo>
                  <a:lnTo>
                    <a:pt x="111480" y="162259"/>
                  </a:lnTo>
                  <a:lnTo>
                    <a:pt x="112740" y="162087"/>
                  </a:lnTo>
                  <a:lnTo>
                    <a:pt x="113952" y="161903"/>
                  </a:lnTo>
                  <a:lnTo>
                    <a:pt x="115212" y="161708"/>
                  </a:lnTo>
                  <a:lnTo>
                    <a:pt x="116424" y="161502"/>
                  </a:lnTo>
                  <a:lnTo>
                    <a:pt x="118896" y="161089"/>
                  </a:lnTo>
                  <a:lnTo>
                    <a:pt x="121320" y="160642"/>
                  </a:lnTo>
                  <a:lnTo>
                    <a:pt x="123695" y="160171"/>
                  </a:lnTo>
                  <a:lnTo>
                    <a:pt x="125488" y="159816"/>
                  </a:lnTo>
                  <a:lnTo>
                    <a:pt x="127233" y="159437"/>
                  </a:lnTo>
                  <a:lnTo>
                    <a:pt x="128978" y="159036"/>
                  </a:lnTo>
                  <a:lnTo>
                    <a:pt x="130723" y="158634"/>
                  </a:lnTo>
                  <a:lnTo>
                    <a:pt x="132419" y="158210"/>
                  </a:lnTo>
                  <a:lnTo>
                    <a:pt x="134115" y="157774"/>
                  </a:lnTo>
                  <a:lnTo>
                    <a:pt x="135763" y="157315"/>
                  </a:lnTo>
                  <a:lnTo>
                    <a:pt x="137460" y="156856"/>
                  </a:lnTo>
                  <a:lnTo>
                    <a:pt x="139059" y="156386"/>
                  </a:lnTo>
                  <a:lnTo>
                    <a:pt x="140707" y="155893"/>
                  </a:lnTo>
                  <a:lnTo>
                    <a:pt x="142307" y="155400"/>
                  </a:lnTo>
                  <a:lnTo>
                    <a:pt x="143906" y="154895"/>
                  </a:lnTo>
                  <a:lnTo>
                    <a:pt x="147105" y="153863"/>
                  </a:lnTo>
                  <a:lnTo>
                    <a:pt x="150256" y="152807"/>
                  </a:lnTo>
                  <a:lnTo>
                    <a:pt x="153406" y="151718"/>
                  </a:lnTo>
                  <a:lnTo>
                    <a:pt x="156508" y="150617"/>
                  </a:lnTo>
                  <a:lnTo>
                    <a:pt x="162809" y="148380"/>
                  </a:lnTo>
                  <a:lnTo>
                    <a:pt x="165960" y="147267"/>
                  </a:lnTo>
                  <a:lnTo>
                    <a:pt x="169110" y="146143"/>
                  </a:lnTo>
                  <a:lnTo>
                    <a:pt x="172358" y="145042"/>
                  </a:lnTo>
                  <a:lnTo>
                    <a:pt x="175605" y="143952"/>
                  </a:lnTo>
                  <a:lnTo>
                    <a:pt x="177302" y="143425"/>
                  </a:lnTo>
                  <a:lnTo>
                    <a:pt x="178950" y="142897"/>
                  </a:lnTo>
                  <a:lnTo>
                    <a:pt x="180646" y="142369"/>
                  </a:lnTo>
                  <a:lnTo>
                    <a:pt x="182343" y="141853"/>
                  </a:lnTo>
                  <a:lnTo>
                    <a:pt x="184087" y="141349"/>
                  </a:lnTo>
                  <a:lnTo>
                    <a:pt x="185832" y="140855"/>
                  </a:lnTo>
                  <a:lnTo>
                    <a:pt x="187577" y="140362"/>
                  </a:lnTo>
                  <a:lnTo>
                    <a:pt x="189371" y="139892"/>
                  </a:lnTo>
                  <a:lnTo>
                    <a:pt x="191212" y="139422"/>
                  </a:lnTo>
                  <a:lnTo>
                    <a:pt x="193054" y="138974"/>
                  </a:lnTo>
                  <a:lnTo>
                    <a:pt x="194896" y="138527"/>
                  </a:lnTo>
                  <a:lnTo>
                    <a:pt x="196786" y="138103"/>
                  </a:lnTo>
                  <a:lnTo>
                    <a:pt x="198725" y="137690"/>
                  </a:lnTo>
                  <a:lnTo>
                    <a:pt x="200664" y="137300"/>
                  </a:lnTo>
                  <a:lnTo>
                    <a:pt x="202651" y="136910"/>
                  </a:lnTo>
                  <a:lnTo>
                    <a:pt x="204687" y="136543"/>
                  </a:lnTo>
                  <a:lnTo>
                    <a:pt x="206723" y="136198"/>
                  </a:lnTo>
                  <a:lnTo>
                    <a:pt x="208807" y="135866"/>
                  </a:lnTo>
                  <a:lnTo>
                    <a:pt x="210939" y="135556"/>
                  </a:lnTo>
                  <a:lnTo>
                    <a:pt x="213072" y="135258"/>
                  </a:lnTo>
                  <a:lnTo>
                    <a:pt x="215253" y="134983"/>
                  </a:lnTo>
                  <a:lnTo>
                    <a:pt x="217531" y="134730"/>
                  </a:lnTo>
                  <a:lnTo>
                    <a:pt x="219761" y="134501"/>
                  </a:lnTo>
                  <a:lnTo>
                    <a:pt x="222087" y="134294"/>
                  </a:lnTo>
                  <a:lnTo>
                    <a:pt x="224462" y="134099"/>
                  </a:lnTo>
                  <a:lnTo>
                    <a:pt x="226886" y="133939"/>
                  </a:lnTo>
                  <a:lnTo>
                    <a:pt x="229309" y="133801"/>
                  </a:lnTo>
                  <a:lnTo>
                    <a:pt x="231830" y="133686"/>
                  </a:lnTo>
                  <a:lnTo>
                    <a:pt x="234350" y="133595"/>
                  </a:lnTo>
                  <a:lnTo>
                    <a:pt x="235659" y="133560"/>
                  </a:lnTo>
                  <a:lnTo>
                    <a:pt x="236919" y="133526"/>
                  </a:lnTo>
                  <a:lnTo>
                    <a:pt x="238276" y="133503"/>
                  </a:lnTo>
                  <a:lnTo>
                    <a:pt x="239585" y="133491"/>
                  </a:lnTo>
                  <a:lnTo>
                    <a:pt x="240942" y="133480"/>
                  </a:lnTo>
                  <a:lnTo>
                    <a:pt x="242299" y="133480"/>
                  </a:lnTo>
                  <a:lnTo>
                    <a:pt x="243462" y="136210"/>
                  </a:lnTo>
                  <a:lnTo>
                    <a:pt x="244529" y="138928"/>
                  </a:lnTo>
                  <a:lnTo>
                    <a:pt x="245547" y="141658"/>
                  </a:lnTo>
                  <a:lnTo>
                    <a:pt x="246468" y="144388"/>
                  </a:lnTo>
                  <a:lnTo>
                    <a:pt x="247388" y="147302"/>
                  </a:lnTo>
                  <a:lnTo>
                    <a:pt x="248164" y="150215"/>
                  </a:lnTo>
                  <a:lnTo>
                    <a:pt x="248843" y="153129"/>
                  </a:lnTo>
                  <a:lnTo>
                    <a:pt x="249424" y="156042"/>
                  </a:lnTo>
                  <a:lnTo>
                    <a:pt x="249860" y="158955"/>
                  </a:lnTo>
                  <a:lnTo>
                    <a:pt x="250248" y="161880"/>
                  </a:lnTo>
                  <a:lnTo>
                    <a:pt x="250491" y="164794"/>
                  </a:lnTo>
                  <a:lnTo>
                    <a:pt x="250636" y="167719"/>
                  </a:lnTo>
                  <a:lnTo>
                    <a:pt x="250587" y="168005"/>
                  </a:lnTo>
                  <a:lnTo>
                    <a:pt x="249667" y="167902"/>
                  </a:lnTo>
                  <a:lnTo>
                    <a:pt x="248746" y="167799"/>
                  </a:lnTo>
                  <a:lnTo>
                    <a:pt x="247776" y="167707"/>
                  </a:lnTo>
                  <a:lnTo>
                    <a:pt x="246807" y="167627"/>
                  </a:lnTo>
                  <a:lnTo>
                    <a:pt x="245886" y="167547"/>
                  </a:lnTo>
                  <a:lnTo>
                    <a:pt x="244965" y="167489"/>
                  </a:lnTo>
                  <a:lnTo>
                    <a:pt x="244044" y="167432"/>
                  </a:lnTo>
                  <a:lnTo>
                    <a:pt x="243123" y="167398"/>
                  </a:lnTo>
                  <a:lnTo>
                    <a:pt x="241087" y="167317"/>
                  </a:lnTo>
                  <a:lnTo>
                    <a:pt x="239003" y="167248"/>
                  </a:lnTo>
                  <a:lnTo>
                    <a:pt x="236919" y="167203"/>
                  </a:lnTo>
                  <a:lnTo>
                    <a:pt x="234835" y="167180"/>
                  </a:lnTo>
                  <a:lnTo>
                    <a:pt x="232702" y="167168"/>
                  </a:lnTo>
                  <a:lnTo>
                    <a:pt x="230521" y="167168"/>
                  </a:lnTo>
                  <a:lnTo>
                    <a:pt x="228388" y="167180"/>
                  </a:lnTo>
                  <a:lnTo>
                    <a:pt x="226207" y="167203"/>
                  </a:lnTo>
                  <a:lnTo>
                    <a:pt x="224026" y="167248"/>
                  </a:lnTo>
                  <a:lnTo>
                    <a:pt x="221845" y="167294"/>
                  </a:lnTo>
                  <a:lnTo>
                    <a:pt x="219664" y="167363"/>
                  </a:lnTo>
                  <a:lnTo>
                    <a:pt x="217434" y="167443"/>
                  </a:lnTo>
                  <a:lnTo>
                    <a:pt x="215253" y="167535"/>
                  </a:lnTo>
                  <a:lnTo>
                    <a:pt x="213024" y="167627"/>
                  </a:lnTo>
                  <a:lnTo>
                    <a:pt x="210843" y="167742"/>
                  </a:lnTo>
                  <a:lnTo>
                    <a:pt x="208661" y="167856"/>
                  </a:lnTo>
                  <a:lnTo>
                    <a:pt x="206480" y="167983"/>
                  </a:lnTo>
                  <a:lnTo>
                    <a:pt x="204299" y="168120"/>
                  </a:lnTo>
                  <a:lnTo>
                    <a:pt x="202118" y="168269"/>
                  </a:lnTo>
                  <a:lnTo>
                    <a:pt x="199985" y="168418"/>
                  </a:lnTo>
                  <a:lnTo>
                    <a:pt x="197853" y="168579"/>
                  </a:lnTo>
                  <a:lnTo>
                    <a:pt x="195769" y="168740"/>
                  </a:lnTo>
                  <a:lnTo>
                    <a:pt x="193636" y="168912"/>
                  </a:lnTo>
                  <a:lnTo>
                    <a:pt x="191600" y="169095"/>
                  </a:lnTo>
                  <a:lnTo>
                    <a:pt x="187529" y="169462"/>
                  </a:lnTo>
                  <a:lnTo>
                    <a:pt x="183554" y="169852"/>
                  </a:lnTo>
                  <a:lnTo>
                    <a:pt x="179725" y="170254"/>
                  </a:lnTo>
                  <a:lnTo>
                    <a:pt x="176090" y="170667"/>
                  </a:lnTo>
                  <a:lnTo>
                    <a:pt x="172309" y="171102"/>
                  </a:lnTo>
                  <a:lnTo>
                    <a:pt x="168626" y="171573"/>
                  </a:lnTo>
                  <a:lnTo>
                    <a:pt x="164990" y="172066"/>
                  </a:lnTo>
                  <a:lnTo>
                    <a:pt x="161404" y="172582"/>
                  </a:lnTo>
                  <a:lnTo>
                    <a:pt x="157914" y="173121"/>
                  </a:lnTo>
                  <a:lnTo>
                    <a:pt x="154424" y="173683"/>
                  </a:lnTo>
                  <a:lnTo>
                    <a:pt x="151031" y="174268"/>
                  </a:lnTo>
                  <a:lnTo>
                    <a:pt x="147687" y="174876"/>
                  </a:lnTo>
                  <a:lnTo>
                    <a:pt x="144391" y="175496"/>
                  </a:lnTo>
                  <a:lnTo>
                    <a:pt x="141192" y="176149"/>
                  </a:lnTo>
                  <a:lnTo>
                    <a:pt x="138090" y="176815"/>
                  </a:lnTo>
                  <a:lnTo>
                    <a:pt x="135036" y="177503"/>
                  </a:lnTo>
                  <a:lnTo>
                    <a:pt x="132031" y="178203"/>
                  </a:lnTo>
                  <a:lnTo>
                    <a:pt x="129172" y="178925"/>
                  </a:lnTo>
                  <a:lnTo>
                    <a:pt x="126360" y="179671"/>
                  </a:lnTo>
                  <a:lnTo>
                    <a:pt x="123598" y="180428"/>
                  </a:lnTo>
                  <a:lnTo>
                    <a:pt x="120980" y="181208"/>
                  </a:lnTo>
                  <a:lnTo>
                    <a:pt x="118460" y="181999"/>
                  </a:lnTo>
                  <a:lnTo>
                    <a:pt x="117200" y="182401"/>
                  </a:lnTo>
                  <a:lnTo>
                    <a:pt x="115988" y="182802"/>
                  </a:lnTo>
                  <a:lnTo>
                    <a:pt x="114825" y="183215"/>
                  </a:lnTo>
                  <a:lnTo>
                    <a:pt x="113661" y="183628"/>
                  </a:lnTo>
                  <a:lnTo>
                    <a:pt x="112498" y="184041"/>
                  </a:lnTo>
                  <a:lnTo>
                    <a:pt x="111383" y="184465"/>
                  </a:lnTo>
                  <a:lnTo>
                    <a:pt x="110317" y="184890"/>
                  </a:lnTo>
                  <a:lnTo>
                    <a:pt x="109251" y="185314"/>
                  </a:lnTo>
                  <a:lnTo>
                    <a:pt x="108184" y="185750"/>
                  </a:lnTo>
                  <a:lnTo>
                    <a:pt x="107215" y="186186"/>
                  </a:lnTo>
                  <a:lnTo>
                    <a:pt x="106197" y="186622"/>
                  </a:lnTo>
                  <a:lnTo>
                    <a:pt x="105276" y="187069"/>
                  </a:lnTo>
                  <a:lnTo>
                    <a:pt x="104355" y="187516"/>
                  </a:lnTo>
                  <a:lnTo>
                    <a:pt x="103434" y="187964"/>
                  </a:lnTo>
                  <a:lnTo>
                    <a:pt x="102562" y="188411"/>
                  </a:lnTo>
                  <a:lnTo>
                    <a:pt x="101738" y="188870"/>
                  </a:lnTo>
                  <a:lnTo>
                    <a:pt x="100914" y="189329"/>
                  </a:lnTo>
                  <a:lnTo>
                    <a:pt x="100138" y="189787"/>
                  </a:lnTo>
                  <a:lnTo>
                    <a:pt x="99363" y="190246"/>
                  </a:lnTo>
                  <a:lnTo>
                    <a:pt x="98636" y="190717"/>
                  </a:lnTo>
                  <a:lnTo>
                    <a:pt x="97957" y="191187"/>
                  </a:lnTo>
                  <a:lnTo>
                    <a:pt x="97279" y="191657"/>
                  </a:lnTo>
                  <a:lnTo>
                    <a:pt x="96649" y="192127"/>
                  </a:lnTo>
                  <a:lnTo>
                    <a:pt x="96067" y="192609"/>
                  </a:lnTo>
                  <a:lnTo>
                    <a:pt x="95485" y="193079"/>
                  </a:lnTo>
                  <a:lnTo>
                    <a:pt x="94952" y="193561"/>
                  </a:lnTo>
                  <a:lnTo>
                    <a:pt x="94419" y="194043"/>
                  </a:lnTo>
                  <a:lnTo>
                    <a:pt x="93983" y="194536"/>
                  </a:lnTo>
                  <a:lnTo>
                    <a:pt x="93159" y="195442"/>
                  </a:lnTo>
                  <a:lnTo>
                    <a:pt x="92771" y="195913"/>
                  </a:lnTo>
                  <a:lnTo>
                    <a:pt x="92432" y="196383"/>
                  </a:lnTo>
                  <a:lnTo>
                    <a:pt x="92141" y="196865"/>
                  </a:lnTo>
                  <a:lnTo>
                    <a:pt x="91850" y="197346"/>
                  </a:lnTo>
                  <a:lnTo>
                    <a:pt x="91608" y="197840"/>
                  </a:lnTo>
                  <a:lnTo>
                    <a:pt x="91414" y="198321"/>
                  </a:lnTo>
                  <a:lnTo>
                    <a:pt x="91268" y="198815"/>
                  </a:lnTo>
                  <a:lnTo>
                    <a:pt x="91123" y="199308"/>
                  </a:lnTo>
                  <a:lnTo>
                    <a:pt x="91075" y="199801"/>
                  </a:lnTo>
                  <a:lnTo>
                    <a:pt x="91026" y="200294"/>
                  </a:lnTo>
                  <a:lnTo>
                    <a:pt x="91075" y="200799"/>
                  </a:lnTo>
                  <a:lnTo>
                    <a:pt x="91172" y="201281"/>
                  </a:lnTo>
                  <a:lnTo>
                    <a:pt x="91317" y="201774"/>
                  </a:lnTo>
                  <a:lnTo>
                    <a:pt x="91511" y="202256"/>
                  </a:lnTo>
                  <a:lnTo>
                    <a:pt x="91802" y="202749"/>
                  </a:lnTo>
                  <a:lnTo>
                    <a:pt x="92141" y="203219"/>
                  </a:lnTo>
                  <a:lnTo>
                    <a:pt x="92529" y="203689"/>
                  </a:lnTo>
                  <a:lnTo>
                    <a:pt x="93013" y="204160"/>
                  </a:lnTo>
                  <a:lnTo>
                    <a:pt x="93595" y="204619"/>
                  </a:lnTo>
                  <a:lnTo>
                    <a:pt x="94225" y="205066"/>
                  </a:lnTo>
                  <a:lnTo>
                    <a:pt x="94952" y="205513"/>
                  </a:lnTo>
                  <a:lnTo>
                    <a:pt x="95728" y="205949"/>
                  </a:lnTo>
                  <a:lnTo>
                    <a:pt x="96649" y="206373"/>
                  </a:lnTo>
                  <a:lnTo>
                    <a:pt x="97618" y="206775"/>
                  </a:lnTo>
                  <a:lnTo>
                    <a:pt x="98733" y="207176"/>
                  </a:lnTo>
                  <a:lnTo>
                    <a:pt x="99896" y="207566"/>
                  </a:lnTo>
                  <a:lnTo>
                    <a:pt x="101156" y="207945"/>
                  </a:lnTo>
                  <a:lnTo>
                    <a:pt x="101835" y="208128"/>
                  </a:lnTo>
                  <a:lnTo>
                    <a:pt x="102562" y="208300"/>
                  </a:lnTo>
                  <a:lnTo>
                    <a:pt x="103289" y="208484"/>
                  </a:lnTo>
                  <a:lnTo>
                    <a:pt x="104064" y="208645"/>
                  </a:lnTo>
                  <a:lnTo>
                    <a:pt x="104840" y="208817"/>
                  </a:lnTo>
                  <a:lnTo>
                    <a:pt x="105664" y="208977"/>
                  </a:lnTo>
                  <a:lnTo>
                    <a:pt x="106973" y="209230"/>
                  </a:lnTo>
                  <a:lnTo>
                    <a:pt x="108378" y="209459"/>
                  </a:lnTo>
                  <a:lnTo>
                    <a:pt x="109735" y="209677"/>
                  </a:lnTo>
                  <a:lnTo>
                    <a:pt x="111141" y="209872"/>
                  </a:lnTo>
                  <a:lnTo>
                    <a:pt x="112595" y="210044"/>
                  </a:lnTo>
                  <a:lnTo>
                    <a:pt x="114001" y="210205"/>
                  </a:lnTo>
                  <a:lnTo>
                    <a:pt x="115503" y="210342"/>
                  </a:lnTo>
                  <a:lnTo>
                    <a:pt x="116957" y="210457"/>
                  </a:lnTo>
                  <a:lnTo>
                    <a:pt x="118411" y="210560"/>
                  </a:lnTo>
                  <a:lnTo>
                    <a:pt x="119914" y="210640"/>
                  </a:lnTo>
                  <a:lnTo>
                    <a:pt x="121368" y="210709"/>
                  </a:lnTo>
                  <a:lnTo>
                    <a:pt x="122871" y="210755"/>
                  </a:lnTo>
                  <a:lnTo>
                    <a:pt x="124373" y="210778"/>
                  </a:lnTo>
                  <a:lnTo>
                    <a:pt x="125827" y="210790"/>
                  </a:lnTo>
                  <a:lnTo>
                    <a:pt x="127330" y="210778"/>
                  </a:lnTo>
                  <a:lnTo>
                    <a:pt x="128784" y="210744"/>
                  </a:lnTo>
                  <a:lnTo>
                    <a:pt x="130238" y="210698"/>
                  </a:lnTo>
                  <a:lnTo>
                    <a:pt x="131644" y="210629"/>
                  </a:lnTo>
                  <a:lnTo>
                    <a:pt x="133098" y="210549"/>
                  </a:lnTo>
                  <a:lnTo>
                    <a:pt x="134455" y="210445"/>
                  </a:lnTo>
                  <a:lnTo>
                    <a:pt x="135860" y="210319"/>
                  </a:lnTo>
                  <a:lnTo>
                    <a:pt x="137218" y="210182"/>
                  </a:lnTo>
                  <a:lnTo>
                    <a:pt x="138526" y="210021"/>
                  </a:lnTo>
                  <a:lnTo>
                    <a:pt x="139835" y="209837"/>
                  </a:lnTo>
                  <a:lnTo>
                    <a:pt x="141095" y="209642"/>
                  </a:lnTo>
                  <a:lnTo>
                    <a:pt x="142355" y="209425"/>
                  </a:lnTo>
                  <a:lnTo>
                    <a:pt x="143567" y="209184"/>
                  </a:lnTo>
                  <a:lnTo>
                    <a:pt x="144682" y="208931"/>
                  </a:lnTo>
                  <a:lnTo>
                    <a:pt x="145845" y="208656"/>
                  </a:lnTo>
                  <a:lnTo>
                    <a:pt x="146911" y="208358"/>
                  </a:lnTo>
                  <a:lnTo>
                    <a:pt x="147929" y="208048"/>
                  </a:lnTo>
                  <a:lnTo>
                    <a:pt x="148899" y="207715"/>
                  </a:lnTo>
                  <a:lnTo>
                    <a:pt x="149432" y="207520"/>
                  </a:lnTo>
                  <a:lnTo>
                    <a:pt x="149965" y="207314"/>
                  </a:lnTo>
                  <a:lnTo>
                    <a:pt x="150983" y="206890"/>
                  </a:lnTo>
                  <a:lnTo>
                    <a:pt x="151855" y="206442"/>
                  </a:lnTo>
                  <a:lnTo>
                    <a:pt x="152728" y="205995"/>
                  </a:lnTo>
                  <a:lnTo>
                    <a:pt x="153503" y="205525"/>
                  </a:lnTo>
                  <a:lnTo>
                    <a:pt x="154230" y="205054"/>
                  </a:lnTo>
                  <a:lnTo>
                    <a:pt x="154909" y="204573"/>
                  </a:lnTo>
                  <a:lnTo>
                    <a:pt x="155539" y="204091"/>
                  </a:lnTo>
                  <a:lnTo>
                    <a:pt x="156702" y="203116"/>
                  </a:lnTo>
                  <a:lnTo>
                    <a:pt x="157865" y="202141"/>
                  </a:lnTo>
                  <a:lnTo>
                    <a:pt x="158980" y="201189"/>
                  </a:lnTo>
                  <a:lnTo>
                    <a:pt x="159562" y="200719"/>
                  </a:lnTo>
                  <a:lnTo>
                    <a:pt x="160144" y="200271"/>
                  </a:lnTo>
                  <a:lnTo>
                    <a:pt x="161210" y="199503"/>
                  </a:lnTo>
                  <a:lnTo>
                    <a:pt x="162325" y="198723"/>
                  </a:lnTo>
                  <a:lnTo>
                    <a:pt x="163439" y="197954"/>
                  </a:lnTo>
                  <a:lnTo>
                    <a:pt x="164603" y="197186"/>
                  </a:lnTo>
                  <a:lnTo>
                    <a:pt x="165814" y="196429"/>
                  </a:lnTo>
                  <a:lnTo>
                    <a:pt x="167026" y="195660"/>
                  </a:lnTo>
                  <a:lnTo>
                    <a:pt x="168286" y="194903"/>
                  </a:lnTo>
                  <a:lnTo>
                    <a:pt x="169595" y="194146"/>
                  </a:lnTo>
                  <a:lnTo>
                    <a:pt x="170952" y="193389"/>
                  </a:lnTo>
                  <a:lnTo>
                    <a:pt x="172309" y="192644"/>
                  </a:lnTo>
                  <a:lnTo>
                    <a:pt x="173715" y="191898"/>
                  </a:lnTo>
                  <a:lnTo>
                    <a:pt x="175169" y="191164"/>
                  </a:lnTo>
                  <a:lnTo>
                    <a:pt x="176672" y="190430"/>
                  </a:lnTo>
                  <a:lnTo>
                    <a:pt x="178174" y="189696"/>
                  </a:lnTo>
                  <a:lnTo>
                    <a:pt x="179774" y="188973"/>
                  </a:lnTo>
                  <a:lnTo>
                    <a:pt x="181373" y="188250"/>
                  </a:lnTo>
                  <a:lnTo>
                    <a:pt x="182876" y="187608"/>
                  </a:lnTo>
                  <a:lnTo>
                    <a:pt x="184427" y="186966"/>
                  </a:lnTo>
                  <a:lnTo>
                    <a:pt x="185978" y="186323"/>
                  </a:lnTo>
                  <a:lnTo>
                    <a:pt x="187626" y="185704"/>
                  </a:lnTo>
                  <a:lnTo>
                    <a:pt x="189274" y="185085"/>
                  </a:lnTo>
                  <a:lnTo>
                    <a:pt x="190970" y="184465"/>
                  </a:lnTo>
                  <a:lnTo>
                    <a:pt x="192667" y="183869"/>
                  </a:lnTo>
                  <a:lnTo>
                    <a:pt x="194460" y="183272"/>
                  </a:lnTo>
                  <a:lnTo>
                    <a:pt x="196253" y="182687"/>
                  </a:lnTo>
                  <a:lnTo>
                    <a:pt x="198095" y="182114"/>
                  </a:lnTo>
                  <a:lnTo>
                    <a:pt x="199985" y="181552"/>
                  </a:lnTo>
                  <a:lnTo>
                    <a:pt x="201924" y="181001"/>
                  </a:lnTo>
                  <a:lnTo>
                    <a:pt x="203911" y="180462"/>
                  </a:lnTo>
                  <a:lnTo>
                    <a:pt x="205899" y="179935"/>
                  </a:lnTo>
                  <a:lnTo>
                    <a:pt x="207983" y="179407"/>
                  </a:lnTo>
                  <a:lnTo>
                    <a:pt x="210067" y="178902"/>
                  </a:lnTo>
                  <a:lnTo>
                    <a:pt x="212200" y="178409"/>
                  </a:lnTo>
                  <a:lnTo>
                    <a:pt x="214381" y="177927"/>
                  </a:lnTo>
                  <a:lnTo>
                    <a:pt x="216659" y="177457"/>
                  </a:lnTo>
                  <a:lnTo>
                    <a:pt x="218937" y="177010"/>
                  </a:lnTo>
                  <a:lnTo>
                    <a:pt x="221263" y="176562"/>
                  </a:lnTo>
                  <a:lnTo>
                    <a:pt x="223638" y="176138"/>
                  </a:lnTo>
                  <a:lnTo>
                    <a:pt x="226062" y="175725"/>
                  </a:lnTo>
                  <a:lnTo>
                    <a:pt x="228534" y="175335"/>
                  </a:lnTo>
                  <a:lnTo>
                    <a:pt x="231054" y="174945"/>
                  </a:lnTo>
                  <a:lnTo>
                    <a:pt x="233623" y="174589"/>
                  </a:lnTo>
                  <a:lnTo>
                    <a:pt x="236241" y="174234"/>
                  </a:lnTo>
                  <a:lnTo>
                    <a:pt x="238906" y="173901"/>
                  </a:lnTo>
                  <a:lnTo>
                    <a:pt x="241669" y="173591"/>
                  </a:lnTo>
                  <a:lnTo>
                    <a:pt x="244432" y="173293"/>
                  </a:lnTo>
                  <a:lnTo>
                    <a:pt x="247243" y="173007"/>
                  </a:lnTo>
                  <a:lnTo>
                    <a:pt x="250151" y="172754"/>
                  </a:lnTo>
                  <a:lnTo>
                    <a:pt x="249715" y="175094"/>
                  </a:lnTo>
                  <a:lnTo>
                    <a:pt x="249182" y="177445"/>
                  </a:lnTo>
                  <a:lnTo>
                    <a:pt x="248697" y="179797"/>
                  </a:lnTo>
                  <a:lnTo>
                    <a:pt x="248503" y="180978"/>
                  </a:lnTo>
                  <a:lnTo>
                    <a:pt x="248358" y="182160"/>
                  </a:lnTo>
                  <a:lnTo>
                    <a:pt x="248212" y="183330"/>
                  </a:lnTo>
                  <a:lnTo>
                    <a:pt x="248116" y="184511"/>
                  </a:lnTo>
                  <a:lnTo>
                    <a:pt x="248116" y="185681"/>
                  </a:lnTo>
                  <a:lnTo>
                    <a:pt x="248164" y="186840"/>
                  </a:lnTo>
                  <a:lnTo>
                    <a:pt x="248261" y="187998"/>
                  </a:lnTo>
                  <a:lnTo>
                    <a:pt x="248503" y="189145"/>
                  </a:lnTo>
                  <a:lnTo>
                    <a:pt x="248794" y="190292"/>
                  </a:lnTo>
                  <a:lnTo>
                    <a:pt x="249230" y="191428"/>
                  </a:lnTo>
                  <a:lnTo>
                    <a:pt x="246952" y="192540"/>
                  </a:lnTo>
                  <a:lnTo>
                    <a:pt x="244626" y="193641"/>
                  </a:lnTo>
                  <a:lnTo>
                    <a:pt x="239876" y="195855"/>
                  </a:lnTo>
                  <a:lnTo>
                    <a:pt x="237549" y="196968"/>
                  </a:lnTo>
                  <a:lnTo>
                    <a:pt x="235223" y="198080"/>
                  </a:lnTo>
                  <a:lnTo>
                    <a:pt x="232945" y="199205"/>
                  </a:lnTo>
                  <a:lnTo>
                    <a:pt x="231878" y="199767"/>
                  </a:lnTo>
                  <a:lnTo>
                    <a:pt x="230812" y="200329"/>
                  </a:lnTo>
                  <a:lnTo>
                    <a:pt x="229794" y="200891"/>
                  </a:lnTo>
                  <a:lnTo>
                    <a:pt x="228776" y="201464"/>
                  </a:lnTo>
                  <a:lnTo>
                    <a:pt x="227807" y="202038"/>
                  </a:lnTo>
                  <a:lnTo>
                    <a:pt x="226934" y="202611"/>
                  </a:lnTo>
                  <a:lnTo>
                    <a:pt x="226062" y="203185"/>
                  </a:lnTo>
                  <a:lnTo>
                    <a:pt x="225238" y="203758"/>
                  </a:lnTo>
                  <a:lnTo>
                    <a:pt x="224462" y="204343"/>
                  </a:lnTo>
                  <a:lnTo>
                    <a:pt x="223784" y="204928"/>
                  </a:lnTo>
                  <a:lnTo>
                    <a:pt x="223105" y="205525"/>
                  </a:lnTo>
                  <a:lnTo>
                    <a:pt x="222524" y="206110"/>
                  </a:lnTo>
                  <a:lnTo>
                    <a:pt x="222039" y="206706"/>
                  </a:lnTo>
                  <a:lnTo>
                    <a:pt x="221603" y="207314"/>
                  </a:lnTo>
                  <a:lnTo>
                    <a:pt x="221215" y="207910"/>
                  </a:lnTo>
                  <a:lnTo>
                    <a:pt x="220924" y="208530"/>
                  </a:lnTo>
                  <a:lnTo>
                    <a:pt x="220730" y="209138"/>
                  </a:lnTo>
                  <a:lnTo>
                    <a:pt x="220585" y="209757"/>
                  </a:lnTo>
                  <a:lnTo>
                    <a:pt x="220536" y="210755"/>
                  </a:lnTo>
                  <a:lnTo>
                    <a:pt x="220585" y="211764"/>
                  </a:lnTo>
                  <a:lnTo>
                    <a:pt x="220730" y="212785"/>
                  </a:lnTo>
                  <a:lnTo>
                    <a:pt x="220876" y="213290"/>
                  </a:lnTo>
                  <a:lnTo>
                    <a:pt x="221021" y="213806"/>
                  </a:lnTo>
                  <a:lnTo>
                    <a:pt x="221215" y="214322"/>
                  </a:lnTo>
                  <a:lnTo>
                    <a:pt x="221409" y="214839"/>
                  </a:lnTo>
                  <a:lnTo>
                    <a:pt x="221651" y="215355"/>
                  </a:lnTo>
                  <a:lnTo>
                    <a:pt x="221942" y="215882"/>
                  </a:lnTo>
                  <a:lnTo>
                    <a:pt x="222233" y="216398"/>
                  </a:lnTo>
                  <a:lnTo>
                    <a:pt x="222572" y="216915"/>
                  </a:lnTo>
                  <a:lnTo>
                    <a:pt x="222911" y="217431"/>
                  </a:lnTo>
                  <a:lnTo>
                    <a:pt x="223348" y="217947"/>
                  </a:lnTo>
                  <a:lnTo>
                    <a:pt x="223784" y="218463"/>
                  </a:lnTo>
                  <a:lnTo>
                    <a:pt x="224220" y="218979"/>
                  </a:lnTo>
                  <a:lnTo>
                    <a:pt x="224705" y="219495"/>
                  </a:lnTo>
                  <a:lnTo>
                    <a:pt x="225238" y="220012"/>
                  </a:lnTo>
                  <a:lnTo>
                    <a:pt x="225820" y="220516"/>
                  </a:lnTo>
                  <a:lnTo>
                    <a:pt x="226401" y="221032"/>
                  </a:lnTo>
                  <a:lnTo>
                    <a:pt x="227031" y="221537"/>
                  </a:lnTo>
                  <a:lnTo>
                    <a:pt x="227710" y="222042"/>
                  </a:lnTo>
                  <a:lnTo>
                    <a:pt x="228388" y="222535"/>
                  </a:lnTo>
                  <a:lnTo>
                    <a:pt x="229116" y="223040"/>
                  </a:lnTo>
                  <a:lnTo>
                    <a:pt x="229891" y="223521"/>
                  </a:lnTo>
                  <a:lnTo>
                    <a:pt x="230667" y="224015"/>
                  </a:lnTo>
                  <a:lnTo>
                    <a:pt x="231491" y="224496"/>
                  </a:lnTo>
                  <a:lnTo>
                    <a:pt x="232363" y="224978"/>
                  </a:lnTo>
                  <a:lnTo>
                    <a:pt x="233284" y="225448"/>
                  </a:lnTo>
                  <a:lnTo>
                    <a:pt x="234205" y="225919"/>
                  </a:lnTo>
                  <a:lnTo>
                    <a:pt x="235223" y="226389"/>
                  </a:lnTo>
                  <a:lnTo>
                    <a:pt x="236192" y="226848"/>
                  </a:lnTo>
                  <a:lnTo>
                    <a:pt x="237258" y="227295"/>
                  </a:lnTo>
                  <a:lnTo>
                    <a:pt x="238325" y="227743"/>
                  </a:lnTo>
                  <a:lnTo>
                    <a:pt x="239488" y="228190"/>
                  </a:lnTo>
                  <a:lnTo>
                    <a:pt x="240603" y="228614"/>
                  </a:lnTo>
                  <a:lnTo>
                    <a:pt x="241814" y="229039"/>
                  </a:lnTo>
                  <a:lnTo>
                    <a:pt x="243075" y="229463"/>
                  </a:lnTo>
                  <a:lnTo>
                    <a:pt x="244335" y="229876"/>
                  </a:lnTo>
                  <a:lnTo>
                    <a:pt x="245644" y="230277"/>
                  </a:lnTo>
                  <a:lnTo>
                    <a:pt x="247001" y="230667"/>
                  </a:lnTo>
                  <a:lnTo>
                    <a:pt x="248358" y="231057"/>
                  </a:lnTo>
                  <a:lnTo>
                    <a:pt x="249812" y="231436"/>
                  </a:lnTo>
                  <a:lnTo>
                    <a:pt x="251266" y="231803"/>
                  </a:lnTo>
                  <a:lnTo>
                    <a:pt x="252769" y="232159"/>
                  </a:lnTo>
                  <a:lnTo>
                    <a:pt x="254320" y="232503"/>
                  </a:lnTo>
                  <a:lnTo>
                    <a:pt x="255919" y="232847"/>
                  </a:lnTo>
                  <a:lnTo>
                    <a:pt x="257519" y="233168"/>
                  </a:lnTo>
                  <a:lnTo>
                    <a:pt x="259215" y="233489"/>
                  </a:lnTo>
                  <a:lnTo>
                    <a:pt x="260911" y="233799"/>
                  </a:lnTo>
                  <a:lnTo>
                    <a:pt x="262656" y="234097"/>
                  </a:lnTo>
                  <a:lnTo>
                    <a:pt x="264450" y="234372"/>
                  </a:lnTo>
                  <a:lnTo>
                    <a:pt x="266243" y="234648"/>
                  </a:lnTo>
                  <a:lnTo>
                    <a:pt x="268133" y="234911"/>
                  </a:lnTo>
                  <a:lnTo>
                    <a:pt x="270072" y="235152"/>
                  </a:lnTo>
                  <a:lnTo>
                    <a:pt x="272011" y="235393"/>
                  </a:lnTo>
                  <a:lnTo>
                    <a:pt x="273998" y="235611"/>
                  </a:lnTo>
                  <a:lnTo>
                    <a:pt x="276034" y="235829"/>
                  </a:lnTo>
                  <a:lnTo>
                    <a:pt x="278118" y="236024"/>
                  </a:lnTo>
                  <a:lnTo>
                    <a:pt x="280251" y="236208"/>
                  </a:lnTo>
                  <a:lnTo>
                    <a:pt x="282432" y="236368"/>
                  </a:lnTo>
                  <a:lnTo>
                    <a:pt x="284661" y="236529"/>
                  </a:lnTo>
                  <a:lnTo>
                    <a:pt x="286261" y="236621"/>
                  </a:lnTo>
                  <a:lnTo>
                    <a:pt x="287860" y="236712"/>
                  </a:lnTo>
                  <a:lnTo>
                    <a:pt x="289460" y="236781"/>
                  </a:lnTo>
                  <a:lnTo>
                    <a:pt x="291059" y="236850"/>
                  </a:lnTo>
                  <a:lnTo>
                    <a:pt x="292707" y="236896"/>
                  </a:lnTo>
                  <a:lnTo>
                    <a:pt x="294355" y="236930"/>
                  </a:lnTo>
                  <a:lnTo>
                    <a:pt x="295955" y="236965"/>
                  </a:lnTo>
                  <a:lnTo>
                    <a:pt x="297603" y="236976"/>
                  </a:lnTo>
                  <a:lnTo>
                    <a:pt x="299251" y="236988"/>
                  </a:lnTo>
                  <a:lnTo>
                    <a:pt x="300899" y="236976"/>
                  </a:lnTo>
                  <a:lnTo>
                    <a:pt x="302547" y="236965"/>
                  </a:lnTo>
                  <a:lnTo>
                    <a:pt x="304195" y="236930"/>
                  </a:lnTo>
                  <a:lnTo>
                    <a:pt x="305843" y="236896"/>
                  </a:lnTo>
                  <a:lnTo>
                    <a:pt x="307442" y="236850"/>
                  </a:lnTo>
                  <a:lnTo>
                    <a:pt x="309090" y="236793"/>
                  </a:lnTo>
                  <a:lnTo>
                    <a:pt x="310690" y="236724"/>
                  </a:lnTo>
                  <a:lnTo>
                    <a:pt x="312289" y="236643"/>
                  </a:lnTo>
                  <a:lnTo>
                    <a:pt x="313888" y="236552"/>
                  </a:lnTo>
                  <a:lnTo>
                    <a:pt x="315488" y="236448"/>
                  </a:lnTo>
                  <a:lnTo>
                    <a:pt x="317087" y="236334"/>
                  </a:lnTo>
                  <a:lnTo>
                    <a:pt x="318638" y="236219"/>
                  </a:lnTo>
                  <a:lnTo>
                    <a:pt x="320190" y="236093"/>
                  </a:lnTo>
                  <a:lnTo>
                    <a:pt x="321692" y="235955"/>
                  </a:lnTo>
                  <a:lnTo>
                    <a:pt x="323243" y="235806"/>
                  </a:lnTo>
                  <a:lnTo>
                    <a:pt x="324697" y="235646"/>
                  </a:lnTo>
                  <a:lnTo>
                    <a:pt x="326200" y="235473"/>
                  </a:lnTo>
                  <a:lnTo>
                    <a:pt x="327654" y="235301"/>
                  </a:lnTo>
                  <a:lnTo>
                    <a:pt x="329059" y="235118"/>
                  </a:lnTo>
                  <a:lnTo>
                    <a:pt x="330465" y="234923"/>
                  </a:lnTo>
                  <a:lnTo>
                    <a:pt x="331822" y="234716"/>
                  </a:lnTo>
                  <a:lnTo>
                    <a:pt x="333179" y="234510"/>
                  </a:lnTo>
                  <a:lnTo>
                    <a:pt x="334488" y="234292"/>
                  </a:lnTo>
                  <a:lnTo>
                    <a:pt x="335797" y="234063"/>
                  </a:lnTo>
                  <a:lnTo>
                    <a:pt x="337008" y="233833"/>
                  </a:lnTo>
                  <a:lnTo>
                    <a:pt x="338269" y="233581"/>
                  </a:lnTo>
                  <a:lnTo>
                    <a:pt x="339432" y="233329"/>
                  </a:lnTo>
                  <a:lnTo>
                    <a:pt x="340595" y="233076"/>
                  </a:lnTo>
                  <a:lnTo>
                    <a:pt x="341710" y="232801"/>
                  </a:lnTo>
                  <a:lnTo>
                    <a:pt x="342776" y="232537"/>
                  </a:lnTo>
                  <a:lnTo>
                    <a:pt x="343843" y="232250"/>
                  </a:lnTo>
                  <a:lnTo>
                    <a:pt x="344812" y="231964"/>
                  </a:lnTo>
                  <a:lnTo>
                    <a:pt x="345781" y="231665"/>
                  </a:lnTo>
                  <a:lnTo>
                    <a:pt x="346702" y="231356"/>
                  </a:lnTo>
                  <a:lnTo>
                    <a:pt x="347526" y="231046"/>
                  </a:lnTo>
                  <a:lnTo>
                    <a:pt x="348350" y="230725"/>
                  </a:lnTo>
                  <a:lnTo>
                    <a:pt x="349126" y="230404"/>
                  </a:lnTo>
                  <a:lnTo>
                    <a:pt x="349853" y="230071"/>
                  </a:lnTo>
                  <a:lnTo>
                    <a:pt x="350531" y="229738"/>
                  </a:lnTo>
                  <a:lnTo>
                    <a:pt x="351161" y="229383"/>
                  </a:lnTo>
                  <a:lnTo>
                    <a:pt x="351695" y="229039"/>
                  </a:lnTo>
                  <a:lnTo>
                    <a:pt x="352228" y="228683"/>
                  </a:lnTo>
                  <a:lnTo>
                    <a:pt x="352664" y="228316"/>
                  </a:lnTo>
                  <a:lnTo>
                    <a:pt x="353100" y="227949"/>
                  </a:lnTo>
                  <a:lnTo>
                    <a:pt x="353440" y="227570"/>
                  </a:lnTo>
                  <a:lnTo>
                    <a:pt x="353730" y="227192"/>
                  </a:lnTo>
                  <a:lnTo>
                    <a:pt x="353924" y="226802"/>
                  </a:lnTo>
                  <a:lnTo>
                    <a:pt x="354070" y="226412"/>
                  </a:lnTo>
                  <a:lnTo>
                    <a:pt x="354167" y="226011"/>
                  </a:lnTo>
                  <a:lnTo>
                    <a:pt x="354215" y="225609"/>
                  </a:lnTo>
                  <a:lnTo>
                    <a:pt x="354167" y="225208"/>
                  </a:lnTo>
                  <a:lnTo>
                    <a:pt x="354070" y="224795"/>
                  </a:lnTo>
                  <a:lnTo>
                    <a:pt x="353876" y="224370"/>
                  </a:lnTo>
                  <a:lnTo>
                    <a:pt x="353633" y="223957"/>
                  </a:lnTo>
                  <a:lnTo>
                    <a:pt x="353343" y="223521"/>
                  </a:lnTo>
                  <a:lnTo>
                    <a:pt x="353052" y="223212"/>
                  </a:lnTo>
                  <a:lnTo>
                    <a:pt x="352761" y="222902"/>
                  </a:lnTo>
                  <a:lnTo>
                    <a:pt x="352422" y="222604"/>
                  </a:lnTo>
                  <a:lnTo>
                    <a:pt x="352034" y="222294"/>
                  </a:lnTo>
                  <a:lnTo>
                    <a:pt x="351598" y="221996"/>
                  </a:lnTo>
                  <a:lnTo>
                    <a:pt x="351161" y="221698"/>
                  </a:lnTo>
                  <a:lnTo>
                    <a:pt x="350677" y="221399"/>
                  </a:lnTo>
                  <a:lnTo>
                    <a:pt x="350192" y="221101"/>
                  </a:lnTo>
                  <a:lnTo>
                    <a:pt x="349659" y="220815"/>
                  </a:lnTo>
                  <a:lnTo>
                    <a:pt x="349077" y="220528"/>
                  </a:lnTo>
                  <a:lnTo>
                    <a:pt x="347866" y="219954"/>
                  </a:lnTo>
                  <a:lnTo>
                    <a:pt x="346557" y="219381"/>
                  </a:lnTo>
                  <a:lnTo>
                    <a:pt x="345151" y="218819"/>
                  </a:lnTo>
                  <a:lnTo>
                    <a:pt x="343649" y="218268"/>
                  </a:lnTo>
                  <a:lnTo>
                    <a:pt x="342049" y="217718"/>
                  </a:lnTo>
                  <a:lnTo>
                    <a:pt x="340401" y="217178"/>
                  </a:lnTo>
                  <a:lnTo>
                    <a:pt x="338656" y="216639"/>
                  </a:lnTo>
                  <a:lnTo>
                    <a:pt x="336911" y="216112"/>
                  </a:lnTo>
                  <a:lnTo>
                    <a:pt x="335070" y="215584"/>
                  </a:lnTo>
                  <a:lnTo>
                    <a:pt x="333179" y="215068"/>
                  </a:lnTo>
                  <a:lnTo>
                    <a:pt x="331289" y="214552"/>
                  </a:lnTo>
                  <a:lnTo>
                    <a:pt x="327411" y="213531"/>
                  </a:lnTo>
                  <a:lnTo>
                    <a:pt x="323437" y="212522"/>
                  </a:lnTo>
                  <a:lnTo>
                    <a:pt x="319511" y="211512"/>
                  </a:lnTo>
                  <a:lnTo>
                    <a:pt x="315633" y="210514"/>
                  </a:lnTo>
                  <a:lnTo>
                    <a:pt x="313743" y="210021"/>
                  </a:lnTo>
                  <a:lnTo>
                    <a:pt x="311853" y="209516"/>
                  </a:lnTo>
                  <a:lnTo>
                    <a:pt x="310059" y="209023"/>
                  </a:lnTo>
                  <a:lnTo>
                    <a:pt x="308315" y="208518"/>
                  </a:lnTo>
                  <a:lnTo>
                    <a:pt x="306618" y="208025"/>
                  </a:lnTo>
                  <a:lnTo>
                    <a:pt x="304970" y="207520"/>
                  </a:lnTo>
                  <a:lnTo>
                    <a:pt x="303419" y="207016"/>
                  </a:lnTo>
                  <a:lnTo>
                    <a:pt x="301965" y="206511"/>
                  </a:lnTo>
                  <a:lnTo>
                    <a:pt x="300559" y="205995"/>
                  </a:lnTo>
                  <a:lnTo>
                    <a:pt x="299154" y="205467"/>
                  </a:lnTo>
                  <a:lnTo>
                    <a:pt x="297797" y="204940"/>
                  </a:lnTo>
                  <a:lnTo>
                    <a:pt x="296488" y="204424"/>
                  </a:lnTo>
                  <a:lnTo>
                    <a:pt x="295228" y="203896"/>
                  </a:lnTo>
                  <a:lnTo>
                    <a:pt x="293968" y="203368"/>
                  </a:lnTo>
                  <a:lnTo>
                    <a:pt x="292756" y="202829"/>
                  </a:lnTo>
                  <a:lnTo>
                    <a:pt x="291593" y="202302"/>
                  </a:lnTo>
                  <a:lnTo>
                    <a:pt x="290478" y="201774"/>
                  </a:lnTo>
                  <a:lnTo>
                    <a:pt x="289363" y="201235"/>
                  </a:lnTo>
                  <a:lnTo>
                    <a:pt x="288297" y="200696"/>
                  </a:lnTo>
                  <a:lnTo>
                    <a:pt x="287279" y="200168"/>
                  </a:lnTo>
                  <a:lnTo>
                    <a:pt x="285292" y="199090"/>
                  </a:lnTo>
                  <a:lnTo>
                    <a:pt x="283353" y="198000"/>
                  </a:lnTo>
                  <a:lnTo>
                    <a:pt x="281559" y="196911"/>
                  </a:lnTo>
                  <a:lnTo>
                    <a:pt x="279814" y="195809"/>
                  </a:lnTo>
                  <a:lnTo>
                    <a:pt x="278167" y="194708"/>
                  </a:lnTo>
                  <a:lnTo>
                    <a:pt x="276519" y="193607"/>
                  </a:lnTo>
                  <a:lnTo>
                    <a:pt x="274968" y="192483"/>
                  </a:lnTo>
                  <a:lnTo>
                    <a:pt x="273417" y="191370"/>
                  </a:lnTo>
                  <a:lnTo>
                    <a:pt x="270411" y="189099"/>
                  </a:lnTo>
                  <a:lnTo>
                    <a:pt x="270945" y="188319"/>
                  </a:lnTo>
                  <a:lnTo>
                    <a:pt x="271429" y="187528"/>
                  </a:lnTo>
                  <a:lnTo>
                    <a:pt x="271914" y="186736"/>
                  </a:lnTo>
                  <a:lnTo>
                    <a:pt x="272302" y="185933"/>
                  </a:lnTo>
                  <a:lnTo>
                    <a:pt x="272641" y="185119"/>
                  </a:lnTo>
                  <a:lnTo>
                    <a:pt x="272980" y="184316"/>
                  </a:lnTo>
                  <a:lnTo>
                    <a:pt x="273271" y="183502"/>
                  </a:lnTo>
                  <a:lnTo>
                    <a:pt x="273513" y="182676"/>
                  </a:lnTo>
                  <a:lnTo>
                    <a:pt x="273707" y="181862"/>
                  </a:lnTo>
                  <a:lnTo>
                    <a:pt x="273901" y="181036"/>
                  </a:lnTo>
                  <a:lnTo>
                    <a:pt x="274192" y="179395"/>
                  </a:lnTo>
                  <a:lnTo>
                    <a:pt x="274337" y="177755"/>
                  </a:lnTo>
                  <a:lnTo>
                    <a:pt x="274483" y="176115"/>
                  </a:lnTo>
                  <a:lnTo>
                    <a:pt x="274871" y="174635"/>
                  </a:lnTo>
                  <a:lnTo>
                    <a:pt x="275064" y="173901"/>
                  </a:lnTo>
                  <a:lnTo>
                    <a:pt x="275210" y="173156"/>
                  </a:lnTo>
                  <a:lnTo>
                    <a:pt x="277585" y="173419"/>
                  </a:lnTo>
                  <a:lnTo>
                    <a:pt x="279960" y="173683"/>
                  </a:lnTo>
                  <a:lnTo>
                    <a:pt x="282286" y="173947"/>
                  </a:lnTo>
                  <a:lnTo>
                    <a:pt x="284613" y="174234"/>
                  </a:lnTo>
                  <a:lnTo>
                    <a:pt x="286891" y="174521"/>
                  </a:lnTo>
                  <a:lnTo>
                    <a:pt x="289169" y="174807"/>
                  </a:lnTo>
                  <a:lnTo>
                    <a:pt x="291447" y="175117"/>
                  </a:lnTo>
                  <a:lnTo>
                    <a:pt x="293677" y="175415"/>
                  </a:lnTo>
                  <a:lnTo>
                    <a:pt x="295906" y="175736"/>
                  </a:lnTo>
                  <a:lnTo>
                    <a:pt x="298136" y="176058"/>
                  </a:lnTo>
                  <a:lnTo>
                    <a:pt x="300317" y="176390"/>
                  </a:lnTo>
                  <a:lnTo>
                    <a:pt x="302498" y="176723"/>
                  </a:lnTo>
                  <a:lnTo>
                    <a:pt x="304631" y="177067"/>
                  </a:lnTo>
                  <a:lnTo>
                    <a:pt x="306763" y="177423"/>
                  </a:lnTo>
                  <a:lnTo>
                    <a:pt x="308848" y="177778"/>
                  </a:lnTo>
                  <a:lnTo>
                    <a:pt x="310932" y="178145"/>
                  </a:lnTo>
                  <a:lnTo>
                    <a:pt x="313016" y="178512"/>
                  </a:lnTo>
                  <a:lnTo>
                    <a:pt x="315052" y="178891"/>
                  </a:lnTo>
                  <a:lnTo>
                    <a:pt x="317039" y="179281"/>
                  </a:lnTo>
                  <a:lnTo>
                    <a:pt x="319075" y="179671"/>
                  </a:lnTo>
                  <a:lnTo>
                    <a:pt x="321013" y="180072"/>
                  </a:lnTo>
                  <a:lnTo>
                    <a:pt x="322952" y="180485"/>
                  </a:lnTo>
                  <a:lnTo>
                    <a:pt x="324891" y="180898"/>
                  </a:lnTo>
                  <a:lnTo>
                    <a:pt x="326781" y="181322"/>
                  </a:lnTo>
                  <a:lnTo>
                    <a:pt x="328623" y="181747"/>
                  </a:lnTo>
                  <a:lnTo>
                    <a:pt x="330465" y="182183"/>
                  </a:lnTo>
                  <a:lnTo>
                    <a:pt x="332307" y="182630"/>
                  </a:lnTo>
                  <a:lnTo>
                    <a:pt x="334100" y="183077"/>
                  </a:lnTo>
                  <a:lnTo>
                    <a:pt x="335845" y="183536"/>
                  </a:lnTo>
                  <a:lnTo>
                    <a:pt x="337590" y="184006"/>
                  </a:lnTo>
                  <a:lnTo>
                    <a:pt x="339286" y="184477"/>
                  </a:lnTo>
                  <a:lnTo>
                    <a:pt x="340934" y="184959"/>
                  </a:lnTo>
                  <a:lnTo>
                    <a:pt x="342631" y="185452"/>
                  </a:lnTo>
                  <a:lnTo>
                    <a:pt x="344279" y="185956"/>
                  </a:lnTo>
                  <a:lnTo>
                    <a:pt x="345878" y="186461"/>
                  </a:lnTo>
                  <a:lnTo>
                    <a:pt x="347478" y="186977"/>
                  </a:lnTo>
                  <a:lnTo>
                    <a:pt x="349029" y="187505"/>
                  </a:lnTo>
                  <a:lnTo>
                    <a:pt x="350531" y="188021"/>
                  </a:lnTo>
                  <a:lnTo>
                    <a:pt x="353536" y="189076"/>
                  </a:lnTo>
                  <a:lnTo>
                    <a:pt x="356493" y="190155"/>
                  </a:lnTo>
                  <a:lnTo>
                    <a:pt x="359401" y="191221"/>
                  </a:lnTo>
                  <a:lnTo>
                    <a:pt x="365218" y="193378"/>
                  </a:lnTo>
                  <a:lnTo>
                    <a:pt x="368126" y="194456"/>
                  </a:lnTo>
                  <a:lnTo>
                    <a:pt x="371082" y="195523"/>
                  </a:lnTo>
                  <a:lnTo>
                    <a:pt x="374136" y="196566"/>
                  </a:lnTo>
                  <a:lnTo>
                    <a:pt x="375735" y="197083"/>
                  </a:lnTo>
                  <a:lnTo>
                    <a:pt x="377286" y="197599"/>
                  </a:lnTo>
                  <a:lnTo>
                    <a:pt x="378934" y="198103"/>
                  </a:lnTo>
                  <a:lnTo>
                    <a:pt x="380582" y="198608"/>
                  </a:lnTo>
                  <a:lnTo>
                    <a:pt x="382230" y="199101"/>
                  </a:lnTo>
                  <a:lnTo>
                    <a:pt x="383975" y="199595"/>
                  </a:lnTo>
                  <a:lnTo>
                    <a:pt x="385720" y="200076"/>
                  </a:lnTo>
                  <a:lnTo>
                    <a:pt x="387514" y="200547"/>
                  </a:lnTo>
                  <a:lnTo>
                    <a:pt x="389404" y="201005"/>
                  </a:lnTo>
                  <a:lnTo>
                    <a:pt x="391294" y="201464"/>
                  </a:lnTo>
                  <a:lnTo>
                    <a:pt x="392215" y="201682"/>
                  </a:lnTo>
                  <a:lnTo>
                    <a:pt x="393233" y="201900"/>
                  </a:lnTo>
                  <a:lnTo>
                    <a:pt x="394299" y="202107"/>
                  </a:lnTo>
                  <a:lnTo>
                    <a:pt x="395414" y="202324"/>
                  </a:lnTo>
                  <a:lnTo>
                    <a:pt x="396577" y="202542"/>
                  </a:lnTo>
                  <a:lnTo>
                    <a:pt x="397838" y="202760"/>
                  </a:lnTo>
                  <a:lnTo>
                    <a:pt x="399098" y="202978"/>
                  </a:lnTo>
                  <a:lnTo>
                    <a:pt x="400455" y="203196"/>
                  </a:lnTo>
                  <a:lnTo>
                    <a:pt x="401860" y="203414"/>
                  </a:lnTo>
                  <a:lnTo>
                    <a:pt x="403266" y="203621"/>
                  </a:lnTo>
                  <a:lnTo>
                    <a:pt x="404720" y="203839"/>
                  </a:lnTo>
                  <a:lnTo>
                    <a:pt x="406223" y="204045"/>
                  </a:lnTo>
                  <a:lnTo>
                    <a:pt x="407774" y="204251"/>
                  </a:lnTo>
                  <a:lnTo>
                    <a:pt x="409373" y="204458"/>
                  </a:lnTo>
                  <a:lnTo>
                    <a:pt x="410973" y="204653"/>
                  </a:lnTo>
                  <a:lnTo>
                    <a:pt x="412621" y="204848"/>
                  </a:lnTo>
                  <a:lnTo>
                    <a:pt x="414317" y="205043"/>
                  </a:lnTo>
                  <a:lnTo>
                    <a:pt x="416014" y="205226"/>
                  </a:lnTo>
                  <a:lnTo>
                    <a:pt x="417710" y="205410"/>
                  </a:lnTo>
                  <a:lnTo>
                    <a:pt x="419455" y="205582"/>
                  </a:lnTo>
                  <a:lnTo>
                    <a:pt x="421200" y="205743"/>
                  </a:lnTo>
                  <a:lnTo>
                    <a:pt x="422993" y="205903"/>
                  </a:lnTo>
                  <a:lnTo>
                    <a:pt x="424786" y="206064"/>
                  </a:lnTo>
                  <a:lnTo>
                    <a:pt x="426580" y="206213"/>
                  </a:lnTo>
                  <a:lnTo>
                    <a:pt x="428422" y="206351"/>
                  </a:lnTo>
                  <a:lnTo>
                    <a:pt x="430215" y="206477"/>
                  </a:lnTo>
                  <a:lnTo>
                    <a:pt x="432057" y="206603"/>
                  </a:lnTo>
                  <a:lnTo>
                    <a:pt x="433850" y="206718"/>
                  </a:lnTo>
                  <a:lnTo>
                    <a:pt x="435692" y="206821"/>
                  </a:lnTo>
                  <a:lnTo>
                    <a:pt x="437485" y="206913"/>
                  </a:lnTo>
                  <a:lnTo>
                    <a:pt x="439327" y="206993"/>
                  </a:lnTo>
                  <a:lnTo>
                    <a:pt x="441121" y="207062"/>
                  </a:lnTo>
                  <a:lnTo>
                    <a:pt x="442914" y="207119"/>
                  </a:lnTo>
                  <a:lnTo>
                    <a:pt x="444707" y="207176"/>
                  </a:lnTo>
                  <a:lnTo>
                    <a:pt x="446452" y="207211"/>
                  </a:lnTo>
                  <a:lnTo>
                    <a:pt x="448197" y="207234"/>
                  </a:lnTo>
                  <a:lnTo>
                    <a:pt x="449942" y="207245"/>
                  </a:lnTo>
                  <a:lnTo>
                    <a:pt x="451639" y="207245"/>
                  </a:lnTo>
                  <a:lnTo>
                    <a:pt x="453335" y="207222"/>
                  </a:lnTo>
                  <a:lnTo>
                    <a:pt x="454983" y="207199"/>
                  </a:lnTo>
                  <a:lnTo>
                    <a:pt x="456631" y="207153"/>
                  </a:lnTo>
                  <a:lnTo>
                    <a:pt x="458230" y="207085"/>
                  </a:lnTo>
                  <a:lnTo>
                    <a:pt x="459781" y="207016"/>
                  </a:lnTo>
                  <a:lnTo>
                    <a:pt x="461284" y="206924"/>
                  </a:lnTo>
                  <a:lnTo>
                    <a:pt x="462787" y="206821"/>
                  </a:lnTo>
                  <a:lnTo>
                    <a:pt x="464241" y="206695"/>
                  </a:lnTo>
                  <a:lnTo>
                    <a:pt x="465646" y="206546"/>
                  </a:lnTo>
                  <a:lnTo>
                    <a:pt x="467003" y="206396"/>
                  </a:lnTo>
                  <a:lnTo>
                    <a:pt x="468312" y="206213"/>
                  </a:lnTo>
                  <a:lnTo>
                    <a:pt x="469572" y="206018"/>
                  </a:lnTo>
                  <a:lnTo>
                    <a:pt x="470784" y="205800"/>
                  </a:lnTo>
                  <a:lnTo>
                    <a:pt x="471899" y="205571"/>
                  </a:lnTo>
                  <a:lnTo>
                    <a:pt x="473014" y="205318"/>
                  </a:lnTo>
                  <a:lnTo>
                    <a:pt x="474031" y="205043"/>
                  </a:lnTo>
                  <a:lnTo>
                    <a:pt x="475001" y="204756"/>
                  </a:lnTo>
                  <a:lnTo>
                    <a:pt x="475922" y="204435"/>
                  </a:lnTo>
                  <a:lnTo>
                    <a:pt x="476746" y="204102"/>
                  </a:lnTo>
                  <a:lnTo>
                    <a:pt x="477521" y="203747"/>
                  </a:lnTo>
                  <a:lnTo>
                    <a:pt x="478200" y="203368"/>
                  </a:lnTo>
                  <a:lnTo>
                    <a:pt x="478830" y="202967"/>
                  </a:lnTo>
                  <a:lnTo>
                    <a:pt x="479363" y="202542"/>
                  </a:lnTo>
                  <a:lnTo>
                    <a:pt x="479799" y="202084"/>
                  </a:lnTo>
                  <a:lnTo>
                    <a:pt x="480187" y="201613"/>
                  </a:lnTo>
                  <a:lnTo>
                    <a:pt x="480478" y="201120"/>
                  </a:lnTo>
                  <a:lnTo>
                    <a:pt x="480672" y="200696"/>
                  </a:lnTo>
                  <a:lnTo>
                    <a:pt x="480769" y="200260"/>
                  </a:lnTo>
                  <a:lnTo>
                    <a:pt x="480769" y="199812"/>
                  </a:lnTo>
                  <a:lnTo>
                    <a:pt x="480720" y="199365"/>
                  </a:lnTo>
                  <a:lnTo>
                    <a:pt x="480575" y="198918"/>
                  </a:lnTo>
                  <a:lnTo>
                    <a:pt x="480381" y="198459"/>
                  </a:lnTo>
                  <a:lnTo>
                    <a:pt x="480139" y="198000"/>
                  </a:lnTo>
                  <a:lnTo>
                    <a:pt x="479848" y="197541"/>
                  </a:lnTo>
                  <a:lnTo>
                    <a:pt x="479460" y="197083"/>
                  </a:lnTo>
                  <a:lnTo>
                    <a:pt x="479072" y="196612"/>
                  </a:lnTo>
                  <a:lnTo>
                    <a:pt x="478588" y="196153"/>
                  </a:lnTo>
                  <a:lnTo>
                    <a:pt x="478054" y="195683"/>
                  </a:lnTo>
                  <a:lnTo>
                    <a:pt x="477521" y="195213"/>
                  </a:lnTo>
                  <a:lnTo>
                    <a:pt x="476940" y="194743"/>
                  </a:lnTo>
                  <a:lnTo>
                    <a:pt x="476261" y="194272"/>
                  </a:lnTo>
                  <a:lnTo>
                    <a:pt x="475631" y="193814"/>
                  </a:lnTo>
                  <a:lnTo>
                    <a:pt x="474904" y="193343"/>
                  </a:lnTo>
                  <a:lnTo>
                    <a:pt x="474177" y="192884"/>
                  </a:lnTo>
                  <a:lnTo>
                    <a:pt x="472674" y="191967"/>
                  </a:lnTo>
                  <a:lnTo>
                    <a:pt x="471075" y="191072"/>
                  </a:lnTo>
                  <a:lnTo>
                    <a:pt x="469427" y="190189"/>
                  </a:lnTo>
                  <a:lnTo>
                    <a:pt x="467779" y="189340"/>
                  </a:lnTo>
                  <a:lnTo>
                    <a:pt x="466131" y="188514"/>
                  </a:lnTo>
                  <a:lnTo>
                    <a:pt x="462932" y="186954"/>
                  </a:lnTo>
                  <a:lnTo>
                    <a:pt x="460945" y="186037"/>
                  </a:lnTo>
                  <a:lnTo>
                    <a:pt x="458909" y="185131"/>
                  </a:lnTo>
                  <a:lnTo>
                    <a:pt x="456776" y="184236"/>
                  </a:lnTo>
                  <a:lnTo>
                    <a:pt x="454547" y="183364"/>
                  </a:lnTo>
                  <a:lnTo>
                    <a:pt x="453383" y="182928"/>
                  </a:lnTo>
                  <a:lnTo>
                    <a:pt x="452220" y="182492"/>
                  </a:lnTo>
                  <a:lnTo>
                    <a:pt x="451008" y="182068"/>
                  </a:lnTo>
                  <a:lnTo>
                    <a:pt x="449797" y="181644"/>
                  </a:lnTo>
                  <a:lnTo>
                    <a:pt x="448537" y="181219"/>
                  </a:lnTo>
                  <a:lnTo>
                    <a:pt x="447228" y="180806"/>
                  </a:lnTo>
                  <a:lnTo>
                    <a:pt x="445919" y="180393"/>
                  </a:lnTo>
                  <a:lnTo>
                    <a:pt x="444610" y="179992"/>
                  </a:lnTo>
                  <a:lnTo>
                    <a:pt x="443253" y="179590"/>
                  </a:lnTo>
                  <a:lnTo>
                    <a:pt x="441848" y="179200"/>
                  </a:lnTo>
                  <a:lnTo>
                    <a:pt x="440442" y="178810"/>
                  </a:lnTo>
                  <a:lnTo>
                    <a:pt x="438988" y="178420"/>
                  </a:lnTo>
                  <a:lnTo>
                    <a:pt x="437534" y="178042"/>
                  </a:lnTo>
                  <a:lnTo>
                    <a:pt x="436031" y="177675"/>
                  </a:lnTo>
                  <a:lnTo>
                    <a:pt x="434480" y="177308"/>
                  </a:lnTo>
                  <a:lnTo>
                    <a:pt x="432929" y="176952"/>
                  </a:lnTo>
                  <a:lnTo>
                    <a:pt x="431330" y="176608"/>
                  </a:lnTo>
                  <a:lnTo>
                    <a:pt x="429730" y="176264"/>
                  </a:lnTo>
                  <a:lnTo>
                    <a:pt x="428082" y="175931"/>
                  </a:lnTo>
                  <a:lnTo>
                    <a:pt x="426434" y="175599"/>
                  </a:lnTo>
                  <a:lnTo>
                    <a:pt x="424738" y="175278"/>
                  </a:lnTo>
                  <a:lnTo>
                    <a:pt x="422993" y="174968"/>
                  </a:lnTo>
                  <a:lnTo>
                    <a:pt x="421248" y="174670"/>
                  </a:lnTo>
                  <a:lnTo>
                    <a:pt x="419455" y="174371"/>
                  </a:lnTo>
                  <a:lnTo>
                    <a:pt x="417516" y="174062"/>
                  </a:lnTo>
                  <a:lnTo>
                    <a:pt x="415577" y="173775"/>
                  </a:lnTo>
                  <a:lnTo>
                    <a:pt x="413590" y="173500"/>
                  </a:lnTo>
                  <a:lnTo>
                    <a:pt x="411603" y="173236"/>
                  </a:lnTo>
                  <a:lnTo>
                    <a:pt x="409567" y="172984"/>
                  </a:lnTo>
                  <a:lnTo>
                    <a:pt x="407531" y="172743"/>
                  </a:lnTo>
                  <a:lnTo>
                    <a:pt x="405496" y="172502"/>
                  </a:lnTo>
                  <a:lnTo>
                    <a:pt x="403411" y="172284"/>
                  </a:lnTo>
                  <a:lnTo>
                    <a:pt x="401327" y="172077"/>
                  </a:lnTo>
                  <a:lnTo>
                    <a:pt x="399243" y="171882"/>
                  </a:lnTo>
                  <a:lnTo>
                    <a:pt x="397110" y="171687"/>
                  </a:lnTo>
                  <a:lnTo>
                    <a:pt x="394978" y="171515"/>
                  </a:lnTo>
                  <a:lnTo>
                    <a:pt x="392845" y="171343"/>
                  </a:lnTo>
                  <a:lnTo>
                    <a:pt x="390664" y="171183"/>
                  </a:lnTo>
                  <a:lnTo>
                    <a:pt x="388483" y="171034"/>
                  </a:lnTo>
                  <a:lnTo>
                    <a:pt x="386302" y="170885"/>
                  </a:lnTo>
                  <a:lnTo>
                    <a:pt x="384072" y="170747"/>
                  </a:lnTo>
                  <a:lnTo>
                    <a:pt x="381891" y="170621"/>
                  </a:lnTo>
                  <a:lnTo>
                    <a:pt x="379661" y="170506"/>
                  </a:lnTo>
                  <a:lnTo>
                    <a:pt x="377432" y="170391"/>
                  </a:lnTo>
                  <a:lnTo>
                    <a:pt x="375154" y="170288"/>
                  </a:lnTo>
                  <a:lnTo>
                    <a:pt x="372876" y="170185"/>
                  </a:lnTo>
                  <a:lnTo>
                    <a:pt x="368368" y="170001"/>
                  </a:lnTo>
                  <a:lnTo>
                    <a:pt x="363764" y="169841"/>
                  </a:lnTo>
                  <a:lnTo>
                    <a:pt x="359159" y="169703"/>
                  </a:lnTo>
                  <a:lnTo>
                    <a:pt x="354506" y="169577"/>
                  </a:lnTo>
                  <a:lnTo>
                    <a:pt x="349853" y="169462"/>
                  </a:lnTo>
                  <a:lnTo>
                    <a:pt x="345200" y="169370"/>
                  </a:lnTo>
                  <a:lnTo>
                    <a:pt x="340498" y="169279"/>
                  </a:lnTo>
                  <a:lnTo>
                    <a:pt x="331095" y="169118"/>
                  </a:lnTo>
                  <a:lnTo>
                    <a:pt x="321741" y="168958"/>
                  </a:lnTo>
                  <a:lnTo>
                    <a:pt x="317039" y="168877"/>
                  </a:lnTo>
                  <a:lnTo>
                    <a:pt x="312386" y="168785"/>
                  </a:lnTo>
                  <a:lnTo>
                    <a:pt x="307733" y="168694"/>
                  </a:lnTo>
                  <a:lnTo>
                    <a:pt x="303080" y="168579"/>
                  </a:lnTo>
                  <a:lnTo>
                    <a:pt x="298475" y="168464"/>
                  </a:lnTo>
                  <a:lnTo>
                    <a:pt x="293919" y="168315"/>
                  </a:lnTo>
                  <a:lnTo>
                    <a:pt x="289411" y="168166"/>
                  </a:lnTo>
                  <a:lnTo>
                    <a:pt x="284904" y="167983"/>
                  </a:lnTo>
                  <a:lnTo>
                    <a:pt x="282674" y="167879"/>
                  </a:lnTo>
                  <a:lnTo>
                    <a:pt x="280445" y="167776"/>
                  </a:lnTo>
                  <a:lnTo>
                    <a:pt x="278215" y="167661"/>
                  </a:lnTo>
                  <a:lnTo>
                    <a:pt x="276034" y="167535"/>
                  </a:lnTo>
                  <a:lnTo>
                    <a:pt x="276228" y="165941"/>
                  </a:lnTo>
                  <a:lnTo>
                    <a:pt x="276373" y="164346"/>
                  </a:lnTo>
                  <a:lnTo>
                    <a:pt x="276470" y="162752"/>
                  </a:lnTo>
                  <a:lnTo>
                    <a:pt x="276519" y="161158"/>
                  </a:lnTo>
                  <a:lnTo>
                    <a:pt x="276567" y="159563"/>
                  </a:lnTo>
                  <a:lnTo>
                    <a:pt x="276567" y="157969"/>
                  </a:lnTo>
                  <a:lnTo>
                    <a:pt x="276567" y="156375"/>
                  </a:lnTo>
                  <a:lnTo>
                    <a:pt x="276470" y="154780"/>
                  </a:lnTo>
                  <a:lnTo>
                    <a:pt x="276373" y="153186"/>
                  </a:lnTo>
                  <a:lnTo>
                    <a:pt x="276276" y="151592"/>
                  </a:lnTo>
                  <a:lnTo>
                    <a:pt x="276082" y="149997"/>
                  </a:lnTo>
                  <a:lnTo>
                    <a:pt x="275888" y="148403"/>
                  </a:lnTo>
                  <a:lnTo>
                    <a:pt x="275646" y="146808"/>
                  </a:lnTo>
                  <a:lnTo>
                    <a:pt x="275404" y="145226"/>
                  </a:lnTo>
                  <a:lnTo>
                    <a:pt x="275064" y="143631"/>
                  </a:lnTo>
                  <a:lnTo>
                    <a:pt x="274774" y="142037"/>
                  </a:lnTo>
                  <a:lnTo>
                    <a:pt x="276955" y="142083"/>
                  </a:lnTo>
                  <a:lnTo>
                    <a:pt x="279184" y="142129"/>
                  </a:lnTo>
                  <a:lnTo>
                    <a:pt x="283644" y="142186"/>
                  </a:lnTo>
                  <a:lnTo>
                    <a:pt x="288151" y="142243"/>
                  </a:lnTo>
                  <a:lnTo>
                    <a:pt x="292610" y="142278"/>
                  </a:lnTo>
                  <a:lnTo>
                    <a:pt x="297118" y="142335"/>
                  </a:lnTo>
                  <a:lnTo>
                    <a:pt x="299348" y="142369"/>
                  </a:lnTo>
                  <a:lnTo>
                    <a:pt x="301577" y="142415"/>
                  </a:lnTo>
                  <a:lnTo>
                    <a:pt x="303807" y="142461"/>
                  </a:lnTo>
                  <a:lnTo>
                    <a:pt x="306036" y="142530"/>
                  </a:lnTo>
                  <a:lnTo>
                    <a:pt x="308266" y="142599"/>
                  </a:lnTo>
                  <a:lnTo>
                    <a:pt x="310496" y="142691"/>
                  </a:lnTo>
                  <a:lnTo>
                    <a:pt x="313113" y="142805"/>
                  </a:lnTo>
                  <a:lnTo>
                    <a:pt x="315682" y="142932"/>
                  </a:lnTo>
                  <a:lnTo>
                    <a:pt x="318202" y="143069"/>
                  </a:lnTo>
                  <a:lnTo>
                    <a:pt x="320771" y="143218"/>
                  </a:lnTo>
                  <a:lnTo>
                    <a:pt x="323292" y="143379"/>
                  </a:lnTo>
                  <a:lnTo>
                    <a:pt x="325812" y="143539"/>
                  </a:lnTo>
                  <a:lnTo>
                    <a:pt x="328332" y="143723"/>
                  </a:lnTo>
                  <a:lnTo>
                    <a:pt x="330853" y="143906"/>
                  </a:lnTo>
                  <a:lnTo>
                    <a:pt x="333325" y="144113"/>
                  </a:lnTo>
                  <a:lnTo>
                    <a:pt x="335797" y="144319"/>
                  </a:lnTo>
                  <a:lnTo>
                    <a:pt x="338269" y="144537"/>
                  </a:lnTo>
                  <a:lnTo>
                    <a:pt x="340692" y="144767"/>
                  </a:lnTo>
                  <a:lnTo>
                    <a:pt x="343116" y="145008"/>
                  </a:lnTo>
                  <a:lnTo>
                    <a:pt x="345491" y="145260"/>
                  </a:lnTo>
                  <a:lnTo>
                    <a:pt x="347914" y="145512"/>
                  </a:lnTo>
                  <a:lnTo>
                    <a:pt x="350241" y="145788"/>
                  </a:lnTo>
                  <a:lnTo>
                    <a:pt x="352567" y="146063"/>
                  </a:lnTo>
                  <a:lnTo>
                    <a:pt x="354845" y="146361"/>
                  </a:lnTo>
                  <a:lnTo>
                    <a:pt x="357075" y="146659"/>
                  </a:lnTo>
                  <a:lnTo>
                    <a:pt x="359256" y="146969"/>
                  </a:lnTo>
                  <a:lnTo>
                    <a:pt x="361389" y="147290"/>
                  </a:lnTo>
                  <a:lnTo>
                    <a:pt x="363473" y="147623"/>
                  </a:lnTo>
                  <a:lnTo>
                    <a:pt x="365508" y="147955"/>
                  </a:lnTo>
                  <a:lnTo>
                    <a:pt x="367544" y="148300"/>
                  </a:lnTo>
                  <a:lnTo>
                    <a:pt x="369531" y="148655"/>
                  </a:lnTo>
                  <a:lnTo>
                    <a:pt x="371470" y="149022"/>
                  </a:lnTo>
                  <a:lnTo>
                    <a:pt x="373409" y="149378"/>
                  </a:lnTo>
                  <a:lnTo>
                    <a:pt x="375348" y="149756"/>
                  </a:lnTo>
                  <a:lnTo>
                    <a:pt x="379080" y="150513"/>
                  </a:lnTo>
                  <a:lnTo>
                    <a:pt x="382812" y="151282"/>
                  </a:lnTo>
                  <a:lnTo>
                    <a:pt x="386447" y="152062"/>
                  </a:lnTo>
                  <a:lnTo>
                    <a:pt x="390131" y="152842"/>
                  </a:lnTo>
                  <a:lnTo>
                    <a:pt x="393766" y="153633"/>
                  </a:lnTo>
                  <a:lnTo>
                    <a:pt x="397498" y="154413"/>
                  </a:lnTo>
                  <a:lnTo>
                    <a:pt x="401230" y="155182"/>
                  </a:lnTo>
                  <a:lnTo>
                    <a:pt x="405059" y="155950"/>
                  </a:lnTo>
                  <a:lnTo>
                    <a:pt x="407047" y="156317"/>
                  </a:lnTo>
                  <a:lnTo>
                    <a:pt x="409034" y="156684"/>
                  </a:lnTo>
                  <a:lnTo>
                    <a:pt x="411021" y="157051"/>
                  </a:lnTo>
                  <a:lnTo>
                    <a:pt x="413105" y="157407"/>
                  </a:lnTo>
                  <a:lnTo>
                    <a:pt x="414656" y="157659"/>
                  </a:lnTo>
                  <a:lnTo>
                    <a:pt x="416256" y="157912"/>
                  </a:lnTo>
                  <a:lnTo>
                    <a:pt x="417855" y="158141"/>
                  </a:lnTo>
                  <a:lnTo>
                    <a:pt x="419455" y="158348"/>
                  </a:lnTo>
                  <a:lnTo>
                    <a:pt x="421054" y="158543"/>
                  </a:lnTo>
                  <a:lnTo>
                    <a:pt x="422702" y="158726"/>
                  </a:lnTo>
                  <a:lnTo>
                    <a:pt x="424302" y="158898"/>
                  </a:lnTo>
                  <a:lnTo>
                    <a:pt x="425901" y="159047"/>
                  </a:lnTo>
                  <a:lnTo>
                    <a:pt x="427549" y="159185"/>
                  </a:lnTo>
                  <a:lnTo>
                    <a:pt x="429149" y="159300"/>
                  </a:lnTo>
                  <a:lnTo>
                    <a:pt x="430797" y="159403"/>
                  </a:lnTo>
                  <a:lnTo>
                    <a:pt x="432396" y="159495"/>
                  </a:lnTo>
                  <a:lnTo>
                    <a:pt x="434044" y="159575"/>
                  </a:lnTo>
                  <a:lnTo>
                    <a:pt x="435644" y="159644"/>
                  </a:lnTo>
                  <a:lnTo>
                    <a:pt x="437243" y="159690"/>
                  </a:lnTo>
                  <a:lnTo>
                    <a:pt x="438843" y="159724"/>
                  </a:lnTo>
                  <a:lnTo>
                    <a:pt x="440442" y="159747"/>
                  </a:lnTo>
                  <a:lnTo>
                    <a:pt x="442042" y="159758"/>
                  </a:lnTo>
                  <a:lnTo>
                    <a:pt x="443593" y="159747"/>
                  </a:lnTo>
                  <a:lnTo>
                    <a:pt x="445192" y="159735"/>
                  </a:lnTo>
                  <a:lnTo>
                    <a:pt x="446743" y="159701"/>
                  </a:lnTo>
                  <a:lnTo>
                    <a:pt x="448246" y="159655"/>
                  </a:lnTo>
                  <a:lnTo>
                    <a:pt x="449748" y="159598"/>
                  </a:lnTo>
                  <a:lnTo>
                    <a:pt x="451251" y="159517"/>
                  </a:lnTo>
                  <a:lnTo>
                    <a:pt x="452753" y="159437"/>
                  </a:lnTo>
                  <a:lnTo>
                    <a:pt x="454207" y="159345"/>
                  </a:lnTo>
                  <a:lnTo>
                    <a:pt x="455662" y="159231"/>
                  </a:lnTo>
                  <a:lnTo>
                    <a:pt x="457067" y="159116"/>
                  </a:lnTo>
                  <a:lnTo>
                    <a:pt x="458473" y="158978"/>
                  </a:lnTo>
                  <a:lnTo>
                    <a:pt x="459878" y="158829"/>
                  </a:lnTo>
                  <a:lnTo>
                    <a:pt x="461235" y="158680"/>
                  </a:lnTo>
                  <a:lnTo>
                    <a:pt x="462544" y="158508"/>
                  </a:lnTo>
                  <a:lnTo>
                    <a:pt x="463853" y="158325"/>
                  </a:lnTo>
                  <a:lnTo>
                    <a:pt x="465113" y="158141"/>
                  </a:lnTo>
                  <a:lnTo>
                    <a:pt x="466325" y="157935"/>
                  </a:lnTo>
                  <a:lnTo>
                    <a:pt x="467537" y="157717"/>
                  </a:lnTo>
                  <a:lnTo>
                    <a:pt x="468700" y="157499"/>
                  </a:lnTo>
                  <a:lnTo>
                    <a:pt x="469863" y="157258"/>
                  </a:lnTo>
                  <a:lnTo>
                    <a:pt x="470978" y="157017"/>
                  </a:lnTo>
                  <a:lnTo>
                    <a:pt x="472044" y="156753"/>
                  </a:lnTo>
                  <a:lnTo>
                    <a:pt x="473062" y="156489"/>
                  </a:lnTo>
                  <a:lnTo>
                    <a:pt x="474031" y="156214"/>
                  </a:lnTo>
                  <a:lnTo>
                    <a:pt x="475001" y="155916"/>
                  </a:lnTo>
                  <a:lnTo>
                    <a:pt x="475922" y="155618"/>
                  </a:lnTo>
                  <a:lnTo>
                    <a:pt x="476794" y="155319"/>
                  </a:lnTo>
                  <a:lnTo>
                    <a:pt x="477618" y="154998"/>
                  </a:lnTo>
                  <a:lnTo>
                    <a:pt x="478394" y="154666"/>
                  </a:lnTo>
                  <a:lnTo>
                    <a:pt x="479121" y="154333"/>
                  </a:lnTo>
                  <a:lnTo>
                    <a:pt x="479799" y="153989"/>
                  </a:lnTo>
                  <a:lnTo>
                    <a:pt x="480429" y="153633"/>
                  </a:lnTo>
                  <a:lnTo>
                    <a:pt x="481059" y="153266"/>
                  </a:lnTo>
                  <a:lnTo>
                    <a:pt x="481593" y="152899"/>
                  </a:lnTo>
                  <a:lnTo>
                    <a:pt x="482077" y="152509"/>
                  </a:lnTo>
                  <a:lnTo>
                    <a:pt x="482514" y="152119"/>
                  </a:lnTo>
                  <a:lnTo>
                    <a:pt x="482853" y="151729"/>
                  </a:lnTo>
                  <a:lnTo>
                    <a:pt x="483192" y="151316"/>
                  </a:lnTo>
                  <a:lnTo>
                    <a:pt x="483434" y="150903"/>
                  </a:lnTo>
                  <a:lnTo>
                    <a:pt x="483677" y="150479"/>
                  </a:lnTo>
                  <a:lnTo>
                    <a:pt x="483822" y="150043"/>
                  </a:lnTo>
                  <a:lnTo>
                    <a:pt x="483919" y="149607"/>
                  </a:lnTo>
                  <a:lnTo>
                    <a:pt x="483919" y="149160"/>
                  </a:lnTo>
                  <a:lnTo>
                    <a:pt x="483871" y="148713"/>
                  </a:lnTo>
                  <a:lnTo>
                    <a:pt x="483774" y="148242"/>
                  </a:lnTo>
                  <a:lnTo>
                    <a:pt x="483628" y="147783"/>
                  </a:lnTo>
                  <a:lnTo>
                    <a:pt x="483338" y="147267"/>
                  </a:lnTo>
                  <a:lnTo>
                    <a:pt x="483047" y="146763"/>
                  </a:lnTo>
                  <a:lnTo>
                    <a:pt x="482659" y="146258"/>
                  </a:lnTo>
                  <a:lnTo>
                    <a:pt x="482223" y="145765"/>
                  </a:lnTo>
                  <a:lnTo>
                    <a:pt x="481738" y="145271"/>
                  </a:lnTo>
                  <a:lnTo>
                    <a:pt x="481205" y="144790"/>
                  </a:lnTo>
                  <a:lnTo>
                    <a:pt x="480575" y="144308"/>
                  </a:lnTo>
                  <a:lnTo>
                    <a:pt x="479896" y="143826"/>
                  </a:lnTo>
                  <a:lnTo>
                    <a:pt x="479169" y="143356"/>
                  </a:lnTo>
                  <a:lnTo>
                    <a:pt x="478394" y="142886"/>
                  </a:lnTo>
                  <a:lnTo>
                    <a:pt x="477570" y="142415"/>
                  </a:lnTo>
                  <a:lnTo>
                    <a:pt x="476697" y="141957"/>
                  </a:lnTo>
                  <a:lnTo>
                    <a:pt x="475776" y="141509"/>
                  </a:lnTo>
                  <a:lnTo>
                    <a:pt x="474807" y="141062"/>
                  </a:lnTo>
                  <a:lnTo>
                    <a:pt x="473789" y="140615"/>
                  </a:lnTo>
                  <a:lnTo>
                    <a:pt x="472723" y="140179"/>
                  </a:lnTo>
                  <a:lnTo>
                    <a:pt x="471608" y="139743"/>
                  </a:lnTo>
                  <a:lnTo>
                    <a:pt x="470445" y="139307"/>
                  </a:lnTo>
                  <a:lnTo>
                    <a:pt x="469233" y="138894"/>
                  </a:lnTo>
                  <a:lnTo>
                    <a:pt x="467973" y="138470"/>
                  </a:lnTo>
                  <a:lnTo>
                    <a:pt x="466713" y="138057"/>
                  </a:lnTo>
                  <a:lnTo>
                    <a:pt x="465355" y="137655"/>
                  </a:lnTo>
                  <a:lnTo>
                    <a:pt x="463998" y="137254"/>
                  </a:lnTo>
                  <a:lnTo>
                    <a:pt x="462593" y="136864"/>
                  </a:lnTo>
                  <a:lnTo>
                    <a:pt x="461187" y="136474"/>
                  </a:lnTo>
                  <a:lnTo>
                    <a:pt x="459684" y="136095"/>
                  </a:lnTo>
                  <a:lnTo>
                    <a:pt x="458182" y="135717"/>
                  </a:lnTo>
                  <a:lnTo>
                    <a:pt x="456631" y="135350"/>
                  </a:lnTo>
                  <a:lnTo>
                    <a:pt x="455080" y="134983"/>
                  </a:lnTo>
                  <a:lnTo>
                    <a:pt x="453432" y="134627"/>
                  </a:lnTo>
                  <a:lnTo>
                    <a:pt x="451832" y="134271"/>
                  </a:lnTo>
                  <a:lnTo>
                    <a:pt x="450136" y="133927"/>
                  </a:lnTo>
                  <a:lnTo>
                    <a:pt x="448440" y="133583"/>
                  </a:lnTo>
                  <a:lnTo>
                    <a:pt x="446743" y="133251"/>
                  </a:lnTo>
                  <a:lnTo>
                    <a:pt x="444998" y="132929"/>
                  </a:lnTo>
                  <a:lnTo>
                    <a:pt x="443253" y="132608"/>
                  </a:lnTo>
                  <a:lnTo>
                    <a:pt x="441460" y="132299"/>
                  </a:lnTo>
                  <a:lnTo>
                    <a:pt x="439618" y="131989"/>
                  </a:lnTo>
                  <a:lnTo>
                    <a:pt x="437825" y="131691"/>
                  </a:lnTo>
                  <a:lnTo>
                    <a:pt x="435934" y="131404"/>
                  </a:lnTo>
                  <a:lnTo>
                    <a:pt x="434093" y="131117"/>
                  </a:lnTo>
                  <a:lnTo>
                    <a:pt x="432202" y="130842"/>
                  </a:lnTo>
                  <a:lnTo>
                    <a:pt x="430264" y="130578"/>
                  </a:lnTo>
                  <a:lnTo>
                    <a:pt x="428373" y="130314"/>
                  </a:lnTo>
                  <a:lnTo>
                    <a:pt x="426434" y="130062"/>
                  </a:lnTo>
                  <a:lnTo>
                    <a:pt x="424496" y="129810"/>
                  </a:lnTo>
                  <a:lnTo>
                    <a:pt x="422557" y="129569"/>
                  </a:lnTo>
                  <a:lnTo>
                    <a:pt x="420570" y="129339"/>
                  </a:lnTo>
                  <a:lnTo>
                    <a:pt x="418582" y="129110"/>
                  </a:lnTo>
                  <a:lnTo>
                    <a:pt x="416595" y="128892"/>
                  </a:lnTo>
                  <a:lnTo>
                    <a:pt x="414608" y="128685"/>
                  </a:lnTo>
                  <a:lnTo>
                    <a:pt x="412621" y="128479"/>
                  </a:lnTo>
                  <a:lnTo>
                    <a:pt x="410633" y="128295"/>
                  </a:lnTo>
                  <a:lnTo>
                    <a:pt x="408598" y="128100"/>
                  </a:lnTo>
                  <a:lnTo>
                    <a:pt x="406610" y="127928"/>
                  </a:lnTo>
                  <a:lnTo>
                    <a:pt x="404575" y="127756"/>
                  </a:lnTo>
                  <a:lnTo>
                    <a:pt x="402588" y="127596"/>
                  </a:lnTo>
                  <a:lnTo>
                    <a:pt x="400552" y="127447"/>
                  </a:lnTo>
                  <a:lnTo>
                    <a:pt x="398565" y="127298"/>
                  </a:lnTo>
                  <a:lnTo>
                    <a:pt x="396577" y="127171"/>
                  </a:lnTo>
                  <a:lnTo>
                    <a:pt x="394542" y="127034"/>
                  </a:lnTo>
                  <a:lnTo>
                    <a:pt x="392554" y="126919"/>
                  </a:lnTo>
                  <a:lnTo>
                    <a:pt x="390567" y="126816"/>
                  </a:lnTo>
                  <a:lnTo>
                    <a:pt x="388580" y="126713"/>
                  </a:lnTo>
                  <a:lnTo>
                    <a:pt x="386641" y="126621"/>
                  </a:lnTo>
                  <a:lnTo>
                    <a:pt x="384654" y="126529"/>
                  </a:lnTo>
                  <a:lnTo>
                    <a:pt x="382715" y="126460"/>
                  </a:lnTo>
                  <a:lnTo>
                    <a:pt x="380728" y="126391"/>
                  </a:lnTo>
                  <a:lnTo>
                    <a:pt x="378741" y="126323"/>
                  </a:lnTo>
                  <a:lnTo>
                    <a:pt x="376753" y="126277"/>
                  </a:lnTo>
                  <a:lnTo>
                    <a:pt x="374815" y="126231"/>
                  </a:lnTo>
                  <a:lnTo>
                    <a:pt x="372827" y="126196"/>
                  </a:lnTo>
                  <a:lnTo>
                    <a:pt x="370840" y="126162"/>
                  </a:lnTo>
                  <a:lnTo>
                    <a:pt x="368853" y="126139"/>
                  </a:lnTo>
                  <a:lnTo>
                    <a:pt x="366914" y="126128"/>
                  </a:lnTo>
                  <a:lnTo>
                    <a:pt x="364927" y="126116"/>
                  </a:lnTo>
                  <a:lnTo>
                    <a:pt x="362940" y="126116"/>
                  </a:lnTo>
                  <a:lnTo>
                    <a:pt x="361001" y="126128"/>
                  </a:lnTo>
                  <a:lnTo>
                    <a:pt x="359014" y="126139"/>
                  </a:lnTo>
                  <a:lnTo>
                    <a:pt x="357026" y="126162"/>
                  </a:lnTo>
                  <a:lnTo>
                    <a:pt x="355087" y="126196"/>
                  </a:lnTo>
                  <a:lnTo>
                    <a:pt x="353149" y="126231"/>
                  </a:lnTo>
                  <a:lnTo>
                    <a:pt x="351161" y="126277"/>
                  </a:lnTo>
                  <a:lnTo>
                    <a:pt x="349223" y="126323"/>
                  </a:lnTo>
                  <a:lnTo>
                    <a:pt x="347284" y="126380"/>
                  </a:lnTo>
                  <a:lnTo>
                    <a:pt x="345345" y="126449"/>
                  </a:lnTo>
                  <a:lnTo>
                    <a:pt x="343406" y="126518"/>
                  </a:lnTo>
                  <a:lnTo>
                    <a:pt x="341468" y="126598"/>
                  </a:lnTo>
                  <a:lnTo>
                    <a:pt x="339529" y="126690"/>
                  </a:lnTo>
                  <a:lnTo>
                    <a:pt x="337638" y="126781"/>
                  </a:lnTo>
                  <a:lnTo>
                    <a:pt x="335700" y="126885"/>
                  </a:lnTo>
                  <a:lnTo>
                    <a:pt x="333809" y="126988"/>
                  </a:lnTo>
                  <a:lnTo>
                    <a:pt x="331919" y="127103"/>
                  </a:lnTo>
                  <a:lnTo>
                    <a:pt x="330029" y="127229"/>
                  </a:lnTo>
                  <a:lnTo>
                    <a:pt x="328138" y="127355"/>
                  </a:lnTo>
                  <a:lnTo>
                    <a:pt x="326248" y="127493"/>
                  </a:lnTo>
                  <a:lnTo>
                    <a:pt x="324406" y="127630"/>
                  </a:lnTo>
                  <a:lnTo>
                    <a:pt x="322565" y="127779"/>
                  </a:lnTo>
                  <a:lnTo>
                    <a:pt x="320674" y="127928"/>
                  </a:lnTo>
                  <a:lnTo>
                    <a:pt x="318881" y="128089"/>
                  </a:lnTo>
                  <a:lnTo>
                    <a:pt x="317039" y="128261"/>
                  </a:lnTo>
                  <a:lnTo>
                    <a:pt x="315197" y="128433"/>
                  </a:lnTo>
                  <a:lnTo>
                    <a:pt x="313404" y="128617"/>
                  </a:lnTo>
                  <a:lnTo>
                    <a:pt x="311610" y="128800"/>
                  </a:lnTo>
                  <a:lnTo>
                    <a:pt x="309866" y="128995"/>
                  </a:lnTo>
                  <a:lnTo>
                    <a:pt x="308072" y="129190"/>
                  </a:lnTo>
                  <a:lnTo>
                    <a:pt x="306327" y="129397"/>
                  </a:lnTo>
                  <a:lnTo>
                    <a:pt x="304582" y="129603"/>
                  </a:lnTo>
                  <a:lnTo>
                    <a:pt x="302837" y="129821"/>
                  </a:lnTo>
                  <a:lnTo>
                    <a:pt x="301141" y="130050"/>
                  </a:lnTo>
                  <a:lnTo>
                    <a:pt x="299445" y="130280"/>
                  </a:lnTo>
                  <a:lnTo>
                    <a:pt x="297748" y="130509"/>
                  </a:lnTo>
                  <a:lnTo>
                    <a:pt x="296052" y="130750"/>
                  </a:lnTo>
                  <a:lnTo>
                    <a:pt x="294404" y="131002"/>
                  </a:lnTo>
                  <a:lnTo>
                    <a:pt x="292756" y="131255"/>
                  </a:lnTo>
                  <a:lnTo>
                    <a:pt x="291108" y="131519"/>
                  </a:lnTo>
                  <a:lnTo>
                    <a:pt x="289508" y="131782"/>
                  </a:lnTo>
                  <a:lnTo>
                    <a:pt x="287909" y="132046"/>
                  </a:lnTo>
                  <a:lnTo>
                    <a:pt x="286358" y="132322"/>
                  </a:lnTo>
                  <a:lnTo>
                    <a:pt x="284758" y="132608"/>
                  </a:lnTo>
                  <a:lnTo>
                    <a:pt x="283256" y="132895"/>
                  </a:lnTo>
                  <a:lnTo>
                    <a:pt x="281705" y="133193"/>
                  </a:lnTo>
                  <a:lnTo>
                    <a:pt x="280202" y="133491"/>
                  </a:lnTo>
                  <a:lnTo>
                    <a:pt x="278700" y="133790"/>
                  </a:lnTo>
                  <a:lnTo>
                    <a:pt x="277246" y="134099"/>
                  </a:lnTo>
                  <a:lnTo>
                    <a:pt x="275792" y="134421"/>
                  </a:lnTo>
                  <a:lnTo>
                    <a:pt x="274337" y="134742"/>
                  </a:lnTo>
                  <a:lnTo>
                    <a:pt x="272932" y="135063"/>
                  </a:lnTo>
                  <a:lnTo>
                    <a:pt x="272108" y="132585"/>
                  </a:lnTo>
                  <a:lnTo>
                    <a:pt x="271235" y="130108"/>
                  </a:lnTo>
                  <a:lnTo>
                    <a:pt x="270218" y="127630"/>
                  </a:lnTo>
                  <a:lnTo>
                    <a:pt x="269151" y="125153"/>
                  </a:lnTo>
                  <a:lnTo>
                    <a:pt x="268036" y="122675"/>
                  </a:lnTo>
                  <a:lnTo>
                    <a:pt x="266776" y="120209"/>
                  </a:lnTo>
                  <a:lnTo>
                    <a:pt x="265468" y="117743"/>
                  </a:lnTo>
                  <a:lnTo>
                    <a:pt x="264062" y="115277"/>
                  </a:lnTo>
                  <a:lnTo>
                    <a:pt x="262559" y="112811"/>
                  </a:lnTo>
                  <a:lnTo>
                    <a:pt x="261008" y="110345"/>
                  </a:lnTo>
                  <a:lnTo>
                    <a:pt x="259360" y="107890"/>
                  </a:lnTo>
                  <a:lnTo>
                    <a:pt x="257664" y="105435"/>
                  </a:lnTo>
                  <a:lnTo>
                    <a:pt x="255822" y="102981"/>
                  </a:lnTo>
                  <a:lnTo>
                    <a:pt x="253932" y="100537"/>
                  </a:lnTo>
                  <a:lnTo>
                    <a:pt x="251945" y="98083"/>
                  </a:lnTo>
                  <a:lnTo>
                    <a:pt x="249909" y="95640"/>
                  </a:lnTo>
                  <a:lnTo>
                    <a:pt x="249909" y="95640"/>
                  </a:lnTo>
                  <a:lnTo>
                    <a:pt x="252526" y="96076"/>
                  </a:lnTo>
                  <a:lnTo>
                    <a:pt x="255144" y="96500"/>
                  </a:lnTo>
                  <a:lnTo>
                    <a:pt x="260427" y="97337"/>
                  </a:lnTo>
                  <a:lnTo>
                    <a:pt x="265710" y="98152"/>
                  </a:lnTo>
                  <a:lnTo>
                    <a:pt x="270993" y="98966"/>
                  </a:lnTo>
                  <a:lnTo>
                    <a:pt x="276276" y="99757"/>
                  </a:lnTo>
                  <a:lnTo>
                    <a:pt x="281414" y="100560"/>
                  </a:lnTo>
                  <a:lnTo>
                    <a:pt x="286503" y="101352"/>
                  </a:lnTo>
                  <a:lnTo>
                    <a:pt x="288975" y="101753"/>
                  </a:lnTo>
                  <a:lnTo>
                    <a:pt x="291399" y="102155"/>
                  </a:lnTo>
                  <a:lnTo>
                    <a:pt x="300462" y="103680"/>
                  </a:lnTo>
                  <a:lnTo>
                    <a:pt x="309478" y="105217"/>
                  </a:lnTo>
                  <a:lnTo>
                    <a:pt x="327557" y="108303"/>
                  </a:lnTo>
                  <a:lnTo>
                    <a:pt x="336669" y="109828"/>
                  </a:lnTo>
                  <a:lnTo>
                    <a:pt x="341225" y="110585"/>
                  </a:lnTo>
                  <a:lnTo>
                    <a:pt x="345781" y="111342"/>
                  </a:lnTo>
                  <a:lnTo>
                    <a:pt x="350386" y="112088"/>
                  </a:lnTo>
                  <a:lnTo>
                    <a:pt x="354991" y="112822"/>
                  </a:lnTo>
                  <a:lnTo>
                    <a:pt x="359595" y="113556"/>
                  </a:lnTo>
                  <a:lnTo>
                    <a:pt x="364248" y="114267"/>
                  </a:lnTo>
                  <a:lnTo>
                    <a:pt x="366575" y="114623"/>
                  </a:lnTo>
                  <a:lnTo>
                    <a:pt x="369047" y="114967"/>
                  </a:lnTo>
                  <a:lnTo>
                    <a:pt x="371567" y="115311"/>
                  </a:lnTo>
                  <a:lnTo>
                    <a:pt x="374233" y="115644"/>
                  </a:lnTo>
                  <a:lnTo>
                    <a:pt x="376996" y="115976"/>
                  </a:lnTo>
                  <a:lnTo>
                    <a:pt x="379807" y="116286"/>
                  </a:lnTo>
                  <a:lnTo>
                    <a:pt x="382667" y="116596"/>
                  </a:lnTo>
                  <a:lnTo>
                    <a:pt x="385575" y="116883"/>
                  </a:lnTo>
                  <a:lnTo>
                    <a:pt x="388580" y="117146"/>
                  </a:lnTo>
                  <a:lnTo>
                    <a:pt x="391585" y="117387"/>
                  </a:lnTo>
                  <a:lnTo>
                    <a:pt x="394639" y="117617"/>
                  </a:lnTo>
                  <a:lnTo>
                    <a:pt x="397692" y="117812"/>
                  </a:lnTo>
                  <a:lnTo>
                    <a:pt x="399195" y="117903"/>
                  </a:lnTo>
                  <a:lnTo>
                    <a:pt x="400746" y="117984"/>
                  </a:lnTo>
                  <a:lnTo>
                    <a:pt x="402248" y="118053"/>
                  </a:lnTo>
                  <a:lnTo>
                    <a:pt x="403799" y="118121"/>
                  </a:lnTo>
                  <a:lnTo>
                    <a:pt x="405302" y="118167"/>
                  </a:lnTo>
                  <a:lnTo>
                    <a:pt x="406804" y="118225"/>
                  </a:lnTo>
                  <a:lnTo>
                    <a:pt x="408307" y="118259"/>
                  </a:lnTo>
                  <a:lnTo>
                    <a:pt x="409809" y="118282"/>
                  </a:lnTo>
                  <a:lnTo>
                    <a:pt x="411312" y="118305"/>
                  </a:lnTo>
                  <a:lnTo>
                    <a:pt x="412815" y="118316"/>
                  </a:lnTo>
                  <a:lnTo>
                    <a:pt x="414269" y="118316"/>
                  </a:lnTo>
                  <a:lnTo>
                    <a:pt x="415723" y="118305"/>
                  </a:lnTo>
                  <a:lnTo>
                    <a:pt x="417177" y="118282"/>
                  </a:lnTo>
                  <a:lnTo>
                    <a:pt x="418582" y="118248"/>
                  </a:lnTo>
                  <a:lnTo>
                    <a:pt x="419988" y="118213"/>
                  </a:lnTo>
                  <a:lnTo>
                    <a:pt x="421394" y="118156"/>
                  </a:lnTo>
                  <a:lnTo>
                    <a:pt x="422751" y="118087"/>
                  </a:lnTo>
                  <a:lnTo>
                    <a:pt x="424108" y="118007"/>
                  </a:lnTo>
                  <a:lnTo>
                    <a:pt x="425465" y="117915"/>
                  </a:lnTo>
                  <a:lnTo>
                    <a:pt x="426774" y="117812"/>
                  </a:lnTo>
                  <a:lnTo>
                    <a:pt x="428034" y="117685"/>
                  </a:lnTo>
                  <a:lnTo>
                    <a:pt x="429294" y="117559"/>
                  </a:lnTo>
                  <a:lnTo>
                    <a:pt x="430554" y="117410"/>
                  </a:lnTo>
                  <a:lnTo>
                    <a:pt x="431766" y="117250"/>
                  </a:lnTo>
                  <a:lnTo>
                    <a:pt x="432929" y="117078"/>
                  </a:lnTo>
                  <a:lnTo>
                    <a:pt x="434044" y="116883"/>
                  </a:lnTo>
                  <a:lnTo>
                    <a:pt x="435159" y="116688"/>
                  </a:lnTo>
                  <a:lnTo>
                    <a:pt x="436274" y="116458"/>
                  </a:lnTo>
                  <a:lnTo>
                    <a:pt x="437292" y="116229"/>
                  </a:lnTo>
                  <a:lnTo>
                    <a:pt x="438309" y="115976"/>
                  </a:lnTo>
                  <a:lnTo>
                    <a:pt x="439279" y="115713"/>
                  </a:lnTo>
                  <a:lnTo>
                    <a:pt x="440200" y="115426"/>
                  </a:lnTo>
                  <a:lnTo>
                    <a:pt x="441121" y="115128"/>
                  </a:lnTo>
                  <a:lnTo>
                    <a:pt x="441945" y="114806"/>
                  </a:lnTo>
                  <a:lnTo>
                    <a:pt x="442769" y="114474"/>
                  </a:lnTo>
                  <a:lnTo>
                    <a:pt x="443544" y="114118"/>
                  </a:lnTo>
                  <a:lnTo>
                    <a:pt x="444271" y="113740"/>
                  </a:lnTo>
                  <a:lnTo>
                    <a:pt x="444950" y="113350"/>
                  </a:lnTo>
                  <a:lnTo>
                    <a:pt x="445580" y="112948"/>
                  </a:lnTo>
                  <a:lnTo>
                    <a:pt x="446162" y="112524"/>
                  </a:lnTo>
                  <a:lnTo>
                    <a:pt x="446743" y="112031"/>
                  </a:lnTo>
                  <a:lnTo>
                    <a:pt x="447228" y="111537"/>
                  </a:lnTo>
                  <a:lnTo>
                    <a:pt x="447616" y="111056"/>
                  </a:lnTo>
                  <a:lnTo>
                    <a:pt x="447906" y="110574"/>
                  </a:lnTo>
                  <a:lnTo>
                    <a:pt x="448100" y="110104"/>
                  </a:lnTo>
                  <a:lnTo>
                    <a:pt x="448197" y="109633"/>
                  </a:lnTo>
                  <a:lnTo>
                    <a:pt x="448197" y="109175"/>
                  </a:lnTo>
                  <a:lnTo>
                    <a:pt x="448100" y="108716"/>
                  </a:lnTo>
                  <a:lnTo>
                    <a:pt x="447955" y="108257"/>
                  </a:lnTo>
                  <a:lnTo>
                    <a:pt x="447713" y="107810"/>
                  </a:lnTo>
                  <a:lnTo>
                    <a:pt x="447373" y="107362"/>
                  </a:lnTo>
                  <a:lnTo>
                    <a:pt x="446985" y="106915"/>
                  </a:lnTo>
                  <a:lnTo>
                    <a:pt x="446501" y="106479"/>
                  </a:lnTo>
                  <a:lnTo>
                    <a:pt x="445919" y="106055"/>
                  </a:lnTo>
                  <a:lnTo>
                    <a:pt x="445289" y="105619"/>
                  </a:lnTo>
                  <a:lnTo>
                    <a:pt x="444610" y="105206"/>
                  </a:lnTo>
                  <a:lnTo>
                    <a:pt x="443835" y="104781"/>
                  </a:lnTo>
                  <a:lnTo>
                    <a:pt x="443011" y="104380"/>
                  </a:lnTo>
                  <a:lnTo>
                    <a:pt x="442090" y="103967"/>
                  </a:lnTo>
                  <a:lnTo>
                    <a:pt x="441121" y="103566"/>
                  </a:lnTo>
                  <a:lnTo>
                    <a:pt x="440103" y="103176"/>
                  </a:lnTo>
                  <a:lnTo>
                    <a:pt x="439037" y="102786"/>
                  </a:lnTo>
                  <a:lnTo>
                    <a:pt x="437922" y="102396"/>
                  </a:lnTo>
                  <a:lnTo>
                    <a:pt x="436710" y="102017"/>
                  </a:lnTo>
                  <a:lnTo>
                    <a:pt x="435450" y="101639"/>
                  </a:lnTo>
                  <a:lnTo>
                    <a:pt x="434190" y="101272"/>
                  </a:lnTo>
                  <a:lnTo>
                    <a:pt x="432832" y="100916"/>
                  </a:lnTo>
                  <a:lnTo>
                    <a:pt x="431475" y="100549"/>
                  </a:lnTo>
                  <a:lnTo>
                    <a:pt x="430021" y="100205"/>
                  </a:lnTo>
                  <a:lnTo>
                    <a:pt x="428567" y="99849"/>
                  </a:lnTo>
                  <a:lnTo>
                    <a:pt x="427065" y="99517"/>
                  </a:lnTo>
                  <a:lnTo>
                    <a:pt x="425514" y="99173"/>
                  </a:lnTo>
                  <a:lnTo>
                    <a:pt x="423914" y="98851"/>
                  </a:lnTo>
                  <a:lnTo>
                    <a:pt x="422315" y="98519"/>
                  </a:lnTo>
                  <a:lnTo>
                    <a:pt x="420667" y="98198"/>
                  </a:lnTo>
                  <a:lnTo>
                    <a:pt x="419019" y="97888"/>
                  </a:lnTo>
                  <a:lnTo>
                    <a:pt x="417322" y="97578"/>
                  </a:lnTo>
                  <a:lnTo>
                    <a:pt x="415577" y="97280"/>
                  </a:lnTo>
                  <a:lnTo>
                    <a:pt x="413832" y="96993"/>
                  </a:lnTo>
                  <a:lnTo>
                    <a:pt x="412088" y="96695"/>
                  </a:lnTo>
                  <a:lnTo>
                    <a:pt x="410294" y="96420"/>
                  </a:lnTo>
                  <a:lnTo>
                    <a:pt x="408501" y="96144"/>
                  </a:lnTo>
                  <a:lnTo>
                    <a:pt x="404866" y="95605"/>
                  </a:lnTo>
                  <a:lnTo>
                    <a:pt x="401182" y="95089"/>
                  </a:lnTo>
                  <a:lnTo>
                    <a:pt x="397498" y="94607"/>
                  </a:lnTo>
                  <a:lnTo>
                    <a:pt x="393766" y="94149"/>
                  </a:lnTo>
                  <a:lnTo>
                    <a:pt x="390082" y="93713"/>
                  </a:lnTo>
                  <a:lnTo>
                    <a:pt x="386447" y="93311"/>
                  </a:lnTo>
                  <a:lnTo>
                    <a:pt x="382812" y="92921"/>
                  </a:lnTo>
                  <a:lnTo>
                    <a:pt x="379274" y="92577"/>
                  </a:lnTo>
                  <a:lnTo>
                    <a:pt x="375784" y="92244"/>
                  </a:lnTo>
                  <a:lnTo>
                    <a:pt x="372440" y="91946"/>
                  </a:lnTo>
                  <a:lnTo>
                    <a:pt x="369144" y="91671"/>
                  </a:lnTo>
                  <a:lnTo>
                    <a:pt x="365411" y="91384"/>
                  </a:lnTo>
                  <a:lnTo>
                    <a:pt x="361631" y="91109"/>
                  </a:lnTo>
                  <a:lnTo>
                    <a:pt x="357850" y="90868"/>
                  </a:lnTo>
                  <a:lnTo>
                    <a:pt x="354021" y="90639"/>
                  </a:lnTo>
                  <a:lnTo>
                    <a:pt x="350192" y="90432"/>
                  </a:lnTo>
                  <a:lnTo>
                    <a:pt x="346363" y="90249"/>
                  </a:lnTo>
                  <a:lnTo>
                    <a:pt x="342534" y="90077"/>
                  </a:lnTo>
                  <a:lnTo>
                    <a:pt x="338656" y="89927"/>
                  </a:lnTo>
                  <a:lnTo>
                    <a:pt x="334730" y="89813"/>
                  </a:lnTo>
                  <a:lnTo>
                    <a:pt x="330853" y="89710"/>
                  </a:lnTo>
                  <a:lnTo>
                    <a:pt x="326927" y="89629"/>
                  </a:lnTo>
                  <a:lnTo>
                    <a:pt x="323049" y="89560"/>
                  </a:lnTo>
                  <a:lnTo>
                    <a:pt x="319123" y="89526"/>
                  </a:lnTo>
                  <a:lnTo>
                    <a:pt x="315197" y="89503"/>
                  </a:lnTo>
                  <a:lnTo>
                    <a:pt x="311223" y="89503"/>
                  </a:lnTo>
                  <a:lnTo>
                    <a:pt x="307297" y="89526"/>
                  </a:lnTo>
                  <a:lnTo>
                    <a:pt x="302983" y="89572"/>
                  </a:lnTo>
                  <a:lnTo>
                    <a:pt x="298669" y="89629"/>
                  </a:lnTo>
                  <a:lnTo>
                    <a:pt x="290042" y="89778"/>
                  </a:lnTo>
                  <a:lnTo>
                    <a:pt x="285776" y="89847"/>
                  </a:lnTo>
                  <a:lnTo>
                    <a:pt x="281462" y="89905"/>
                  </a:lnTo>
                  <a:lnTo>
                    <a:pt x="277149" y="89950"/>
                  </a:lnTo>
                  <a:lnTo>
                    <a:pt x="272835" y="89985"/>
                  </a:lnTo>
                  <a:lnTo>
                    <a:pt x="270848" y="89985"/>
                  </a:lnTo>
                  <a:lnTo>
                    <a:pt x="268957" y="89973"/>
                  </a:lnTo>
                  <a:lnTo>
                    <a:pt x="267067" y="89950"/>
                  </a:lnTo>
                  <a:lnTo>
                    <a:pt x="265225" y="89916"/>
                  </a:lnTo>
                  <a:lnTo>
                    <a:pt x="263383" y="89870"/>
                  </a:lnTo>
                  <a:lnTo>
                    <a:pt x="261542" y="89824"/>
                  </a:lnTo>
                  <a:lnTo>
                    <a:pt x="259748" y="89767"/>
                  </a:lnTo>
                  <a:lnTo>
                    <a:pt x="257955" y="89698"/>
                  </a:lnTo>
                  <a:lnTo>
                    <a:pt x="254417" y="89549"/>
                  </a:lnTo>
                  <a:lnTo>
                    <a:pt x="250927" y="89377"/>
                  </a:lnTo>
                  <a:lnTo>
                    <a:pt x="247437" y="89193"/>
                  </a:lnTo>
                  <a:lnTo>
                    <a:pt x="243899" y="88998"/>
                  </a:lnTo>
                  <a:lnTo>
                    <a:pt x="241524" y="86521"/>
                  </a:lnTo>
                  <a:lnTo>
                    <a:pt x="239003" y="84055"/>
                  </a:lnTo>
                  <a:lnTo>
                    <a:pt x="236434" y="81589"/>
                  </a:lnTo>
                  <a:lnTo>
                    <a:pt x="233769" y="79123"/>
                  </a:lnTo>
                  <a:lnTo>
                    <a:pt x="231006" y="76668"/>
                  </a:lnTo>
                  <a:lnTo>
                    <a:pt x="228195" y="74213"/>
                  </a:lnTo>
                  <a:lnTo>
                    <a:pt x="225286" y="71759"/>
                  </a:lnTo>
                  <a:lnTo>
                    <a:pt x="222281" y="69315"/>
                  </a:lnTo>
                  <a:lnTo>
                    <a:pt x="219179" y="66884"/>
                  </a:lnTo>
                  <a:lnTo>
                    <a:pt x="215980" y="64452"/>
                  </a:lnTo>
                  <a:lnTo>
                    <a:pt x="212733" y="62032"/>
                  </a:lnTo>
                  <a:lnTo>
                    <a:pt x="209388" y="59612"/>
                  </a:lnTo>
                  <a:lnTo>
                    <a:pt x="205996" y="57203"/>
                  </a:lnTo>
                  <a:lnTo>
                    <a:pt x="202457" y="54794"/>
                  </a:lnTo>
                  <a:lnTo>
                    <a:pt x="198871" y="52397"/>
                  </a:lnTo>
                  <a:lnTo>
                    <a:pt x="195187" y="50000"/>
                  </a:lnTo>
                  <a:lnTo>
                    <a:pt x="197707" y="50665"/>
                  </a:lnTo>
                  <a:lnTo>
                    <a:pt x="200228" y="51330"/>
                  </a:lnTo>
                  <a:lnTo>
                    <a:pt x="202845" y="51984"/>
                  </a:lnTo>
                  <a:lnTo>
                    <a:pt x="205414" y="52626"/>
                  </a:lnTo>
                  <a:lnTo>
                    <a:pt x="208080" y="53269"/>
                  </a:lnTo>
                  <a:lnTo>
                    <a:pt x="210746" y="53899"/>
                  </a:lnTo>
                  <a:lnTo>
                    <a:pt x="213460" y="54519"/>
                  </a:lnTo>
                  <a:lnTo>
                    <a:pt x="216223" y="55127"/>
                  </a:lnTo>
                  <a:lnTo>
                    <a:pt x="218985" y="55735"/>
                  </a:lnTo>
                  <a:lnTo>
                    <a:pt x="221797" y="56320"/>
                  </a:lnTo>
                  <a:lnTo>
                    <a:pt x="224656" y="56905"/>
                  </a:lnTo>
                  <a:lnTo>
                    <a:pt x="227516" y="57490"/>
                  </a:lnTo>
                  <a:lnTo>
                    <a:pt x="230424" y="58052"/>
                  </a:lnTo>
                  <a:lnTo>
                    <a:pt x="233381" y="58614"/>
                  </a:lnTo>
                  <a:lnTo>
                    <a:pt x="236337" y="59164"/>
                  </a:lnTo>
                  <a:lnTo>
                    <a:pt x="239343" y="59703"/>
                  </a:lnTo>
                  <a:lnTo>
                    <a:pt x="242348" y="60231"/>
                  </a:lnTo>
                  <a:lnTo>
                    <a:pt x="245450" y="60747"/>
                  </a:lnTo>
                  <a:lnTo>
                    <a:pt x="248552" y="61263"/>
                  </a:lnTo>
                  <a:lnTo>
                    <a:pt x="251654" y="61757"/>
                  </a:lnTo>
                  <a:lnTo>
                    <a:pt x="254804" y="62250"/>
                  </a:lnTo>
                  <a:lnTo>
                    <a:pt x="258003" y="62732"/>
                  </a:lnTo>
                  <a:lnTo>
                    <a:pt x="261202" y="63202"/>
                  </a:lnTo>
                  <a:lnTo>
                    <a:pt x="264450" y="63661"/>
                  </a:lnTo>
                  <a:lnTo>
                    <a:pt x="267746" y="64119"/>
                  </a:lnTo>
                  <a:lnTo>
                    <a:pt x="271042" y="64555"/>
                  </a:lnTo>
                  <a:lnTo>
                    <a:pt x="274337" y="64980"/>
                  </a:lnTo>
                  <a:lnTo>
                    <a:pt x="277682" y="65404"/>
                  </a:lnTo>
                  <a:lnTo>
                    <a:pt x="281075" y="65806"/>
                  </a:lnTo>
                  <a:lnTo>
                    <a:pt x="284516" y="66207"/>
                  </a:lnTo>
                  <a:lnTo>
                    <a:pt x="287957" y="66586"/>
                  </a:lnTo>
                  <a:lnTo>
                    <a:pt x="291399" y="66964"/>
                  </a:lnTo>
                  <a:lnTo>
                    <a:pt x="294307" y="67262"/>
                  </a:lnTo>
                  <a:lnTo>
                    <a:pt x="297409" y="67583"/>
                  </a:lnTo>
                  <a:lnTo>
                    <a:pt x="300656" y="67905"/>
                  </a:lnTo>
                  <a:lnTo>
                    <a:pt x="304098" y="68237"/>
                  </a:lnTo>
                  <a:lnTo>
                    <a:pt x="307684" y="68558"/>
                  </a:lnTo>
                  <a:lnTo>
                    <a:pt x="311368" y="68891"/>
                  </a:lnTo>
                  <a:lnTo>
                    <a:pt x="315197" y="69212"/>
                  </a:lnTo>
                  <a:lnTo>
                    <a:pt x="319123" y="69522"/>
                  </a:lnTo>
                  <a:lnTo>
                    <a:pt x="323146" y="69820"/>
                  </a:lnTo>
                  <a:lnTo>
                    <a:pt x="327169" y="70095"/>
                  </a:lnTo>
                  <a:lnTo>
                    <a:pt x="331337" y="70359"/>
                  </a:lnTo>
                  <a:lnTo>
                    <a:pt x="335457" y="70600"/>
                  </a:lnTo>
                  <a:lnTo>
                    <a:pt x="337542" y="70703"/>
                  </a:lnTo>
                  <a:lnTo>
                    <a:pt x="339674" y="70807"/>
                  </a:lnTo>
                  <a:lnTo>
                    <a:pt x="341758" y="70898"/>
                  </a:lnTo>
                  <a:lnTo>
                    <a:pt x="343843" y="70990"/>
                  </a:lnTo>
                  <a:lnTo>
                    <a:pt x="345927" y="71059"/>
                  </a:lnTo>
                  <a:lnTo>
                    <a:pt x="348011" y="71128"/>
                  </a:lnTo>
                  <a:lnTo>
                    <a:pt x="350095" y="71185"/>
                  </a:lnTo>
                  <a:lnTo>
                    <a:pt x="352179" y="71242"/>
                  </a:lnTo>
                  <a:lnTo>
                    <a:pt x="354264" y="71277"/>
                  </a:lnTo>
                  <a:lnTo>
                    <a:pt x="356299" y="71311"/>
                  </a:lnTo>
                  <a:lnTo>
                    <a:pt x="358335" y="71323"/>
                  </a:lnTo>
                  <a:lnTo>
                    <a:pt x="360371" y="71334"/>
                  </a:lnTo>
                  <a:lnTo>
                    <a:pt x="362358" y="71323"/>
                  </a:lnTo>
                  <a:lnTo>
                    <a:pt x="364345" y="71311"/>
                  </a:lnTo>
                  <a:lnTo>
                    <a:pt x="366332" y="71277"/>
                  </a:lnTo>
                  <a:lnTo>
                    <a:pt x="368271" y="71231"/>
                  </a:lnTo>
                  <a:lnTo>
                    <a:pt x="370161" y="71174"/>
                  </a:lnTo>
                  <a:lnTo>
                    <a:pt x="372052" y="71105"/>
                  </a:lnTo>
                  <a:lnTo>
                    <a:pt x="373894" y="71013"/>
                  </a:lnTo>
                  <a:lnTo>
                    <a:pt x="375735" y="70910"/>
                  </a:lnTo>
                  <a:lnTo>
                    <a:pt x="377529" y="70795"/>
                  </a:lnTo>
                  <a:lnTo>
                    <a:pt x="379274" y="70657"/>
                  </a:lnTo>
                  <a:lnTo>
                    <a:pt x="381019" y="70508"/>
                  </a:lnTo>
                  <a:lnTo>
                    <a:pt x="382715" y="70348"/>
                  </a:lnTo>
                  <a:lnTo>
                    <a:pt x="384363" y="70164"/>
                  </a:lnTo>
                  <a:lnTo>
                    <a:pt x="385962" y="69958"/>
                  </a:lnTo>
                  <a:lnTo>
                    <a:pt x="387514" y="69740"/>
                  </a:lnTo>
                  <a:lnTo>
                    <a:pt x="389016" y="69499"/>
                  </a:lnTo>
                  <a:lnTo>
                    <a:pt x="390470" y="69247"/>
                  </a:lnTo>
                  <a:lnTo>
                    <a:pt x="391876" y="68971"/>
                  </a:lnTo>
                  <a:lnTo>
                    <a:pt x="393233" y="68673"/>
                  </a:lnTo>
                  <a:lnTo>
                    <a:pt x="394542" y="68352"/>
                  </a:lnTo>
                  <a:lnTo>
                    <a:pt x="395802" y="68019"/>
                  </a:lnTo>
                  <a:lnTo>
                    <a:pt x="397014" y="67664"/>
                  </a:lnTo>
                  <a:lnTo>
                    <a:pt x="398128" y="67285"/>
                  </a:lnTo>
                  <a:lnTo>
                    <a:pt x="399195" y="66884"/>
                  </a:lnTo>
                  <a:lnTo>
                    <a:pt x="400213" y="66459"/>
                  </a:lnTo>
                  <a:lnTo>
                    <a:pt x="401133" y="66012"/>
                  </a:lnTo>
                  <a:lnTo>
                    <a:pt x="402006" y="65542"/>
                  </a:lnTo>
                  <a:lnTo>
                    <a:pt x="402830" y="65049"/>
                  </a:lnTo>
                  <a:lnTo>
                    <a:pt x="403508" y="64567"/>
                  </a:lnTo>
                  <a:lnTo>
                    <a:pt x="404042" y="64096"/>
                  </a:lnTo>
                  <a:lnTo>
                    <a:pt x="404478" y="63626"/>
                  </a:lnTo>
                  <a:lnTo>
                    <a:pt x="404769" y="63167"/>
                  </a:lnTo>
                  <a:lnTo>
                    <a:pt x="404963" y="62709"/>
                  </a:lnTo>
                  <a:lnTo>
                    <a:pt x="405059" y="62261"/>
                  </a:lnTo>
                  <a:lnTo>
                    <a:pt x="405011" y="61825"/>
                  </a:lnTo>
                  <a:lnTo>
                    <a:pt x="404866" y="61389"/>
                  </a:lnTo>
                  <a:lnTo>
                    <a:pt x="404623" y="60965"/>
                  </a:lnTo>
                  <a:lnTo>
                    <a:pt x="404284" y="60541"/>
                  </a:lnTo>
                  <a:lnTo>
                    <a:pt x="403848" y="60128"/>
                  </a:lnTo>
                  <a:lnTo>
                    <a:pt x="403315" y="59726"/>
                  </a:lnTo>
                  <a:lnTo>
                    <a:pt x="402684" y="59325"/>
                  </a:lnTo>
                  <a:lnTo>
                    <a:pt x="402006" y="58935"/>
                  </a:lnTo>
                  <a:lnTo>
                    <a:pt x="401182" y="58545"/>
                  </a:lnTo>
                  <a:lnTo>
                    <a:pt x="400309" y="58166"/>
                  </a:lnTo>
                  <a:lnTo>
                    <a:pt x="399340" y="57788"/>
                  </a:lnTo>
                  <a:lnTo>
                    <a:pt x="398322" y="57421"/>
                  </a:lnTo>
                  <a:lnTo>
                    <a:pt x="397207" y="57065"/>
                  </a:lnTo>
                  <a:lnTo>
                    <a:pt x="395996" y="56710"/>
                  </a:lnTo>
                  <a:lnTo>
                    <a:pt x="394735" y="56366"/>
                  </a:lnTo>
                  <a:lnTo>
                    <a:pt x="393427" y="56021"/>
                  </a:lnTo>
                  <a:lnTo>
                    <a:pt x="392021" y="55689"/>
                  </a:lnTo>
                  <a:lnTo>
                    <a:pt x="390567" y="55368"/>
                  </a:lnTo>
                  <a:lnTo>
                    <a:pt x="389065" y="55046"/>
                  </a:lnTo>
                  <a:lnTo>
                    <a:pt x="387514" y="54737"/>
                  </a:lnTo>
                  <a:lnTo>
                    <a:pt x="385914" y="54427"/>
                  </a:lnTo>
                  <a:lnTo>
                    <a:pt x="384266" y="54129"/>
                  </a:lnTo>
                  <a:lnTo>
                    <a:pt x="382570" y="53842"/>
                  </a:lnTo>
                  <a:lnTo>
                    <a:pt x="380825" y="53555"/>
                  </a:lnTo>
                  <a:lnTo>
                    <a:pt x="379031" y="53280"/>
                  </a:lnTo>
                  <a:lnTo>
                    <a:pt x="377190" y="53005"/>
                  </a:lnTo>
                  <a:lnTo>
                    <a:pt x="375348" y="52741"/>
                  </a:lnTo>
                  <a:lnTo>
                    <a:pt x="373457" y="52489"/>
                  </a:lnTo>
                  <a:lnTo>
                    <a:pt x="371519" y="52236"/>
                  </a:lnTo>
                  <a:lnTo>
                    <a:pt x="369580" y="51995"/>
                  </a:lnTo>
                  <a:lnTo>
                    <a:pt x="367641" y="51766"/>
                  </a:lnTo>
                  <a:lnTo>
                    <a:pt x="365654" y="51537"/>
                  </a:lnTo>
                  <a:lnTo>
                    <a:pt x="363618" y="51319"/>
                  </a:lnTo>
                  <a:lnTo>
                    <a:pt x="361631" y="51101"/>
                  </a:lnTo>
                  <a:lnTo>
                    <a:pt x="359595" y="50894"/>
                  </a:lnTo>
                  <a:lnTo>
                    <a:pt x="357559" y="50699"/>
                  </a:lnTo>
                  <a:lnTo>
                    <a:pt x="355524" y="50504"/>
                  </a:lnTo>
                  <a:lnTo>
                    <a:pt x="353488" y="50321"/>
                  </a:lnTo>
                  <a:lnTo>
                    <a:pt x="349368" y="49977"/>
                  </a:lnTo>
                  <a:lnTo>
                    <a:pt x="345345" y="49655"/>
                  </a:lnTo>
                  <a:lnTo>
                    <a:pt x="341322" y="49369"/>
                  </a:lnTo>
                  <a:lnTo>
                    <a:pt x="337396" y="49105"/>
                  </a:lnTo>
                  <a:lnTo>
                    <a:pt x="333567" y="48875"/>
                  </a:lnTo>
                  <a:lnTo>
                    <a:pt x="329835" y="48680"/>
                  </a:lnTo>
                  <a:lnTo>
                    <a:pt x="326248" y="48520"/>
                  </a:lnTo>
                  <a:lnTo>
                    <a:pt x="322807" y="48382"/>
                  </a:lnTo>
                  <a:lnTo>
                    <a:pt x="319559" y="48268"/>
                  </a:lnTo>
                  <a:lnTo>
                    <a:pt x="316554" y="48187"/>
                  </a:lnTo>
                  <a:lnTo>
                    <a:pt x="313743" y="48141"/>
                  </a:lnTo>
                  <a:lnTo>
                    <a:pt x="310932" y="48107"/>
                  </a:lnTo>
                  <a:lnTo>
                    <a:pt x="308072" y="48073"/>
                  </a:lnTo>
                  <a:lnTo>
                    <a:pt x="305261" y="48061"/>
                  </a:lnTo>
                  <a:lnTo>
                    <a:pt x="299638" y="48061"/>
                  </a:lnTo>
                  <a:lnTo>
                    <a:pt x="294016" y="48095"/>
                  </a:lnTo>
                  <a:lnTo>
                    <a:pt x="288394" y="48130"/>
                  </a:lnTo>
                  <a:lnTo>
                    <a:pt x="282820" y="48187"/>
                  </a:lnTo>
                  <a:lnTo>
                    <a:pt x="277197" y="48233"/>
                  </a:lnTo>
                  <a:lnTo>
                    <a:pt x="271623" y="48268"/>
                  </a:lnTo>
                  <a:lnTo>
                    <a:pt x="266049" y="48268"/>
                  </a:lnTo>
                  <a:lnTo>
                    <a:pt x="263286" y="48256"/>
                  </a:lnTo>
                  <a:lnTo>
                    <a:pt x="260524" y="48233"/>
                  </a:lnTo>
                  <a:lnTo>
                    <a:pt x="257761" y="48199"/>
                  </a:lnTo>
                  <a:lnTo>
                    <a:pt x="254998" y="48141"/>
                  </a:lnTo>
                  <a:lnTo>
                    <a:pt x="252235" y="48084"/>
                  </a:lnTo>
                  <a:lnTo>
                    <a:pt x="249473" y="48004"/>
                  </a:lnTo>
                  <a:lnTo>
                    <a:pt x="246710" y="47900"/>
                  </a:lnTo>
                  <a:lnTo>
                    <a:pt x="243996" y="47786"/>
                  </a:lnTo>
                  <a:lnTo>
                    <a:pt x="241233" y="47648"/>
                  </a:lnTo>
                  <a:lnTo>
                    <a:pt x="238519" y="47488"/>
                  </a:lnTo>
                  <a:lnTo>
                    <a:pt x="235756" y="47304"/>
                  </a:lnTo>
                  <a:lnTo>
                    <a:pt x="233042" y="47098"/>
                  </a:lnTo>
                  <a:lnTo>
                    <a:pt x="230327" y="46857"/>
                  </a:lnTo>
                  <a:lnTo>
                    <a:pt x="227613" y="46593"/>
                  </a:lnTo>
                  <a:lnTo>
                    <a:pt x="224947" y="46318"/>
                  </a:lnTo>
                  <a:lnTo>
                    <a:pt x="222378" y="46019"/>
                  </a:lnTo>
                  <a:lnTo>
                    <a:pt x="219906" y="45710"/>
                  </a:lnTo>
                  <a:lnTo>
                    <a:pt x="217483" y="45388"/>
                  </a:lnTo>
                  <a:lnTo>
                    <a:pt x="215108" y="45056"/>
                  </a:lnTo>
                  <a:lnTo>
                    <a:pt x="212830" y="44700"/>
                  </a:lnTo>
                  <a:lnTo>
                    <a:pt x="210600" y="44345"/>
                  </a:lnTo>
                  <a:lnTo>
                    <a:pt x="208419" y="43966"/>
                  </a:lnTo>
                  <a:lnTo>
                    <a:pt x="206335" y="43588"/>
                  </a:lnTo>
                  <a:lnTo>
                    <a:pt x="204299" y="43186"/>
                  </a:lnTo>
                  <a:lnTo>
                    <a:pt x="202312" y="42773"/>
                  </a:lnTo>
                  <a:lnTo>
                    <a:pt x="200373" y="42360"/>
                  </a:lnTo>
                  <a:lnTo>
                    <a:pt x="198483" y="41924"/>
                  </a:lnTo>
                  <a:lnTo>
                    <a:pt x="196641" y="41489"/>
                  </a:lnTo>
                  <a:lnTo>
                    <a:pt x="194896" y="41030"/>
                  </a:lnTo>
                  <a:lnTo>
                    <a:pt x="193151" y="40571"/>
                  </a:lnTo>
                  <a:lnTo>
                    <a:pt x="191455" y="40101"/>
                  </a:lnTo>
                  <a:lnTo>
                    <a:pt x="189807" y="39619"/>
                  </a:lnTo>
                  <a:lnTo>
                    <a:pt x="188207" y="39126"/>
                  </a:lnTo>
                  <a:lnTo>
                    <a:pt x="186608" y="38621"/>
                  </a:lnTo>
                  <a:lnTo>
                    <a:pt x="185105" y="38116"/>
                  </a:lnTo>
                  <a:lnTo>
                    <a:pt x="183603" y="37600"/>
                  </a:lnTo>
                  <a:lnTo>
                    <a:pt x="182100" y="37073"/>
                  </a:lnTo>
                  <a:lnTo>
                    <a:pt x="180695" y="36533"/>
                  </a:lnTo>
                  <a:lnTo>
                    <a:pt x="179240" y="35994"/>
                  </a:lnTo>
                  <a:lnTo>
                    <a:pt x="177883" y="35444"/>
                  </a:lnTo>
                  <a:lnTo>
                    <a:pt x="176478" y="34893"/>
                  </a:lnTo>
                  <a:lnTo>
                    <a:pt x="175169" y="34320"/>
                  </a:lnTo>
                  <a:lnTo>
                    <a:pt x="172503" y="33173"/>
                  </a:lnTo>
                  <a:lnTo>
                    <a:pt x="169886" y="32003"/>
                  </a:lnTo>
                  <a:lnTo>
                    <a:pt x="169837" y="31980"/>
                  </a:lnTo>
                  <a:lnTo>
                    <a:pt x="169740" y="31945"/>
                  </a:lnTo>
                  <a:lnTo>
                    <a:pt x="169498" y="31922"/>
                  </a:lnTo>
                  <a:lnTo>
                    <a:pt x="169207" y="31911"/>
                  </a:lnTo>
                  <a:lnTo>
                    <a:pt x="168965" y="31922"/>
                  </a:lnTo>
                  <a:lnTo>
                    <a:pt x="168674" y="31957"/>
                  </a:lnTo>
                  <a:lnTo>
                    <a:pt x="168480" y="32003"/>
                  </a:lnTo>
                  <a:lnTo>
                    <a:pt x="168383" y="32060"/>
                  </a:lnTo>
                  <a:lnTo>
                    <a:pt x="168335" y="32094"/>
                  </a:lnTo>
                  <a:lnTo>
                    <a:pt x="168335" y="32129"/>
                  </a:lnTo>
                  <a:lnTo>
                    <a:pt x="168529" y="32427"/>
                  </a:lnTo>
                  <a:lnTo>
                    <a:pt x="168674" y="32725"/>
                  </a:lnTo>
                  <a:lnTo>
                    <a:pt x="168771" y="33012"/>
                  </a:lnTo>
                  <a:lnTo>
                    <a:pt x="168868" y="33299"/>
                  </a:lnTo>
                  <a:lnTo>
                    <a:pt x="168916" y="33849"/>
                  </a:lnTo>
                  <a:lnTo>
                    <a:pt x="168868" y="34389"/>
                  </a:lnTo>
                  <a:lnTo>
                    <a:pt x="165378" y="32519"/>
                  </a:lnTo>
                  <a:lnTo>
                    <a:pt x="161888" y="30649"/>
                  </a:lnTo>
                  <a:lnTo>
                    <a:pt x="158350" y="28791"/>
                  </a:lnTo>
                  <a:lnTo>
                    <a:pt x="154715" y="26933"/>
                  </a:lnTo>
                  <a:lnTo>
                    <a:pt x="151080" y="25086"/>
                  </a:lnTo>
                  <a:lnTo>
                    <a:pt x="147348" y="23251"/>
                  </a:lnTo>
                  <a:lnTo>
                    <a:pt x="143567" y="21416"/>
                  </a:lnTo>
                  <a:lnTo>
                    <a:pt x="139786" y="19580"/>
                  </a:lnTo>
                  <a:lnTo>
                    <a:pt x="136297" y="17929"/>
                  </a:lnTo>
                  <a:lnTo>
                    <a:pt x="132855" y="16231"/>
                  </a:lnTo>
                  <a:lnTo>
                    <a:pt x="134842" y="16724"/>
                  </a:lnTo>
                  <a:lnTo>
                    <a:pt x="136927" y="17206"/>
                  </a:lnTo>
                  <a:lnTo>
                    <a:pt x="139011" y="17676"/>
                  </a:lnTo>
                  <a:lnTo>
                    <a:pt x="141144" y="18147"/>
                  </a:lnTo>
                  <a:lnTo>
                    <a:pt x="143325" y="18605"/>
                  </a:lnTo>
                  <a:lnTo>
                    <a:pt x="145554" y="19064"/>
                  </a:lnTo>
                  <a:lnTo>
                    <a:pt x="147784" y="19512"/>
                  </a:lnTo>
                  <a:lnTo>
                    <a:pt x="150062" y="19959"/>
                  </a:lnTo>
                  <a:lnTo>
                    <a:pt x="152340" y="20383"/>
                  </a:lnTo>
                  <a:lnTo>
                    <a:pt x="154666" y="20808"/>
                  </a:lnTo>
                  <a:lnTo>
                    <a:pt x="156993" y="21232"/>
                  </a:lnTo>
                  <a:lnTo>
                    <a:pt x="159368" y="21645"/>
                  </a:lnTo>
                  <a:lnTo>
                    <a:pt x="161791" y="22047"/>
                  </a:lnTo>
                  <a:lnTo>
                    <a:pt x="164166" y="22437"/>
                  </a:lnTo>
                  <a:lnTo>
                    <a:pt x="166638" y="22827"/>
                  </a:lnTo>
                  <a:lnTo>
                    <a:pt x="169062" y="23205"/>
                  </a:lnTo>
                  <a:lnTo>
                    <a:pt x="171534" y="23584"/>
                  </a:lnTo>
                  <a:lnTo>
                    <a:pt x="174006" y="23951"/>
                  </a:lnTo>
                  <a:lnTo>
                    <a:pt x="176478" y="24306"/>
                  </a:lnTo>
                  <a:lnTo>
                    <a:pt x="178998" y="24662"/>
                  </a:lnTo>
                  <a:lnTo>
                    <a:pt x="181519" y="24994"/>
                  </a:lnTo>
                  <a:lnTo>
                    <a:pt x="184039" y="25327"/>
                  </a:lnTo>
                  <a:lnTo>
                    <a:pt x="186559" y="25660"/>
                  </a:lnTo>
                  <a:lnTo>
                    <a:pt x="189080" y="25981"/>
                  </a:lnTo>
                  <a:lnTo>
                    <a:pt x="191600" y="26291"/>
                  </a:lnTo>
                  <a:lnTo>
                    <a:pt x="194121" y="26589"/>
                  </a:lnTo>
                  <a:lnTo>
                    <a:pt x="196641" y="26876"/>
                  </a:lnTo>
                  <a:lnTo>
                    <a:pt x="199210" y="27162"/>
                  </a:lnTo>
                  <a:lnTo>
                    <a:pt x="201730" y="27438"/>
                  </a:lnTo>
                  <a:lnTo>
                    <a:pt x="204251" y="27713"/>
                  </a:lnTo>
                  <a:lnTo>
                    <a:pt x="206771" y="27965"/>
                  </a:lnTo>
                  <a:lnTo>
                    <a:pt x="209243" y="28218"/>
                  </a:lnTo>
                  <a:lnTo>
                    <a:pt x="214769" y="28757"/>
                  </a:lnTo>
                  <a:lnTo>
                    <a:pt x="217774" y="29043"/>
                  </a:lnTo>
                  <a:lnTo>
                    <a:pt x="220876" y="29319"/>
                  </a:lnTo>
                  <a:lnTo>
                    <a:pt x="224075" y="29605"/>
                  </a:lnTo>
                  <a:lnTo>
                    <a:pt x="227371" y="29881"/>
                  </a:lnTo>
                  <a:lnTo>
                    <a:pt x="230715" y="30156"/>
                  </a:lnTo>
                  <a:lnTo>
                    <a:pt x="234205" y="30420"/>
                  </a:lnTo>
                  <a:lnTo>
                    <a:pt x="237695" y="30684"/>
                  </a:lnTo>
                  <a:lnTo>
                    <a:pt x="241233" y="30913"/>
                  </a:lnTo>
                  <a:lnTo>
                    <a:pt x="244868" y="31142"/>
                  </a:lnTo>
                  <a:lnTo>
                    <a:pt x="248455" y="31337"/>
                  </a:lnTo>
                  <a:lnTo>
                    <a:pt x="252090" y="31521"/>
                  </a:lnTo>
                  <a:lnTo>
                    <a:pt x="253932" y="31601"/>
                  </a:lnTo>
                  <a:lnTo>
                    <a:pt x="255725" y="31670"/>
                  </a:lnTo>
                  <a:lnTo>
                    <a:pt x="257567" y="31739"/>
                  </a:lnTo>
                  <a:lnTo>
                    <a:pt x="259360" y="31796"/>
                  </a:lnTo>
                  <a:lnTo>
                    <a:pt x="261154" y="31842"/>
                  </a:lnTo>
                  <a:lnTo>
                    <a:pt x="262947" y="31877"/>
                  </a:lnTo>
                  <a:lnTo>
                    <a:pt x="264741" y="31911"/>
                  </a:lnTo>
                  <a:lnTo>
                    <a:pt x="266485" y="31934"/>
                  </a:lnTo>
                  <a:lnTo>
                    <a:pt x="268279" y="31945"/>
                  </a:lnTo>
                  <a:lnTo>
                    <a:pt x="271769" y="31945"/>
                  </a:lnTo>
                  <a:lnTo>
                    <a:pt x="273465" y="31922"/>
                  </a:lnTo>
                  <a:lnTo>
                    <a:pt x="275161" y="31899"/>
                  </a:lnTo>
                  <a:lnTo>
                    <a:pt x="276858" y="31854"/>
                  </a:lnTo>
                  <a:lnTo>
                    <a:pt x="278506" y="31808"/>
                  </a:lnTo>
                  <a:lnTo>
                    <a:pt x="280154" y="31739"/>
                  </a:lnTo>
                  <a:lnTo>
                    <a:pt x="281753" y="31659"/>
                  </a:lnTo>
                  <a:lnTo>
                    <a:pt x="283304" y="31567"/>
                  </a:lnTo>
                  <a:lnTo>
                    <a:pt x="284904" y="31464"/>
                  </a:lnTo>
                  <a:lnTo>
                    <a:pt x="286406" y="31349"/>
                  </a:lnTo>
                  <a:lnTo>
                    <a:pt x="287909" y="31223"/>
                  </a:lnTo>
                  <a:lnTo>
                    <a:pt x="289363" y="31074"/>
                  </a:lnTo>
                  <a:lnTo>
                    <a:pt x="290817" y="30913"/>
                  </a:lnTo>
                  <a:lnTo>
                    <a:pt x="292223" y="30741"/>
                  </a:lnTo>
                  <a:lnTo>
                    <a:pt x="293580" y="30546"/>
                  </a:lnTo>
                  <a:lnTo>
                    <a:pt x="294888" y="30340"/>
                  </a:lnTo>
                  <a:lnTo>
                    <a:pt x="296197" y="30122"/>
                  </a:lnTo>
                  <a:lnTo>
                    <a:pt x="297457" y="29881"/>
                  </a:lnTo>
                  <a:lnTo>
                    <a:pt x="298621" y="29628"/>
                  </a:lnTo>
                  <a:lnTo>
                    <a:pt x="299784" y="29353"/>
                  </a:lnTo>
                  <a:lnTo>
                    <a:pt x="300899" y="29066"/>
                  </a:lnTo>
                  <a:lnTo>
                    <a:pt x="301965" y="28757"/>
                  </a:lnTo>
                  <a:lnTo>
                    <a:pt x="302983" y="28424"/>
                  </a:lnTo>
                  <a:lnTo>
                    <a:pt x="303952" y="28080"/>
                  </a:lnTo>
                  <a:lnTo>
                    <a:pt x="304873" y="27713"/>
                  </a:lnTo>
                  <a:lnTo>
                    <a:pt x="305746" y="27323"/>
                  </a:lnTo>
                  <a:lnTo>
                    <a:pt x="306570" y="26921"/>
                  </a:lnTo>
                  <a:lnTo>
                    <a:pt x="307345" y="26497"/>
                  </a:lnTo>
                  <a:lnTo>
                    <a:pt x="307927" y="26130"/>
                  </a:lnTo>
                  <a:lnTo>
                    <a:pt x="308460" y="25763"/>
                  </a:lnTo>
                  <a:lnTo>
                    <a:pt x="308896" y="25396"/>
                  </a:lnTo>
                  <a:lnTo>
                    <a:pt x="309332" y="25029"/>
                  </a:lnTo>
                  <a:lnTo>
                    <a:pt x="309672" y="24673"/>
                  </a:lnTo>
                  <a:lnTo>
                    <a:pt x="309962" y="24318"/>
                  </a:lnTo>
                  <a:lnTo>
                    <a:pt x="310205" y="23962"/>
                  </a:lnTo>
                  <a:lnTo>
                    <a:pt x="310399" y="23606"/>
                  </a:lnTo>
                  <a:lnTo>
                    <a:pt x="310544" y="23251"/>
                  </a:lnTo>
                  <a:lnTo>
                    <a:pt x="310641" y="22907"/>
                  </a:lnTo>
                  <a:lnTo>
                    <a:pt x="310641" y="22563"/>
                  </a:lnTo>
                  <a:lnTo>
                    <a:pt x="310641" y="22219"/>
                  </a:lnTo>
                  <a:lnTo>
                    <a:pt x="310544" y="21886"/>
                  </a:lnTo>
                  <a:lnTo>
                    <a:pt x="310447" y="21553"/>
                  </a:lnTo>
                  <a:lnTo>
                    <a:pt x="310253" y="21221"/>
                  </a:lnTo>
                  <a:lnTo>
                    <a:pt x="310059" y="20888"/>
                  </a:lnTo>
                  <a:lnTo>
                    <a:pt x="309769" y="20555"/>
                  </a:lnTo>
                  <a:lnTo>
                    <a:pt x="309478" y="20234"/>
                  </a:lnTo>
                  <a:lnTo>
                    <a:pt x="309138" y="19925"/>
                  </a:lnTo>
                  <a:lnTo>
                    <a:pt x="308751" y="19603"/>
                  </a:lnTo>
                  <a:lnTo>
                    <a:pt x="308315" y="19294"/>
                  </a:lnTo>
                  <a:lnTo>
                    <a:pt x="307830" y="18984"/>
                  </a:lnTo>
                  <a:lnTo>
                    <a:pt x="307297" y="18674"/>
                  </a:lnTo>
                  <a:lnTo>
                    <a:pt x="306715" y="18376"/>
                  </a:lnTo>
                  <a:lnTo>
                    <a:pt x="306133" y="18078"/>
                  </a:lnTo>
                  <a:lnTo>
                    <a:pt x="305455" y="17791"/>
                  </a:lnTo>
                  <a:lnTo>
                    <a:pt x="304776" y="17504"/>
                  </a:lnTo>
                  <a:lnTo>
                    <a:pt x="304098" y="17218"/>
                  </a:lnTo>
                  <a:lnTo>
                    <a:pt x="303322" y="16942"/>
                  </a:lnTo>
                  <a:lnTo>
                    <a:pt x="302547" y="16667"/>
                  </a:lnTo>
                  <a:lnTo>
                    <a:pt x="301723" y="16392"/>
                  </a:lnTo>
                  <a:lnTo>
                    <a:pt x="300850" y="16128"/>
                  </a:lnTo>
                  <a:lnTo>
                    <a:pt x="299978" y="15864"/>
                  </a:lnTo>
                  <a:lnTo>
                    <a:pt x="299057" y="15612"/>
                  </a:lnTo>
                  <a:lnTo>
                    <a:pt x="298136" y="15359"/>
                  </a:lnTo>
                  <a:lnTo>
                    <a:pt x="297118" y="15107"/>
                  </a:lnTo>
                  <a:lnTo>
                    <a:pt x="296149" y="14866"/>
                  </a:lnTo>
                  <a:lnTo>
                    <a:pt x="295082" y="14637"/>
                  </a:lnTo>
                  <a:lnTo>
                    <a:pt x="294064" y="14396"/>
                  </a:lnTo>
                  <a:lnTo>
                    <a:pt x="292950" y="14178"/>
                  </a:lnTo>
                  <a:lnTo>
                    <a:pt x="291835" y="13949"/>
                  </a:lnTo>
                  <a:lnTo>
                    <a:pt x="290720" y="13742"/>
                  </a:lnTo>
                  <a:lnTo>
                    <a:pt x="289557" y="13524"/>
                  </a:lnTo>
                  <a:lnTo>
                    <a:pt x="288394" y="13318"/>
                  </a:lnTo>
                  <a:lnTo>
                    <a:pt x="287182" y="13123"/>
                  </a:lnTo>
                  <a:lnTo>
                    <a:pt x="285970" y="12928"/>
                  </a:lnTo>
                  <a:lnTo>
                    <a:pt x="284710" y="12744"/>
                  </a:lnTo>
                  <a:lnTo>
                    <a:pt x="283450" y="12561"/>
                  </a:lnTo>
                  <a:lnTo>
                    <a:pt x="282141" y="12389"/>
                  </a:lnTo>
                  <a:lnTo>
                    <a:pt x="280881" y="12217"/>
                  </a:lnTo>
                  <a:lnTo>
                    <a:pt x="279572" y="12056"/>
                  </a:lnTo>
                  <a:lnTo>
                    <a:pt x="278215" y="11895"/>
                  </a:lnTo>
                  <a:lnTo>
                    <a:pt x="276906" y="11746"/>
                  </a:lnTo>
                  <a:lnTo>
                    <a:pt x="275549" y="11597"/>
                  </a:lnTo>
                  <a:lnTo>
                    <a:pt x="274144" y="11459"/>
                  </a:lnTo>
                  <a:lnTo>
                    <a:pt x="272786" y="11322"/>
                  </a:lnTo>
                  <a:lnTo>
                    <a:pt x="271381" y="11207"/>
                  </a:lnTo>
                  <a:lnTo>
                    <a:pt x="270024" y="11081"/>
                  </a:lnTo>
                  <a:lnTo>
                    <a:pt x="268570" y="10978"/>
                  </a:lnTo>
                  <a:lnTo>
                    <a:pt x="267164" y="10863"/>
                  </a:lnTo>
                  <a:lnTo>
                    <a:pt x="265758" y="10771"/>
                  </a:lnTo>
                  <a:lnTo>
                    <a:pt x="264304" y="10680"/>
                  </a:lnTo>
                  <a:lnTo>
                    <a:pt x="262899" y="10599"/>
                  </a:lnTo>
                  <a:lnTo>
                    <a:pt x="261445" y="10519"/>
                  </a:lnTo>
                  <a:lnTo>
                    <a:pt x="259457" y="10427"/>
                  </a:lnTo>
                  <a:lnTo>
                    <a:pt x="257422" y="10335"/>
                  </a:lnTo>
                  <a:lnTo>
                    <a:pt x="255434" y="10267"/>
                  </a:lnTo>
                  <a:lnTo>
                    <a:pt x="253399" y="10198"/>
                  </a:lnTo>
                  <a:lnTo>
                    <a:pt x="251363" y="10152"/>
                  </a:lnTo>
                  <a:lnTo>
                    <a:pt x="249376" y="10106"/>
                  </a:lnTo>
                  <a:lnTo>
                    <a:pt x="247340" y="10072"/>
                  </a:lnTo>
                  <a:lnTo>
                    <a:pt x="245353" y="10049"/>
                  </a:lnTo>
                  <a:lnTo>
                    <a:pt x="243366" y="10026"/>
                  </a:lnTo>
                  <a:lnTo>
                    <a:pt x="237307" y="10026"/>
                  </a:lnTo>
                  <a:lnTo>
                    <a:pt x="235320" y="10049"/>
                  </a:lnTo>
                  <a:lnTo>
                    <a:pt x="233284" y="10072"/>
                  </a:lnTo>
                  <a:lnTo>
                    <a:pt x="229309" y="10129"/>
                  </a:lnTo>
                  <a:lnTo>
                    <a:pt x="225286" y="10221"/>
                  </a:lnTo>
                  <a:lnTo>
                    <a:pt x="221263" y="10335"/>
                  </a:lnTo>
                  <a:lnTo>
                    <a:pt x="217289" y="10462"/>
                  </a:lnTo>
                  <a:lnTo>
                    <a:pt x="213266" y="10599"/>
                  </a:lnTo>
                  <a:lnTo>
                    <a:pt x="209243" y="10760"/>
                  </a:lnTo>
                  <a:lnTo>
                    <a:pt x="205269" y="10932"/>
                  </a:lnTo>
                  <a:lnTo>
                    <a:pt x="197271" y="11287"/>
                  </a:lnTo>
                  <a:lnTo>
                    <a:pt x="189274" y="11654"/>
                  </a:lnTo>
                  <a:lnTo>
                    <a:pt x="181325" y="12010"/>
                  </a:lnTo>
                  <a:lnTo>
                    <a:pt x="177350" y="12171"/>
                  </a:lnTo>
                  <a:lnTo>
                    <a:pt x="173376" y="12320"/>
                  </a:lnTo>
                  <a:lnTo>
                    <a:pt x="169401" y="12457"/>
                  </a:lnTo>
                  <a:lnTo>
                    <a:pt x="165427" y="12584"/>
                  </a:lnTo>
                  <a:lnTo>
                    <a:pt x="161452" y="12675"/>
                  </a:lnTo>
                  <a:lnTo>
                    <a:pt x="157478" y="12756"/>
                  </a:lnTo>
                  <a:lnTo>
                    <a:pt x="153503" y="12813"/>
                  </a:lnTo>
                  <a:lnTo>
                    <a:pt x="151516" y="12824"/>
                  </a:lnTo>
                  <a:lnTo>
                    <a:pt x="149529" y="12836"/>
                  </a:lnTo>
                  <a:lnTo>
                    <a:pt x="145603" y="12836"/>
                  </a:lnTo>
                  <a:lnTo>
                    <a:pt x="143615" y="12813"/>
                  </a:lnTo>
                  <a:lnTo>
                    <a:pt x="141628" y="12790"/>
                  </a:lnTo>
                  <a:lnTo>
                    <a:pt x="139641" y="12756"/>
                  </a:lnTo>
                  <a:lnTo>
                    <a:pt x="137654" y="12721"/>
                  </a:lnTo>
                  <a:lnTo>
                    <a:pt x="135715" y="12664"/>
                  </a:lnTo>
                  <a:lnTo>
                    <a:pt x="133728" y="12607"/>
                  </a:lnTo>
                  <a:lnTo>
                    <a:pt x="129075" y="11482"/>
                  </a:lnTo>
                  <a:lnTo>
                    <a:pt x="124422" y="10347"/>
                  </a:lnTo>
                  <a:lnTo>
                    <a:pt x="115019" y="8041"/>
                  </a:lnTo>
                  <a:lnTo>
                    <a:pt x="112304" y="6952"/>
                  </a:lnTo>
                  <a:lnTo>
                    <a:pt x="110899" y="6413"/>
                  </a:lnTo>
                  <a:lnTo>
                    <a:pt x="109541" y="5873"/>
                  </a:lnTo>
                  <a:lnTo>
                    <a:pt x="108087" y="5346"/>
                  </a:lnTo>
                  <a:lnTo>
                    <a:pt x="106633" y="4818"/>
                  </a:lnTo>
                  <a:lnTo>
                    <a:pt x="105179" y="4302"/>
                  </a:lnTo>
                  <a:lnTo>
                    <a:pt x="103677" y="3797"/>
                  </a:lnTo>
                  <a:lnTo>
                    <a:pt x="102174" y="3293"/>
                  </a:lnTo>
                  <a:lnTo>
                    <a:pt x="100623" y="2799"/>
                  </a:lnTo>
                  <a:lnTo>
                    <a:pt x="99024" y="2306"/>
                  </a:lnTo>
                  <a:lnTo>
                    <a:pt x="97424" y="1824"/>
                  </a:lnTo>
                  <a:lnTo>
                    <a:pt x="95825" y="1354"/>
                  </a:lnTo>
                  <a:lnTo>
                    <a:pt x="94128" y="895"/>
                  </a:lnTo>
                  <a:lnTo>
                    <a:pt x="92432" y="448"/>
                  </a:lnTo>
                  <a:lnTo>
                    <a:pt x="90687" y="12"/>
                  </a:lnTo>
                  <a:lnTo>
                    <a:pt x="905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1195857" y="3427292"/>
              <a:ext cx="69227" cy="223217"/>
            </a:xfrm>
            <a:custGeom>
              <a:avLst/>
              <a:gdLst/>
              <a:ahLst/>
              <a:cxnLst/>
              <a:rect l="l" t="t" r="r" b="b"/>
              <a:pathLst>
                <a:path w="30197" h="25591" extrusionOk="0">
                  <a:moveTo>
                    <a:pt x="6883" y="0"/>
                  </a:moveTo>
                  <a:lnTo>
                    <a:pt x="6737" y="23"/>
                  </a:lnTo>
                  <a:lnTo>
                    <a:pt x="6544" y="35"/>
                  </a:lnTo>
                  <a:lnTo>
                    <a:pt x="6398" y="69"/>
                  </a:lnTo>
                  <a:lnTo>
                    <a:pt x="6301" y="104"/>
                  </a:lnTo>
                  <a:lnTo>
                    <a:pt x="6156" y="138"/>
                  </a:lnTo>
                  <a:lnTo>
                    <a:pt x="5526" y="482"/>
                  </a:lnTo>
                  <a:lnTo>
                    <a:pt x="4896" y="838"/>
                  </a:lnTo>
                  <a:lnTo>
                    <a:pt x="4314" y="1193"/>
                  </a:lnTo>
                  <a:lnTo>
                    <a:pt x="3781" y="1560"/>
                  </a:lnTo>
                  <a:lnTo>
                    <a:pt x="3248" y="1927"/>
                  </a:lnTo>
                  <a:lnTo>
                    <a:pt x="2811" y="2306"/>
                  </a:lnTo>
                  <a:lnTo>
                    <a:pt x="2375" y="2696"/>
                  </a:lnTo>
                  <a:lnTo>
                    <a:pt x="1987" y="3086"/>
                  </a:lnTo>
                  <a:lnTo>
                    <a:pt x="1600" y="3487"/>
                  </a:lnTo>
                  <a:lnTo>
                    <a:pt x="1309" y="3889"/>
                  </a:lnTo>
                  <a:lnTo>
                    <a:pt x="1018" y="4302"/>
                  </a:lnTo>
                  <a:lnTo>
                    <a:pt x="776" y="4715"/>
                  </a:lnTo>
                  <a:lnTo>
                    <a:pt x="533" y="5139"/>
                  </a:lnTo>
                  <a:lnTo>
                    <a:pt x="388" y="5564"/>
                  </a:lnTo>
                  <a:lnTo>
                    <a:pt x="243" y="5988"/>
                  </a:lnTo>
                  <a:lnTo>
                    <a:pt x="146" y="6424"/>
                  </a:lnTo>
                  <a:lnTo>
                    <a:pt x="49" y="6860"/>
                  </a:lnTo>
                  <a:lnTo>
                    <a:pt x="0" y="7296"/>
                  </a:lnTo>
                  <a:lnTo>
                    <a:pt x="0" y="7743"/>
                  </a:lnTo>
                  <a:lnTo>
                    <a:pt x="49" y="8190"/>
                  </a:lnTo>
                  <a:lnTo>
                    <a:pt x="97" y="8638"/>
                  </a:lnTo>
                  <a:lnTo>
                    <a:pt x="194" y="9085"/>
                  </a:lnTo>
                  <a:lnTo>
                    <a:pt x="339" y="9532"/>
                  </a:lnTo>
                  <a:lnTo>
                    <a:pt x="485" y="9991"/>
                  </a:lnTo>
                  <a:lnTo>
                    <a:pt x="679" y="10438"/>
                  </a:lnTo>
                  <a:lnTo>
                    <a:pt x="921" y="10897"/>
                  </a:lnTo>
                  <a:lnTo>
                    <a:pt x="1163" y="11356"/>
                  </a:lnTo>
                  <a:lnTo>
                    <a:pt x="1454" y="11803"/>
                  </a:lnTo>
                  <a:lnTo>
                    <a:pt x="1745" y="12262"/>
                  </a:lnTo>
                  <a:lnTo>
                    <a:pt x="2084" y="12710"/>
                  </a:lnTo>
                  <a:lnTo>
                    <a:pt x="2472" y="13168"/>
                  </a:lnTo>
                  <a:lnTo>
                    <a:pt x="2908" y="13616"/>
                  </a:lnTo>
                  <a:lnTo>
                    <a:pt x="3345" y="14063"/>
                  </a:lnTo>
                  <a:lnTo>
                    <a:pt x="3781" y="14522"/>
                  </a:lnTo>
                  <a:lnTo>
                    <a:pt x="4266" y="14969"/>
                  </a:lnTo>
                  <a:lnTo>
                    <a:pt x="4799" y="15405"/>
                  </a:lnTo>
                  <a:lnTo>
                    <a:pt x="5332" y="15852"/>
                  </a:lnTo>
                  <a:lnTo>
                    <a:pt x="5913" y="16288"/>
                  </a:lnTo>
                  <a:lnTo>
                    <a:pt x="6544" y="16724"/>
                  </a:lnTo>
                  <a:lnTo>
                    <a:pt x="7174" y="17149"/>
                  </a:lnTo>
                  <a:lnTo>
                    <a:pt x="7804" y="17584"/>
                  </a:lnTo>
                  <a:lnTo>
                    <a:pt x="8531" y="17997"/>
                  </a:lnTo>
                  <a:lnTo>
                    <a:pt x="9209" y="18422"/>
                  </a:lnTo>
                  <a:lnTo>
                    <a:pt x="9936" y="18835"/>
                  </a:lnTo>
                  <a:lnTo>
                    <a:pt x="10712" y="19236"/>
                  </a:lnTo>
                  <a:lnTo>
                    <a:pt x="11487" y="19638"/>
                  </a:lnTo>
                  <a:lnTo>
                    <a:pt x="12311" y="20039"/>
                  </a:lnTo>
                  <a:lnTo>
                    <a:pt x="13135" y="20429"/>
                  </a:lnTo>
                  <a:lnTo>
                    <a:pt x="14008" y="20808"/>
                  </a:lnTo>
                  <a:lnTo>
                    <a:pt x="14880" y="21186"/>
                  </a:lnTo>
                  <a:lnTo>
                    <a:pt x="15801" y="21553"/>
                  </a:lnTo>
                  <a:lnTo>
                    <a:pt x="16722" y="21920"/>
                  </a:lnTo>
                  <a:lnTo>
                    <a:pt x="17692" y="22276"/>
                  </a:lnTo>
                  <a:lnTo>
                    <a:pt x="18661" y="22620"/>
                  </a:lnTo>
                  <a:lnTo>
                    <a:pt x="19630" y="22952"/>
                  </a:lnTo>
                  <a:lnTo>
                    <a:pt x="20648" y="23285"/>
                  </a:lnTo>
                  <a:lnTo>
                    <a:pt x="21714" y="23606"/>
                  </a:lnTo>
                  <a:lnTo>
                    <a:pt x="22781" y="23916"/>
                  </a:lnTo>
                  <a:lnTo>
                    <a:pt x="23847" y="24214"/>
                  </a:lnTo>
                  <a:lnTo>
                    <a:pt x="24962" y="24512"/>
                  </a:lnTo>
                  <a:lnTo>
                    <a:pt x="26077" y="24788"/>
                  </a:lnTo>
                  <a:lnTo>
                    <a:pt x="27192" y="25063"/>
                  </a:lnTo>
                  <a:lnTo>
                    <a:pt x="28355" y="25315"/>
                  </a:lnTo>
                  <a:lnTo>
                    <a:pt x="29567" y="25568"/>
                  </a:lnTo>
                  <a:lnTo>
                    <a:pt x="29663" y="25579"/>
                  </a:lnTo>
                  <a:lnTo>
                    <a:pt x="29809" y="25591"/>
                  </a:lnTo>
                  <a:lnTo>
                    <a:pt x="29906" y="25579"/>
                  </a:lnTo>
                  <a:lnTo>
                    <a:pt x="30003" y="25568"/>
                  </a:lnTo>
                  <a:lnTo>
                    <a:pt x="30100" y="25545"/>
                  </a:lnTo>
                  <a:lnTo>
                    <a:pt x="30197" y="25522"/>
                  </a:lnTo>
                  <a:lnTo>
                    <a:pt x="30197" y="25499"/>
                  </a:lnTo>
                  <a:lnTo>
                    <a:pt x="30197" y="25464"/>
                  </a:lnTo>
                  <a:lnTo>
                    <a:pt x="28839" y="24696"/>
                  </a:lnTo>
                  <a:lnTo>
                    <a:pt x="27434" y="23939"/>
                  </a:lnTo>
                  <a:lnTo>
                    <a:pt x="26028" y="23193"/>
                  </a:lnTo>
                  <a:lnTo>
                    <a:pt x="24574" y="22448"/>
                  </a:lnTo>
                  <a:lnTo>
                    <a:pt x="21666" y="20980"/>
                  </a:lnTo>
                  <a:lnTo>
                    <a:pt x="20212" y="20245"/>
                  </a:lnTo>
                  <a:lnTo>
                    <a:pt x="18806" y="19511"/>
                  </a:lnTo>
                  <a:lnTo>
                    <a:pt x="17401" y="18777"/>
                  </a:lnTo>
                  <a:lnTo>
                    <a:pt x="16092" y="18032"/>
                  </a:lnTo>
                  <a:lnTo>
                    <a:pt x="14783" y="17286"/>
                  </a:lnTo>
                  <a:lnTo>
                    <a:pt x="13620" y="16518"/>
                  </a:lnTo>
                  <a:lnTo>
                    <a:pt x="12457" y="15749"/>
                  </a:lnTo>
                  <a:lnTo>
                    <a:pt x="11972" y="15359"/>
                  </a:lnTo>
                  <a:lnTo>
                    <a:pt x="11439" y="14958"/>
                  </a:lnTo>
                  <a:lnTo>
                    <a:pt x="11003" y="14556"/>
                  </a:lnTo>
                  <a:lnTo>
                    <a:pt x="10518" y="14155"/>
                  </a:lnTo>
                  <a:lnTo>
                    <a:pt x="10130" y="13753"/>
                  </a:lnTo>
                  <a:lnTo>
                    <a:pt x="9743" y="13329"/>
                  </a:lnTo>
                  <a:lnTo>
                    <a:pt x="9403" y="12916"/>
                  </a:lnTo>
                  <a:lnTo>
                    <a:pt x="9112" y="12503"/>
                  </a:lnTo>
                  <a:lnTo>
                    <a:pt x="8822" y="12090"/>
                  </a:lnTo>
                  <a:lnTo>
                    <a:pt x="8579" y="11677"/>
                  </a:lnTo>
                  <a:lnTo>
                    <a:pt x="8385" y="11264"/>
                  </a:lnTo>
                  <a:lnTo>
                    <a:pt x="8240" y="10851"/>
                  </a:lnTo>
                  <a:lnTo>
                    <a:pt x="7998" y="10037"/>
                  </a:lnTo>
                  <a:lnTo>
                    <a:pt x="7852" y="9223"/>
                  </a:lnTo>
                  <a:lnTo>
                    <a:pt x="7755" y="8408"/>
                  </a:lnTo>
                  <a:lnTo>
                    <a:pt x="7804" y="7594"/>
                  </a:lnTo>
                  <a:lnTo>
                    <a:pt x="7852" y="6791"/>
                  </a:lnTo>
                  <a:lnTo>
                    <a:pt x="8095" y="5174"/>
                  </a:lnTo>
                  <a:lnTo>
                    <a:pt x="8337" y="3545"/>
                  </a:lnTo>
                  <a:lnTo>
                    <a:pt x="8434" y="2730"/>
                  </a:lnTo>
                  <a:lnTo>
                    <a:pt x="8434" y="1905"/>
                  </a:lnTo>
                  <a:lnTo>
                    <a:pt x="8434" y="1079"/>
                  </a:lnTo>
                  <a:lnTo>
                    <a:pt x="8337" y="241"/>
                  </a:lnTo>
                  <a:lnTo>
                    <a:pt x="8288" y="195"/>
                  </a:lnTo>
                  <a:lnTo>
                    <a:pt x="8240" y="150"/>
                  </a:lnTo>
                  <a:lnTo>
                    <a:pt x="8143" y="115"/>
                  </a:lnTo>
                  <a:lnTo>
                    <a:pt x="8046" y="81"/>
                  </a:lnTo>
                  <a:lnTo>
                    <a:pt x="7901" y="58"/>
                  </a:lnTo>
                  <a:lnTo>
                    <a:pt x="7755" y="35"/>
                  </a:lnTo>
                  <a:lnTo>
                    <a:pt x="7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843174" y="3663306"/>
              <a:ext cx="281349" cy="207814"/>
            </a:xfrm>
            <a:custGeom>
              <a:avLst/>
              <a:gdLst/>
              <a:ahLst/>
              <a:cxnLst/>
              <a:rect l="l" t="t" r="r" b="b"/>
              <a:pathLst>
                <a:path w="122726" h="23825" extrusionOk="0">
                  <a:moveTo>
                    <a:pt x="389" y="1"/>
                  </a:moveTo>
                  <a:lnTo>
                    <a:pt x="243" y="12"/>
                  </a:lnTo>
                  <a:lnTo>
                    <a:pt x="98" y="35"/>
                  </a:lnTo>
                  <a:lnTo>
                    <a:pt x="49" y="81"/>
                  </a:lnTo>
                  <a:lnTo>
                    <a:pt x="1" y="115"/>
                  </a:lnTo>
                  <a:lnTo>
                    <a:pt x="49" y="161"/>
                  </a:lnTo>
                  <a:lnTo>
                    <a:pt x="98" y="196"/>
                  </a:lnTo>
                  <a:lnTo>
                    <a:pt x="243" y="219"/>
                  </a:lnTo>
                  <a:lnTo>
                    <a:pt x="2618" y="517"/>
                  </a:lnTo>
                  <a:lnTo>
                    <a:pt x="4993" y="815"/>
                  </a:lnTo>
                  <a:lnTo>
                    <a:pt x="7320" y="1125"/>
                  </a:lnTo>
                  <a:lnTo>
                    <a:pt x="9598" y="1446"/>
                  </a:lnTo>
                  <a:lnTo>
                    <a:pt x="11876" y="1767"/>
                  </a:lnTo>
                  <a:lnTo>
                    <a:pt x="14106" y="2088"/>
                  </a:lnTo>
                  <a:lnTo>
                    <a:pt x="16335" y="2421"/>
                  </a:lnTo>
                  <a:lnTo>
                    <a:pt x="18516" y="2765"/>
                  </a:lnTo>
                  <a:lnTo>
                    <a:pt x="20697" y="3109"/>
                  </a:lnTo>
                  <a:lnTo>
                    <a:pt x="22830" y="3453"/>
                  </a:lnTo>
                  <a:lnTo>
                    <a:pt x="24963" y="3809"/>
                  </a:lnTo>
                  <a:lnTo>
                    <a:pt x="27047" y="4176"/>
                  </a:lnTo>
                  <a:lnTo>
                    <a:pt x="29131" y="4543"/>
                  </a:lnTo>
                  <a:lnTo>
                    <a:pt x="31215" y="4910"/>
                  </a:lnTo>
                  <a:lnTo>
                    <a:pt x="35287" y="5667"/>
                  </a:lnTo>
                  <a:lnTo>
                    <a:pt x="39261" y="6447"/>
                  </a:lnTo>
                  <a:lnTo>
                    <a:pt x="43236" y="7250"/>
                  </a:lnTo>
                  <a:lnTo>
                    <a:pt x="47113" y="8064"/>
                  </a:lnTo>
                  <a:lnTo>
                    <a:pt x="50991" y="8901"/>
                  </a:lnTo>
                  <a:lnTo>
                    <a:pt x="54771" y="9750"/>
                  </a:lnTo>
                  <a:lnTo>
                    <a:pt x="58552" y="10622"/>
                  </a:lnTo>
                  <a:lnTo>
                    <a:pt x="62333" y="11505"/>
                  </a:lnTo>
                  <a:lnTo>
                    <a:pt x="66113" y="12411"/>
                  </a:lnTo>
                  <a:lnTo>
                    <a:pt x="72366" y="13948"/>
                  </a:lnTo>
                  <a:lnTo>
                    <a:pt x="78667" y="15508"/>
                  </a:lnTo>
                  <a:lnTo>
                    <a:pt x="81866" y="16288"/>
                  </a:lnTo>
                  <a:lnTo>
                    <a:pt x="85113" y="17057"/>
                  </a:lnTo>
                  <a:lnTo>
                    <a:pt x="88409" y="17825"/>
                  </a:lnTo>
                  <a:lnTo>
                    <a:pt x="91705" y="18582"/>
                  </a:lnTo>
                  <a:lnTo>
                    <a:pt x="95098" y="19328"/>
                  </a:lnTo>
                  <a:lnTo>
                    <a:pt x="98491" y="20051"/>
                  </a:lnTo>
                  <a:lnTo>
                    <a:pt x="100236" y="20395"/>
                  </a:lnTo>
                  <a:lnTo>
                    <a:pt x="102029" y="20750"/>
                  </a:lnTo>
                  <a:lnTo>
                    <a:pt x="103774" y="21083"/>
                  </a:lnTo>
                  <a:lnTo>
                    <a:pt x="105567" y="21416"/>
                  </a:lnTo>
                  <a:lnTo>
                    <a:pt x="107409" y="21748"/>
                  </a:lnTo>
                  <a:lnTo>
                    <a:pt x="109203" y="22069"/>
                  </a:lnTo>
                  <a:lnTo>
                    <a:pt x="111093" y="22379"/>
                  </a:lnTo>
                  <a:lnTo>
                    <a:pt x="112935" y="22677"/>
                  </a:lnTo>
                  <a:lnTo>
                    <a:pt x="114873" y="22964"/>
                  </a:lnTo>
                  <a:lnTo>
                    <a:pt x="116764" y="23251"/>
                  </a:lnTo>
                  <a:lnTo>
                    <a:pt x="118703" y="23526"/>
                  </a:lnTo>
                  <a:lnTo>
                    <a:pt x="120690" y="23790"/>
                  </a:lnTo>
                  <a:lnTo>
                    <a:pt x="120981" y="23813"/>
                  </a:lnTo>
                  <a:lnTo>
                    <a:pt x="121223" y="23824"/>
                  </a:lnTo>
                  <a:lnTo>
                    <a:pt x="121465" y="23824"/>
                  </a:lnTo>
                  <a:lnTo>
                    <a:pt x="121708" y="23813"/>
                  </a:lnTo>
                  <a:lnTo>
                    <a:pt x="121950" y="23790"/>
                  </a:lnTo>
                  <a:lnTo>
                    <a:pt x="122144" y="23755"/>
                  </a:lnTo>
                  <a:lnTo>
                    <a:pt x="122338" y="23721"/>
                  </a:lnTo>
                  <a:lnTo>
                    <a:pt x="122483" y="23675"/>
                  </a:lnTo>
                  <a:lnTo>
                    <a:pt x="122580" y="23618"/>
                  </a:lnTo>
                  <a:lnTo>
                    <a:pt x="122677" y="23560"/>
                  </a:lnTo>
                  <a:lnTo>
                    <a:pt x="122726" y="23503"/>
                  </a:lnTo>
                  <a:lnTo>
                    <a:pt x="122726" y="23446"/>
                  </a:lnTo>
                  <a:lnTo>
                    <a:pt x="122726" y="23388"/>
                  </a:lnTo>
                  <a:lnTo>
                    <a:pt x="122629" y="23331"/>
                  </a:lnTo>
                  <a:lnTo>
                    <a:pt x="122483" y="23274"/>
                  </a:lnTo>
                  <a:lnTo>
                    <a:pt x="122289" y="23228"/>
                  </a:lnTo>
                  <a:lnTo>
                    <a:pt x="118169" y="22402"/>
                  </a:lnTo>
                  <a:lnTo>
                    <a:pt x="114098" y="21565"/>
                  </a:lnTo>
                  <a:lnTo>
                    <a:pt x="110075" y="20727"/>
                  </a:lnTo>
                  <a:lnTo>
                    <a:pt x="106101" y="19890"/>
                  </a:lnTo>
                  <a:lnTo>
                    <a:pt x="102126" y="19041"/>
                  </a:lnTo>
                  <a:lnTo>
                    <a:pt x="98200" y="18192"/>
                  </a:lnTo>
                  <a:lnTo>
                    <a:pt x="90348" y="16483"/>
                  </a:lnTo>
                  <a:lnTo>
                    <a:pt x="82593" y="14751"/>
                  </a:lnTo>
                  <a:lnTo>
                    <a:pt x="74886" y="13008"/>
                  </a:lnTo>
                  <a:lnTo>
                    <a:pt x="67180" y="11241"/>
                  </a:lnTo>
                  <a:lnTo>
                    <a:pt x="59424" y="9475"/>
                  </a:lnTo>
                  <a:lnTo>
                    <a:pt x="56177" y="8741"/>
                  </a:lnTo>
                  <a:lnTo>
                    <a:pt x="52881" y="8007"/>
                  </a:lnTo>
                  <a:lnTo>
                    <a:pt x="49537" y="7296"/>
                  </a:lnTo>
                  <a:lnTo>
                    <a:pt x="46192" y="6585"/>
                  </a:lnTo>
                  <a:lnTo>
                    <a:pt x="42751" y="5896"/>
                  </a:lnTo>
                  <a:lnTo>
                    <a:pt x="39310" y="5220"/>
                  </a:lnTo>
                  <a:lnTo>
                    <a:pt x="35771" y="4577"/>
                  </a:lnTo>
                  <a:lnTo>
                    <a:pt x="33978" y="4256"/>
                  </a:lnTo>
                  <a:lnTo>
                    <a:pt x="32185" y="3946"/>
                  </a:lnTo>
                  <a:lnTo>
                    <a:pt x="30343" y="3637"/>
                  </a:lnTo>
                  <a:lnTo>
                    <a:pt x="28501" y="3338"/>
                  </a:lnTo>
                  <a:lnTo>
                    <a:pt x="26659" y="3052"/>
                  </a:lnTo>
                  <a:lnTo>
                    <a:pt x="24769" y="2765"/>
                  </a:lnTo>
                  <a:lnTo>
                    <a:pt x="22879" y="2490"/>
                  </a:lnTo>
                  <a:lnTo>
                    <a:pt x="20988" y="2214"/>
                  </a:lnTo>
                  <a:lnTo>
                    <a:pt x="19049" y="1951"/>
                  </a:lnTo>
                  <a:lnTo>
                    <a:pt x="17062" y="1698"/>
                  </a:lnTo>
                  <a:lnTo>
                    <a:pt x="15075" y="1457"/>
                  </a:lnTo>
                  <a:lnTo>
                    <a:pt x="13088" y="1216"/>
                  </a:lnTo>
                  <a:lnTo>
                    <a:pt x="11052" y="987"/>
                  </a:lnTo>
                  <a:lnTo>
                    <a:pt x="9016" y="769"/>
                  </a:lnTo>
                  <a:lnTo>
                    <a:pt x="6932" y="563"/>
                  </a:lnTo>
                  <a:lnTo>
                    <a:pt x="4848" y="368"/>
                  </a:lnTo>
                  <a:lnTo>
                    <a:pt x="2715" y="1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1316085" y="3652900"/>
              <a:ext cx="211123" cy="232524"/>
            </a:xfrm>
            <a:custGeom>
              <a:avLst/>
              <a:gdLst/>
              <a:ahLst/>
              <a:cxnLst/>
              <a:rect l="l" t="t" r="r" b="b"/>
              <a:pathLst>
                <a:path w="92093" h="26658" extrusionOk="0">
                  <a:moveTo>
                    <a:pt x="88651" y="0"/>
                  </a:moveTo>
                  <a:lnTo>
                    <a:pt x="88312" y="23"/>
                  </a:lnTo>
                  <a:lnTo>
                    <a:pt x="87924" y="46"/>
                  </a:lnTo>
                  <a:lnTo>
                    <a:pt x="85889" y="207"/>
                  </a:lnTo>
                  <a:lnTo>
                    <a:pt x="83804" y="390"/>
                  </a:lnTo>
                  <a:lnTo>
                    <a:pt x="81817" y="574"/>
                  </a:lnTo>
                  <a:lnTo>
                    <a:pt x="79782" y="769"/>
                  </a:lnTo>
                  <a:lnTo>
                    <a:pt x="77794" y="964"/>
                  </a:lnTo>
                  <a:lnTo>
                    <a:pt x="75855" y="1170"/>
                  </a:lnTo>
                  <a:lnTo>
                    <a:pt x="73868" y="1388"/>
                  </a:lnTo>
                  <a:lnTo>
                    <a:pt x="71978" y="1606"/>
                  </a:lnTo>
                  <a:lnTo>
                    <a:pt x="70039" y="1836"/>
                  </a:lnTo>
                  <a:lnTo>
                    <a:pt x="68149" y="2076"/>
                  </a:lnTo>
                  <a:lnTo>
                    <a:pt x="66307" y="2329"/>
                  </a:lnTo>
                  <a:lnTo>
                    <a:pt x="64417" y="2581"/>
                  </a:lnTo>
                  <a:lnTo>
                    <a:pt x="62623" y="2845"/>
                  </a:lnTo>
                  <a:lnTo>
                    <a:pt x="60830" y="3109"/>
                  </a:lnTo>
                  <a:lnTo>
                    <a:pt x="59037" y="3384"/>
                  </a:lnTo>
                  <a:lnTo>
                    <a:pt x="57292" y="3671"/>
                  </a:lnTo>
                  <a:lnTo>
                    <a:pt x="55547" y="3969"/>
                  </a:lnTo>
                  <a:lnTo>
                    <a:pt x="53850" y="4267"/>
                  </a:lnTo>
                  <a:lnTo>
                    <a:pt x="52154" y="4588"/>
                  </a:lnTo>
                  <a:lnTo>
                    <a:pt x="50506" y="4898"/>
                  </a:lnTo>
                  <a:lnTo>
                    <a:pt x="48907" y="5231"/>
                  </a:lnTo>
                  <a:lnTo>
                    <a:pt x="47307" y="5563"/>
                  </a:lnTo>
                  <a:lnTo>
                    <a:pt x="45708" y="5908"/>
                  </a:lnTo>
                  <a:lnTo>
                    <a:pt x="44205" y="6263"/>
                  </a:lnTo>
                  <a:lnTo>
                    <a:pt x="42654" y="6619"/>
                  </a:lnTo>
                  <a:lnTo>
                    <a:pt x="41200" y="6986"/>
                  </a:lnTo>
                  <a:lnTo>
                    <a:pt x="39746" y="7364"/>
                  </a:lnTo>
                  <a:lnTo>
                    <a:pt x="38340" y="7754"/>
                  </a:lnTo>
                  <a:lnTo>
                    <a:pt x="36935" y="8144"/>
                  </a:lnTo>
                  <a:lnTo>
                    <a:pt x="35577" y="8546"/>
                  </a:lnTo>
                  <a:lnTo>
                    <a:pt x="34269" y="8959"/>
                  </a:lnTo>
                  <a:lnTo>
                    <a:pt x="32960" y="9383"/>
                  </a:lnTo>
                  <a:lnTo>
                    <a:pt x="31554" y="9865"/>
                  </a:lnTo>
                  <a:lnTo>
                    <a:pt x="30197" y="10358"/>
                  </a:lnTo>
                  <a:lnTo>
                    <a:pt x="28889" y="10851"/>
                  </a:lnTo>
                  <a:lnTo>
                    <a:pt x="27628" y="11356"/>
                  </a:lnTo>
                  <a:lnTo>
                    <a:pt x="26465" y="11861"/>
                  </a:lnTo>
                  <a:lnTo>
                    <a:pt x="25302" y="12377"/>
                  </a:lnTo>
                  <a:lnTo>
                    <a:pt x="24187" y="12904"/>
                  </a:lnTo>
                  <a:lnTo>
                    <a:pt x="23121" y="13421"/>
                  </a:lnTo>
                  <a:lnTo>
                    <a:pt x="22103" y="13960"/>
                  </a:lnTo>
                  <a:lnTo>
                    <a:pt x="21085" y="14487"/>
                  </a:lnTo>
                  <a:lnTo>
                    <a:pt x="20116" y="15026"/>
                  </a:lnTo>
                  <a:lnTo>
                    <a:pt x="19146" y="15565"/>
                  </a:lnTo>
                  <a:lnTo>
                    <a:pt x="17353" y="16644"/>
                  </a:lnTo>
                  <a:lnTo>
                    <a:pt x="15560" y="17745"/>
                  </a:lnTo>
                  <a:lnTo>
                    <a:pt x="12070" y="19936"/>
                  </a:lnTo>
                  <a:lnTo>
                    <a:pt x="10276" y="21037"/>
                  </a:lnTo>
                  <a:lnTo>
                    <a:pt x="8483" y="22126"/>
                  </a:lnTo>
                  <a:lnTo>
                    <a:pt x="6544" y="23205"/>
                  </a:lnTo>
                  <a:lnTo>
                    <a:pt x="5575" y="23732"/>
                  </a:lnTo>
                  <a:lnTo>
                    <a:pt x="4557" y="24271"/>
                  </a:lnTo>
                  <a:lnTo>
                    <a:pt x="3491" y="24799"/>
                  </a:lnTo>
                  <a:lnTo>
                    <a:pt x="2424" y="25327"/>
                  </a:lnTo>
                  <a:lnTo>
                    <a:pt x="1261" y="25843"/>
                  </a:lnTo>
                  <a:lnTo>
                    <a:pt x="98" y="26359"/>
                  </a:lnTo>
                  <a:lnTo>
                    <a:pt x="49" y="26393"/>
                  </a:lnTo>
                  <a:lnTo>
                    <a:pt x="1" y="26428"/>
                  </a:lnTo>
                  <a:lnTo>
                    <a:pt x="1" y="26474"/>
                  </a:lnTo>
                  <a:lnTo>
                    <a:pt x="49" y="26508"/>
                  </a:lnTo>
                  <a:lnTo>
                    <a:pt x="195" y="26565"/>
                  </a:lnTo>
                  <a:lnTo>
                    <a:pt x="437" y="26623"/>
                  </a:lnTo>
                  <a:lnTo>
                    <a:pt x="679" y="26646"/>
                  </a:lnTo>
                  <a:lnTo>
                    <a:pt x="1019" y="26657"/>
                  </a:lnTo>
                  <a:lnTo>
                    <a:pt x="1164" y="26657"/>
                  </a:lnTo>
                  <a:lnTo>
                    <a:pt x="1310" y="26634"/>
                  </a:lnTo>
                  <a:lnTo>
                    <a:pt x="1455" y="26611"/>
                  </a:lnTo>
                  <a:lnTo>
                    <a:pt x="1552" y="26588"/>
                  </a:lnTo>
                  <a:lnTo>
                    <a:pt x="2667" y="26233"/>
                  </a:lnTo>
                  <a:lnTo>
                    <a:pt x="3733" y="25866"/>
                  </a:lnTo>
                  <a:lnTo>
                    <a:pt x="4799" y="25499"/>
                  </a:lnTo>
                  <a:lnTo>
                    <a:pt x="5817" y="25132"/>
                  </a:lnTo>
                  <a:lnTo>
                    <a:pt x="6787" y="24765"/>
                  </a:lnTo>
                  <a:lnTo>
                    <a:pt x="7708" y="24386"/>
                  </a:lnTo>
                  <a:lnTo>
                    <a:pt x="8628" y="24008"/>
                  </a:lnTo>
                  <a:lnTo>
                    <a:pt x="9501" y="23618"/>
                  </a:lnTo>
                  <a:lnTo>
                    <a:pt x="11149" y="22849"/>
                  </a:lnTo>
                  <a:lnTo>
                    <a:pt x="12748" y="22069"/>
                  </a:lnTo>
                  <a:lnTo>
                    <a:pt x="14299" y="21278"/>
                  </a:lnTo>
                  <a:lnTo>
                    <a:pt x="15753" y="20475"/>
                  </a:lnTo>
                  <a:lnTo>
                    <a:pt x="17159" y="19683"/>
                  </a:lnTo>
                  <a:lnTo>
                    <a:pt x="18565" y="18869"/>
                  </a:lnTo>
                  <a:lnTo>
                    <a:pt x="21376" y="17263"/>
                  </a:lnTo>
                  <a:lnTo>
                    <a:pt x="22830" y="16460"/>
                  </a:lnTo>
                  <a:lnTo>
                    <a:pt x="24284" y="15657"/>
                  </a:lnTo>
                  <a:lnTo>
                    <a:pt x="25835" y="14854"/>
                  </a:lnTo>
                  <a:lnTo>
                    <a:pt x="27483" y="14063"/>
                  </a:lnTo>
                  <a:lnTo>
                    <a:pt x="28695" y="13489"/>
                  </a:lnTo>
                  <a:lnTo>
                    <a:pt x="30003" y="12939"/>
                  </a:lnTo>
                  <a:lnTo>
                    <a:pt x="31361" y="12388"/>
                  </a:lnTo>
                  <a:lnTo>
                    <a:pt x="32766" y="11849"/>
                  </a:lnTo>
                  <a:lnTo>
                    <a:pt x="34220" y="11321"/>
                  </a:lnTo>
                  <a:lnTo>
                    <a:pt x="35723" y="10805"/>
                  </a:lnTo>
                  <a:lnTo>
                    <a:pt x="37274" y="10301"/>
                  </a:lnTo>
                  <a:lnTo>
                    <a:pt x="38873" y="9807"/>
                  </a:lnTo>
                  <a:lnTo>
                    <a:pt x="40473" y="9326"/>
                  </a:lnTo>
                  <a:lnTo>
                    <a:pt x="42169" y="8855"/>
                  </a:lnTo>
                  <a:lnTo>
                    <a:pt x="43914" y="8397"/>
                  </a:lnTo>
                  <a:lnTo>
                    <a:pt x="45708" y="7949"/>
                  </a:lnTo>
                  <a:lnTo>
                    <a:pt x="47501" y="7513"/>
                  </a:lnTo>
                  <a:lnTo>
                    <a:pt x="49391" y="7089"/>
                  </a:lnTo>
                  <a:lnTo>
                    <a:pt x="51330" y="6676"/>
                  </a:lnTo>
                  <a:lnTo>
                    <a:pt x="53269" y="6275"/>
                  </a:lnTo>
                  <a:lnTo>
                    <a:pt x="55256" y="5885"/>
                  </a:lnTo>
                  <a:lnTo>
                    <a:pt x="57292" y="5506"/>
                  </a:lnTo>
                  <a:lnTo>
                    <a:pt x="59376" y="5139"/>
                  </a:lnTo>
                  <a:lnTo>
                    <a:pt x="61509" y="4783"/>
                  </a:lnTo>
                  <a:lnTo>
                    <a:pt x="63690" y="4439"/>
                  </a:lnTo>
                  <a:lnTo>
                    <a:pt x="65871" y="4107"/>
                  </a:lnTo>
                  <a:lnTo>
                    <a:pt x="68100" y="3797"/>
                  </a:lnTo>
                  <a:lnTo>
                    <a:pt x="70378" y="3487"/>
                  </a:lnTo>
                  <a:lnTo>
                    <a:pt x="72705" y="3201"/>
                  </a:lnTo>
                  <a:lnTo>
                    <a:pt x="75080" y="2914"/>
                  </a:lnTo>
                  <a:lnTo>
                    <a:pt x="77455" y="2650"/>
                  </a:lnTo>
                  <a:lnTo>
                    <a:pt x="79878" y="2386"/>
                  </a:lnTo>
                  <a:lnTo>
                    <a:pt x="82350" y="2145"/>
                  </a:lnTo>
                  <a:lnTo>
                    <a:pt x="84822" y="1916"/>
                  </a:lnTo>
                  <a:lnTo>
                    <a:pt x="87343" y="1698"/>
                  </a:lnTo>
                  <a:lnTo>
                    <a:pt x="89912" y="1491"/>
                  </a:lnTo>
                  <a:lnTo>
                    <a:pt x="90299" y="1469"/>
                  </a:lnTo>
                  <a:lnTo>
                    <a:pt x="90590" y="1423"/>
                  </a:lnTo>
                  <a:lnTo>
                    <a:pt x="90881" y="1377"/>
                  </a:lnTo>
                  <a:lnTo>
                    <a:pt x="91123" y="1331"/>
                  </a:lnTo>
                  <a:lnTo>
                    <a:pt x="91366" y="1274"/>
                  </a:lnTo>
                  <a:lnTo>
                    <a:pt x="91560" y="1216"/>
                  </a:lnTo>
                  <a:lnTo>
                    <a:pt x="91705" y="1159"/>
                  </a:lnTo>
                  <a:lnTo>
                    <a:pt x="91850" y="1090"/>
                  </a:lnTo>
                  <a:lnTo>
                    <a:pt x="91947" y="1033"/>
                  </a:lnTo>
                  <a:lnTo>
                    <a:pt x="91996" y="964"/>
                  </a:lnTo>
                  <a:lnTo>
                    <a:pt x="92093" y="815"/>
                  </a:lnTo>
                  <a:lnTo>
                    <a:pt x="92044" y="677"/>
                  </a:lnTo>
                  <a:lnTo>
                    <a:pt x="91899" y="539"/>
                  </a:lnTo>
                  <a:lnTo>
                    <a:pt x="91657" y="402"/>
                  </a:lnTo>
                  <a:lnTo>
                    <a:pt x="91317" y="287"/>
                  </a:lnTo>
                  <a:lnTo>
                    <a:pt x="90929" y="184"/>
                  </a:lnTo>
                  <a:lnTo>
                    <a:pt x="90687" y="138"/>
                  </a:lnTo>
                  <a:lnTo>
                    <a:pt x="90445" y="92"/>
                  </a:lnTo>
                  <a:lnTo>
                    <a:pt x="90202" y="58"/>
                  </a:lnTo>
                  <a:lnTo>
                    <a:pt x="89912" y="35"/>
                  </a:lnTo>
                  <a:lnTo>
                    <a:pt x="89621" y="12"/>
                  </a:lnTo>
                  <a:lnTo>
                    <a:pt x="89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1344753" y="4055801"/>
              <a:ext cx="277791" cy="164393"/>
            </a:xfrm>
            <a:custGeom>
              <a:avLst/>
              <a:gdLst/>
              <a:ahLst/>
              <a:cxnLst/>
              <a:rect l="l" t="t" r="r" b="b"/>
              <a:pathLst>
                <a:path w="121174" h="18847" extrusionOk="0">
                  <a:moveTo>
                    <a:pt x="118508" y="1"/>
                  </a:moveTo>
                  <a:lnTo>
                    <a:pt x="118217" y="12"/>
                  </a:lnTo>
                  <a:lnTo>
                    <a:pt x="116133" y="93"/>
                  </a:lnTo>
                  <a:lnTo>
                    <a:pt x="114097" y="196"/>
                  </a:lnTo>
                  <a:lnTo>
                    <a:pt x="112061" y="299"/>
                  </a:lnTo>
                  <a:lnTo>
                    <a:pt x="110074" y="414"/>
                  </a:lnTo>
                  <a:lnTo>
                    <a:pt x="108087" y="529"/>
                  </a:lnTo>
                  <a:lnTo>
                    <a:pt x="106100" y="655"/>
                  </a:lnTo>
                  <a:lnTo>
                    <a:pt x="104161" y="792"/>
                  </a:lnTo>
                  <a:lnTo>
                    <a:pt x="102174" y="941"/>
                  </a:lnTo>
                  <a:lnTo>
                    <a:pt x="100283" y="1091"/>
                  </a:lnTo>
                  <a:lnTo>
                    <a:pt x="98345" y="1251"/>
                  </a:lnTo>
                  <a:lnTo>
                    <a:pt x="96454" y="1412"/>
                  </a:lnTo>
                  <a:lnTo>
                    <a:pt x="94564" y="1595"/>
                  </a:lnTo>
                  <a:lnTo>
                    <a:pt x="92674" y="1779"/>
                  </a:lnTo>
                  <a:lnTo>
                    <a:pt x="90832" y="1962"/>
                  </a:lnTo>
                  <a:lnTo>
                    <a:pt x="88990" y="2157"/>
                  </a:lnTo>
                  <a:lnTo>
                    <a:pt x="87148" y="2364"/>
                  </a:lnTo>
                  <a:lnTo>
                    <a:pt x="85306" y="2570"/>
                  </a:lnTo>
                  <a:lnTo>
                    <a:pt x="83513" y="2788"/>
                  </a:lnTo>
                  <a:lnTo>
                    <a:pt x="81720" y="3006"/>
                  </a:lnTo>
                  <a:lnTo>
                    <a:pt x="79926" y="3235"/>
                  </a:lnTo>
                  <a:lnTo>
                    <a:pt x="76388" y="3717"/>
                  </a:lnTo>
                  <a:lnTo>
                    <a:pt x="72898" y="4222"/>
                  </a:lnTo>
                  <a:lnTo>
                    <a:pt x="69408" y="4738"/>
                  </a:lnTo>
                  <a:lnTo>
                    <a:pt x="66015" y="5289"/>
                  </a:lnTo>
                  <a:lnTo>
                    <a:pt x="62623" y="5851"/>
                  </a:lnTo>
                  <a:lnTo>
                    <a:pt x="59327" y="6447"/>
                  </a:lnTo>
                  <a:lnTo>
                    <a:pt x="56322" y="6986"/>
                  </a:lnTo>
                  <a:lnTo>
                    <a:pt x="53413" y="7537"/>
                  </a:lnTo>
                  <a:lnTo>
                    <a:pt x="50505" y="8110"/>
                  </a:lnTo>
                  <a:lnTo>
                    <a:pt x="47646" y="8684"/>
                  </a:lnTo>
                  <a:lnTo>
                    <a:pt x="44834" y="9269"/>
                  </a:lnTo>
                  <a:lnTo>
                    <a:pt x="42023" y="9865"/>
                  </a:lnTo>
                  <a:lnTo>
                    <a:pt x="39260" y="10462"/>
                  </a:lnTo>
                  <a:lnTo>
                    <a:pt x="36498" y="11058"/>
                  </a:lnTo>
                  <a:lnTo>
                    <a:pt x="34898" y="11448"/>
                  </a:lnTo>
                  <a:lnTo>
                    <a:pt x="33105" y="11896"/>
                  </a:lnTo>
                  <a:lnTo>
                    <a:pt x="31166" y="12400"/>
                  </a:lnTo>
                  <a:lnTo>
                    <a:pt x="29130" y="12939"/>
                  </a:lnTo>
                  <a:lnTo>
                    <a:pt x="24720" y="14109"/>
                  </a:lnTo>
                  <a:lnTo>
                    <a:pt x="22441" y="14706"/>
                  </a:lnTo>
                  <a:lnTo>
                    <a:pt x="20066" y="15291"/>
                  </a:lnTo>
                  <a:lnTo>
                    <a:pt x="17643" y="15853"/>
                  </a:lnTo>
                  <a:lnTo>
                    <a:pt x="16431" y="16128"/>
                  </a:lnTo>
                  <a:lnTo>
                    <a:pt x="15220" y="16392"/>
                  </a:lnTo>
                  <a:lnTo>
                    <a:pt x="14008" y="16644"/>
                  </a:lnTo>
                  <a:lnTo>
                    <a:pt x="12796" y="16885"/>
                  </a:lnTo>
                  <a:lnTo>
                    <a:pt x="11584" y="17103"/>
                  </a:lnTo>
                  <a:lnTo>
                    <a:pt x="10373" y="17309"/>
                  </a:lnTo>
                  <a:lnTo>
                    <a:pt x="9161" y="17504"/>
                  </a:lnTo>
                  <a:lnTo>
                    <a:pt x="7949" y="17677"/>
                  </a:lnTo>
                  <a:lnTo>
                    <a:pt x="6737" y="17826"/>
                  </a:lnTo>
                  <a:lnTo>
                    <a:pt x="5574" y="17952"/>
                  </a:lnTo>
                  <a:lnTo>
                    <a:pt x="4411" y="18055"/>
                  </a:lnTo>
                  <a:lnTo>
                    <a:pt x="3248" y="18135"/>
                  </a:lnTo>
                  <a:lnTo>
                    <a:pt x="2084" y="18193"/>
                  </a:lnTo>
                  <a:lnTo>
                    <a:pt x="1551" y="18204"/>
                  </a:lnTo>
                  <a:lnTo>
                    <a:pt x="969" y="18216"/>
                  </a:lnTo>
                  <a:lnTo>
                    <a:pt x="776" y="18216"/>
                  </a:lnTo>
                  <a:lnTo>
                    <a:pt x="630" y="18227"/>
                  </a:lnTo>
                  <a:lnTo>
                    <a:pt x="485" y="18250"/>
                  </a:lnTo>
                  <a:lnTo>
                    <a:pt x="339" y="18273"/>
                  </a:lnTo>
                  <a:lnTo>
                    <a:pt x="146" y="18342"/>
                  </a:lnTo>
                  <a:lnTo>
                    <a:pt x="49" y="18422"/>
                  </a:lnTo>
                  <a:lnTo>
                    <a:pt x="0" y="18502"/>
                  </a:lnTo>
                  <a:lnTo>
                    <a:pt x="0" y="18537"/>
                  </a:lnTo>
                  <a:lnTo>
                    <a:pt x="49" y="18571"/>
                  </a:lnTo>
                  <a:lnTo>
                    <a:pt x="146" y="18606"/>
                  </a:lnTo>
                  <a:lnTo>
                    <a:pt x="242" y="18640"/>
                  </a:lnTo>
                  <a:lnTo>
                    <a:pt x="388" y="18663"/>
                  </a:lnTo>
                  <a:lnTo>
                    <a:pt x="582" y="18686"/>
                  </a:lnTo>
                  <a:lnTo>
                    <a:pt x="1212" y="18732"/>
                  </a:lnTo>
                  <a:lnTo>
                    <a:pt x="1793" y="18766"/>
                  </a:lnTo>
                  <a:lnTo>
                    <a:pt x="2424" y="18801"/>
                  </a:lnTo>
                  <a:lnTo>
                    <a:pt x="3054" y="18824"/>
                  </a:lnTo>
                  <a:lnTo>
                    <a:pt x="3684" y="18835"/>
                  </a:lnTo>
                  <a:lnTo>
                    <a:pt x="4265" y="18846"/>
                  </a:lnTo>
                  <a:lnTo>
                    <a:pt x="5526" y="18846"/>
                  </a:lnTo>
                  <a:lnTo>
                    <a:pt x="6156" y="18824"/>
                  </a:lnTo>
                  <a:lnTo>
                    <a:pt x="6737" y="18801"/>
                  </a:lnTo>
                  <a:lnTo>
                    <a:pt x="7998" y="18743"/>
                  </a:lnTo>
                  <a:lnTo>
                    <a:pt x="9209" y="18652"/>
                  </a:lnTo>
                  <a:lnTo>
                    <a:pt x="10421" y="18548"/>
                  </a:lnTo>
                  <a:lnTo>
                    <a:pt x="11633" y="18411"/>
                  </a:lnTo>
                  <a:lnTo>
                    <a:pt x="12796" y="18262"/>
                  </a:lnTo>
                  <a:lnTo>
                    <a:pt x="14008" y="18089"/>
                  </a:lnTo>
                  <a:lnTo>
                    <a:pt x="15171" y="17894"/>
                  </a:lnTo>
                  <a:lnTo>
                    <a:pt x="16334" y="17688"/>
                  </a:lnTo>
                  <a:lnTo>
                    <a:pt x="17498" y="17470"/>
                  </a:lnTo>
                  <a:lnTo>
                    <a:pt x="18661" y="17241"/>
                  </a:lnTo>
                  <a:lnTo>
                    <a:pt x="19776" y="17000"/>
                  </a:lnTo>
                  <a:lnTo>
                    <a:pt x="20890" y="16759"/>
                  </a:lnTo>
                  <a:lnTo>
                    <a:pt x="22005" y="16495"/>
                  </a:lnTo>
                  <a:lnTo>
                    <a:pt x="24138" y="15979"/>
                  </a:lnTo>
                  <a:lnTo>
                    <a:pt x="26222" y="15440"/>
                  </a:lnTo>
                  <a:lnTo>
                    <a:pt x="28209" y="14912"/>
                  </a:lnTo>
                  <a:lnTo>
                    <a:pt x="30100" y="14396"/>
                  </a:lnTo>
                  <a:lnTo>
                    <a:pt x="31941" y="13914"/>
                  </a:lnTo>
                  <a:lnTo>
                    <a:pt x="33638" y="13478"/>
                  </a:lnTo>
                  <a:lnTo>
                    <a:pt x="34462" y="13283"/>
                  </a:lnTo>
                  <a:lnTo>
                    <a:pt x="35286" y="13111"/>
                  </a:lnTo>
                  <a:lnTo>
                    <a:pt x="39939" y="12091"/>
                  </a:lnTo>
                  <a:lnTo>
                    <a:pt x="44640" y="11093"/>
                  </a:lnTo>
                  <a:lnTo>
                    <a:pt x="46967" y="10611"/>
                  </a:lnTo>
                  <a:lnTo>
                    <a:pt x="49342" y="10129"/>
                  </a:lnTo>
                  <a:lnTo>
                    <a:pt x="51717" y="9659"/>
                  </a:lnTo>
                  <a:lnTo>
                    <a:pt x="54140" y="9200"/>
                  </a:lnTo>
                  <a:lnTo>
                    <a:pt x="56515" y="8741"/>
                  </a:lnTo>
                  <a:lnTo>
                    <a:pt x="58939" y="8294"/>
                  </a:lnTo>
                  <a:lnTo>
                    <a:pt x="61411" y="7858"/>
                  </a:lnTo>
                  <a:lnTo>
                    <a:pt x="63834" y="7422"/>
                  </a:lnTo>
                  <a:lnTo>
                    <a:pt x="66355" y="7009"/>
                  </a:lnTo>
                  <a:lnTo>
                    <a:pt x="68827" y="6596"/>
                  </a:lnTo>
                  <a:lnTo>
                    <a:pt x="71347" y="6206"/>
                  </a:lnTo>
                  <a:lnTo>
                    <a:pt x="73916" y="5816"/>
                  </a:lnTo>
                  <a:lnTo>
                    <a:pt x="76485" y="5438"/>
                  </a:lnTo>
                  <a:lnTo>
                    <a:pt x="79102" y="5071"/>
                  </a:lnTo>
                  <a:lnTo>
                    <a:pt x="81720" y="4727"/>
                  </a:lnTo>
                  <a:lnTo>
                    <a:pt x="84385" y="4383"/>
                  </a:lnTo>
                  <a:lnTo>
                    <a:pt x="87051" y="4050"/>
                  </a:lnTo>
                  <a:lnTo>
                    <a:pt x="89814" y="3740"/>
                  </a:lnTo>
                  <a:lnTo>
                    <a:pt x="92577" y="3430"/>
                  </a:lnTo>
                  <a:lnTo>
                    <a:pt x="95388" y="3144"/>
                  </a:lnTo>
                  <a:lnTo>
                    <a:pt x="98199" y="2868"/>
                  </a:lnTo>
                  <a:lnTo>
                    <a:pt x="101059" y="2605"/>
                  </a:lnTo>
                  <a:lnTo>
                    <a:pt x="104015" y="2364"/>
                  </a:lnTo>
                  <a:lnTo>
                    <a:pt x="106972" y="2123"/>
                  </a:lnTo>
                  <a:lnTo>
                    <a:pt x="109977" y="1905"/>
                  </a:lnTo>
                  <a:lnTo>
                    <a:pt x="113031" y="1710"/>
                  </a:lnTo>
                  <a:lnTo>
                    <a:pt x="116133" y="1515"/>
                  </a:lnTo>
                  <a:lnTo>
                    <a:pt x="119235" y="1354"/>
                  </a:lnTo>
                  <a:lnTo>
                    <a:pt x="119526" y="1331"/>
                  </a:lnTo>
                  <a:lnTo>
                    <a:pt x="119816" y="1308"/>
                  </a:lnTo>
                  <a:lnTo>
                    <a:pt x="120059" y="1274"/>
                  </a:lnTo>
                  <a:lnTo>
                    <a:pt x="120253" y="1240"/>
                  </a:lnTo>
                  <a:lnTo>
                    <a:pt x="120447" y="1205"/>
                  </a:lnTo>
                  <a:lnTo>
                    <a:pt x="120640" y="1159"/>
                  </a:lnTo>
                  <a:lnTo>
                    <a:pt x="120883" y="1056"/>
                  </a:lnTo>
                  <a:lnTo>
                    <a:pt x="121077" y="941"/>
                  </a:lnTo>
                  <a:lnTo>
                    <a:pt x="121174" y="827"/>
                  </a:lnTo>
                  <a:lnTo>
                    <a:pt x="121174" y="701"/>
                  </a:lnTo>
                  <a:lnTo>
                    <a:pt x="121125" y="574"/>
                  </a:lnTo>
                  <a:lnTo>
                    <a:pt x="121028" y="448"/>
                  </a:lnTo>
                  <a:lnTo>
                    <a:pt x="120786" y="334"/>
                  </a:lnTo>
                  <a:lnTo>
                    <a:pt x="120544" y="230"/>
                  </a:lnTo>
                  <a:lnTo>
                    <a:pt x="120156" y="139"/>
                  </a:lnTo>
                  <a:lnTo>
                    <a:pt x="119768" y="70"/>
                  </a:lnTo>
                  <a:lnTo>
                    <a:pt x="119526" y="47"/>
                  </a:lnTo>
                  <a:lnTo>
                    <a:pt x="119283" y="24"/>
                  </a:lnTo>
                  <a:lnTo>
                    <a:pt x="119041" y="12"/>
                  </a:lnTo>
                  <a:lnTo>
                    <a:pt x="118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96283" y="4059804"/>
              <a:ext cx="338572" cy="120065"/>
            </a:xfrm>
            <a:custGeom>
              <a:avLst/>
              <a:gdLst/>
              <a:ahLst/>
              <a:cxnLst/>
              <a:rect l="l" t="t" r="r" b="b"/>
              <a:pathLst>
                <a:path w="147687" h="13765" extrusionOk="0">
                  <a:moveTo>
                    <a:pt x="33153" y="0"/>
                  </a:moveTo>
                  <a:lnTo>
                    <a:pt x="30681" y="12"/>
                  </a:lnTo>
                  <a:lnTo>
                    <a:pt x="28210" y="35"/>
                  </a:lnTo>
                  <a:lnTo>
                    <a:pt x="25786" y="69"/>
                  </a:lnTo>
                  <a:lnTo>
                    <a:pt x="23314" y="127"/>
                  </a:lnTo>
                  <a:lnTo>
                    <a:pt x="20842" y="195"/>
                  </a:lnTo>
                  <a:lnTo>
                    <a:pt x="18370" y="287"/>
                  </a:lnTo>
                  <a:lnTo>
                    <a:pt x="15898" y="390"/>
                  </a:lnTo>
                  <a:lnTo>
                    <a:pt x="13426" y="517"/>
                  </a:lnTo>
                  <a:lnTo>
                    <a:pt x="10954" y="654"/>
                  </a:lnTo>
                  <a:lnTo>
                    <a:pt x="8482" y="815"/>
                  </a:lnTo>
                  <a:lnTo>
                    <a:pt x="6011" y="998"/>
                  </a:lnTo>
                  <a:lnTo>
                    <a:pt x="3539" y="1193"/>
                  </a:lnTo>
                  <a:lnTo>
                    <a:pt x="1067" y="1411"/>
                  </a:lnTo>
                  <a:lnTo>
                    <a:pt x="727" y="1446"/>
                  </a:lnTo>
                  <a:lnTo>
                    <a:pt x="485" y="1492"/>
                  </a:lnTo>
                  <a:lnTo>
                    <a:pt x="243" y="1549"/>
                  </a:lnTo>
                  <a:lnTo>
                    <a:pt x="97" y="1618"/>
                  </a:lnTo>
                  <a:lnTo>
                    <a:pt x="49" y="1675"/>
                  </a:lnTo>
                  <a:lnTo>
                    <a:pt x="0" y="1755"/>
                  </a:lnTo>
                  <a:lnTo>
                    <a:pt x="0" y="1824"/>
                  </a:lnTo>
                  <a:lnTo>
                    <a:pt x="97" y="1882"/>
                  </a:lnTo>
                  <a:lnTo>
                    <a:pt x="194" y="1950"/>
                  </a:lnTo>
                  <a:lnTo>
                    <a:pt x="340" y="2008"/>
                  </a:lnTo>
                  <a:lnTo>
                    <a:pt x="534" y="2065"/>
                  </a:lnTo>
                  <a:lnTo>
                    <a:pt x="776" y="2099"/>
                  </a:lnTo>
                  <a:lnTo>
                    <a:pt x="1067" y="2134"/>
                  </a:lnTo>
                  <a:lnTo>
                    <a:pt x="1357" y="2157"/>
                  </a:lnTo>
                  <a:lnTo>
                    <a:pt x="1697" y="2157"/>
                  </a:lnTo>
                  <a:lnTo>
                    <a:pt x="2085" y="2134"/>
                  </a:lnTo>
                  <a:lnTo>
                    <a:pt x="4653" y="1985"/>
                  </a:lnTo>
                  <a:lnTo>
                    <a:pt x="7222" y="1847"/>
                  </a:lnTo>
                  <a:lnTo>
                    <a:pt x="9743" y="1732"/>
                  </a:lnTo>
                  <a:lnTo>
                    <a:pt x="12263" y="1629"/>
                  </a:lnTo>
                  <a:lnTo>
                    <a:pt x="14735" y="1537"/>
                  </a:lnTo>
                  <a:lnTo>
                    <a:pt x="17255" y="1457"/>
                  </a:lnTo>
                  <a:lnTo>
                    <a:pt x="19727" y="1400"/>
                  </a:lnTo>
                  <a:lnTo>
                    <a:pt x="22151" y="1354"/>
                  </a:lnTo>
                  <a:lnTo>
                    <a:pt x="24623" y="1319"/>
                  </a:lnTo>
                  <a:lnTo>
                    <a:pt x="27046" y="1297"/>
                  </a:lnTo>
                  <a:lnTo>
                    <a:pt x="31845" y="1297"/>
                  </a:lnTo>
                  <a:lnTo>
                    <a:pt x="34220" y="1319"/>
                  </a:lnTo>
                  <a:lnTo>
                    <a:pt x="36595" y="1354"/>
                  </a:lnTo>
                  <a:lnTo>
                    <a:pt x="38921" y="1400"/>
                  </a:lnTo>
                  <a:lnTo>
                    <a:pt x="41296" y="1457"/>
                  </a:lnTo>
                  <a:lnTo>
                    <a:pt x="43623" y="1526"/>
                  </a:lnTo>
                  <a:lnTo>
                    <a:pt x="45901" y="1606"/>
                  </a:lnTo>
                  <a:lnTo>
                    <a:pt x="48227" y="1698"/>
                  </a:lnTo>
                  <a:lnTo>
                    <a:pt x="50505" y="1801"/>
                  </a:lnTo>
                  <a:lnTo>
                    <a:pt x="52784" y="1916"/>
                  </a:lnTo>
                  <a:lnTo>
                    <a:pt x="55062" y="2042"/>
                  </a:lnTo>
                  <a:lnTo>
                    <a:pt x="57291" y="2180"/>
                  </a:lnTo>
                  <a:lnTo>
                    <a:pt x="59521" y="2329"/>
                  </a:lnTo>
                  <a:lnTo>
                    <a:pt x="61750" y="2489"/>
                  </a:lnTo>
                  <a:lnTo>
                    <a:pt x="63980" y="2650"/>
                  </a:lnTo>
                  <a:lnTo>
                    <a:pt x="66210" y="2822"/>
                  </a:lnTo>
                  <a:lnTo>
                    <a:pt x="68391" y="3017"/>
                  </a:lnTo>
                  <a:lnTo>
                    <a:pt x="70572" y="3201"/>
                  </a:lnTo>
                  <a:lnTo>
                    <a:pt x="72753" y="3407"/>
                  </a:lnTo>
                  <a:lnTo>
                    <a:pt x="74934" y="3614"/>
                  </a:lnTo>
                  <a:lnTo>
                    <a:pt x="77067" y="3831"/>
                  </a:lnTo>
                  <a:lnTo>
                    <a:pt x="79199" y="4061"/>
                  </a:lnTo>
                  <a:lnTo>
                    <a:pt x="81380" y="4302"/>
                  </a:lnTo>
                  <a:lnTo>
                    <a:pt x="83465" y="4543"/>
                  </a:lnTo>
                  <a:lnTo>
                    <a:pt x="85597" y="4783"/>
                  </a:lnTo>
                  <a:lnTo>
                    <a:pt x="89814" y="5300"/>
                  </a:lnTo>
                  <a:lnTo>
                    <a:pt x="93983" y="5850"/>
                  </a:lnTo>
                  <a:lnTo>
                    <a:pt x="98151" y="6412"/>
                  </a:lnTo>
                  <a:lnTo>
                    <a:pt x="102271" y="6997"/>
                  </a:lnTo>
                  <a:lnTo>
                    <a:pt x="106391" y="7605"/>
                  </a:lnTo>
                  <a:lnTo>
                    <a:pt x="110462" y="8236"/>
                  </a:lnTo>
                  <a:lnTo>
                    <a:pt x="114485" y="8878"/>
                  </a:lnTo>
                  <a:lnTo>
                    <a:pt x="118508" y="9532"/>
                  </a:lnTo>
                  <a:lnTo>
                    <a:pt x="122531" y="10197"/>
                  </a:lnTo>
                  <a:lnTo>
                    <a:pt x="126505" y="10863"/>
                  </a:lnTo>
                  <a:lnTo>
                    <a:pt x="134454" y="12228"/>
                  </a:lnTo>
                  <a:lnTo>
                    <a:pt x="142355" y="13616"/>
                  </a:lnTo>
                  <a:lnTo>
                    <a:pt x="142646" y="13661"/>
                  </a:lnTo>
                  <a:lnTo>
                    <a:pt x="142985" y="13696"/>
                  </a:lnTo>
                  <a:lnTo>
                    <a:pt x="143276" y="13730"/>
                  </a:lnTo>
                  <a:lnTo>
                    <a:pt x="143615" y="13753"/>
                  </a:lnTo>
                  <a:lnTo>
                    <a:pt x="143906" y="13765"/>
                  </a:lnTo>
                  <a:lnTo>
                    <a:pt x="144536" y="13765"/>
                  </a:lnTo>
                  <a:lnTo>
                    <a:pt x="144827" y="13753"/>
                  </a:lnTo>
                  <a:lnTo>
                    <a:pt x="145409" y="13719"/>
                  </a:lnTo>
                  <a:lnTo>
                    <a:pt x="145942" y="13661"/>
                  </a:lnTo>
                  <a:lnTo>
                    <a:pt x="146426" y="13570"/>
                  </a:lnTo>
                  <a:lnTo>
                    <a:pt x="146863" y="13478"/>
                  </a:lnTo>
                  <a:lnTo>
                    <a:pt x="147202" y="13363"/>
                  </a:lnTo>
                  <a:lnTo>
                    <a:pt x="147493" y="13249"/>
                  </a:lnTo>
                  <a:lnTo>
                    <a:pt x="147638" y="13111"/>
                  </a:lnTo>
                  <a:lnTo>
                    <a:pt x="147687" y="13054"/>
                  </a:lnTo>
                  <a:lnTo>
                    <a:pt x="147687" y="12985"/>
                  </a:lnTo>
                  <a:lnTo>
                    <a:pt x="147687" y="12916"/>
                  </a:lnTo>
                  <a:lnTo>
                    <a:pt x="147638" y="12847"/>
                  </a:lnTo>
                  <a:lnTo>
                    <a:pt x="147541" y="12790"/>
                  </a:lnTo>
                  <a:lnTo>
                    <a:pt x="147396" y="12721"/>
                  </a:lnTo>
                  <a:lnTo>
                    <a:pt x="147250" y="12664"/>
                  </a:lnTo>
                  <a:lnTo>
                    <a:pt x="147008" y="12595"/>
                  </a:lnTo>
                  <a:lnTo>
                    <a:pt x="146766" y="12537"/>
                  </a:lnTo>
                  <a:lnTo>
                    <a:pt x="146523" y="12491"/>
                  </a:lnTo>
                  <a:lnTo>
                    <a:pt x="142743" y="11792"/>
                  </a:lnTo>
                  <a:lnTo>
                    <a:pt x="138914" y="11081"/>
                  </a:lnTo>
                  <a:lnTo>
                    <a:pt x="134988" y="10381"/>
                  </a:lnTo>
                  <a:lnTo>
                    <a:pt x="131013" y="9681"/>
                  </a:lnTo>
                  <a:lnTo>
                    <a:pt x="126942" y="8982"/>
                  </a:lnTo>
                  <a:lnTo>
                    <a:pt x="122822" y="8293"/>
                  </a:lnTo>
                  <a:lnTo>
                    <a:pt x="118653" y="7617"/>
                  </a:lnTo>
                  <a:lnTo>
                    <a:pt x="114437" y="6951"/>
                  </a:lnTo>
                  <a:lnTo>
                    <a:pt x="110123" y="6298"/>
                  </a:lnTo>
                  <a:lnTo>
                    <a:pt x="105809" y="5655"/>
                  </a:lnTo>
                  <a:lnTo>
                    <a:pt x="101398" y="5047"/>
                  </a:lnTo>
                  <a:lnTo>
                    <a:pt x="96939" y="4451"/>
                  </a:lnTo>
                  <a:lnTo>
                    <a:pt x="94710" y="4164"/>
                  </a:lnTo>
                  <a:lnTo>
                    <a:pt x="92432" y="3889"/>
                  </a:lnTo>
                  <a:lnTo>
                    <a:pt x="90153" y="3614"/>
                  </a:lnTo>
                  <a:lnTo>
                    <a:pt x="87875" y="3350"/>
                  </a:lnTo>
                  <a:lnTo>
                    <a:pt x="85597" y="3086"/>
                  </a:lnTo>
                  <a:lnTo>
                    <a:pt x="83319" y="2834"/>
                  </a:lnTo>
                  <a:lnTo>
                    <a:pt x="80993" y="2593"/>
                  </a:lnTo>
                  <a:lnTo>
                    <a:pt x="78666" y="2363"/>
                  </a:lnTo>
                  <a:lnTo>
                    <a:pt x="76340" y="2134"/>
                  </a:lnTo>
                  <a:lnTo>
                    <a:pt x="74013" y="1927"/>
                  </a:lnTo>
                  <a:lnTo>
                    <a:pt x="71638" y="1721"/>
                  </a:lnTo>
                  <a:lnTo>
                    <a:pt x="69312" y="1526"/>
                  </a:lnTo>
                  <a:lnTo>
                    <a:pt x="66937" y="1331"/>
                  </a:lnTo>
                  <a:lnTo>
                    <a:pt x="64562" y="1159"/>
                  </a:lnTo>
                  <a:lnTo>
                    <a:pt x="62187" y="998"/>
                  </a:lnTo>
                  <a:lnTo>
                    <a:pt x="59812" y="849"/>
                  </a:lnTo>
                  <a:lnTo>
                    <a:pt x="57388" y="700"/>
                  </a:lnTo>
                  <a:lnTo>
                    <a:pt x="55013" y="574"/>
                  </a:lnTo>
                  <a:lnTo>
                    <a:pt x="52590" y="459"/>
                  </a:lnTo>
                  <a:lnTo>
                    <a:pt x="50166" y="356"/>
                  </a:lnTo>
                  <a:lnTo>
                    <a:pt x="47743" y="264"/>
                  </a:lnTo>
                  <a:lnTo>
                    <a:pt x="45319" y="184"/>
                  </a:lnTo>
                  <a:lnTo>
                    <a:pt x="42896" y="115"/>
                  </a:lnTo>
                  <a:lnTo>
                    <a:pt x="40472" y="69"/>
                  </a:lnTo>
                  <a:lnTo>
                    <a:pt x="38049" y="35"/>
                  </a:lnTo>
                  <a:lnTo>
                    <a:pt x="35577" y="12"/>
                  </a:lnTo>
                  <a:lnTo>
                    <a:pt x="331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870288" y="4419878"/>
              <a:ext cx="352018" cy="121574"/>
            </a:xfrm>
            <a:custGeom>
              <a:avLst/>
              <a:gdLst/>
              <a:ahLst/>
              <a:cxnLst/>
              <a:rect l="l" t="t" r="r" b="b"/>
              <a:pathLst>
                <a:path w="153552" h="13938" extrusionOk="0">
                  <a:moveTo>
                    <a:pt x="11294" y="1"/>
                  </a:moveTo>
                  <a:lnTo>
                    <a:pt x="9016" y="24"/>
                  </a:lnTo>
                  <a:lnTo>
                    <a:pt x="6787" y="58"/>
                  </a:lnTo>
                  <a:lnTo>
                    <a:pt x="4606" y="104"/>
                  </a:lnTo>
                  <a:lnTo>
                    <a:pt x="2376" y="161"/>
                  </a:lnTo>
                  <a:lnTo>
                    <a:pt x="195" y="230"/>
                  </a:lnTo>
                  <a:lnTo>
                    <a:pt x="98" y="242"/>
                  </a:lnTo>
                  <a:lnTo>
                    <a:pt x="49" y="253"/>
                  </a:lnTo>
                  <a:lnTo>
                    <a:pt x="1" y="288"/>
                  </a:lnTo>
                  <a:lnTo>
                    <a:pt x="49" y="322"/>
                  </a:lnTo>
                  <a:lnTo>
                    <a:pt x="98" y="334"/>
                  </a:lnTo>
                  <a:lnTo>
                    <a:pt x="146" y="345"/>
                  </a:lnTo>
                  <a:lnTo>
                    <a:pt x="2812" y="529"/>
                  </a:lnTo>
                  <a:lnTo>
                    <a:pt x="5429" y="701"/>
                  </a:lnTo>
                  <a:lnTo>
                    <a:pt x="10761" y="1033"/>
                  </a:lnTo>
                  <a:lnTo>
                    <a:pt x="16044" y="1331"/>
                  </a:lnTo>
                  <a:lnTo>
                    <a:pt x="21327" y="1618"/>
                  </a:lnTo>
                  <a:lnTo>
                    <a:pt x="26562" y="1893"/>
                  </a:lnTo>
                  <a:lnTo>
                    <a:pt x="31845" y="2157"/>
                  </a:lnTo>
                  <a:lnTo>
                    <a:pt x="42412" y="2696"/>
                  </a:lnTo>
                  <a:lnTo>
                    <a:pt x="47646" y="2972"/>
                  </a:lnTo>
                  <a:lnTo>
                    <a:pt x="52881" y="3270"/>
                  </a:lnTo>
                  <a:lnTo>
                    <a:pt x="58116" y="3580"/>
                  </a:lnTo>
                  <a:lnTo>
                    <a:pt x="60733" y="3740"/>
                  </a:lnTo>
                  <a:lnTo>
                    <a:pt x="63350" y="3924"/>
                  </a:lnTo>
                  <a:lnTo>
                    <a:pt x="65968" y="4107"/>
                  </a:lnTo>
                  <a:lnTo>
                    <a:pt x="68585" y="4291"/>
                  </a:lnTo>
                  <a:lnTo>
                    <a:pt x="71202" y="4497"/>
                  </a:lnTo>
                  <a:lnTo>
                    <a:pt x="73771" y="4704"/>
                  </a:lnTo>
                  <a:lnTo>
                    <a:pt x="76389" y="4922"/>
                  </a:lnTo>
                  <a:lnTo>
                    <a:pt x="79006" y="5163"/>
                  </a:lnTo>
                  <a:lnTo>
                    <a:pt x="81575" y="5403"/>
                  </a:lnTo>
                  <a:lnTo>
                    <a:pt x="84144" y="5667"/>
                  </a:lnTo>
                  <a:lnTo>
                    <a:pt x="86276" y="5885"/>
                  </a:lnTo>
                  <a:lnTo>
                    <a:pt x="88361" y="6115"/>
                  </a:lnTo>
                  <a:lnTo>
                    <a:pt x="90396" y="6355"/>
                  </a:lnTo>
                  <a:lnTo>
                    <a:pt x="92481" y="6608"/>
                  </a:lnTo>
                  <a:lnTo>
                    <a:pt x="94516" y="6872"/>
                  </a:lnTo>
                  <a:lnTo>
                    <a:pt x="96552" y="7147"/>
                  </a:lnTo>
                  <a:lnTo>
                    <a:pt x="100575" y="7697"/>
                  </a:lnTo>
                  <a:lnTo>
                    <a:pt x="104598" y="8271"/>
                  </a:lnTo>
                  <a:lnTo>
                    <a:pt x="108572" y="8867"/>
                  </a:lnTo>
                  <a:lnTo>
                    <a:pt x="116521" y="10049"/>
                  </a:lnTo>
                  <a:lnTo>
                    <a:pt x="120544" y="10634"/>
                  </a:lnTo>
                  <a:lnTo>
                    <a:pt x="124567" y="11207"/>
                  </a:lnTo>
                  <a:lnTo>
                    <a:pt x="126555" y="11483"/>
                  </a:lnTo>
                  <a:lnTo>
                    <a:pt x="128590" y="11758"/>
                  </a:lnTo>
                  <a:lnTo>
                    <a:pt x="130626" y="12022"/>
                  </a:lnTo>
                  <a:lnTo>
                    <a:pt x="132662" y="12274"/>
                  </a:lnTo>
                  <a:lnTo>
                    <a:pt x="134746" y="12515"/>
                  </a:lnTo>
                  <a:lnTo>
                    <a:pt x="136782" y="12756"/>
                  </a:lnTo>
                  <a:lnTo>
                    <a:pt x="138866" y="12974"/>
                  </a:lnTo>
                  <a:lnTo>
                    <a:pt x="140998" y="13192"/>
                  </a:lnTo>
                  <a:lnTo>
                    <a:pt x="143083" y="13387"/>
                  </a:lnTo>
                  <a:lnTo>
                    <a:pt x="145215" y="13570"/>
                  </a:lnTo>
                  <a:lnTo>
                    <a:pt x="147396" y="13742"/>
                  </a:lnTo>
                  <a:lnTo>
                    <a:pt x="149578" y="13903"/>
                  </a:lnTo>
                  <a:lnTo>
                    <a:pt x="149965" y="13926"/>
                  </a:lnTo>
                  <a:lnTo>
                    <a:pt x="150353" y="13937"/>
                  </a:lnTo>
                  <a:lnTo>
                    <a:pt x="150692" y="13937"/>
                  </a:lnTo>
                  <a:lnTo>
                    <a:pt x="151032" y="13926"/>
                  </a:lnTo>
                  <a:lnTo>
                    <a:pt x="151371" y="13903"/>
                  </a:lnTo>
                  <a:lnTo>
                    <a:pt x="151662" y="13880"/>
                  </a:lnTo>
                  <a:lnTo>
                    <a:pt x="151953" y="13845"/>
                  </a:lnTo>
                  <a:lnTo>
                    <a:pt x="152195" y="13811"/>
                  </a:lnTo>
                  <a:lnTo>
                    <a:pt x="152437" y="13765"/>
                  </a:lnTo>
                  <a:lnTo>
                    <a:pt x="152680" y="13708"/>
                  </a:lnTo>
                  <a:lnTo>
                    <a:pt x="152873" y="13651"/>
                  </a:lnTo>
                  <a:lnTo>
                    <a:pt x="153019" y="13593"/>
                  </a:lnTo>
                  <a:lnTo>
                    <a:pt x="153310" y="13456"/>
                  </a:lnTo>
                  <a:lnTo>
                    <a:pt x="153504" y="13306"/>
                  </a:lnTo>
                  <a:lnTo>
                    <a:pt x="153552" y="13157"/>
                  </a:lnTo>
                  <a:lnTo>
                    <a:pt x="153552" y="12997"/>
                  </a:lnTo>
                  <a:lnTo>
                    <a:pt x="153407" y="12848"/>
                  </a:lnTo>
                  <a:lnTo>
                    <a:pt x="153310" y="12767"/>
                  </a:lnTo>
                  <a:lnTo>
                    <a:pt x="153164" y="12698"/>
                  </a:lnTo>
                  <a:lnTo>
                    <a:pt x="152970" y="12630"/>
                  </a:lnTo>
                  <a:lnTo>
                    <a:pt x="152776" y="12561"/>
                  </a:lnTo>
                  <a:lnTo>
                    <a:pt x="152583" y="12503"/>
                  </a:lnTo>
                  <a:lnTo>
                    <a:pt x="152292" y="12446"/>
                  </a:lnTo>
                  <a:lnTo>
                    <a:pt x="152001" y="12400"/>
                  </a:lnTo>
                  <a:lnTo>
                    <a:pt x="151710" y="12354"/>
                  </a:lnTo>
                  <a:lnTo>
                    <a:pt x="151322" y="12308"/>
                  </a:lnTo>
                  <a:lnTo>
                    <a:pt x="150935" y="12286"/>
                  </a:lnTo>
                  <a:lnTo>
                    <a:pt x="149578" y="12182"/>
                  </a:lnTo>
                  <a:lnTo>
                    <a:pt x="148269" y="12079"/>
                  </a:lnTo>
                  <a:lnTo>
                    <a:pt x="146912" y="11964"/>
                  </a:lnTo>
                  <a:lnTo>
                    <a:pt x="145603" y="11850"/>
                  </a:lnTo>
                  <a:lnTo>
                    <a:pt x="144294" y="11712"/>
                  </a:lnTo>
                  <a:lnTo>
                    <a:pt x="142986" y="11574"/>
                  </a:lnTo>
                  <a:lnTo>
                    <a:pt x="140368" y="11276"/>
                  </a:lnTo>
                  <a:lnTo>
                    <a:pt x="137799" y="10955"/>
                  </a:lnTo>
                  <a:lnTo>
                    <a:pt x="135279" y="10622"/>
                  </a:lnTo>
                  <a:lnTo>
                    <a:pt x="132759" y="10255"/>
                  </a:lnTo>
                  <a:lnTo>
                    <a:pt x="130238" y="9888"/>
                  </a:lnTo>
                  <a:lnTo>
                    <a:pt x="125294" y="9131"/>
                  </a:lnTo>
                  <a:lnTo>
                    <a:pt x="120399" y="8363"/>
                  </a:lnTo>
                  <a:lnTo>
                    <a:pt x="117927" y="7984"/>
                  </a:lnTo>
                  <a:lnTo>
                    <a:pt x="115504" y="7629"/>
                  </a:lnTo>
                  <a:lnTo>
                    <a:pt x="113032" y="7273"/>
                  </a:lnTo>
                  <a:lnTo>
                    <a:pt x="110560" y="6940"/>
                  </a:lnTo>
                  <a:lnTo>
                    <a:pt x="108233" y="6642"/>
                  </a:lnTo>
                  <a:lnTo>
                    <a:pt x="105907" y="6355"/>
                  </a:lnTo>
                  <a:lnTo>
                    <a:pt x="103532" y="6069"/>
                  </a:lnTo>
                  <a:lnTo>
                    <a:pt x="101157" y="5782"/>
                  </a:lnTo>
                  <a:lnTo>
                    <a:pt x="98782" y="5518"/>
                  </a:lnTo>
                  <a:lnTo>
                    <a:pt x="96358" y="5243"/>
                  </a:lnTo>
                  <a:lnTo>
                    <a:pt x="91560" y="4727"/>
                  </a:lnTo>
                  <a:lnTo>
                    <a:pt x="86664" y="4245"/>
                  </a:lnTo>
                  <a:lnTo>
                    <a:pt x="81720" y="3775"/>
                  </a:lnTo>
                  <a:lnTo>
                    <a:pt x="76776" y="3327"/>
                  </a:lnTo>
                  <a:lnTo>
                    <a:pt x="71784" y="2914"/>
                  </a:lnTo>
                  <a:lnTo>
                    <a:pt x="67616" y="2582"/>
                  </a:lnTo>
                  <a:lnTo>
                    <a:pt x="63399" y="2261"/>
                  </a:lnTo>
                  <a:lnTo>
                    <a:pt x="59085" y="1939"/>
                  </a:lnTo>
                  <a:lnTo>
                    <a:pt x="54674" y="1630"/>
                  </a:lnTo>
                  <a:lnTo>
                    <a:pt x="50167" y="1331"/>
                  </a:lnTo>
                  <a:lnTo>
                    <a:pt x="45659" y="1056"/>
                  </a:lnTo>
                  <a:lnTo>
                    <a:pt x="41103" y="804"/>
                  </a:lnTo>
                  <a:lnTo>
                    <a:pt x="38825" y="689"/>
                  </a:lnTo>
                  <a:lnTo>
                    <a:pt x="36498" y="586"/>
                  </a:lnTo>
                  <a:lnTo>
                    <a:pt x="34220" y="483"/>
                  </a:lnTo>
                  <a:lnTo>
                    <a:pt x="31894" y="391"/>
                  </a:lnTo>
                  <a:lnTo>
                    <a:pt x="29616" y="299"/>
                  </a:lnTo>
                  <a:lnTo>
                    <a:pt x="27289" y="230"/>
                  </a:lnTo>
                  <a:lnTo>
                    <a:pt x="24963" y="161"/>
                  </a:lnTo>
                  <a:lnTo>
                    <a:pt x="22685" y="104"/>
                  </a:lnTo>
                  <a:lnTo>
                    <a:pt x="20407" y="70"/>
                  </a:lnTo>
                  <a:lnTo>
                    <a:pt x="18080" y="35"/>
                  </a:lnTo>
                  <a:lnTo>
                    <a:pt x="15802" y="12"/>
                  </a:lnTo>
                  <a:lnTo>
                    <a:pt x="13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422755" y="4389768"/>
              <a:ext cx="299460" cy="178698"/>
            </a:xfrm>
            <a:custGeom>
              <a:avLst/>
              <a:gdLst/>
              <a:ahLst/>
              <a:cxnLst/>
              <a:rect l="l" t="t" r="r" b="b"/>
              <a:pathLst>
                <a:path w="130626" h="20487" extrusionOk="0">
                  <a:moveTo>
                    <a:pt x="127135" y="1"/>
                  </a:moveTo>
                  <a:lnTo>
                    <a:pt x="126844" y="12"/>
                  </a:lnTo>
                  <a:lnTo>
                    <a:pt x="126554" y="24"/>
                  </a:lnTo>
                  <a:lnTo>
                    <a:pt x="126263" y="47"/>
                  </a:lnTo>
                  <a:lnTo>
                    <a:pt x="125972" y="81"/>
                  </a:lnTo>
                  <a:lnTo>
                    <a:pt x="125730" y="127"/>
                  </a:lnTo>
                  <a:lnTo>
                    <a:pt x="125439" y="173"/>
                  </a:lnTo>
                  <a:lnTo>
                    <a:pt x="125148" y="230"/>
                  </a:lnTo>
                  <a:lnTo>
                    <a:pt x="118459" y="1859"/>
                  </a:lnTo>
                  <a:lnTo>
                    <a:pt x="111722" y="3499"/>
                  </a:lnTo>
                  <a:lnTo>
                    <a:pt x="104936" y="5128"/>
                  </a:lnTo>
                  <a:lnTo>
                    <a:pt x="101495" y="5943"/>
                  </a:lnTo>
                  <a:lnTo>
                    <a:pt x="98054" y="6734"/>
                  </a:lnTo>
                  <a:lnTo>
                    <a:pt x="94564" y="7537"/>
                  </a:lnTo>
                  <a:lnTo>
                    <a:pt x="91074" y="8317"/>
                  </a:lnTo>
                  <a:lnTo>
                    <a:pt x="87536" y="9097"/>
                  </a:lnTo>
                  <a:lnTo>
                    <a:pt x="83949" y="9854"/>
                  </a:lnTo>
                  <a:lnTo>
                    <a:pt x="80314" y="10599"/>
                  </a:lnTo>
                  <a:lnTo>
                    <a:pt x="76679" y="11334"/>
                  </a:lnTo>
                  <a:lnTo>
                    <a:pt x="72947" y="12056"/>
                  </a:lnTo>
                  <a:lnTo>
                    <a:pt x="69214" y="12756"/>
                  </a:lnTo>
                  <a:lnTo>
                    <a:pt x="65385" y="13433"/>
                  </a:lnTo>
                  <a:lnTo>
                    <a:pt x="61556" y="14086"/>
                  </a:lnTo>
                  <a:lnTo>
                    <a:pt x="57630" y="14729"/>
                  </a:lnTo>
                  <a:lnTo>
                    <a:pt x="55643" y="15038"/>
                  </a:lnTo>
                  <a:lnTo>
                    <a:pt x="53656" y="15337"/>
                  </a:lnTo>
                  <a:lnTo>
                    <a:pt x="51620" y="15635"/>
                  </a:lnTo>
                  <a:lnTo>
                    <a:pt x="49584" y="15922"/>
                  </a:lnTo>
                  <a:lnTo>
                    <a:pt x="47549" y="16208"/>
                  </a:lnTo>
                  <a:lnTo>
                    <a:pt x="45513" y="16484"/>
                  </a:lnTo>
                  <a:lnTo>
                    <a:pt x="43429" y="16759"/>
                  </a:lnTo>
                  <a:lnTo>
                    <a:pt x="41296" y="17011"/>
                  </a:lnTo>
                  <a:lnTo>
                    <a:pt x="39212" y="17275"/>
                  </a:lnTo>
                  <a:lnTo>
                    <a:pt x="37079" y="17516"/>
                  </a:lnTo>
                  <a:lnTo>
                    <a:pt x="34898" y="17757"/>
                  </a:lnTo>
                  <a:lnTo>
                    <a:pt x="32765" y="17986"/>
                  </a:lnTo>
                  <a:lnTo>
                    <a:pt x="30584" y="18216"/>
                  </a:lnTo>
                  <a:lnTo>
                    <a:pt x="28355" y="18422"/>
                  </a:lnTo>
                  <a:lnTo>
                    <a:pt x="26125" y="18629"/>
                  </a:lnTo>
                  <a:lnTo>
                    <a:pt x="23895" y="18835"/>
                  </a:lnTo>
                  <a:lnTo>
                    <a:pt x="21617" y="19019"/>
                  </a:lnTo>
                  <a:lnTo>
                    <a:pt x="19291" y="19202"/>
                  </a:lnTo>
                  <a:lnTo>
                    <a:pt x="17013" y="19363"/>
                  </a:lnTo>
                  <a:lnTo>
                    <a:pt x="14686" y="19523"/>
                  </a:lnTo>
                  <a:lnTo>
                    <a:pt x="12311" y="19684"/>
                  </a:lnTo>
                  <a:lnTo>
                    <a:pt x="9936" y="19822"/>
                  </a:lnTo>
                  <a:lnTo>
                    <a:pt x="7513" y="19948"/>
                  </a:lnTo>
                  <a:lnTo>
                    <a:pt x="5089" y="20074"/>
                  </a:lnTo>
                  <a:lnTo>
                    <a:pt x="2666" y="20189"/>
                  </a:lnTo>
                  <a:lnTo>
                    <a:pt x="145" y="20280"/>
                  </a:lnTo>
                  <a:lnTo>
                    <a:pt x="49" y="20303"/>
                  </a:lnTo>
                  <a:lnTo>
                    <a:pt x="0" y="20326"/>
                  </a:lnTo>
                  <a:lnTo>
                    <a:pt x="0" y="20361"/>
                  </a:lnTo>
                  <a:lnTo>
                    <a:pt x="49" y="20372"/>
                  </a:lnTo>
                  <a:lnTo>
                    <a:pt x="145" y="20372"/>
                  </a:lnTo>
                  <a:lnTo>
                    <a:pt x="2278" y="20429"/>
                  </a:lnTo>
                  <a:lnTo>
                    <a:pt x="4411" y="20475"/>
                  </a:lnTo>
                  <a:lnTo>
                    <a:pt x="6543" y="20487"/>
                  </a:lnTo>
                  <a:lnTo>
                    <a:pt x="8725" y="20487"/>
                  </a:lnTo>
                  <a:lnTo>
                    <a:pt x="10857" y="20452"/>
                  </a:lnTo>
                  <a:lnTo>
                    <a:pt x="12990" y="20418"/>
                  </a:lnTo>
                  <a:lnTo>
                    <a:pt x="15171" y="20349"/>
                  </a:lnTo>
                  <a:lnTo>
                    <a:pt x="17304" y="20269"/>
                  </a:lnTo>
                  <a:lnTo>
                    <a:pt x="19436" y="20177"/>
                  </a:lnTo>
                  <a:lnTo>
                    <a:pt x="21569" y="20062"/>
                  </a:lnTo>
                  <a:lnTo>
                    <a:pt x="23702" y="19936"/>
                  </a:lnTo>
                  <a:lnTo>
                    <a:pt x="25786" y="19799"/>
                  </a:lnTo>
                  <a:lnTo>
                    <a:pt x="27918" y="19638"/>
                  </a:lnTo>
                  <a:lnTo>
                    <a:pt x="30003" y="19477"/>
                  </a:lnTo>
                  <a:lnTo>
                    <a:pt x="32135" y="19294"/>
                  </a:lnTo>
                  <a:lnTo>
                    <a:pt x="34219" y="19099"/>
                  </a:lnTo>
                  <a:lnTo>
                    <a:pt x="36255" y="18892"/>
                  </a:lnTo>
                  <a:lnTo>
                    <a:pt x="38339" y="18686"/>
                  </a:lnTo>
                  <a:lnTo>
                    <a:pt x="40375" y="18468"/>
                  </a:lnTo>
                  <a:lnTo>
                    <a:pt x="42411" y="18239"/>
                  </a:lnTo>
                  <a:lnTo>
                    <a:pt x="44398" y="17998"/>
                  </a:lnTo>
                  <a:lnTo>
                    <a:pt x="46385" y="17757"/>
                  </a:lnTo>
                  <a:lnTo>
                    <a:pt x="48373" y="17505"/>
                  </a:lnTo>
                  <a:lnTo>
                    <a:pt x="50311" y="17252"/>
                  </a:lnTo>
                  <a:lnTo>
                    <a:pt x="54140" y="16725"/>
                  </a:lnTo>
                  <a:lnTo>
                    <a:pt x="57873" y="16185"/>
                  </a:lnTo>
                  <a:lnTo>
                    <a:pt x="61508" y="15646"/>
                  </a:lnTo>
                  <a:lnTo>
                    <a:pt x="65046" y="15107"/>
                  </a:lnTo>
                  <a:lnTo>
                    <a:pt x="67324" y="14752"/>
                  </a:lnTo>
                  <a:lnTo>
                    <a:pt x="69554" y="14396"/>
                  </a:lnTo>
                  <a:lnTo>
                    <a:pt x="71783" y="14018"/>
                  </a:lnTo>
                  <a:lnTo>
                    <a:pt x="74013" y="13651"/>
                  </a:lnTo>
                  <a:lnTo>
                    <a:pt x="76242" y="13261"/>
                  </a:lnTo>
                  <a:lnTo>
                    <a:pt x="78424" y="12882"/>
                  </a:lnTo>
                  <a:lnTo>
                    <a:pt x="82737" y="12079"/>
                  </a:lnTo>
                  <a:lnTo>
                    <a:pt x="87051" y="11265"/>
                  </a:lnTo>
                  <a:lnTo>
                    <a:pt x="91268" y="10427"/>
                  </a:lnTo>
                  <a:lnTo>
                    <a:pt x="95436" y="9579"/>
                  </a:lnTo>
                  <a:lnTo>
                    <a:pt x="99508" y="8695"/>
                  </a:lnTo>
                  <a:lnTo>
                    <a:pt x="103531" y="7801"/>
                  </a:lnTo>
                  <a:lnTo>
                    <a:pt x="107505" y="6895"/>
                  </a:lnTo>
                  <a:lnTo>
                    <a:pt x="111431" y="5977"/>
                  </a:lnTo>
                  <a:lnTo>
                    <a:pt x="115260" y="5036"/>
                  </a:lnTo>
                  <a:lnTo>
                    <a:pt x="118992" y="4096"/>
                  </a:lnTo>
                  <a:lnTo>
                    <a:pt x="122676" y="3132"/>
                  </a:lnTo>
                  <a:lnTo>
                    <a:pt x="126311" y="2169"/>
                  </a:lnTo>
                  <a:lnTo>
                    <a:pt x="129850" y="1194"/>
                  </a:lnTo>
                  <a:lnTo>
                    <a:pt x="130043" y="1125"/>
                  </a:lnTo>
                  <a:lnTo>
                    <a:pt x="130237" y="1056"/>
                  </a:lnTo>
                  <a:lnTo>
                    <a:pt x="130383" y="987"/>
                  </a:lnTo>
                  <a:lnTo>
                    <a:pt x="130480" y="919"/>
                  </a:lnTo>
                  <a:lnTo>
                    <a:pt x="130577" y="850"/>
                  </a:lnTo>
                  <a:lnTo>
                    <a:pt x="130625" y="781"/>
                  </a:lnTo>
                  <a:lnTo>
                    <a:pt x="130625" y="712"/>
                  </a:lnTo>
                  <a:lnTo>
                    <a:pt x="130577" y="643"/>
                  </a:lnTo>
                  <a:lnTo>
                    <a:pt x="130480" y="517"/>
                  </a:lnTo>
                  <a:lnTo>
                    <a:pt x="130237" y="391"/>
                  </a:lnTo>
                  <a:lnTo>
                    <a:pt x="129898" y="288"/>
                  </a:lnTo>
                  <a:lnTo>
                    <a:pt x="129510" y="184"/>
                  </a:lnTo>
                  <a:lnTo>
                    <a:pt x="129074" y="104"/>
                  </a:lnTo>
                  <a:lnTo>
                    <a:pt x="128541" y="47"/>
                  </a:lnTo>
                  <a:lnTo>
                    <a:pt x="128008" y="12"/>
                  </a:lnTo>
                  <a:lnTo>
                    <a:pt x="127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460868" y="4666498"/>
              <a:ext cx="251460" cy="241831"/>
            </a:xfrm>
            <a:custGeom>
              <a:avLst/>
              <a:gdLst/>
              <a:ahLst/>
              <a:cxnLst/>
              <a:rect l="l" t="t" r="r" b="b"/>
              <a:pathLst>
                <a:path w="109688" h="27725" extrusionOk="0">
                  <a:moveTo>
                    <a:pt x="106440" y="0"/>
                  </a:moveTo>
                  <a:lnTo>
                    <a:pt x="105906" y="12"/>
                  </a:lnTo>
                  <a:lnTo>
                    <a:pt x="105664" y="35"/>
                  </a:lnTo>
                  <a:lnTo>
                    <a:pt x="105422" y="69"/>
                  </a:lnTo>
                  <a:lnTo>
                    <a:pt x="105179" y="92"/>
                  </a:lnTo>
                  <a:lnTo>
                    <a:pt x="104937" y="138"/>
                  </a:lnTo>
                  <a:lnTo>
                    <a:pt x="104743" y="184"/>
                  </a:lnTo>
                  <a:lnTo>
                    <a:pt x="104549" y="241"/>
                  </a:lnTo>
                  <a:lnTo>
                    <a:pt x="104355" y="310"/>
                  </a:lnTo>
                  <a:lnTo>
                    <a:pt x="104210" y="379"/>
                  </a:lnTo>
                  <a:lnTo>
                    <a:pt x="99605" y="2593"/>
                  </a:lnTo>
                  <a:lnTo>
                    <a:pt x="95098" y="4772"/>
                  </a:lnTo>
                  <a:lnTo>
                    <a:pt x="92771" y="5850"/>
                  </a:lnTo>
                  <a:lnTo>
                    <a:pt x="90493" y="6917"/>
                  </a:lnTo>
                  <a:lnTo>
                    <a:pt x="88167" y="7972"/>
                  </a:lnTo>
                  <a:lnTo>
                    <a:pt x="85792" y="9016"/>
                  </a:lnTo>
                  <a:lnTo>
                    <a:pt x="83417" y="10037"/>
                  </a:lnTo>
                  <a:lnTo>
                    <a:pt x="80993" y="11058"/>
                  </a:lnTo>
                  <a:lnTo>
                    <a:pt x="78473" y="12056"/>
                  </a:lnTo>
                  <a:lnTo>
                    <a:pt x="75952" y="13031"/>
                  </a:lnTo>
                  <a:lnTo>
                    <a:pt x="73287" y="13983"/>
                  </a:lnTo>
                  <a:lnTo>
                    <a:pt x="70621" y="14923"/>
                  </a:lnTo>
                  <a:lnTo>
                    <a:pt x="69215" y="15394"/>
                  </a:lnTo>
                  <a:lnTo>
                    <a:pt x="67810" y="15841"/>
                  </a:lnTo>
                  <a:lnTo>
                    <a:pt x="66404" y="16300"/>
                  </a:lnTo>
                  <a:lnTo>
                    <a:pt x="64950" y="16747"/>
                  </a:lnTo>
                  <a:lnTo>
                    <a:pt x="63496" y="17183"/>
                  </a:lnTo>
                  <a:lnTo>
                    <a:pt x="61993" y="17619"/>
                  </a:lnTo>
                  <a:lnTo>
                    <a:pt x="60442" y="18043"/>
                  </a:lnTo>
                  <a:lnTo>
                    <a:pt x="58891" y="18468"/>
                  </a:lnTo>
                  <a:lnTo>
                    <a:pt x="57340" y="18881"/>
                  </a:lnTo>
                  <a:lnTo>
                    <a:pt x="55741" y="19293"/>
                  </a:lnTo>
                  <a:lnTo>
                    <a:pt x="54093" y="19695"/>
                  </a:lnTo>
                  <a:lnTo>
                    <a:pt x="52445" y="20085"/>
                  </a:lnTo>
                  <a:lnTo>
                    <a:pt x="50700" y="20475"/>
                  </a:lnTo>
                  <a:lnTo>
                    <a:pt x="49003" y="20853"/>
                  </a:lnTo>
                  <a:lnTo>
                    <a:pt x="47210" y="21232"/>
                  </a:lnTo>
                  <a:lnTo>
                    <a:pt x="45417" y="21599"/>
                  </a:lnTo>
                  <a:lnTo>
                    <a:pt x="43575" y="21955"/>
                  </a:lnTo>
                  <a:lnTo>
                    <a:pt x="41733" y="22310"/>
                  </a:lnTo>
                  <a:lnTo>
                    <a:pt x="39794" y="22654"/>
                  </a:lnTo>
                  <a:lnTo>
                    <a:pt x="37855" y="22998"/>
                  </a:lnTo>
                  <a:lnTo>
                    <a:pt x="35868" y="23320"/>
                  </a:lnTo>
                  <a:lnTo>
                    <a:pt x="33832" y="23641"/>
                  </a:lnTo>
                  <a:lnTo>
                    <a:pt x="31797" y="23950"/>
                  </a:lnTo>
                  <a:lnTo>
                    <a:pt x="29664" y="24260"/>
                  </a:lnTo>
                  <a:lnTo>
                    <a:pt x="27531" y="24558"/>
                  </a:lnTo>
                  <a:lnTo>
                    <a:pt x="25350" y="24834"/>
                  </a:lnTo>
                  <a:lnTo>
                    <a:pt x="23072" y="25120"/>
                  </a:lnTo>
                  <a:lnTo>
                    <a:pt x="20794" y="25384"/>
                  </a:lnTo>
                  <a:lnTo>
                    <a:pt x="18468" y="25648"/>
                  </a:lnTo>
                  <a:lnTo>
                    <a:pt x="16093" y="25900"/>
                  </a:lnTo>
                  <a:lnTo>
                    <a:pt x="13669" y="26141"/>
                  </a:lnTo>
                  <a:lnTo>
                    <a:pt x="11197" y="26371"/>
                  </a:lnTo>
                  <a:lnTo>
                    <a:pt x="8677" y="26589"/>
                  </a:lnTo>
                  <a:lnTo>
                    <a:pt x="6108" y="26806"/>
                  </a:lnTo>
                  <a:lnTo>
                    <a:pt x="3442" y="27001"/>
                  </a:lnTo>
                  <a:lnTo>
                    <a:pt x="776" y="27196"/>
                  </a:lnTo>
                  <a:lnTo>
                    <a:pt x="582" y="27219"/>
                  </a:lnTo>
                  <a:lnTo>
                    <a:pt x="389" y="27242"/>
                  </a:lnTo>
                  <a:lnTo>
                    <a:pt x="243" y="27277"/>
                  </a:lnTo>
                  <a:lnTo>
                    <a:pt x="146" y="27311"/>
                  </a:lnTo>
                  <a:lnTo>
                    <a:pt x="49" y="27357"/>
                  </a:lnTo>
                  <a:lnTo>
                    <a:pt x="49" y="27403"/>
                  </a:lnTo>
                  <a:lnTo>
                    <a:pt x="1" y="27449"/>
                  </a:lnTo>
                  <a:lnTo>
                    <a:pt x="49" y="27495"/>
                  </a:lnTo>
                  <a:lnTo>
                    <a:pt x="98" y="27541"/>
                  </a:lnTo>
                  <a:lnTo>
                    <a:pt x="195" y="27586"/>
                  </a:lnTo>
                  <a:lnTo>
                    <a:pt x="292" y="27632"/>
                  </a:lnTo>
                  <a:lnTo>
                    <a:pt x="437" y="27655"/>
                  </a:lnTo>
                  <a:lnTo>
                    <a:pt x="582" y="27690"/>
                  </a:lnTo>
                  <a:lnTo>
                    <a:pt x="776" y="27713"/>
                  </a:lnTo>
                  <a:lnTo>
                    <a:pt x="970" y="27724"/>
                  </a:lnTo>
                  <a:lnTo>
                    <a:pt x="1213" y="27724"/>
                  </a:lnTo>
                  <a:lnTo>
                    <a:pt x="3830" y="27667"/>
                  </a:lnTo>
                  <a:lnTo>
                    <a:pt x="6447" y="27586"/>
                  </a:lnTo>
                  <a:lnTo>
                    <a:pt x="9065" y="27483"/>
                  </a:lnTo>
                  <a:lnTo>
                    <a:pt x="11585" y="27369"/>
                  </a:lnTo>
                  <a:lnTo>
                    <a:pt x="14105" y="27231"/>
                  </a:lnTo>
                  <a:lnTo>
                    <a:pt x="16577" y="27082"/>
                  </a:lnTo>
                  <a:lnTo>
                    <a:pt x="19049" y="26910"/>
                  </a:lnTo>
                  <a:lnTo>
                    <a:pt x="21424" y="26726"/>
                  </a:lnTo>
                  <a:lnTo>
                    <a:pt x="23799" y="26520"/>
                  </a:lnTo>
                  <a:lnTo>
                    <a:pt x="26174" y="26302"/>
                  </a:lnTo>
                  <a:lnTo>
                    <a:pt x="28452" y="26061"/>
                  </a:lnTo>
                  <a:lnTo>
                    <a:pt x="30730" y="25809"/>
                  </a:lnTo>
                  <a:lnTo>
                    <a:pt x="33008" y="25545"/>
                  </a:lnTo>
                  <a:lnTo>
                    <a:pt x="35190" y="25269"/>
                  </a:lnTo>
                  <a:lnTo>
                    <a:pt x="37371" y="24971"/>
                  </a:lnTo>
                  <a:lnTo>
                    <a:pt x="39552" y="24662"/>
                  </a:lnTo>
                  <a:lnTo>
                    <a:pt x="41636" y="24329"/>
                  </a:lnTo>
                  <a:lnTo>
                    <a:pt x="43720" y="23996"/>
                  </a:lnTo>
                  <a:lnTo>
                    <a:pt x="45804" y="23641"/>
                  </a:lnTo>
                  <a:lnTo>
                    <a:pt x="47792" y="23285"/>
                  </a:lnTo>
                  <a:lnTo>
                    <a:pt x="49779" y="22907"/>
                  </a:lnTo>
                  <a:lnTo>
                    <a:pt x="51766" y="22528"/>
                  </a:lnTo>
                  <a:lnTo>
                    <a:pt x="53705" y="22127"/>
                  </a:lnTo>
                  <a:lnTo>
                    <a:pt x="55595" y="21714"/>
                  </a:lnTo>
                  <a:lnTo>
                    <a:pt x="57437" y="21301"/>
                  </a:lnTo>
                  <a:lnTo>
                    <a:pt x="59279" y="20865"/>
                  </a:lnTo>
                  <a:lnTo>
                    <a:pt x="61121" y="20429"/>
                  </a:lnTo>
                  <a:lnTo>
                    <a:pt x="62866" y="19982"/>
                  </a:lnTo>
                  <a:lnTo>
                    <a:pt x="64659" y="19523"/>
                  </a:lnTo>
                  <a:lnTo>
                    <a:pt x="66355" y="19064"/>
                  </a:lnTo>
                  <a:lnTo>
                    <a:pt x="68052" y="18594"/>
                  </a:lnTo>
                  <a:lnTo>
                    <a:pt x="69748" y="18112"/>
                  </a:lnTo>
                  <a:lnTo>
                    <a:pt x="71348" y="17619"/>
                  </a:lnTo>
                  <a:lnTo>
                    <a:pt x="72996" y="17126"/>
                  </a:lnTo>
                  <a:lnTo>
                    <a:pt x="74547" y="16621"/>
                  </a:lnTo>
                  <a:lnTo>
                    <a:pt x="76098" y="16116"/>
                  </a:lnTo>
                  <a:lnTo>
                    <a:pt x="77649" y="15600"/>
                  </a:lnTo>
                  <a:lnTo>
                    <a:pt x="79151" y="15084"/>
                  </a:lnTo>
                  <a:lnTo>
                    <a:pt x="80605" y="14556"/>
                  </a:lnTo>
                  <a:lnTo>
                    <a:pt x="82060" y="14029"/>
                  </a:lnTo>
                  <a:lnTo>
                    <a:pt x="83465" y="13501"/>
                  </a:lnTo>
                  <a:lnTo>
                    <a:pt x="84871" y="12962"/>
                  </a:lnTo>
                  <a:lnTo>
                    <a:pt x="87585" y="11884"/>
                  </a:lnTo>
                  <a:lnTo>
                    <a:pt x="90202" y="10783"/>
                  </a:lnTo>
                  <a:lnTo>
                    <a:pt x="92723" y="9681"/>
                  </a:lnTo>
                  <a:lnTo>
                    <a:pt x="95146" y="8580"/>
                  </a:lnTo>
                  <a:lnTo>
                    <a:pt x="97473" y="7479"/>
                  </a:lnTo>
                  <a:lnTo>
                    <a:pt x="99702" y="6366"/>
                  </a:lnTo>
                  <a:lnTo>
                    <a:pt x="101835" y="5277"/>
                  </a:lnTo>
                  <a:lnTo>
                    <a:pt x="103871" y="4187"/>
                  </a:lnTo>
                  <a:lnTo>
                    <a:pt x="105810" y="3109"/>
                  </a:lnTo>
                  <a:lnTo>
                    <a:pt x="107651" y="2042"/>
                  </a:lnTo>
                  <a:lnTo>
                    <a:pt x="109445" y="998"/>
                  </a:lnTo>
                  <a:lnTo>
                    <a:pt x="109590" y="918"/>
                  </a:lnTo>
                  <a:lnTo>
                    <a:pt x="109639" y="838"/>
                  </a:lnTo>
                  <a:lnTo>
                    <a:pt x="109687" y="769"/>
                  </a:lnTo>
                  <a:lnTo>
                    <a:pt x="109687" y="700"/>
                  </a:lnTo>
                  <a:lnTo>
                    <a:pt x="109687" y="631"/>
                  </a:lnTo>
                  <a:lnTo>
                    <a:pt x="109639" y="563"/>
                  </a:lnTo>
                  <a:lnTo>
                    <a:pt x="109445" y="436"/>
                  </a:lnTo>
                  <a:lnTo>
                    <a:pt x="109202" y="322"/>
                  </a:lnTo>
                  <a:lnTo>
                    <a:pt x="108863" y="230"/>
                  </a:lnTo>
                  <a:lnTo>
                    <a:pt x="108427" y="138"/>
                  </a:lnTo>
                  <a:lnTo>
                    <a:pt x="107991" y="69"/>
                  </a:lnTo>
                  <a:lnTo>
                    <a:pt x="107458" y="23"/>
                  </a:lnTo>
                  <a:lnTo>
                    <a:pt x="1069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1001070" y="4837485"/>
              <a:ext cx="364574" cy="124269"/>
            </a:xfrm>
            <a:custGeom>
              <a:avLst/>
              <a:gdLst/>
              <a:ahLst/>
              <a:cxnLst/>
              <a:rect l="l" t="t" r="r" b="b"/>
              <a:pathLst>
                <a:path w="159029" h="14247" extrusionOk="0">
                  <a:moveTo>
                    <a:pt x="1988" y="0"/>
                  </a:moveTo>
                  <a:lnTo>
                    <a:pt x="1842" y="12"/>
                  </a:lnTo>
                  <a:lnTo>
                    <a:pt x="1745" y="35"/>
                  </a:lnTo>
                  <a:lnTo>
                    <a:pt x="194" y="620"/>
                  </a:lnTo>
                  <a:lnTo>
                    <a:pt x="49" y="689"/>
                  </a:lnTo>
                  <a:lnTo>
                    <a:pt x="0" y="757"/>
                  </a:lnTo>
                  <a:lnTo>
                    <a:pt x="0" y="826"/>
                  </a:lnTo>
                  <a:lnTo>
                    <a:pt x="49" y="895"/>
                  </a:lnTo>
                  <a:lnTo>
                    <a:pt x="146" y="952"/>
                  </a:lnTo>
                  <a:lnTo>
                    <a:pt x="291" y="1021"/>
                  </a:lnTo>
                  <a:lnTo>
                    <a:pt x="437" y="1079"/>
                  </a:lnTo>
                  <a:lnTo>
                    <a:pt x="630" y="1124"/>
                  </a:lnTo>
                  <a:lnTo>
                    <a:pt x="1551" y="1354"/>
                  </a:lnTo>
                  <a:lnTo>
                    <a:pt x="2521" y="1572"/>
                  </a:lnTo>
                  <a:lnTo>
                    <a:pt x="3490" y="1778"/>
                  </a:lnTo>
                  <a:lnTo>
                    <a:pt x="4557" y="1985"/>
                  </a:lnTo>
                  <a:lnTo>
                    <a:pt x="5623" y="2180"/>
                  </a:lnTo>
                  <a:lnTo>
                    <a:pt x="6738" y="2375"/>
                  </a:lnTo>
                  <a:lnTo>
                    <a:pt x="7901" y="2558"/>
                  </a:lnTo>
                  <a:lnTo>
                    <a:pt x="9064" y="2730"/>
                  </a:lnTo>
                  <a:lnTo>
                    <a:pt x="10276" y="2914"/>
                  </a:lnTo>
                  <a:lnTo>
                    <a:pt x="11488" y="3074"/>
                  </a:lnTo>
                  <a:lnTo>
                    <a:pt x="14057" y="3407"/>
                  </a:lnTo>
                  <a:lnTo>
                    <a:pt x="16625" y="3717"/>
                  </a:lnTo>
                  <a:lnTo>
                    <a:pt x="19291" y="4003"/>
                  </a:lnTo>
                  <a:lnTo>
                    <a:pt x="22005" y="4290"/>
                  </a:lnTo>
                  <a:lnTo>
                    <a:pt x="24720" y="4554"/>
                  </a:lnTo>
                  <a:lnTo>
                    <a:pt x="30100" y="5082"/>
                  </a:lnTo>
                  <a:lnTo>
                    <a:pt x="35335" y="5586"/>
                  </a:lnTo>
                  <a:lnTo>
                    <a:pt x="37855" y="5839"/>
                  </a:lnTo>
                  <a:lnTo>
                    <a:pt x="40278" y="6103"/>
                  </a:lnTo>
                  <a:lnTo>
                    <a:pt x="47161" y="6848"/>
                  </a:lnTo>
                  <a:lnTo>
                    <a:pt x="54044" y="7594"/>
                  </a:lnTo>
                  <a:lnTo>
                    <a:pt x="60926" y="8328"/>
                  </a:lnTo>
                  <a:lnTo>
                    <a:pt x="67809" y="9050"/>
                  </a:lnTo>
                  <a:lnTo>
                    <a:pt x="74740" y="9762"/>
                  </a:lnTo>
                  <a:lnTo>
                    <a:pt x="81671" y="10461"/>
                  </a:lnTo>
                  <a:lnTo>
                    <a:pt x="88651" y="11161"/>
                  </a:lnTo>
                  <a:lnTo>
                    <a:pt x="95631" y="11838"/>
                  </a:lnTo>
                  <a:lnTo>
                    <a:pt x="99411" y="12193"/>
                  </a:lnTo>
                  <a:lnTo>
                    <a:pt x="103240" y="12549"/>
                  </a:lnTo>
                  <a:lnTo>
                    <a:pt x="107069" y="12881"/>
                  </a:lnTo>
                  <a:lnTo>
                    <a:pt x="110947" y="13203"/>
                  </a:lnTo>
                  <a:lnTo>
                    <a:pt x="112886" y="13352"/>
                  </a:lnTo>
                  <a:lnTo>
                    <a:pt x="114824" y="13489"/>
                  </a:lnTo>
                  <a:lnTo>
                    <a:pt x="116812" y="13616"/>
                  </a:lnTo>
                  <a:lnTo>
                    <a:pt x="118750" y="13742"/>
                  </a:lnTo>
                  <a:lnTo>
                    <a:pt x="120738" y="13856"/>
                  </a:lnTo>
                  <a:lnTo>
                    <a:pt x="122676" y="13948"/>
                  </a:lnTo>
                  <a:lnTo>
                    <a:pt x="124664" y="14040"/>
                  </a:lnTo>
                  <a:lnTo>
                    <a:pt x="126602" y="14109"/>
                  </a:lnTo>
                  <a:lnTo>
                    <a:pt x="128590" y="14166"/>
                  </a:lnTo>
                  <a:lnTo>
                    <a:pt x="130528" y="14212"/>
                  </a:lnTo>
                  <a:lnTo>
                    <a:pt x="132516" y="14235"/>
                  </a:lnTo>
                  <a:lnTo>
                    <a:pt x="134455" y="14246"/>
                  </a:lnTo>
                  <a:lnTo>
                    <a:pt x="136442" y="14235"/>
                  </a:lnTo>
                  <a:lnTo>
                    <a:pt x="138381" y="14212"/>
                  </a:lnTo>
                  <a:lnTo>
                    <a:pt x="140319" y="14166"/>
                  </a:lnTo>
                  <a:lnTo>
                    <a:pt x="142258" y="14097"/>
                  </a:lnTo>
                  <a:lnTo>
                    <a:pt x="144197" y="14006"/>
                  </a:lnTo>
                  <a:lnTo>
                    <a:pt x="146136" y="13902"/>
                  </a:lnTo>
                  <a:lnTo>
                    <a:pt x="148026" y="13765"/>
                  </a:lnTo>
                  <a:lnTo>
                    <a:pt x="149965" y="13604"/>
                  </a:lnTo>
                  <a:lnTo>
                    <a:pt x="151855" y="13421"/>
                  </a:lnTo>
                  <a:lnTo>
                    <a:pt x="153745" y="13214"/>
                  </a:lnTo>
                  <a:lnTo>
                    <a:pt x="155587" y="12973"/>
                  </a:lnTo>
                  <a:lnTo>
                    <a:pt x="157477" y="12709"/>
                  </a:lnTo>
                  <a:lnTo>
                    <a:pt x="157817" y="12652"/>
                  </a:lnTo>
                  <a:lnTo>
                    <a:pt x="158108" y="12595"/>
                  </a:lnTo>
                  <a:lnTo>
                    <a:pt x="158350" y="12537"/>
                  </a:lnTo>
                  <a:lnTo>
                    <a:pt x="158544" y="12469"/>
                  </a:lnTo>
                  <a:lnTo>
                    <a:pt x="158738" y="12400"/>
                  </a:lnTo>
                  <a:lnTo>
                    <a:pt x="158835" y="12331"/>
                  </a:lnTo>
                  <a:lnTo>
                    <a:pt x="158932" y="12262"/>
                  </a:lnTo>
                  <a:lnTo>
                    <a:pt x="158980" y="12193"/>
                  </a:lnTo>
                  <a:lnTo>
                    <a:pt x="159029" y="12113"/>
                  </a:lnTo>
                  <a:lnTo>
                    <a:pt x="159029" y="12044"/>
                  </a:lnTo>
                  <a:lnTo>
                    <a:pt x="158980" y="11975"/>
                  </a:lnTo>
                  <a:lnTo>
                    <a:pt x="158932" y="11895"/>
                  </a:lnTo>
                  <a:lnTo>
                    <a:pt x="158738" y="11757"/>
                  </a:lnTo>
                  <a:lnTo>
                    <a:pt x="158398" y="11631"/>
                  </a:lnTo>
                  <a:lnTo>
                    <a:pt x="158011" y="11517"/>
                  </a:lnTo>
                  <a:lnTo>
                    <a:pt x="157574" y="11413"/>
                  </a:lnTo>
                  <a:lnTo>
                    <a:pt x="156993" y="11333"/>
                  </a:lnTo>
                  <a:lnTo>
                    <a:pt x="156702" y="11299"/>
                  </a:lnTo>
                  <a:lnTo>
                    <a:pt x="156411" y="11276"/>
                  </a:lnTo>
                  <a:lnTo>
                    <a:pt x="156120" y="11253"/>
                  </a:lnTo>
                  <a:lnTo>
                    <a:pt x="155781" y="11241"/>
                  </a:lnTo>
                  <a:lnTo>
                    <a:pt x="155442" y="11241"/>
                  </a:lnTo>
                  <a:lnTo>
                    <a:pt x="155102" y="11253"/>
                  </a:lnTo>
                  <a:lnTo>
                    <a:pt x="154763" y="11264"/>
                  </a:lnTo>
                  <a:lnTo>
                    <a:pt x="154424" y="11287"/>
                  </a:lnTo>
                  <a:lnTo>
                    <a:pt x="154036" y="11310"/>
                  </a:lnTo>
                  <a:lnTo>
                    <a:pt x="153697" y="11356"/>
                  </a:lnTo>
                  <a:lnTo>
                    <a:pt x="152534" y="11505"/>
                  </a:lnTo>
                  <a:lnTo>
                    <a:pt x="151370" y="11643"/>
                  </a:lnTo>
                  <a:lnTo>
                    <a:pt x="150207" y="11769"/>
                  </a:lnTo>
                  <a:lnTo>
                    <a:pt x="149044" y="11884"/>
                  </a:lnTo>
                  <a:lnTo>
                    <a:pt x="147832" y="11987"/>
                  </a:lnTo>
                  <a:lnTo>
                    <a:pt x="146669" y="12079"/>
                  </a:lnTo>
                  <a:lnTo>
                    <a:pt x="145457" y="12170"/>
                  </a:lnTo>
                  <a:lnTo>
                    <a:pt x="144294" y="12239"/>
                  </a:lnTo>
                  <a:lnTo>
                    <a:pt x="143082" y="12308"/>
                  </a:lnTo>
                  <a:lnTo>
                    <a:pt x="141870" y="12365"/>
                  </a:lnTo>
                  <a:lnTo>
                    <a:pt x="140659" y="12423"/>
                  </a:lnTo>
                  <a:lnTo>
                    <a:pt x="139398" y="12457"/>
                  </a:lnTo>
                  <a:lnTo>
                    <a:pt x="138187" y="12491"/>
                  </a:lnTo>
                  <a:lnTo>
                    <a:pt x="136975" y="12514"/>
                  </a:lnTo>
                  <a:lnTo>
                    <a:pt x="135715" y="12537"/>
                  </a:lnTo>
                  <a:lnTo>
                    <a:pt x="134503" y="12549"/>
                  </a:lnTo>
                  <a:lnTo>
                    <a:pt x="133243" y="12549"/>
                  </a:lnTo>
                  <a:lnTo>
                    <a:pt x="132031" y="12537"/>
                  </a:lnTo>
                  <a:lnTo>
                    <a:pt x="129511" y="12514"/>
                  </a:lnTo>
                  <a:lnTo>
                    <a:pt x="127039" y="12457"/>
                  </a:lnTo>
                  <a:lnTo>
                    <a:pt x="124518" y="12377"/>
                  </a:lnTo>
                  <a:lnTo>
                    <a:pt x="121998" y="12274"/>
                  </a:lnTo>
                  <a:lnTo>
                    <a:pt x="119526" y="12147"/>
                  </a:lnTo>
                  <a:lnTo>
                    <a:pt x="117006" y="11998"/>
                  </a:lnTo>
                  <a:lnTo>
                    <a:pt x="114485" y="11838"/>
                  </a:lnTo>
                  <a:lnTo>
                    <a:pt x="111965" y="11654"/>
                  </a:lnTo>
                  <a:lnTo>
                    <a:pt x="109493" y="11459"/>
                  </a:lnTo>
                  <a:lnTo>
                    <a:pt x="106972" y="11253"/>
                  </a:lnTo>
                  <a:lnTo>
                    <a:pt x="104500" y="11035"/>
                  </a:lnTo>
                  <a:lnTo>
                    <a:pt x="102028" y="10817"/>
                  </a:lnTo>
                  <a:lnTo>
                    <a:pt x="99605" y="10576"/>
                  </a:lnTo>
                  <a:lnTo>
                    <a:pt x="94710" y="10094"/>
                  </a:lnTo>
                  <a:lnTo>
                    <a:pt x="89960" y="9601"/>
                  </a:lnTo>
                  <a:lnTo>
                    <a:pt x="85307" y="9108"/>
                  </a:lnTo>
                  <a:lnTo>
                    <a:pt x="80750" y="8637"/>
                  </a:lnTo>
                  <a:lnTo>
                    <a:pt x="76340" y="8190"/>
                  </a:lnTo>
                  <a:lnTo>
                    <a:pt x="67954" y="7364"/>
                  </a:lnTo>
                  <a:lnTo>
                    <a:pt x="59618" y="6527"/>
                  </a:lnTo>
                  <a:lnTo>
                    <a:pt x="51233" y="5690"/>
                  </a:lnTo>
                  <a:lnTo>
                    <a:pt x="42944" y="4841"/>
                  </a:lnTo>
                  <a:lnTo>
                    <a:pt x="40957" y="4646"/>
                  </a:lnTo>
                  <a:lnTo>
                    <a:pt x="38679" y="4451"/>
                  </a:lnTo>
                  <a:lnTo>
                    <a:pt x="33250" y="3992"/>
                  </a:lnTo>
                  <a:lnTo>
                    <a:pt x="27095" y="3476"/>
                  </a:lnTo>
                  <a:lnTo>
                    <a:pt x="23896" y="3189"/>
                  </a:lnTo>
                  <a:lnTo>
                    <a:pt x="20697" y="2902"/>
                  </a:lnTo>
                  <a:lnTo>
                    <a:pt x="17546" y="2593"/>
                  </a:lnTo>
                  <a:lnTo>
                    <a:pt x="16044" y="2432"/>
                  </a:lnTo>
                  <a:lnTo>
                    <a:pt x="14541" y="2271"/>
                  </a:lnTo>
                  <a:lnTo>
                    <a:pt x="13087" y="2099"/>
                  </a:lnTo>
                  <a:lnTo>
                    <a:pt x="11730" y="1927"/>
                  </a:lnTo>
                  <a:lnTo>
                    <a:pt x="10373" y="1755"/>
                  </a:lnTo>
                  <a:lnTo>
                    <a:pt x="9113" y="1583"/>
                  </a:lnTo>
                  <a:lnTo>
                    <a:pt x="7901" y="1400"/>
                  </a:lnTo>
                  <a:lnTo>
                    <a:pt x="6786" y="1216"/>
                  </a:lnTo>
                  <a:lnTo>
                    <a:pt x="5768" y="1021"/>
                  </a:lnTo>
                  <a:lnTo>
                    <a:pt x="4847" y="838"/>
                  </a:lnTo>
                  <a:lnTo>
                    <a:pt x="4023" y="643"/>
                  </a:lnTo>
                  <a:lnTo>
                    <a:pt x="3296" y="448"/>
                  </a:lnTo>
                  <a:lnTo>
                    <a:pt x="2715" y="241"/>
                  </a:lnTo>
                  <a:lnTo>
                    <a:pt x="2424" y="149"/>
                  </a:lnTo>
                  <a:lnTo>
                    <a:pt x="2230" y="46"/>
                  </a:lnTo>
                  <a:lnTo>
                    <a:pt x="2133" y="12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186634" y="5161343"/>
              <a:ext cx="315682" cy="65741"/>
            </a:xfrm>
            <a:custGeom>
              <a:avLst/>
              <a:gdLst/>
              <a:ahLst/>
              <a:cxnLst/>
              <a:rect l="l" t="t" r="r" b="b"/>
              <a:pathLst>
                <a:path w="137702" h="7537" extrusionOk="0">
                  <a:moveTo>
                    <a:pt x="776" y="0"/>
                  </a:moveTo>
                  <a:lnTo>
                    <a:pt x="533" y="12"/>
                  </a:lnTo>
                  <a:lnTo>
                    <a:pt x="291" y="46"/>
                  </a:lnTo>
                  <a:lnTo>
                    <a:pt x="145" y="81"/>
                  </a:lnTo>
                  <a:lnTo>
                    <a:pt x="48" y="138"/>
                  </a:lnTo>
                  <a:lnTo>
                    <a:pt x="0" y="195"/>
                  </a:lnTo>
                  <a:lnTo>
                    <a:pt x="48" y="253"/>
                  </a:lnTo>
                  <a:lnTo>
                    <a:pt x="145" y="287"/>
                  </a:lnTo>
                  <a:lnTo>
                    <a:pt x="242" y="310"/>
                  </a:lnTo>
                  <a:lnTo>
                    <a:pt x="2472" y="688"/>
                  </a:lnTo>
                  <a:lnTo>
                    <a:pt x="4653" y="1056"/>
                  </a:lnTo>
                  <a:lnTo>
                    <a:pt x="6883" y="1411"/>
                  </a:lnTo>
                  <a:lnTo>
                    <a:pt x="9161" y="1755"/>
                  </a:lnTo>
                  <a:lnTo>
                    <a:pt x="11439" y="2076"/>
                  </a:lnTo>
                  <a:lnTo>
                    <a:pt x="13717" y="2398"/>
                  </a:lnTo>
                  <a:lnTo>
                    <a:pt x="15995" y="2696"/>
                  </a:lnTo>
                  <a:lnTo>
                    <a:pt x="18321" y="2971"/>
                  </a:lnTo>
                  <a:lnTo>
                    <a:pt x="20648" y="3246"/>
                  </a:lnTo>
                  <a:lnTo>
                    <a:pt x="22975" y="3510"/>
                  </a:lnTo>
                  <a:lnTo>
                    <a:pt x="25350" y="3751"/>
                  </a:lnTo>
                  <a:lnTo>
                    <a:pt x="27725" y="3992"/>
                  </a:lnTo>
                  <a:lnTo>
                    <a:pt x="30148" y="4221"/>
                  </a:lnTo>
                  <a:lnTo>
                    <a:pt x="32523" y="4428"/>
                  </a:lnTo>
                  <a:lnTo>
                    <a:pt x="34946" y="4634"/>
                  </a:lnTo>
                  <a:lnTo>
                    <a:pt x="37418" y="4829"/>
                  </a:lnTo>
                  <a:lnTo>
                    <a:pt x="39890" y="5013"/>
                  </a:lnTo>
                  <a:lnTo>
                    <a:pt x="42362" y="5185"/>
                  </a:lnTo>
                  <a:lnTo>
                    <a:pt x="44834" y="5345"/>
                  </a:lnTo>
                  <a:lnTo>
                    <a:pt x="47355" y="5506"/>
                  </a:lnTo>
                  <a:lnTo>
                    <a:pt x="49875" y="5644"/>
                  </a:lnTo>
                  <a:lnTo>
                    <a:pt x="52395" y="5781"/>
                  </a:lnTo>
                  <a:lnTo>
                    <a:pt x="54964" y="5919"/>
                  </a:lnTo>
                  <a:lnTo>
                    <a:pt x="57533" y="6034"/>
                  </a:lnTo>
                  <a:lnTo>
                    <a:pt x="60102" y="6148"/>
                  </a:lnTo>
                  <a:lnTo>
                    <a:pt x="62719" y="6263"/>
                  </a:lnTo>
                  <a:lnTo>
                    <a:pt x="67954" y="6458"/>
                  </a:lnTo>
                  <a:lnTo>
                    <a:pt x="73237" y="6630"/>
                  </a:lnTo>
                  <a:lnTo>
                    <a:pt x="78617" y="6791"/>
                  </a:lnTo>
                  <a:lnTo>
                    <a:pt x="82010" y="6894"/>
                  </a:lnTo>
                  <a:lnTo>
                    <a:pt x="85694" y="7009"/>
                  </a:lnTo>
                  <a:lnTo>
                    <a:pt x="89668" y="7146"/>
                  </a:lnTo>
                  <a:lnTo>
                    <a:pt x="93837" y="7272"/>
                  </a:lnTo>
                  <a:lnTo>
                    <a:pt x="98151" y="7387"/>
                  </a:lnTo>
                  <a:lnTo>
                    <a:pt x="100332" y="7433"/>
                  </a:lnTo>
                  <a:lnTo>
                    <a:pt x="102513" y="7479"/>
                  </a:lnTo>
                  <a:lnTo>
                    <a:pt x="104742" y="7502"/>
                  </a:lnTo>
                  <a:lnTo>
                    <a:pt x="106924" y="7525"/>
                  </a:lnTo>
                  <a:lnTo>
                    <a:pt x="109105" y="7536"/>
                  </a:lnTo>
                  <a:lnTo>
                    <a:pt x="111286" y="7525"/>
                  </a:lnTo>
                  <a:lnTo>
                    <a:pt x="113418" y="7502"/>
                  </a:lnTo>
                  <a:lnTo>
                    <a:pt x="115551" y="7467"/>
                  </a:lnTo>
                  <a:lnTo>
                    <a:pt x="117587" y="7410"/>
                  </a:lnTo>
                  <a:lnTo>
                    <a:pt x="119623" y="7330"/>
                  </a:lnTo>
                  <a:lnTo>
                    <a:pt x="121610" y="7227"/>
                  </a:lnTo>
                  <a:lnTo>
                    <a:pt x="123500" y="7112"/>
                  </a:lnTo>
                  <a:lnTo>
                    <a:pt x="124421" y="7032"/>
                  </a:lnTo>
                  <a:lnTo>
                    <a:pt x="125342" y="6963"/>
                  </a:lnTo>
                  <a:lnTo>
                    <a:pt x="126214" y="6871"/>
                  </a:lnTo>
                  <a:lnTo>
                    <a:pt x="127087" y="6791"/>
                  </a:lnTo>
                  <a:lnTo>
                    <a:pt x="127959" y="6687"/>
                  </a:lnTo>
                  <a:lnTo>
                    <a:pt x="128783" y="6584"/>
                  </a:lnTo>
                  <a:lnTo>
                    <a:pt x="129559" y="6469"/>
                  </a:lnTo>
                  <a:lnTo>
                    <a:pt x="130383" y="6355"/>
                  </a:lnTo>
                  <a:lnTo>
                    <a:pt x="131110" y="6229"/>
                  </a:lnTo>
                  <a:lnTo>
                    <a:pt x="131837" y="6091"/>
                  </a:lnTo>
                  <a:lnTo>
                    <a:pt x="132564" y="5953"/>
                  </a:lnTo>
                  <a:lnTo>
                    <a:pt x="133194" y="5804"/>
                  </a:lnTo>
                  <a:lnTo>
                    <a:pt x="133873" y="5644"/>
                  </a:lnTo>
                  <a:lnTo>
                    <a:pt x="134454" y="5472"/>
                  </a:lnTo>
                  <a:lnTo>
                    <a:pt x="135084" y="5300"/>
                  </a:lnTo>
                  <a:lnTo>
                    <a:pt x="135617" y="5116"/>
                  </a:lnTo>
                  <a:lnTo>
                    <a:pt x="136151" y="4921"/>
                  </a:lnTo>
                  <a:lnTo>
                    <a:pt x="136635" y="4715"/>
                  </a:lnTo>
                  <a:lnTo>
                    <a:pt x="137071" y="4508"/>
                  </a:lnTo>
                  <a:lnTo>
                    <a:pt x="137508" y="4279"/>
                  </a:lnTo>
                  <a:lnTo>
                    <a:pt x="137653" y="4175"/>
                  </a:lnTo>
                  <a:lnTo>
                    <a:pt x="137702" y="4072"/>
                  </a:lnTo>
                  <a:lnTo>
                    <a:pt x="137702" y="3969"/>
                  </a:lnTo>
                  <a:lnTo>
                    <a:pt x="137605" y="3877"/>
                  </a:lnTo>
                  <a:lnTo>
                    <a:pt x="137459" y="3797"/>
                  </a:lnTo>
                  <a:lnTo>
                    <a:pt x="137265" y="3717"/>
                  </a:lnTo>
                  <a:lnTo>
                    <a:pt x="136975" y="3659"/>
                  </a:lnTo>
                  <a:lnTo>
                    <a:pt x="136684" y="3602"/>
                  </a:lnTo>
                  <a:lnTo>
                    <a:pt x="136344" y="3556"/>
                  </a:lnTo>
                  <a:lnTo>
                    <a:pt x="136005" y="3533"/>
                  </a:lnTo>
                  <a:lnTo>
                    <a:pt x="135617" y="3510"/>
                  </a:lnTo>
                  <a:lnTo>
                    <a:pt x="135230" y="3510"/>
                  </a:lnTo>
                  <a:lnTo>
                    <a:pt x="134842" y="3533"/>
                  </a:lnTo>
                  <a:lnTo>
                    <a:pt x="134406" y="3568"/>
                  </a:lnTo>
                  <a:lnTo>
                    <a:pt x="134018" y="3613"/>
                  </a:lnTo>
                  <a:lnTo>
                    <a:pt x="133679" y="3682"/>
                  </a:lnTo>
                  <a:lnTo>
                    <a:pt x="132855" y="3854"/>
                  </a:lnTo>
                  <a:lnTo>
                    <a:pt x="132031" y="4015"/>
                  </a:lnTo>
                  <a:lnTo>
                    <a:pt x="131158" y="4175"/>
                  </a:lnTo>
                  <a:lnTo>
                    <a:pt x="130237" y="4325"/>
                  </a:lnTo>
                  <a:lnTo>
                    <a:pt x="129316" y="4462"/>
                  </a:lnTo>
                  <a:lnTo>
                    <a:pt x="128395" y="4600"/>
                  </a:lnTo>
                  <a:lnTo>
                    <a:pt x="127426" y="4726"/>
                  </a:lnTo>
                  <a:lnTo>
                    <a:pt x="126457" y="4841"/>
                  </a:lnTo>
                  <a:lnTo>
                    <a:pt x="125439" y="4955"/>
                  </a:lnTo>
                  <a:lnTo>
                    <a:pt x="124421" y="5059"/>
                  </a:lnTo>
                  <a:lnTo>
                    <a:pt x="123403" y="5150"/>
                  </a:lnTo>
                  <a:lnTo>
                    <a:pt x="122337" y="5242"/>
                  </a:lnTo>
                  <a:lnTo>
                    <a:pt x="121270" y="5334"/>
                  </a:lnTo>
                  <a:lnTo>
                    <a:pt x="120156" y="5403"/>
                  </a:lnTo>
                  <a:lnTo>
                    <a:pt x="117926" y="5540"/>
                  </a:lnTo>
                  <a:lnTo>
                    <a:pt x="115648" y="5667"/>
                  </a:lnTo>
                  <a:lnTo>
                    <a:pt x="113273" y="5758"/>
                  </a:lnTo>
                  <a:lnTo>
                    <a:pt x="110898" y="5827"/>
                  </a:lnTo>
                  <a:lnTo>
                    <a:pt x="108475" y="5885"/>
                  </a:lnTo>
                  <a:lnTo>
                    <a:pt x="106003" y="5919"/>
                  </a:lnTo>
                  <a:lnTo>
                    <a:pt x="103482" y="5930"/>
                  </a:lnTo>
                  <a:lnTo>
                    <a:pt x="100962" y="5930"/>
                  </a:lnTo>
                  <a:lnTo>
                    <a:pt x="98441" y="5919"/>
                  </a:lnTo>
                  <a:lnTo>
                    <a:pt x="95873" y="5896"/>
                  </a:lnTo>
                  <a:lnTo>
                    <a:pt x="93352" y="5862"/>
                  </a:lnTo>
                  <a:lnTo>
                    <a:pt x="90783" y="5804"/>
                  </a:lnTo>
                  <a:lnTo>
                    <a:pt x="88263" y="5747"/>
                  </a:lnTo>
                  <a:lnTo>
                    <a:pt x="85742" y="5690"/>
                  </a:lnTo>
                  <a:lnTo>
                    <a:pt x="83222" y="5609"/>
                  </a:lnTo>
                  <a:lnTo>
                    <a:pt x="78278" y="5449"/>
                  </a:lnTo>
                  <a:lnTo>
                    <a:pt x="73480" y="5265"/>
                  </a:lnTo>
                  <a:lnTo>
                    <a:pt x="68924" y="5093"/>
                  </a:lnTo>
                  <a:lnTo>
                    <a:pt x="64561" y="4910"/>
                  </a:lnTo>
                  <a:lnTo>
                    <a:pt x="60538" y="4760"/>
                  </a:lnTo>
                  <a:lnTo>
                    <a:pt x="56661" y="4600"/>
                  </a:lnTo>
                  <a:lnTo>
                    <a:pt x="52783" y="4428"/>
                  </a:lnTo>
                  <a:lnTo>
                    <a:pt x="48906" y="4244"/>
                  </a:lnTo>
                  <a:lnTo>
                    <a:pt x="45077" y="4038"/>
                  </a:lnTo>
                  <a:lnTo>
                    <a:pt x="41199" y="3820"/>
                  </a:lnTo>
                  <a:lnTo>
                    <a:pt x="37418" y="3579"/>
                  </a:lnTo>
                  <a:lnTo>
                    <a:pt x="33589" y="3315"/>
                  </a:lnTo>
                  <a:lnTo>
                    <a:pt x="29857" y="3040"/>
                  </a:lnTo>
                  <a:lnTo>
                    <a:pt x="26125" y="2742"/>
                  </a:lnTo>
                  <a:lnTo>
                    <a:pt x="22393" y="2421"/>
                  </a:lnTo>
                  <a:lnTo>
                    <a:pt x="18709" y="2076"/>
                  </a:lnTo>
                  <a:lnTo>
                    <a:pt x="15074" y="1709"/>
                  </a:lnTo>
                  <a:lnTo>
                    <a:pt x="11487" y="1331"/>
                  </a:lnTo>
                  <a:lnTo>
                    <a:pt x="7949" y="918"/>
                  </a:lnTo>
                  <a:lnTo>
                    <a:pt x="4459" y="482"/>
                  </a:lnTo>
                  <a:lnTo>
                    <a:pt x="2763" y="253"/>
                  </a:lnTo>
                  <a:lnTo>
                    <a:pt x="1018" y="23"/>
                  </a:lnTo>
                  <a:lnTo>
                    <a:pt x="921" y="12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09543" y="4988559"/>
              <a:ext cx="132674" cy="184603"/>
            </a:xfrm>
            <a:custGeom>
              <a:avLst/>
              <a:gdLst/>
              <a:ahLst/>
              <a:cxnLst/>
              <a:rect l="l" t="t" r="r" b="b"/>
              <a:pathLst>
                <a:path w="57873" h="21164" extrusionOk="0">
                  <a:moveTo>
                    <a:pt x="54577" y="1"/>
                  </a:moveTo>
                  <a:lnTo>
                    <a:pt x="53995" y="12"/>
                  </a:lnTo>
                  <a:lnTo>
                    <a:pt x="53462" y="47"/>
                  </a:lnTo>
                  <a:lnTo>
                    <a:pt x="53220" y="70"/>
                  </a:lnTo>
                  <a:lnTo>
                    <a:pt x="52978" y="93"/>
                  </a:lnTo>
                  <a:lnTo>
                    <a:pt x="52784" y="127"/>
                  </a:lnTo>
                  <a:lnTo>
                    <a:pt x="52590" y="173"/>
                  </a:lnTo>
                  <a:lnTo>
                    <a:pt x="52396" y="219"/>
                  </a:lnTo>
                  <a:lnTo>
                    <a:pt x="52251" y="276"/>
                  </a:lnTo>
                  <a:lnTo>
                    <a:pt x="52105" y="345"/>
                  </a:lnTo>
                  <a:lnTo>
                    <a:pt x="52008" y="414"/>
                  </a:lnTo>
                  <a:lnTo>
                    <a:pt x="51911" y="482"/>
                  </a:lnTo>
                  <a:lnTo>
                    <a:pt x="51863" y="574"/>
                  </a:lnTo>
                  <a:lnTo>
                    <a:pt x="51572" y="1366"/>
                  </a:lnTo>
                  <a:lnTo>
                    <a:pt x="51136" y="2157"/>
                  </a:lnTo>
                  <a:lnTo>
                    <a:pt x="50651" y="2926"/>
                  </a:lnTo>
                  <a:lnTo>
                    <a:pt x="50069" y="3683"/>
                  </a:lnTo>
                  <a:lnTo>
                    <a:pt x="49391" y="4440"/>
                  </a:lnTo>
                  <a:lnTo>
                    <a:pt x="48615" y="5174"/>
                  </a:lnTo>
                  <a:lnTo>
                    <a:pt x="47743" y="5908"/>
                  </a:lnTo>
                  <a:lnTo>
                    <a:pt x="46774" y="6619"/>
                  </a:lnTo>
                  <a:lnTo>
                    <a:pt x="45756" y="7330"/>
                  </a:lnTo>
                  <a:lnTo>
                    <a:pt x="44641" y="8018"/>
                  </a:lnTo>
                  <a:lnTo>
                    <a:pt x="43429" y="8707"/>
                  </a:lnTo>
                  <a:lnTo>
                    <a:pt x="42120" y="9372"/>
                  </a:lnTo>
                  <a:lnTo>
                    <a:pt x="40763" y="10037"/>
                  </a:lnTo>
                  <a:lnTo>
                    <a:pt x="39309" y="10691"/>
                  </a:lnTo>
                  <a:lnTo>
                    <a:pt x="37758" y="11322"/>
                  </a:lnTo>
                  <a:lnTo>
                    <a:pt x="36159" y="11953"/>
                  </a:lnTo>
                  <a:lnTo>
                    <a:pt x="34462" y="12572"/>
                  </a:lnTo>
                  <a:lnTo>
                    <a:pt x="32717" y="13180"/>
                  </a:lnTo>
                  <a:lnTo>
                    <a:pt x="30876" y="13777"/>
                  </a:lnTo>
                  <a:lnTo>
                    <a:pt x="28937" y="14361"/>
                  </a:lnTo>
                  <a:lnTo>
                    <a:pt x="26950" y="14935"/>
                  </a:lnTo>
                  <a:lnTo>
                    <a:pt x="24914" y="15497"/>
                  </a:lnTo>
                  <a:lnTo>
                    <a:pt x="22781" y="16048"/>
                  </a:lnTo>
                  <a:lnTo>
                    <a:pt x="20552" y="16587"/>
                  </a:lnTo>
                  <a:lnTo>
                    <a:pt x="18322" y="17114"/>
                  </a:lnTo>
                  <a:lnTo>
                    <a:pt x="15995" y="17642"/>
                  </a:lnTo>
                  <a:lnTo>
                    <a:pt x="13572" y="18147"/>
                  </a:lnTo>
                  <a:lnTo>
                    <a:pt x="11100" y="18651"/>
                  </a:lnTo>
                  <a:lnTo>
                    <a:pt x="8580" y="19145"/>
                  </a:lnTo>
                  <a:lnTo>
                    <a:pt x="6011" y="19615"/>
                  </a:lnTo>
                  <a:lnTo>
                    <a:pt x="3345" y="20085"/>
                  </a:lnTo>
                  <a:lnTo>
                    <a:pt x="679" y="20544"/>
                  </a:lnTo>
                  <a:lnTo>
                    <a:pt x="388" y="20601"/>
                  </a:lnTo>
                  <a:lnTo>
                    <a:pt x="194" y="20659"/>
                  </a:lnTo>
                  <a:lnTo>
                    <a:pt x="49" y="20716"/>
                  </a:lnTo>
                  <a:lnTo>
                    <a:pt x="1" y="20773"/>
                  </a:lnTo>
                  <a:lnTo>
                    <a:pt x="1" y="20831"/>
                  </a:lnTo>
                  <a:lnTo>
                    <a:pt x="49" y="20900"/>
                  </a:lnTo>
                  <a:lnTo>
                    <a:pt x="97" y="20957"/>
                  </a:lnTo>
                  <a:lnTo>
                    <a:pt x="243" y="21003"/>
                  </a:lnTo>
                  <a:lnTo>
                    <a:pt x="437" y="21049"/>
                  </a:lnTo>
                  <a:lnTo>
                    <a:pt x="631" y="21095"/>
                  </a:lnTo>
                  <a:lnTo>
                    <a:pt x="825" y="21129"/>
                  </a:lnTo>
                  <a:lnTo>
                    <a:pt x="1115" y="21152"/>
                  </a:lnTo>
                  <a:lnTo>
                    <a:pt x="1358" y="21163"/>
                  </a:lnTo>
                  <a:lnTo>
                    <a:pt x="1649" y="21163"/>
                  </a:lnTo>
                  <a:lnTo>
                    <a:pt x="1988" y="21152"/>
                  </a:lnTo>
                  <a:lnTo>
                    <a:pt x="2279" y="21129"/>
                  </a:lnTo>
                  <a:lnTo>
                    <a:pt x="3781" y="20945"/>
                  </a:lnTo>
                  <a:lnTo>
                    <a:pt x="5284" y="20762"/>
                  </a:lnTo>
                  <a:lnTo>
                    <a:pt x="6786" y="20567"/>
                  </a:lnTo>
                  <a:lnTo>
                    <a:pt x="8240" y="20372"/>
                  </a:lnTo>
                  <a:lnTo>
                    <a:pt x="9694" y="20165"/>
                  </a:lnTo>
                  <a:lnTo>
                    <a:pt x="11149" y="19959"/>
                  </a:lnTo>
                  <a:lnTo>
                    <a:pt x="12554" y="19741"/>
                  </a:lnTo>
                  <a:lnTo>
                    <a:pt x="13911" y="19512"/>
                  </a:lnTo>
                  <a:lnTo>
                    <a:pt x="15317" y="19294"/>
                  </a:lnTo>
                  <a:lnTo>
                    <a:pt x="16626" y="19053"/>
                  </a:lnTo>
                  <a:lnTo>
                    <a:pt x="17983" y="18823"/>
                  </a:lnTo>
                  <a:lnTo>
                    <a:pt x="19291" y="18571"/>
                  </a:lnTo>
                  <a:lnTo>
                    <a:pt x="20552" y="18330"/>
                  </a:lnTo>
                  <a:lnTo>
                    <a:pt x="21860" y="18078"/>
                  </a:lnTo>
                  <a:lnTo>
                    <a:pt x="23072" y="17814"/>
                  </a:lnTo>
                  <a:lnTo>
                    <a:pt x="24332" y="17550"/>
                  </a:lnTo>
                  <a:lnTo>
                    <a:pt x="26707" y="17011"/>
                  </a:lnTo>
                  <a:lnTo>
                    <a:pt x="29034" y="16449"/>
                  </a:lnTo>
                  <a:lnTo>
                    <a:pt x="31263" y="15864"/>
                  </a:lnTo>
                  <a:lnTo>
                    <a:pt x="33396" y="15268"/>
                  </a:lnTo>
                  <a:lnTo>
                    <a:pt x="35480" y="14660"/>
                  </a:lnTo>
                  <a:lnTo>
                    <a:pt x="37467" y="14029"/>
                  </a:lnTo>
                  <a:lnTo>
                    <a:pt x="39358" y="13387"/>
                  </a:lnTo>
                  <a:lnTo>
                    <a:pt x="41151" y="12733"/>
                  </a:lnTo>
                  <a:lnTo>
                    <a:pt x="42896" y="12056"/>
                  </a:lnTo>
                  <a:lnTo>
                    <a:pt x="44544" y="11379"/>
                  </a:lnTo>
                  <a:lnTo>
                    <a:pt x="46095" y="10680"/>
                  </a:lnTo>
                  <a:lnTo>
                    <a:pt x="47549" y="9968"/>
                  </a:lnTo>
                  <a:lnTo>
                    <a:pt x="48906" y="9257"/>
                  </a:lnTo>
                  <a:lnTo>
                    <a:pt x="50166" y="8523"/>
                  </a:lnTo>
                  <a:lnTo>
                    <a:pt x="51378" y="7789"/>
                  </a:lnTo>
                  <a:lnTo>
                    <a:pt x="52444" y="7043"/>
                  </a:lnTo>
                  <a:lnTo>
                    <a:pt x="53462" y="6286"/>
                  </a:lnTo>
                  <a:lnTo>
                    <a:pt x="54383" y="5529"/>
                  </a:lnTo>
                  <a:lnTo>
                    <a:pt x="55207" y="4761"/>
                  </a:lnTo>
                  <a:lnTo>
                    <a:pt x="55934" y="3992"/>
                  </a:lnTo>
                  <a:lnTo>
                    <a:pt x="56564" y="3212"/>
                  </a:lnTo>
                  <a:lnTo>
                    <a:pt x="57098" y="2432"/>
                  </a:lnTo>
                  <a:lnTo>
                    <a:pt x="57534" y="1652"/>
                  </a:lnTo>
                  <a:lnTo>
                    <a:pt x="57873" y="861"/>
                  </a:lnTo>
                  <a:lnTo>
                    <a:pt x="57873" y="781"/>
                  </a:lnTo>
                  <a:lnTo>
                    <a:pt x="57873" y="689"/>
                  </a:lnTo>
                  <a:lnTo>
                    <a:pt x="57825" y="620"/>
                  </a:lnTo>
                  <a:lnTo>
                    <a:pt x="57728" y="540"/>
                  </a:lnTo>
                  <a:lnTo>
                    <a:pt x="57631" y="471"/>
                  </a:lnTo>
                  <a:lnTo>
                    <a:pt x="57485" y="414"/>
                  </a:lnTo>
                  <a:lnTo>
                    <a:pt x="57291" y="356"/>
                  </a:lnTo>
                  <a:lnTo>
                    <a:pt x="57146" y="299"/>
                  </a:lnTo>
                  <a:lnTo>
                    <a:pt x="56710" y="196"/>
                  </a:lnTo>
                  <a:lnTo>
                    <a:pt x="56225" y="115"/>
                  </a:lnTo>
                  <a:lnTo>
                    <a:pt x="55692" y="58"/>
                  </a:lnTo>
                  <a:lnTo>
                    <a:pt x="55110" y="24"/>
                  </a:lnTo>
                  <a:lnTo>
                    <a:pt x="5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228232" y="3225516"/>
            <a:ext cx="5391" cy="5524"/>
          </a:xfrm>
          <a:custGeom>
            <a:avLst/>
            <a:gdLst/>
            <a:ahLst/>
            <a:cxnLst/>
            <a:rect l="l" t="t" r="r" b="b"/>
            <a:pathLst>
              <a:path w="2473" h="666" extrusionOk="0">
                <a:moveTo>
                  <a:pt x="2472" y="0"/>
                </a:moveTo>
                <a:lnTo>
                  <a:pt x="0" y="665"/>
                </a:lnTo>
                <a:lnTo>
                  <a:pt x="0" y="665"/>
                </a:lnTo>
                <a:lnTo>
                  <a:pt x="1309" y="321"/>
                </a:lnTo>
                <a:lnTo>
                  <a:pt x="24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 rot="10800000">
            <a:off x="2645740" y="4136927"/>
            <a:ext cx="4018" cy="9240"/>
          </a:xfrm>
          <a:custGeom>
            <a:avLst/>
            <a:gdLst/>
            <a:ahLst/>
            <a:cxnLst/>
            <a:rect l="l" t="t" r="r" b="b"/>
            <a:pathLst>
              <a:path w="1843" h="1114" extrusionOk="0">
                <a:moveTo>
                  <a:pt x="97" y="1"/>
                </a:moveTo>
                <a:lnTo>
                  <a:pt x="49" y="12"/>
                </a:lnTo>
                <a:lnTo>
                  <a:pt x="0" y="24"/>
                </a:lnTo>
                <a:lnTo>
                  <a:pt x="0" y="58"/>
                </a:lnTo>
                <a:lnTo>
                  <a:pt x="97" y="150"/>
                </a:lnTo>
                <a:lnTo>
                  <a:pt x="243" y="276"/>
                </a:lnTo>
                <a:lnTo>
                  <a:pt x="921" y="643"/>
                </a:lnTo>
                <a:lnTo>
                  <a:pt x="1842" y="1113"/>
                </a:lnTo>
                <a:lnTo>
                  <a:pt x="1842" y="1113"/>
                </a:lnTo>
                <a:lnTo>
                  <a:pt x="1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 rot="10800000">
            <a:off x="-38244" y="3659818"/>
            <a:ext cx="505270" cy="1301671"/>
          </a:xfrm>
          <a:custGeom>
            <a:avLst/>
            <a:gdLst/>
            <a:ahLst/>
            <a:cxnLst/>
            <a:rect l="l" t="t" r="r" b="b"/>
            <a:pathLst>
              <a:path w="231782" h="156937" extrusionOk="0">
                <a:moveTo>
                  <a:pt x="231781" y="1"/>
                </a:moveTo>
                <a:lnTo>
                  <a:pt x="228485" y="333"/>
                </a:lnTo>
                <a:lnTo>
                  <a:pt x="225141" y="666"/>
                </a:lnTo>
                <a:lnTo>
                  <a:pt x="221845" y="1010"/>
                </a:lnTo>
                <a:lnTo>
                  <a:pt x="218549" y="1366"/>
                </a:lnTo>
                <a:lnTo>
                  <a:pt x="215302" y="1721"/>
                </a:lnTo>
                <a:lnTo>
                  <a:pt x="212006" y="2088"/>
                </a:lnTo>
                <a:lnTo>
                  <a:pt x="208758" y="2467"/>
                </a:lnTo>
                <a:lnTo>
                  <a:pt x="205559" y="2845"/>
                </a:lnTo>
                <a:lnTo>
                  <a:pt x="202312" y="3235"/>
                </a:lnTo>
                <a:lnTo>
                  <a:pt x="199113" y="3637"/>
                </a:lnTo>
                <a:lnTo>
                  <a:pt x="195914" y="4038"/>
                </a:lnTo>
                <a:lnTo>
                  <a:pt x="192715" y="4463"/>
                </a:lnTo>
                <a:lnTo>
                  <a:pt x="189564" y="4876"/>
                </a:lnTo>
                <a:lnTo>
                  <a:pt x="186414" y="5311"/>
                </a:lnTo>
                <a:lnTo>
                  <a:pt x="183263" y="5747"/>
                </a:lnTo>
                <a:lnTo>
                  <a:pt x="180113" y="6195"/>
                </a:lnTo>
                <a:lnTo>
                  <a:pt x="177011" y="6642"/>
                </a:lnTo>
                <a:lnTo>
                  <a:pt x="173909" y="7101"/>
                </a:lnTo>
                <a:lnTo>
                  <a:pt x="170807" y="7571"/>
                </a:lnTo>
                <a:lnTo>
                  <a:pt x="167753" y="8053"/>
                </a:lnTo>
                <a:lnTo>
                  <a:pt x="164700" y="8535"/>
                </a:lnTo>
                <a:lnTo>
                  <a:pt x="161646" y="9028"/>
                </a:lnTo>
                <a:lnTo>
                  <a:pt x="158641" y="9521"/>
                </a:lnTo>
                <a:lnTo>
                  <a:pt x="155636" y="10037"/>
                </a:lnTo>
                <a:lnTo>
                  <a:pt x="152631" y="10553"/>
                </a:lnTo>
                <a:lnTo>
                  <a:pt x="149674" y="11081"/>
                </a:lnTo>
                <a:lnTo>
                  <a:pt x="146717" y="11609"/>
                </a:lnTo>
                <a:lnTo>
                  <a:pt x="143761" y="12148"/>
                </a:lnTo>
                <a:lnTo>
                  <a:pt x="140853" y="12698"/>
                </a:lnTo>
                <a:lnTo>
                  <a:pt x="137944" y="13249"/>
                </a:lnTo>
                <a:lnTo>
                  <a:pt x="135036" y="13822"/>
                </a:lnTo>
                <a:lnTo>
                  <a:pt x="132177" y="14396"/>
                </a:lnTo>
                <a:lnTo>
                  <a:pt x="128348" y="15176"/>
                </a:lnTo>
                <a:lnTo>
                  <a:pt x="124567" y="15967"/>
                </a:lnTo>
                <a:lnTo>
                  <a:pt x="120883" y="16759"/>
                </a:lnTo>
                <a:lnTo>
                  <a:pt x="117200" y="17573"/>
                </a:lnTo>
                <a:lnTo>
                  <a:pt x="113564" y="18399"/>
                </a:lnTo>
                <a:lnTo>
                  <a:pt x="110026" y="19225"/>
                </a:lnTo>
                <a:lnTo>
                  <a:pt x="106488" y="20074"/>
                </a:lnTo>
                <a:lnTo>
                  <a:pt x="103046" y="20922"/>
                </a:lnTo>
                <a:lnTo>
                  <a:pt x="99654" y="21783"/>
                </a:lnTo>
                <a:lnTo>
                  <a:pt x="96309" y="22654"/>
                </a:lnTo>
                <a:lnTo>
                  <a:pt x="93013" y="23538"/>
                </a:lnTo>
                <a:lnTo>
                  <a:pt x="89766" y="24432"/>
                </a:lnTo>
                <a:lnTo>
                  <a:pt x="86567" y="25327"/>
                </a:lnTo>
                <a:lnTo>
                  <a:pt x="83416" y="26245"/>
                </a:lnTo>
                <a:lnTo>
                  <a:pt x="80314" y="27162"/>
                </a:lnTo>
                <a:lnTo>
                  <a:pt x="77261" y="28091"/>
                </a:lnTo>
                <a:lnTo>
                  <a:pt x="74304" y="29020"/>
                </a:lnTo>
                <a:lnTo>
                  <a:pt x="71396" y="29972"/>
                </a:lnTo>
                <a:lnTo>
                  <a:pt x="68488" y="30924"/>
                </a:lnTo>
                <a:lnTo>
                  <a:pt x="65677" y="31888"/>
                </a:lnTo>
                <a:lnTo>
                  <a:pt x="62914" y="32851"/>
                </a:lnTo>
                <a:lnTo>
                  <a:pt x="60248" y="33838"/>
                </a:lnTo>
                <a:lnTo>
                  <a:pt x="57582" y="34824"/>
                </a:lnTo>
                <a:lnTo>
                  <a:pt x="54965" y="35811"/>
                </a:lnTo>
                <a:lnTo>
                  <a:pt x="52444" y="36820"/>
                </a:lnTo>
                <a:lnTo>
                  <a:pt x="49972" y="37830"/>
                </a:lnTo>
                <a:lnTo>
                  <a:pt x="47549" y="38839"/>
                </a:lnTo>
                <a:lnTo>
                  <a:pt x="45174" y="39871"/>
                </a:lnTo>
                <a:lnTo>
                  <a:pt x="42896" y="40904"/>
                </a:lnTo>
                <a:lnTo>
                  <a:pt x="40618" y="41936"/>
                </a:lnTo>
                <a:lnTo>
                  <a:pt x="38437" y="42980"/>
                </a:lnTo>
                <a:lnTo>
                  <a:pt x="36304" y="44035"/>
                </a:lnTo>
                <a:lnTo>
                  <a:pt x="34220" y="45090"/>
                </a:lnTo>
                <a:lnTo>
                  <a:pt x="32184" y="46157"/>
                </a:lnTo>
                <a:lnTo>
                  <a:pt x="30245" y="47224"/>
                </a:lnTo>
                <a:lnTo>
                  <a:pt x="28355" y="48302"/>
                </a:lnTo>
                <a:lnTo>
                  <a:pt x="26513" y="49392"/>
                </a:lnTo>
                <a:lnTo>
                  <a:pt x="24720" y="50470"/>
                </a:lnTo>
                <a:lnTo>
                  <a:pt x="22975" y="51571"/>
                </a:lnTo>
                <a:lnTo>
                  <a:pt x="21327" y="52672"/>
                </a:lnTo>
                <a:lnTo>
                  <a:pt x="19728" y="53773"/>
                </a:lnTo>
                <a:lnTo>
                  <a:pt x="18177" y="54886"/>
                </a:lnTo>
                <a:lnTo>
                  <a:pt x="16722" y="55998"/>
                </a:lnTo>
                <a:lnTo>
                  <a:pt x="15268" y="57123"/>
                </a:lnTo>
                <a:lnTo>
                  <a:pt x="13911" y="58247"/>
                </a:lnTo>
                <a:lnTo>
                  <a:pt x="12651" y="59382"/>
                </a:lnTo>
                <a:lnTo>
                  <a:pt x="11391" y="60518"/>
                </a:lnTo>
                <a:lnTo>
                  <a:pt x="10228" y="61653"/>
                </a:lnTo>
                <a:lnTo>
                  <a:pt x="9113" y="62800"/>
                </a:lnTo>
                <a:lnTo>
                  <a:pt x="8046" y="63947"/>
                </a:lnTo>
                <a:lnTo>
                  <a:pt x="7077" y="65094"/>
                </a:lnTo>
                <a:lnTo>
                  <a:pt x="6156" y="66253"/>
                </a:lnTo>
                <a:lnTo>
                  <a:pt x="5284" y="67411"/>
                </a:lnTo>
                <a:lnTo>
                  <a:pt x="4508" y="68581"/>
                </a:lnTo>
                <a:lnTo>
                  <a:pt x="3781" y="69751"/>
                </a:lnTo>
                <a:lnTo>
                  <a:pt x="3103" y="70921"/>
                </a:lnTo>
                <a:lnTo>
                  <a:pt x="2521" y="72091"/>
                </a:lnTo>
                <a:lnTo>
                  <a:pt x="1988" y="73273"/>
                </a:lnTo>
                <a:lnTo>
                  <a:pt x="1503" y="74443"/>
                </a:lnTo>
                <a:lnTo>
                  <a:pt x="1115" y="75636"/>
                </a:lnTo>
                <a:lnTo>
                  <a:pt x="776" y="76817"/>
                </a:lnTo>
                <a:lnTo>
                  <a:pt x="485" y="77998"/>
                </a:lnTo>
                <a:lnTo>
                  <a:pt x="243" y="79191"/>
                </a:lnTo>
                <a:lnTo>
                  <a:pt x="97" y="80384"/>
                </a:lnTo>
                <a:lnTo>
                  <a:pt x="49" y="81543"/>
                </a:lnTo>
                <a:lnTo>
                  <a:pt x="1" y="82713"/>
                </a:lnTo>
                <a:lnTo>
                  <a:pt x="49" y="83894"/>
                </a:lnTo>
                <a:lnTo>
                  <a:pt x="97" y="85087"/>
                </a:lnTo>
                <a:lnTo>
                  <a:pt x="243" y="86291"/>
                </a:lnTo>
                <a:lnTo>
                  <a:pt x="437" y="87496"/>
                </a:lnTo>
                <a:lnTo>
                  <a:pt x="679" y="88712"/>
                </a:lnTo>
                <a:lnTo>
                  <a:pt x="1018" y="89939"/>
                </a:lnTo>
                <a:lnTo>
                  <a:pt x="1406" y="91166"/>
                </a:lnTo>
                <a:lnTo>
                  <a:pt x="1842" y="92394"/>
                </a:lnTo>
                <a:lnTo>
                  <a:pt x="2376" y="93632"/>
                </a:lnTo>
                <a:lnTo>
                  <a:pt x="2957" y="94860"/>
                </a:lnTo>
                <a:lnTo>
                  <a:pt x="3636" y="96098"/>
                </a:lnTo>
                <a:lnTo>
                  <a:pt x="4363" y="97337"/>
                </a:lnTo>
                <a:lnTo>
                  <a:pt x="5138" y="98565"/>
                </a:lnTo>
                <a:lnTo>
                  <a:pt x="6059" y="99792"/>
                </a:lnTo>
                <a:lnTo>
                  <a:pt x="6980" y="101019"/>
                </a:lnTo>
                <a:lnTo>
                  <a:pt x="8046" y="102247"/>
                </a:lnTo>
                <a:lnTo>
                  <a:pt x="9161" y="103451"/>
                </a:lnTo>
                <a:lnTo>
                  <a:pt x="10373" y="104667"/>
                </a:lnTo>
                <a:lnTo>
                  <a:pt x="11682" y="105860"/>
                </a:lnTo>
                <a:lnTo>
                  <a:pt x="13039" y="107053"/>
                </a:lnTo>
                <a:lnTo>
                  <a:pt x="14493" y="108234"/>
                </a:lnTo>
                <a:lnTo>
                  <a:pt x="16092" y="109392"/>
                </a:lnTo>
                <a:lnTo>
                  <a:pt x="17740" y="110551"/>
                </a:lnTo>
                <a:lnTo>
                  <a:pt x="19485" y="111687"/>
                </a:lnTo>
                <a:lnTo>
                  <a:pt x="21327" y="112811"/>
                </a:lnTo>
                <a:lnTo>
                  <a:pt x="22296" y="113373"/>
                </a:lnTo>
                <a:lnTo>
                  <a:pt x="23266" y="113923"/>
                </a:lnTo>
                <a:lnTo>
                  <a:pt x="24284" y="114474"/>
                </a:lnTo>
                <a:lnTo>
                  <a:pt x="25302" y="115013"/>
                </a:lnTo>
                <a:lnTo>
                  <a:pt x="26368" y="115552"/>
                </a:lnTo>
                <a:lnTo>
                  <a:pt x="27434" y="116091"/>
                </a:lnTo>
                <a:lnTo>
                  <a:pt x="28549" y="116619"/>
                </a:lnTo>
                <a:lnTo>
                  <a:pt x="29664" y="117146"/>
                </a:lnTo>
                <a:lnTo>
                  <a:pt x="30827" y="117663"/>
                </a:lnTo>
                <a:lnTo>
                  <a:pt x="32039" y="118179"/>
                </a:lnTo>
                <a:lnTo>
                  <a:pt x="32766" y="118500"/>
                </a:lnTo>
                <a:lnTo>
                  <a:pt x="33590" y="118821"/>
                </a:lnTo>
                <a:lnTo>
                  <a:pt x="34414" y="119131"/>
                </a:lnTo>
                <a:lnTo>
                  <a:pt x="35335" y="119452"/>
                </a:lnTo>
                <a:lnTo>
                  <a:pt x="36256" y="119773"/>
                </a:lnTo>
                <a:lnTo>
                  <a:pt x="37177" y="120083"/>
                </a:lnTo>
                <a:lnTo>
                  <a:pt x="38194" y="120392"/>
                </a:lnTo>
                <a:lnTo>
                  <a:pt x="39212" y="120691"/>
                </a:lnTo>
                <a:lnTo>
                  <a:pt x="40279" y="120989"/>
                </a:lnTo>
                <a:lnTo>
                  <a:pt x="41345" y="121276"/>
                </a:lnTo>
                <a:lnTo>
                  <a:pt x="42508" y="121562"/>
                </a:lnTo>
                <a:lnTo>
                  <a:pt x="43671" y="121838"/>
                </a:lnTo>
                <a:lnTo>
                  <a:pt x="44835" y="122102"/>
                </a:lnTo>
                <a:lnTo>
                  <a:pt x="46046" y="122342"/>
                </a:lnTo>
                <a:lnTo>
                  <a:pt x="47307" y="122583"/>
                </a:lnTo>
                <a:lnTo>
                  <a:pt x="48615" y="122813"/>
                </a:lnTo>
                <a:lnTo>
                  <a:pt x="49924" y="123031"/>
                </a:lnTo>
                <a:lnTo>
                  <a:pt x="51281" y="123226"/>
                </a:lnTo>
                <a:lnTo>
                  <a:pt x="52638" y="123409"/>
                </a:lnTo>
                <a:lnTo>
                  <a:pt x="54044" y="123570"/>
                </a:lnTo>
                <a:lnTo>
                  <a:pt x="55450" y="123719"/>
                </a:lnTo>
                <a:lnTo>
                  <a:pt x="56904" y="123856"/>
                </a:lnTo>
                <a:lnTo>
                  <a:pt x="58406" y="123960"/>
                </a:lnTo>
                <a:lnTo>
                  <a:pt x="59909" y="124051"/>
                </a:lnTo>
                <a:lnTo>
                  <a:pt x="61411" y="124120"/>
                </a:lnTo>
                <a:lnTo>
                  <a:pt x="62962" y="124166"/>
                </a:lnTo>
                <a:lnTo>
                  <a:pt x="64562" y="124189"/>
                </a:lnTo>
                <a:lnTo>
                  <a:pt x="66161" y="124189"/>
                </a:lnTo>
                <a:lnTo>
                  <a:pt x="67761" y="124155"/>
                </a:lnTo>
                <a:lnTo>
                  <a:pt x="69409" y="124097"/>
                </a:lnTo>
                <a:lnTo>
                  <a:pt x="71057" y="124017"/>
                </a:lnTo>
                <a:lnTo>
                  <a:pt x="72753" y="123902"/>
                </a:lnTo>
                <a:lnTo>
                  <a:pt x="73529" y="123845"/>
                </a:lnTo>
                <a:lnTo>
                  <a:pt x="74304" y="123776"/>
                </a:lnTo>
                <a:lnTo>
                  <a:pt x="75758" y="123627"/>
                </a:lnTo>
                <a:lnTo>
                  <a:pt x="77164" y="123455"/>
                </a:lnTo>
                <a:lnTo>
                  <a:pt x="78569" y="123260"/>
                </a:lnTo>
                <a:lnTo>
                  <a:pt x="79878" y="123054"/>
                </a:lnTo>
                <a:lnTo>
                  <a:pt x="81138" y="122824"/>
                </a:lnTo>
                <a:lnTo>
                  <a:pt x="82350" y="122595"/>
                </a:lnTo>
                <a:lnTo>
                  <a:pt x="83562" y="122342"/>
                </a:lnTo>
                <a:lnTo>
                  <a:pt x="84725" y="122090"/>
                </a:lnTo>
                <a:lnTo>
                  <a:pt x="85840" y="121826"/>
                </a:lnTo>
                <a:lnTo>
                  <a:pt x="88118" y="121299"/>
                </a:lnTo>
                <a:lnTo>
                  <a:pt x="90396" y="120759"/>
                </a:lnTo>
                <a:lnTo>
                  <a:pt x="91511" y="120496"/>
                </a:lnTo>
                <a:lnTo>
                  <a:pt x="92674" y="120243"/>
                </a:lnTo>
                <a:lnTo>
                  <a:pt x="94177" y="119934"/>
                </a:lnTo>
                <a:lnTo>
                  <a:pt x="95679" y="119658"/>
                </a:lnTo>
                <a:lnTo>
                  <a:pt x="97230" y="119417"/>
                </a:lnTo>
                <a:lnTo>
                  <a:pt x="98830" y="119200"/>
                </a:lnTo>
                <a:lnTo>
                  <a:pt x="100429" y="119005"/>
                </a:lnTo>
                <a:lnTo>
                  <a:pt x="102029" y="118844"/>
                </a:lnTo>
                <a:lnTo>
                  <a:pt x="103677" y="118706"/>
                </a:lnTo>
                <a:lnTo>
                  <a:pt x="105276" y="118592"/>
                </a:lnTo>
                <a:lnTo>
                  <a:pt x="106924" y="118511"/>
                </a:lnTo>
                <a:lnTo>
                  <a:pt x="108620" y="118454"/>
                </a:lnTo>
                <a:lnTo>
                  <a:pt x="110268" y="118420"/>
                </a:lnTo>
                <a:lnTo>
                  <a:pt x="111916" y="118408"/>
                </a:lnTo>
                <a:lnTo>
                  <a:pt x="113564" y="118420"/>
                </a:lnTo>
                <a:lnTo>
                  <a:pt x="115212" y="118465"/>
                </a:lnTo>
                <a:lnTo>
                  <a:pt x="116860" y="118523"/>
                </a:lnTo>
                <a:lnTo>
                  <a:pt x="118508" y="118603"/>
                </a:lnTo>
                <a:lnTo>
                  <a:pt x="120108" y="118706"/>
                </a:lnTo>
                <a:lnTo>
                  <a:pt x="121707" y="118832"/>
                </a:lnTo>
                <a:lnTo>
                  <a:pt x="123307" y="118970"/>
                </a:lnTo>
                <a:lnTo>
                  <a:pt x="124858" y="119131"/>
                </a:lnTo>
                <a:lnTo>
                  <a:pt x="126360" y="119314"/>
                </a:lnTo>
                <a:lnTo>
                  <a:pt x="127863" y="119521"/>
                </a:lnTo>
                <a:lnTo>
                  <a:pt x="129365" y="119739"/>
                </a:lnTo>
                <a:lnTo>
                  <a:pt x="130771" y="119980"/>
                </a:lnTo>
                <a:lnTo>
                  <a:pt x="132177" y="120232"/>
                </a:lnTo>
                <a:lnTo>
                  <a:pt x="133534" y="120507"/>
                </a:lnTo>
                <a:lnTo>
                  <a:pt x="134842" y="120794"/>
                </a:lnTo>
                <a:lnTo>
                  <a:pt x="136103" y="121104"/>
                </a:lnTo>
                <a:lnTo>
                  <a:pt x="137363" y="121413"/>
                </a:lnTo>
                <a:lnTo>
                  <a:pt x="138526" y="121746"/>
                </a:lnTo>
                <a:lnTo>
                  <a:pt x="139641" y="122102"/>
                </a:lnTo>
                <a:lnTo>
                  <a:pt x="140659" y="122457"/>
                </a:lnTo>
                <a:lnTo>
                  <a:pt x="141919" y="122927"/>
                </a:lnTo>
                <a:lnTo>
                  <a:pt x="143082" y="123409"/>
                </a:lnTo>
                <a:lnTo>
                  <a:pt x="144149" y="123902"/>
                </a:lnTo>
                <a:lnTo>
                  <a:pt x="145118" y="124396"/>
                </a:lnTo>
                <a:lnTo>
                  <a:pt x="146039" y="124900"/>
                </a:lnTo>
                <a:lnTo>
                  <a:pt x="146814" y="125416"/>
                </a:lnTo>
                <a:lnTo>
                  <a:pt x="147541" y="125944"/>
                </a:lnTo>
                <a:lnTo>
                  <a:pt x="148220" y="126472"/>
                </a:lnTo>
                <a:lnTo>
                  <a:pt x="148802" y="127011"/>
                </a:lnTo>
                <a:lnTo>
                  <a:pt x="149335" y="127550"/>
                </a:lnTo>
                <a:lnTo>
                  <a:pt x="149819" y="128100"/>
                </a:lnTo>
                <a:lnTo>
                  <a:pt x="150207" y="128651"/>
                </a:lnTo>
                <a:lnTo>
                  <a:pt x="150595" y="129213"/>
                </a:lnTo>
                <a:lnTo>
                  <a:pt x="150886" y="129787"/>
                </a:lnTo>
                <a:lnTo>
                  <a:pt x="151128" y="130349"/>
                </a:lnTo>
                <a:lnTo>
                  <a:pt x="151370" y="130934"/>
                </a:lnTo>
                <a:lnTo>
                  <a:pt x="151516" y="131507"/>
                </a:lnTo>
                <a:lnTo>
                  <a:pt x="151661" y="132092"/>
                </a:lnTo>
                <a:lnTo>
                  <a:pt x="151855" y="133262"/>
                </a:lnTo>
                <a:lnTo>
                  <a:pt x="151952" y="134443"/>
                </a:lnTo>
                <a:lnTo>
                  <a:pt x="152001" y="135625"/>
                </a:lnTo>
                <a:lnTo>
                  <a:pt x="152001" y="137999"/>
                </a:lnTo>
                <a:lnTo>
                  <a:pt x="152049" y="139181"/>
                </a:lnTo>
                <a:lnTo>
                  <a:pt x="152098" y="140362"/>
                </a:lnTo>
                <a:lnTo>
                  <a:pt x="152291" y="141521"/>
                </a:lnTo>
                <a:lnTo>
                  <a:pt x="152437" y="142094"/>
                </a:lnTo>
                <a:lnTo>
                  <a:pt x="152582" y="142668"/>
                </a:lnTo>
                <a:lnTo>
                  <a:pt x="152776" y="143241"/>
                </a:lnTo>
                <a:lnTo>
                  <a:pt x="153018" y="143803"/>
                </a:lnTo>
                <a:lnTo>
                  <a:pt x="153309" y="144365"/>
                </a:lnTo>
                <a:lnTo>
                  <a:pt x="153649" y="144916"/>
                </a:lnTo>
                <a:lnTo>
                  <a:pt x="154036" y="145466"/>
                </a:lnTo>
                <a:lnTo>
                  <a:pt x="154473" y="146006"/>
                </a:lnTo>
                <a:lnTo>
                  <a:pt x="154957" y="146533"/>
                </a:lnTo>
                <a:lnTo>
                  <a:pt x="155539" y="147061"/>
                </a:lnTo>
                <a:lnTo>
                  <a:pt x="156169" y="147588"/>
                </a:lnTo>
                <a:lnTo>
                  <a:pt x="156848" y="148093"/>
                </a:lnTo>
                <a:lnTo>
                  <a:pt x="157623" y="148598"/>
                </a:lnTo>
                <a:lnTo>
                  <a:pt x="158495" y="149091"/>
                </a:lnTo>
                <a:lnTo>
                  <a:pt x="159416" y="149584"/>
                </a:lnTo>
                <a:lnTo>
                  <a:pt x="160434" y="150055"/>
                </a:lnTo>
                <a:lnTo>
                  <a:pt x="161549" y="150525"/>
                </a:lnTo>
                <a:lnTo>
                  <a:pt x="162761" y="150972"/>
                </a:lnTo>
                <a:lnTo>
                  <a:pt x="164069" y="151419"/>
                </a:lnTo>
                <a:lnTo>
                  <a:pt x="165475" y="151855"/>
                </a:lnTo>
                <a:lnTo>
                  <a:pt x="167026" y="152280"/>
                </a:lnTo>
                <a:lnTo>
                  <a:pt x="167802" y="152486"/>
                </a:lnTo>
                <a:lnTo>
                  <a:pt x="168626" y="152681"/>
                </a:lnTo>
                <a:lnTo>
                  <a:pt x="169498" y="152888"/>
                </a:lnTo>
                <a:lnTo>
                  <a:pt x="170370" y="153083"/>
                </a:lnTo>
                <a:lnTo>
                  <a:pt x="171291" y="153278"/>
                </a:lnTo>
                <a:lnTo>
                  <a:pt x="172212" y="153473"/>
                </a:lnTo>
                <a:lnTo>
                  <a:pt x="173182" y="153656"/>
                </a:lnTo>
                <a:lnTo>
                  <a:pt x="174200" y="153840"/>
                </a:lnTo>
                <a:lnTo>
                  <a:pt x="175217" y="154023"/>
                </a:lnTo>
                <a:lnTo>
                  <a:pt x="176284" y="154195"/>
                </a:lnTo>
                <a:lnTo>
                  <a:pt x="177399" y="154367"/>
                </a:lnTo>
                <a:lnTo>
                  <a:pt x="178513" y="154539"/>
                </a:lnTo>
                <a:lnTo>
                  <a:pt x="179677" y="154711"/>
                </a:lnTo>
                <a:lnTo>
                  <a:pt x="180840" y="154872"/>
                </a:lnTo>
                <a:lnTo>
                  <a:pt x="182100" y="155033"/>
                </a:lnTo>
                <a:lnTo>
                  <a:pt x="183360" y="155182"/>
                </a:lnTo>
                <a:lnTo>
                  <a:pt x="184669" y="155342"/>
                </a:lnTo>
                <a:lnTo>
                  <a:pt x="185978" y="155491"/>
                </a:lnTo>
                <a:lnTo>
                  <a:pt x="187383" y="155629"/>
                </a:lnTo>
                <a:lnTo>
                  <a:pt x="188740" y="155767"/>
                </a:lnTo>
                <a:lnTo>
                  <a:pt x="190146" y="155893"/>
                </a:lnTo>
                <a:lnTo>
                  <a:pt x="191552" y="156019"/>
                </a:lnTo>
                <a:lnTo>
                  <a:pt x="192957" y="156134"/>
                </a:lnTo>
                <a:lnTo>
                  <a:pt x="194363" y="156237"/>
                </a:lnTo>
                <a:lnTo>
                  <a:pt x="195768" y="156329"/>
                </a:lnTo>
                <a:lnTo>
                  <a:pt x="197174" y="156420"/>
                </a:lnTo>
                <a:lnTo>
                  <a:pt x="198628" y="156512"/>
                </a:lnTo>
                <a:lnTo>
                  <a:pt x="200034" y="156581"/>
                </a:lnTo>
                <a:lnTo>
                  <a:pt x="201488" y="156650"/>
                </a:lnTo>
                <a:lnTo>
                  <a:pt x="202942" y="156707"/>
                </a:lnTo>
                <a:lnTo>
                  <a:pt x="204396" y="156765"/>
                </a:lnTo>
                <a:lnTo>
                  <a:pt x="205802" y="156810"/>
                </a:lnTo>
                <a:lnTo>
                  <a:pt x="207256" y="156845"/>
                </a:lnTo>
                <a:lnTo>
                  <a:pt x="208710" y="156879"/>
                </a:lnTo>
                <a:lnTo>
                  <a:pt x="210164" y="156902"/>
                </a:lnTo>
                <a:lnTo>
                  <a:pt x="211618" y="156925"/>
                </a:lnTo>
                <a:lnTo>
                  <a:pt x="213072" y="156937"/>
                </a:lnTo>
                <a:lnTo>
                  <a:pt x="214526" y="156937"/>
                </a:lnTo>
                <a:lnTo>
                  <a:pt x="217434" y="156925"/>
                </a:lnTo>
                <a:lnTo>
                  <a:pt x="220342" y="156891"/>
                </a:lnTo>
                <a:lnTo>
                  <a:pt x="223202" y="156822"/>
                </a:lnTo>
                <a:lnTo>
                  <a:pt x="226062" y="156730"/>
                </a:lnTo>
                <a:lnTo>
                  <a:pt x="228970" y="156615"/>
                </a:lnTo>
                <a:lnTo>
                  <a:pt x="231781" y="156478"/>
                </a:lnTo>
                <a:lnTo>
                  <a:pt x="2317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10800000">
            <a:off x="-39299" y="3803093"/>
            <a:ext cx="115277" cy="157176"/>
          </a:xfrm>
          <a:custGeom>
            <a:avLst/>
            <a:gdLst/>
            <a:ahLst/>
            <a:cxnLst/>
            <a:rect l="l" t="t" r="r" b="b"/>
            <a:pathLst>
              <a:path w="52881" h="18950" extrusionOk="0">
                <a:moveTo>
                  <a:pt x="52881" y="1"/>
                </a:moveTo>
                <a:lnTo>
                  <a:pt x="51233" y="872"/>
                </a:lnTo>
                <a:lnTo>
                  <a:pt x="49682" y="1744"/>
                </a:lnTo>
                <a:lnTo>
                  <a:pt x="48179" y="2627"/>
                </a:lnTo>
                <a:lnTo>
                  <a:pt x="46677" y="3511"/>
                </a:lnTo>
                <a:lnTo>
                  <a:pt x="45223" y="4394"/>
                </a:lnTo>
                <a:lnTo>
                  <a:pt x="43866" y="5288"/>
                </a:lnTo>
                <a:lnTo>
                  <a:pt x="42508" y="6183"/>
                </a:lnTo>
                <a:lnTo>
                  <a:pt x="41200" y="7078"/>
                </a:lnTo>
                <a:lnTo>
                  <a:pt x="40909" y="6997"/>
                </a:lnTo>
                <a:lnTo>
                  <a:pt x="40521" y="6929"/>
                </a:lnTo>
                <a:lnTo>
                  <a:pt x="40037" y="6883"/>
                </a:lnTo>
                <a:lnTo>
                  <a:pt x="39455" y="6848"/>
                </a:lnTo>
                <a:lnTo>
                  <a:pt x="37516" y="6791"/>
                </a:lnTo>
                <a:lnTo>
                  <a:pt x="35577" y="6768"/>
                </a:lnTo>
                <a:lnTo>
                  <a:pt x="33639" y="6768"/>
                </a:lnTo>
                <a:lnTo>
                  <a:pt x="31700" y="6780"/>
                </a:lnTo>
                <a:lnTo>
                  <a:pt x="29809" y="6837"/>
                </a:lnTo>
                <a:lnTo>
                  <a:pt x="27919" y="6906"/>
                </a:lnTo>
                <a:lnTo>
                  <a:pt x="26077" y="6997"/>
                </a:lnTo>
                <a:lnTo>
                  <a:pt x="24235" y="7124"/>
                </a:lnTo>
                <a:lnTo>
                  <a:pt x="22394" y="7261"/>
                </a:lnTo>
                <a:lnTo>
                  <a:pt x="20600" y="7422"/>
                </a:lnTo>
                <a:lnTo>
                  <a:pt x="18855" y="7617"/>
                </a:lnTo>
                <a:lnTo>
                  <a:pt x="17159" y="7823"/>
                </a:lnTo>
                <a:lnTo>
                  <a:pt x="15511" y="8064"/>
                </a:lnTo>
                <a:lnTo>
                  <a:pt x="13912" y="8317"/>
                </a:lnTo>
                <a:lnTo>
                  <a:pt x="12360" y="8592"/>
                </a:lnTo>
                <a:lnTo>
                  <a:pt x="10858" y="8902"/>
                </a:lnTo>
                <a:lnTo>
                  <a:pt x="9792" y="9142"/>
                </a:lnTo>
                <a:lnTo>
                  <a:pt x="8677" y="9406"/>
                </a:lnTo>
                <a:lnTo>
                  <a:pt x="7514" y="9704"/>
                </a:lnTo>
                <a:lnTo>
                  <a:pt x="6399" y="10026"/>
                </a:lnTo>
                <a:lnTo>
                  <a:pt x="5284" y="10370"/>
                </a:lnTo>
                <a:lnTo>
                  <a:pt x="4218" y="10737"/>
                </a:lnTo>
                <a:lnTo>
                  <a:pt x="3200" y="11115"/>
                </a:lnTo>
                <a:lnTo>
                  <a:pt x="2327" y="11505"/>
                </a:lnTo>
                <a:lnTo>
                  <a:pt x="1891" y="11700"/>
                </a:lnTo>
                <a:lnTo>
                  <a:pt x="1503" y="11895"/>
                </a:lnTo>
                <a:lnTo>
                  <a:pt x="1164" y="12102"/>
                </a:lnTo>
                <a:lnTo>
                  <a:pt x="873" y="12297"/>
                </a:lnTo>
                <a:lnTo>
                  <a:pt x="631" y="12503"/>
                </a:lnTo>
                <a:lnTo>
                  <a:pt x="389" y="12698"/>
                </a:lnTo>
                <a:lnTo>
                  <a:pt x="195" y="12905"/>
                </a:lnTo>
                <a:lnTo>
                  <a:pt x="98" y="13100"/>
                </a:lnTo>
                <a:lnTo>
                  <a:pt x="1" y="13295"/>
                </a:lnTo>
                <a:lnTo>
                  <a:pt x="1" y="13490"/>
                </a:lnTo>
                <a:lnTo>
                  <a:pt x="49" y="13685"/>
                </a:lnTo>
                <a:lnTo>
                  <a:pt x="98" y="13880"/>
                </a:lnTo>
                <a:lnTo>
                  <a:pt x="292" y="14075"/>
                </a:lnTo>
                <a:lnTo>
                  <a:pt x="485" y="14258"/>
                </a:lnTo>
                <a:lnTo>
                  <a:pt x="776" y="14442"/>
                </a:lnTo>
                <a:lnTo>
                  <a:pt x="1164" y="14614"/>
                </a:lnTo>
                <a:lnTo>
                  <a:pt x="1261" y="14637"/>
                </a:lnTo>
                <a:lnTo>
                  <a:pt x="1406" y="14648"/>
                </a:lnTo>
                <a:lnTo>
                  <a:pt x="1503" y="14648"/>
                </a:lnTo>
                <a:lnTo>
                  <a:pt x="1649" y="14625"/>
                </a:lnTo>
                <a:lnTo>
                  <a:pt x="2473" y="14373"/>
                </a:lnTo>
                <a:lnTo>
                  <a:pt x="3200" y="14109"/>
                </a:lnTo>
                <a:lnTo>
                  <a:pt x="3878" y="13845"/>
                </a:lnTo>
                <a:lnTo>
                  <a:pt x="4557" y="13570"/>
                </a:lnTo>
                <a:lnTo>
                  <a:pt x="5139" y="13283"/>
                </a:lnTo>
                <a:lnTo>
                  <a:pt x="5720" y="13008"/>
                </a:lnTo>
                <a:lnTo>
                  <a:pt x="6835" y="12446"/>
                </a:lnTo>
                <a:lnTo>
                  <a:pt x="7417" y="12159"/>
                </a:lnTo>
                <a:lnTo>
                  <a:pt x="8047" y="11884"/>
                </a:lnTo>
                <a:lnTo>
                  <a:pt x="8677" y="11597"/>
                </a:lnTo>
                <a:lnTo>
                  <a:pt x="9404" y="11333"/>
                </a:lnTo>
                <a:lnTo>
                  <a:pt x="10131" y="11058"/>
                </a:lnTo>
                <a:lnTo>
                  <a:pt x="10955" y="10806"/>
                </a:lnTo>
                <a:lnTo>
                  <a:pt x="11876" y="10553"/>
                </a:lnTo>
                <a:lnTo>
                  <a:pt x="12894" y="10312"/>
                </a:lnTo>
                <a:lnTo>
                  <a:pt x="14202" y="10026"/>
                </a:lnTo>
                <a:lnTo>
                  <a:pt x="15559" y="9773"/>
                </a:lnTo>
                <a:lnTo>
                  <a:pt x="16965" y="9532"/>
                </a:lnTo>
                <a:lnTo>
                  <a:pt x="18419" y="9303"/>
                </a:lnTo>
                <a:lnTo>
                  <a:pt x="19922" y="9108"/>
                </a:lnTo>
                <a:lnTo>
                  <a:pt x="21424" y="8924"/>
                </a:lnTo>
                <a:lnTo>
                  <a:pt x="22975" y="8752"/>
                </a:lnTo>
                <a:lnTo>
                  <a:pt x="24575" y="8615"/>
                </a:lnTo>
                <a:lnTo>
                  <a:pt x="26174" y="8489"/>
                </a:lnTo>
                <a:lnTo>
                  <a:pt x="27822" y="8385"/>
                </a:lnTo>
                <a:lnTo>
                  <a:pt x="29470" y="8317"/>
                </a:lnTo>
                <a:lnTo>
                  <a:pt x="31167" y="8259"/>
                </a:lnTo>
                <a:lnTo>
                  <a:pt x="32912" y="8225"/>
                </a:lnTo>
                <a:lnTo>
                  <a:pt x="34608" y="8213"/>
                </a:lnTo>
                <a:lnTo>
                  <a:pt x="36353" y="8236"/>
                </a:lnTo>
                <a:lnTo>
                  <a:pt x="38146" y="8271"/>
                </a:lnTo>
                <a:lnTo>
                  <a:pt x="38534" y="8282"/>
                </a:lnTo>
                <a:lnTo>
                  <a:pt x="38970" y="8271"/>
                </a:lnTo>
                <a:lnTo>
                  <a:pt x="39309" y="8248"/>
                </a:lnTo>
                <a:lnTo>
                  <a:pt x="39697" y="8225"/>
                </a:lnTo>
                <a:lnTo>
                  <a:pt x="38146" y="9418"/>
                </a:lnTo>
                <a:lnTo>
                  <a:pt x="36692" y="10611"/>
                </a:lnTo>
                <a:lnTo>
                  <a:pt x="35287" y="11815"/>
                </a:lnTo>
                <a:lnTo>
                  <a:pt x="33978" y="13019"/>
                </a:lnTo>
                <a:lnTo>
                  <a:pt x="32766" y="14235"/>
                </a:lnTo>
                <a:lnTo>
                  <a:pt x="31651" y="15463"/>
                </a:lnTo>
                <a:lnTo>
                  <a:pt x="30633" y="16690"/>
                </a:lnTo>
                <a:lnTo>
                  <a:pt x="29664" y="17917"/>
                </a:lnTo>
                <a:lnTo>
                  <a:pt x="29616" y="18020"/>
                </a:lnTo>
                <a:lnTo>
                  <a:pt x="29616" y="18112"/>
                </a:lnTo>
                <a:lnTo>
                  <a:pt x="29616" y="18204"/>
                </a:lnTo>
                <a:lnTo>
                  <a:pt x="29713" y="18296"/>
                </a:lnTo>
                <a:lnTo>
                  <a:pt x="29809" y="18376"/>
                </a:lnTo>
                <a:lnTo>
                  <a:pt x="29955" y="18456"/>
                </a:lnTo>
                <a:lnTo>
                  <a:pt x="30149" y="18525"/>
                </a:lnTo>
                <a:lnTo>
                  <a:pt x="30343" y="18594"/>
                </a:lnTo>
                <a:lnTo>
                  <a:pt x="30537" y="18651"/>
                </a:lnTo>
                <a:lnTo>
                  <a:pt x="30827" y="18709"/>
                </a:lnTo>
                <a:lnTo>
                  <a:pt x="31070" y="18766"/>
                </a:lnTo>
                <a:lnTo>
                  <a:pt x="31361" y="18812"/>
                </a:lnTo>
                <a:lnTo>
                  <a:pt x="31991" y="18881"/>
                </a:lnTo>
                <a:lnTo>
                  <a:pt x="32669" y="18927"/>
                </a:lnTo>
                <a:lnTo>
                  <a:pt x="33348" y="18949"/>
                </a:lnTo>
                <a:lnTo>
                  <a:pt x="33978" y="18949"/>
                </a:lnTo>
                <a:lnTo>
                  <a:pt x="34317" y="18938"/>
                </a:lnTo>
                <a:lnTo>
                  <a:pt x="34656" y="18915"/>
                </a:lnTo>
                <a:lnTo>
                  <a:pt x="34947" y="18892"/>
                </a:lnTo>
                <a:lnTo>
                  <a:pt x="35287" y="18858"/>
                </a:lnTo>
                <a:lnTo>
                  <a:pt x="35529" y="18812"/>
                </a:lnTo>
                <a:lnTo>
                  <a:pt x="35820" y="18754"/>
                </a:lnTo>
                <a:lnTo>
                  <a:pt x="36062" y="18697"/>
                </a:lnTo>
                <a:lnTo>
                  <a:pt x="36256" y="18640"/>
                </a:lnTo>
                <a:lnTo>
                  <a:pt x="36450" y="18559"/>
                </a:lnTo>
                <a:lnTo>
                  <a:pt x="36595" y="18479"/>
                </a:lnTo>
                <a:lnTo>
                  <a:pt x="36741" y="18387"/>
                </a:lnTo>
                <a:lnTo>
                  <a:pt x="36838" y="18296"/>
                </a:lnTo>
                <a:lnTo>
                  <a:pt x="37516" y="17401"/>
                </a:lnTo>
                <a:lnTo>
                  <a:pt x="38195" y="16506"/>
                </a:lnTo>
                <a:lnTo>
                  <a:pt x="38970" y="15623"/>
                </a:lnTo>
                <a:lnTo>
                  <a:pt x="39794" y="14740"/>
                </a:lnTo>
                <a:lnTo>
                  <a:pt x="40618" y="13857"/>
                </a:lnTo>
                <a:lnTo>
                  <a:pt x="41539" y="12985"/>
                </a:lnTo>
                <a:lnTo>
                  <a:pt x="42460" y="12113"/>
                </a:lnTo>
                <a:lnTo>
                  <a:pt x="43429" y="11241"/>
                </a:lnTo>
                <a:lnTo>
                  <a:pt x="44496" y="10370"/>
                </a:lnTo>
                <a:lnTo>
                  <a:pt x="45562" y="9509"/>
                </a:lnTo>
                <a:lnTo>
                  <a:pt x="46677" y="8638"/>
                </a:lnTo>
                <a:lnTo>
                  <a:pt x="47792" y="7789"/>
                </a:lnTo>
                <a:lnTo>
                  <a:pt x="49003" y="6929"/>
                </a:lnTo>
                <a:lnTo>
                  <a:pt x="50264" y="6080"/>
                </a:lnTo>
                <a:lnTo>
                  <a:pt x="51524" y="5231"/>
                </a:lnTo>
                <a:lnTo>
                  <a:pt x="52881" y="4382"/>
                </a:lnTo>
                <a:lnTo>
                  <a:pt x="5288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10800000">
            <a:off x="-39299" y="4066907"/>
            <a:ext cx="30009" cy="40633"/>
          </a:xfrm>
          <a:custGeom>
            <a:avLst/>
            <a:gdLst/>
            <a:ahLst/>
            <a:cxnLst/>
            <a:rect l="l" t="t" r="r" b="b"/>
            <a:pathLst>
              <a:path w="13766" h="4899" extrusionOk="0">
                <a:moveTo>
                  <a:pt x="13766" y="1"/>
                </a:moveTo>
                <a:lnTo>
                  <a:pt x="12409" y="207"/>
                </a:lnTo>
                <a:lnTo>
                  <a:pt x="11003" y="425"/>
                </a:lnTo>
                <a:lnTo>
                  <a:pt x="9598" y="654"/>
                </a:lnTo>
                <a:lnTo>
                  <a:pt x="8192" y="918"/>
                </a:lnTo>
                <a:lnTo>
                  <a:pt x="6835" y="1182"/>
                </a:lnTo>
                <a:lnTo>
                  <a:pt x="5526" y="1469"/>
                </a:lnTo>
                <a:lnTo>
                  <a:pt x="4314" y="1767"/>
                </a:lnTo>
                <a:lnTo>
                  <a:pt x="3733" y="1928"/>
                </a:lnTo>
                <a:lnTo>
                  <a:pt x="3200" y="2088"/>
                </a:lnTo>
                <a:lnTo>
                  <a:pt x="2666" y="2249"/>
                </a:lnTo>
                <a:lnTo>
                  <a:pt x="2230" y="2409"/>
                </a:lnTo>
                <a:lnTo>
                  <a:pt x="1794" y="2570"/>
                </a:lnTo>
                <a:lnTo>
                  <a:pt x="1358" y="2742"/>
                </a:lnTo>
                <a:lnTo>
                  <a:pt x="1018" y="2914"/>
                </a:lnTo>
                <a:lnTo>
                  <a:pt x="728" y="3086"/>
                </a:lnTo>
                <a:lnTo>
                  <a:pt x="485" y="3258"/>
                </a:lnTo>
                <a:lnTo>
                  <a:pt x="243" y="3430"/>
                </a:lnTo>
                <a:lnTo>
                  <a:pt x="98" y="3602"/>
                </a:lnTo>
                <a:lnTo>
                  <a:pt x="49" y="3786"/>
                </a:lnTo>
                <a:lnTo>
                  <a:pt x="1" y="3969"/>
                </a:lnTo>
                <a:lnTo>
                  <a:pt x="49" y="4141"/>
                </a:lnTo>
                <a:lnTo>
                  <a:pt x="146" y="4325"/>
                </a:lnTo>
                <a:lnTo>
                  <a:pt x="340" y="4508"/>
                </a:lnTo>
                <a:lnTo>
                  <a:pt x="582" y="4692"/>
                </a:lnTo>
                <a:lnTo>
                  <a:pt x="922" y="4864"/>
                </a:lnTo>
                <a:lnTo>
                  <a:pt x="1018" y="4898"/>
                </a:lnTo>
                <a:lnTo>
                  <a:pt x="1067" y="4898"/>
                </a:lnTo>
                <a:lnTo>
                  <a:pt x="1164" y="4887"/>
                </a:lnTo>
                <a:lnTo>
                  <a:pt x="1746" y="4795"/>
                </a:lnTo>
                <a:lnTo>
                  <a:pt x="2327" y="4703"/>
                </a:lnTo>
                <a:lnTo>
                  <a:pt x="2860" y="4612"/>
                </a:lnTo>
                <a:lnTo>
                  <a:pt x="3345" y="4497"/>
                </a:lnTo>
                <a:lnTo>
                  <a:pt x="3781" y="4394"/>
                </a:lnTo>
                <a:lnTo>
                  <a:pt x="4217" y="4279"/>
                </a:lnTo>
                <a:lnTo>
                  <a:pt x="4993" y="4050"/>
                </a:lnTo>
                <a:lnTo>
                  <a:pt x="6544" y="3556"/>
                </a:lnTo>
                <a:lnTo>
                  <a:pt x="7368" y="3304"/>
                </a:lnTo>
                <a:lnTo>
                  <a:pt x="8337" y="3040"/>
                </a:lnTo>
                <a:lnTo>
                  <a:pt x="9598" y="2731"/>
                </a:lnTo>
                <a:lnTo>
                  <a:pt x="10906" y="2444"/>
                </a:lnTo>
                <a:lnTo>
                  <a:pt x="12312" y="2169"/>
                </a:lnTo>
                <a:lnTo>
                  <a:pt x="13766" y="1916"/>
                </a:lnTo>
                <a:lnTo>
                  <a:pt x="137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 rot="10800000">
            <a:off x="-39299" y="4162996"/>
            <a:ext cx="347201" cy="418037"/>
          </a:xfrm>
          <a:custGeom>
            <a:avLst/>
            <a:gdLst/>
            <a:ahLst/>
            <a:cxnLst/>
            <a:rect l="l" t="t" r="r" b="b"/>
            <a:pathLst>
              <a:path w="159271" h="50401" extrusionOk="0">
                <a:moveTo>
                  <a:pt x="87439" y="0"/>
                </a:moveTo>
                <a:lnTo>
                  <a:pt x="85016" y="23"/>
                </a:lnTo>
                <a:lnTo>
                  <a:pt x="82592" y="46"/>
                </a:lnTo>
                <a:lnTo>
                  <a:pt x="80217" y="103"/>
                </a:lnTo>
                <a:lnTo>
                  <a:pt x="77794" y="172"/>
                </a:lnTo>
                <a:lnTo>
                  <a:pt x="75419" y="253"/>
                </a:lnTo>
                <a:lnTo>
                  <a:pt x="73044" y="356"/>
                </a:lnTo>
                <a:lnTo>
                  <a:pt x="70669" y="482"/>
                </a:lnTo>
                <a:lnTo>
                  <a:pt x="68342" y="631"/>
                </a:lnTo>
                <a:lnTo>
                  <a:pt x="66016" y="792"/>
                </a:lnTo>
                <a:lnTo>
                  <a:pt x="63738" y="964"/>
                </a:lnTo>
                <a:lnTo>
                  <a:pt x="61460" y="1159"/>
                </a:lnTo>
                <a:lnTo>
                  <a:pt x="59230" y="1377"/>
                </a:lnTo>
                <a:lnTo>
                  <a:pt x="57049" y="1618"/>
                </a:lnTo>
                <a:lnTo>
                  <a:pt x="54916" y="1870"/>
                </a:lnTo>
                <a:lnTo>
                  <a:pt x="52832" y="2145"/>
                </a:lnTo>
                <a:lnTo>
                  <a:pt x="50796" y="2432"/>
                </a:lnTo>
                <a:lnTo>
                  <a:pt x="48809" y="2742"/>
                </a:lnTo>
                <a:lnTo>
                  <a:pt x="46870" y="3063"/>
                </a:lnTo>
                <a:lnTo>
                  <a:pt x="44980" y="3407"/>
                </a:lnTo>
                <a:lnTo>
                  <a:pt x="43187" y="3774"/>
                </a:lnTo>
                <a:lnTo>
                  <a:pt x="41442" y="4164"/>
                </a:lnTo>
                <a:lnTo>
                  <a:pt x="39745" y="4565"/>
                </a:lnTo>
                <a:lnTo>
                  <a:pt x="38146" y="4978"/>
                </a:lnTo>
                <a:lnTo>
                  <a:pt x="36643" y="5426"/>
                </a:lnTo>
                <a:lnTo>
                  <a:pt x="35189" y="5873"/>
                </a:lnTo>
                <a:lnTo>
                  <a:pt x="35044" y="5942"/>
                </a:lnTo>
                <a:lnTo>
                  <a:pt x="34947" y="5999"/>
                </a:lnTo>
                <a:lnTo>
                  <a:pt x="34898" y="6068"/>
                </a:lnTo>
                <a:lnTo>
                  <a:pt x="34898" y="6125"/>
                </a:lnTo>
                <a:lnTo>
                  <a:pt x="34947" y="6194"/>
                </a:lnTo>
                <a:lnTo>
                  <a:pt x="35044" y="6252"/>
                </a:lnTo>
                <a:lnTo>
                  <a:pt x="35141" y="6309"/>
                </a:lnTo>
                <a:lnTo>
                  <a:pt x="35286" y="6366"/>
                </a:lnTo>
                <a:lnTo>
                  <a:pt x="35432" y="6412"/>
                </a:lnTo>
                <a:lnTo>
                  <a:pt x="35625" y="6447"/>
                </a:lnTo>
                <a:lnTo>
                  <a:pt x="35868" y="6469"/>
                </a:lnTo>
                <a:lnTo>
                  <a:pt x="36110" y="6492"/>
                </a:lnTo>
                <a:lnTo>
                  <a:pt x="36353" y="6492"/>
                </a:lnTo>
                <a:lnTo>
                  <a:pt x="36643" y="6481"/>
                </a:lnTo>
                <a:lnTo>
                  <a:pt x="36886" y="6458"/>
                </a:lnTo>
                <a:lnTo>
                  <a:pt x="37176" y="6424"/>
                </a:lnTo>
                <a:lnTo>
                  <a:pt x="40618" y="5862"/>
                </a:lnTo>
                <a:lnTo>
                  <a:pt x="44011" y="5322"/>
                </a:lnTo>
                <a:lnTo>
                  <a:pt x="47500" y="4795"/>
                </a:lnTo>
                <a:lnTo>
                  <a:pt x="50942" y="4302"/>
                </a:lnTo>
                <a:lnTo>
                  <a:pt x="52687" y="4072"/>
                </a:lnTo>
                <a:lnTo>
                  <a:pt x="54432" y="3843"/>
                </a:lnTo>
                <a:lnTo>
                  <a:pt x="56225" y="3613"/>
                </a:lnTo>
                <a:lnTo>
                  <a:pt x="57970" y="3407"/>
                </a:lnTo>
                <a:lnTo>
                  <a:pt x="59763" y="3200"/>
                </a:lnTo>
                <a:lnTo>
                  <a:pt x="61557" y="3005"/>
                </a:lnTo>
                <a:lnTo>
                  <a:pt x="63350" y="2822"/>
                </a:lnTo>
                <a:lnTo>
                  <a:pt x="65192" y="2661"/>
                </a:lnTo>
                <a:lnTo>
                  <a:pt x="67034" y="2501"/>
                </a:lnTo>
                <a:lnTo>
                  <a:pt x="68875" y="2352"/>
                </a:lnTo>
                <a:lnTo>
                  <a:pt x="70717" y="2214"/>
                </a:lnTo>
                <a:lnTo>
                  <a:pt x="72608" y="2088"/>
                </a:lnTo>
                <a:lnTo>
                  <a:pt x="74498" y="1985"/>
                </a:lnTo>
                <a:lnTo>
                  <a:pt x="76437" y="1881"/>
                </a:lnTo>
                <a:lnTo>
                  <a:pt x="78375" y="1801"/>
                </a:lnTo>
                <a:lnTo>
                  <a:pt x="80363" y="1732"/>
                </a:lnTo>
                <a:lnTo>
                  <a:pt x="82350" y="1686"/>
                </a:lnTo>
                <a:lnTo>
                  <a:pt x="84337" y="1652"/>
                </a:lnTo>
                <a:lnTo>
                  <a:pt x="86373" y="1629"/>
                </a:lnTo>
                <a:lnTo>
                  <a:pt x="88409" y="1629"/>
                </a:lnTo>
                <a:lnTo>
                  <a:pt x="90493" y="1640"/>
                </a:lnTo>
                <a:lnTo>
                  <a:pt x="92625" y="1675"/>
                </a:lnTo>
                <a:lnTo>
                  <a:pt x="94758" y="1732"/>
                </a:lnTo>
                <a:lnTo>
                  <a:pt x="96939" y="1801"/>
                </a:lnTo>
                <a:lnTo>
                  <a:pt x="98781" y="1881"/>
                </a:lnTo>
                <a:lnTo>
                  <a:pt x="100574" y="1962"/>
                </a:lnTo>
                <a:lnTo>
                  <a:pt x="102368" y="2053"/>
                </a:lnTo>
                <a:lnTo>
                  <a:pt x="104113" y="2168"/>
                </a:lnTo>
                <a:lnTo>
                  <a:pt x="105761" y="2283"/>
                </a:lnTo>
                <a:lnTo>
                  <a:pt x="107409" y="2409"/>
                </a:lnTo>
                <a:lnTo>
                  <a:pt x="109057" y="2535"/>
                </a:lnTo>
                <a:lnTo>
                  <a:pt x="110608" y="2684"/>
                </a:lnTo>
                <a:lnTo>
                  <a:pt x="112159" y="2833"/>
                </a:lnTo>
                <a:lnTo>
                  <a:pt x="113661" y="2994"/>
                </a:lnTo>
                <a:lnTo>
                  <a:pt x="115115" y="3166"/>
                </a:lnTo>
                <a:lnTo>
                  <a:pt x="116569" y="3350"/>
                </a:lnTo>
                <a:lnTo>
                  <a:pt x="117975" y="3533"/>
                </a:lnTo>
                <a:lnTo>
                  <a:pt x="119332" y="3728"/>
                </a:lnTo>
                <a:lnTo>
                  <a:pt x="120689" y="3935"/>
                </a:lnTo>
                <a:lnTo>
                  <a:pt x="122046" y="4141"/>
                </a:lnTo>
                <a:lnTo>
                  <a:pt x="123307" y="4359"/>
                </a:lnTo>
                <a:lnTo>
                  <a:pt x="124615" y="4588"/>
                </a:lnTo>
                <a:lnTo>
                  <a:pt x="125875" y="4818"/>
                </a:lnTo>
                <a:lnTo>
                  <a:pt x="127087" y="5059"/>
                </a:lnTo>
                <a:lnTo>
                  <a:pt x="128299" y="5311"/>
                </a:lnTo>
                <a:lnTo>
                  <a:pt x="129511" y="5563"/>
                </a:lnTo>
                <a:lnTo>
                  <a:pt x="130674" y="5827"/>
                </a:lnTo>
                <a:lnTo>
                  <a:pt x="131837" y="6102"/>
                </a:lnTo>
                <a:lnTo>
                  <a:pt x="134164" y="6653"/>
                </a:lnTo>
                <a:lnTo>
                  <a:pt x="136393" y="7238"/>
                </a:lnTo>
                <a:lnTo>
                  <a:pt x="138623" y="7846"/>
                </a:lnTo>
                <a:lnTo>
                  <a:pt x="140804" y="8477"/>
                </a:lnTo>
                <a:lnTo>
                  <a:pt x="137847" y="9027"/>
                </a:lnTo>
                <a:lnTo>
                  <a:pt x="134891" y="9601"/>
                </a:lnTo>
                <a:lnTo>
                  <a:pt x="131983" y="10174"/>
                </a:lnTo>
                <a:lnTo>
                  <a:pt x="129074" y="10759"/>
                </a:lnTo>
                <a:lnTo>
                  <a:pt x="126263" y="11344"/>
                </a:lnTo>
                <a:lnTo>
                  <a:pt x="123452" y="11941"/>
                </a:lnTo>
                <a:lnTo>
                  <a:pt x="120641" y="12537"/>
                </a:lnTo>
                <a:lnTo>
                  <a:pt x="117927" y="13145"/>
                </a:lnTo>
                <a:lnTo>
                  <a:pt x="115212" y="13753"/>
                </a:lnTo>
                <a:lnTo>
                  <a:pt x="112546" y="14372"/>
                </a:lnTo>
                <a:lnTo>
                  <a:pt x="109929" y="14992"/>
                </a:lnTo>
                <a:lnTo>
                  <a:pt x="107360" y="15623"/>
                </a:lnTo>
                <a:lnTo>
                  <a:pt x="104791" y="16242"/>
                </a:lnTo>
                <a:lnTo>
                  <a:pt x="102319" y="16873"/>
                </a:lnTo>
                <a:lnTo>
                  <a:pt x="99847" y="17515"/>
                </a:lnTo>
                <a:lnTo>
                  <a:pt x="97424" y="18146"/>
                </a:lnTo>
                <a:lnTo>
                  <a:pt x="95534" y="18662"/>
                </a:lnTo>
                <a:lnTo>
                  <a:pt x="93643" y="19178"/>
                </a:lnTo>
                <a:lnTo>
                  <a:pt x="89960" y="20222"/>
                </a:lnTo>
                <a:lnTo>
                  <a:pt x="86324" y="21278"/>
                </a:lnTo>
                <a:lnTo>
                  <a:pt x="82835" y="22356"/>
                </a:lnTo>
                <a:lnTo>
                  <a:pt x="79393" y="23457"/>
                </a:lnTo>
                <a:lnTo>
                  <a:pt x="76000" y="24558"/>
                </a:lnTo>
                <a:lnTo>
                  <a:pt x="72753" y="25682"/>
                </a:lnTo>
                <a:lnTo>
                  <a:pt x="69554" y="26818"/>
                </a:lnTo>
                <a:lnTo>
                  <a:pt x="68245" y="26691"/>
                </a:lnTo>
                <a:lnTo>
                  <a:pt x="66937" y="26577"/>
                </a:lnTo>
                <a:lnTo>
                  <a:pt x="65580" y="26462"/>
                </a:lnTo>
                <a:lnTo>
                  <a:pt x="64222" y="26359"/>
                </a:lnTo>
                <a:lnTo>
                  <a:pt x="62865" y="26267"/>
                </a:lnTo>
                <a:lnTo>
                  <a:pt x="61508" y="26187"/>
                </a:lnTo>
                <a:lnTo>
                  <a:pt x="60103" y="26107"/>
                </a:lnTo>
                <a:lnTo>
                  <a:pt x="58697" y="26038"/>
                </a:lnTo>
                <a:lnTo>
                  <a:pt x="57291" y="25980"/>
                </a:lnTo>
                <a:lnTo>
                  <a:pt x="55886" y="25923"/>
                </a:lnTo>
                <a:lnTo>
                  <a:pt x="54480" y="25877"/>
                </a:lnTo>
                <a:lnTo>
                  <a:pt x="53026" y="25843"/>
                </a:lnTo>
                <a:lnTo>
                  <a:pt x="51620" y="25820"/>
                </a:lnTo>
                <a:lnTo>
                  <a:pt x="50166" y="25797"/>
                </a:lnTo>
                <a:lnTo>
                  <a:pt x="48712" y="25785"/>
                </a:lnTo>
                <a:lnTo>
                  <a:pt x="47258" y="25785"/>
                </a:lnTo>
                <a:lnTo>
                  <a:pt x="45853" y="25797"/>
                </a:lnTo>
                <a:lnTo>
                  <a:pt x="44398" y="25808"/>
                </a:lnTo>
                <a:lnTo>
                  <a:pt x="42944" y="25831"/>
                </a:lnTo>
                <a:lnTo>
                  <a:pt x="41539" y="25854"/>
                </a:lnTo>
                <a:lnTo>
                  <a:pt x="40085" y="25900"/>
                </a:lnTo>
                <a:lnTo>
                  <a:pt x="38679" y="25946"/>
                </a:lnTo>
                <a:lnTo>
                  <a:pt x="37273" y="25992"/>
                </a:lnTo>
                <a:lnTo>
                  <a:pt x="35819" y="26061"/>
                </a:lnTo>
                <a:lnTo>
                  <a:pt x="34462" y="26129"/>
                </a:lnTo>
                <a:lnTo>
                  <a:pt x="33057" y="26210"/>
                </a:lnTo>
                <a:lnTo>
                  <a:pt x="31699" y="26290"/>
                </a:lnTo>
                <a:lnTo>
                  <a:pt x="30294" y="26393"/>
                </a:lnTo>
                <a:lnTo>
                  <a:pt x="28985" y="26485"/>
                </a:lnTo>
                <a:lnTo>
                  <a:pt x="27628" y="26600"/>
                </a:lnTo>
                <a:lnTo>
                  <a:pt x="26319" y="26726"/>
                </a:lnTo>
                <a:lnTo>
                  <a:pt x="25011" y="26852"/>
                </a:lnTo>
                <a:lnTo>
                  <a:pt x="23750" y="26978"/>
                </a:lnTo>
                <a:lnTo>
                  <a:pt x="22490" y="27127"/>
                </a:lnTo>
                <a:lnTo>
                  <a:pt x="21230" y="27276"/>
                </a:lnTo>
                <a:lnTo>
                  <a:pt x="20018" y="27437"/>
                </a:lnTo>
                <a:lnTo>
                  <a:pt x="18807" y="27598"/>
                </a:lnTo>
                <a:lnTo>
                  <a:pt x="17643" y="27781"/>
                </a:lnTo>
                <a:lnTo>
                  <a:pt x="16529" y="27953"/>
                </a:lnTo>
                <a:lnTo>
                  <a:pt x="15414" y="28148"/>
                </a:lnTo>
                <a:lnTo>
                  <a:pt x="14299" y="28343"/>
                </a:lnTo>
                <a:lnTo>
                  <a:pt x="13281" y="28550"/>
                </a:lnTo>
                <a:lnTo>
                  <a:pt x="12263" y="28768"/>
                </a:lnTo>
                <a:lnTo>
                  <a:pt x="11245" y="28986"/>
                </a:lnTo>
                <a:lnTo>
                  <a:pt x="10276" y="29215"/>
                </a:lnTo>
                <a:lnTo>
                  <a:pt x="9355" y="29456"/>
                </a:lnTo>
                <a:lnTo>
                  <a:pt x="8483" y="29708"/>
                </a:lnTo>
                <a:lnTo>
                  <a:pt x="7610" y="29961"/>
                </a:lnTo>
                <a:lnTo>
                  <a:pt x="6835" y="30224"/>
                </a:lnTo>
                <a:lnTo>
                  <a:pt x="6059" y="30488"/>
                </a:lnTo>
                <a:lnTo>
                  <a:pt x="5284" y="30763"/>
                </a:lnTo>
                <a:lnTo>
                  <a:pt x="4605" y="31050"/>
                </a:lnTo>
                <a:lnTo>
                  <a:pt x="3975" y="31348"/>
                </a:lnTo>
                <a:lnTo>
                  <a:pt x="3345" y="31647"/>
                </a:lnTo>
                <a:lnTo>
                  <a:pt x="2812" y="31956"/>
                </a:lnTo>
                <a:lnTo>
                  <a:pt x="2279" y="32266"/>
                </a:lnTo>
                <a:lnTo>
                  <a:pt x="1794" y="32587"/>
                </a:lnTo>
                <a:lnTo>
                  <a:pt x="1406" y="32920"/>
                </a:lnTo>
                <a:lnTo>
                  <a:pt x="1018" y="33264"/>
                </a:lnTo>
                <a:lnTo>
                  <a:pt x="727" y="33608"/>
                </a:lnTo>
                <a:lnTo>
                  <a:pt x="437" y="33964"/>
                </a:lnTo>
                <a:lnTo>
                  <a:pt x="243" y="34331"/>
                </a:lnTo>
                <a:lnTo>
                  <a:pt x="97" y="34698"/>
                </a:lnTo>
                <a:lnTo>
                  <a:pt x="0" y="35076"/>
                </a:lnTo>
                <a:lnTo>
                  <a:pt x="49" y="35134"/>
                </a:lnTo>
                <a:lnTo>
                  <a:pt x="146" y="35191"/>
                </a:lnTo>
                <a:lnTo>
                  <a:pt x="340" y="35225"/>
                </a:lnTo>
                <a:lnTo>
                  <a:pt x="582" y="35237"/>
                </a:lnTo>
                <a:lnTo>
                  <a:pt x="824" y="35237"/>
                </a:lnTo>
                <a:lnTo>
                  <a:pt x="1067" y="35225"/>
                </a:lnTo>
                <a:lnTo>
                  <a:pt x="1309" y="35191"/>
                </a:lnTo>
                <a:lnTo>
                  <a:pt x="1455" y="35145"/>
                </a:lnTo>
                <a:lnTo>
                  <a:pt x="2715" y="34617"/>
                </a:lnTo>
                <a:lnTo>
                  <a:pt x="4023" y="34078"/>
                </a:lnTo>
                <a:lnTo>
                  <a:pt x="5381" y="33562"/>
                </a:lnTo>
                <a:lnTo>
                  <a:pt x="6738" y="33046"/>
                </a:lnTo>
                <a:lnTo>
                  <a:pt x="8143" y="32541"/>
                </a:lnTo>
                <a:lnTo>
                  <a:pt x="9597" y="32048"/>
                </a:lnTo>
                <a:lnTo>
                  <a:pt x="11100" y="31566"/>
                </a:lnTo>
                <a:lnTo>
                  <a:pt x="12699" y="31108"/>
                </a:lnTo>
                <a:lnTo>
                  <a:pt x="14347" y="30660"/>
                </a:lnTo>
                <a:lnTo>
                  <a:pt x="15220" y="30442"/>
                </a:lnTo>
                <a:lnTo>
                  <a:pt x="16092" y="30236"/>
                </a:lnTo>
                <a:lnTo>
                  <a:pt x="17013" y="30029"/>
                </a:lnTo>
                <a:lnTo>
                  <a:pt x="17934" y="29834"/>
                </a:lnTo>
                <a:lnTo>
                  <a:pt x="18904" y="29639"/>
                </a:lnTo>
                <a:lnTo>
                  <a:pt x="19873" y="29444"/>
                </a:lnTo>
                <a:lnTo>
                  <a:pt x="20891" y="29261"/>
                </a:lnTo>
                <a:lnTo>
                  <a:pt x="21909" y="29089"/>
                </a:lnTo>
                <a:lnTo>
                  <a:pt x="22975" y="28917"/>
                </a:lnTo>
                <a:lnTo>
                  <a:pt x="24090" y="28756"/>
                </a:lnTo>
                <a:lnTo>
                  <a:pt x="25205" y="28596"/>
                </a:lnTo>
                <a:lnTo>
                  <a:pt x="26368" y="28446"/>
                </a:lnTo>
                <a:lnTo>
                  <a:pt x="27531" y="28309"/>
                </a:lnTo>
                <a:lnTo>
                  <a:pt x="28791" y="28171"/>
                </a:lnTo>
                <a:lnTo>
                  <a:pt x="29518" y="28102"/>
                </a:lnTo>
                <a:lnTo>
                  <a:pt x="30342" y="28022"/>
                </a:lnTo>
                <a:lnTo>
                  <a:pt x="32233" y="27884"/>
                </a:lnTo>
                <a:lnTo>
                  <a:pt x="34462" y="27735"/>
                </a:lnTo>
                <a:lnTo>
                  <a:pt x="36934" y="27598"/>
                </a:lnTo>
                <a:lnTo>
                  <a:pt x="39600" y="27471"/>
                </a:lnTo>
                <a:lnTo>
                  <a:pt x="42363" y="27380"/>
                </a:lnTo>
                <a:lnTo>
                  <a:pt x="43768" y="27334"/>
                </a:lnTo>
                <a:lnTo>
                  <a:pt x="45222" y="27299"/>
                </a:lnTo>
                <a:lnTo>
                  <a:pt x="46628" y="27265"/>
                </a:lnTo>
                <a:lnTo>
                  <a:pt x="48082" y="27254"/>
                </a:lnTo>
                <a:lnTo>
                  <a:pt x="49488" y="27242"/>
                </a:lnTo>
                <a:lnTo>
                  <a:pt x="50893" y="27242"/>
                </a:lnTo>
                <a:lnTo>
                  <a:pt x="52250" y="27254"/>
                </a:lnTo>
                <a:lnTo>
                  <a:pt x="53608" y="27276"/>
                </a:lnTo>
                <a:lnTo>
                  <a:pt x="54916" y="27311"/>
                </a:lnTo>
                <a:lnTo>
                  <a:pt x="56128" y="27357"/>
                </a:lnTo>
                <a:lnTo>
                  <a:pt x="57340" y="27414"/>
                </a:lnTo>
                <a:lnTo>
                  <a:pt x="58503" y="27483"/>
                </a:lnTo>
                <a:lnTo>
                  <a:pt x="59569" y="27575"/>
                </a:lnTo>
                <a:lnTo>
                  <a:pt x="60539" y="27678"/>
                </a:lnTo>
                <a:lnTo>
                  <a:pt x="61460" y="27793"/>
                </a:lnTo>
                <a:lnTo>
                  <a:pt x="62284" y="27930"/>
                </a:lnTo>
                <a:lnTo>
                  <a:pt x="62623" y="27999"/>
                </a:lnTo>
                <a:lnTo>
                  <a:pt x="63011" y="28079"/>
                </a:lnTo>
                <a:lnTo>
                  <a:pt x="63301" y="28160"/>
                </a:lnTo>
                <a:lnTo>
                  <a:pt x="63592" y="28251"/>
                </a:lnTo>
                <a:lnTo>
                  <a:pt x="63883" y="28343"/>
                </a:lnTo>
                <a:lnTo>
                  <a:pt x="64125" y="28435"/>
                </a:lnTo>
                <a:lnTo>
                  <a:pt x="64319" y="28538"/>
                </a:lnTo>
                <a:lnTo>
                  <a:pt x="64465" y="28641"/>
                </a:lnTo>
                <a:lnTo>
                  <a:pt x="62090" y="29582"/>
                </a:lnTo>
                <a:lnTo>
                  <a:pt x="59763" y="30534"/>
                </a:lnTo>
                <a:lnTo>
                  <a:pt x="57485" y="31486"/>
                </a:lnTo>
                <a:lnTo>
                  <a:pt x="55256" y="32461"/>
                </a:lnTo>
                <a:lnTo>
                  <a:pt x="51136" y="34285"/>
                </a:lnTo>
                <a:lnTo>
                  <a:pt x="48858" y="35283"/>
                </a:lnTo>
                <a:lnTo>
                  <a:pt x="46580" y="36327"/>
                </a:lnTo>
                <a:lnTo>
                  <a:pt x="46095" y="36281"/>
                </a:lnTo>
                <a:lnTo>
                  <a:pt x="45562" y="36246"/>
                </a:lnTo>
                <a:lnTo>
                  <a:pt x="45077" y="36246"/>
                </a:lnTo>
                <a:lnTo>
                  <a:pt x="44544" y="36258"/>
                </a:lnTo>
                <a:lnTo>
                  <a:pt x="44108" y="36292"/>
                </a:lnTo>
                <a:lnTo>
                  <a:pt x="43671" y="36349"/>
                </a:lnTo>
                <a:lnTo>
                  <a:pt x="43284" y="36418"/>
                </a:lnTo>
                <a:lnTo>
                  <a:pt x="42944" y="36499"/>
                </a:lnTo>
                <a:lnTo>
                  <a:pt x="42654" y="36590"/>
                </a:lnTo>
                <a:lnTo>
                  <a:pt x="42460" y="36694"/>
                </a:lnTo>
                <a:lnTo>
                  <a:pt x="42363" y="36797"/>
                </a:lnTo>
                <a:lnTo>
                  <a:pt x="42314" y="36900"/>
                </a:lnTo>
                <a:lnTo>
                  <a:pt x="42411" y="37015"/>
                </a:lnTo>
                <a:lnTo>
                  <a:pt x="42557" y="37118"/>
                </a:lnTo>
                <a:lnTo>
                  <a:pt x="42702" y="37175"/>
                </a:lnTo>
                <a:lnTo>
                  <a:pt x="42847" y="37221"/>
                </a:lnTo>
                <a:lnTo>
                  <a:pt x="43041" y="37267"/>
                </a:lnTo>
                <a:lnTo>
                  <a:pt x="43284" y="37313"/>
                </a:lnTo>
                <a:lnTo>
                  <a:pt x="43720" y="37405"/>
                </a:lnTo>
                <a:lnTo>
                  <a:pt x="44108" y="37496"/>
                </a:lnTo>
                <a:lnTo>
                  <a:pt x="42654" y="38208"/>
                </a:lnTo>
                <a:lnTo>
                  <a:pt x="41199" y="38930"/>
                </a:lnTo>
                <a:lnTo>
                  <a:pt x="39842" y="39664"/>
                </a:lnTo>
                <a:lnTo>
                  <a:pt x="38485" y="40410"/>
                </a:lnTo>
                <a:lnTo>
                  <a:pt x="37176" y="41144"/>
                </a:lnTo>
                <a:lnTo>
                  <a:pt x="36013" y="41890"/>
                </a:lnTo>
                <a:lnTo>
                  <a:pt x="34898" y="42635"/>
                </a:lnTo>
                <a:lnTo>
                  <a:pt x="33881" y="43381"/>
                </a:lnTo>
                <a:lnTo>
                  <a:pt x="32960" y="44115"/>
                </a:lnTo>
                <a:lnTo>
                  <a:pt x="32523" y="44482"/>
                </a:lnTo>
                <a:lnTo>
                  <a:pt x="32184" y="44849"/>
                </a:lnTo>
                <a:lnTo>
                  <a:pt x="31845" y="45204"/>
                </a:lnTo>
                <a:lnTo>
                  <a:pt x="31506" y="45572"/>
                </a:lnTo>
                <a:lnTo>
                  <a:pt x="31263" y="45927"/>
                </a:lnTo>
                <a:lnTo>
                  <a:pt x="31021" y="46283"/>
                </a:lnTo>
                <a:lnTo>
                  <a:pt x="30827" y="46627"/>
                </a:lnTo>
                <a:lnTo>
                  <a:pt x="30682" y="46982"/>
                </a:lnTo>
                <a:lnTo>
                  <a:pt x="30585" y="47326"/>
                </a:lnTo>
                <a:lnTo>
                  <a:pt x="30488" y="47659"/>
                </a:lnTo>
                <a:lnTo>
                  <a:pt x="30488" y="48003"/>
                </a:lnTo>
                <a:lnTo>
                  <a:pt x="30488" y="48336"/>
                </a:lnTo>
                <a:lnTo>
                  <a:pt x="30585" y="48657"/>
                </a:lnTo>
                <a:lnTo>
                  <a:pt x="30730" y="48978"/>
                </a:lnTo>
                <a:lnTo>
                  <a:pt x="30779" y="49081"/>
                </a:lnTo>
                <a:lnTo>
                  <a:pt x="30924" y="49162"/>
                </a:lnTo>
                <a:lnTo>
                  <a:pt x="31069" y="49242"/>
                </a:lnTo>
                <a:lnTo>
                  <a:pt x="31312" y="49311"/>
                </a:lnTo>
                <a:lnTo>
                  <a:pt x="31554" y="49357"/>
                </a:lnTo>
                <a:lnTo>
                  <a:pt x="31845" y="49403"/>
                </a:lnTo>
                <a:lnTo>
                  <a:pt x="32136" y="49437"/>
                </a:lnTo>
                <a:lnTo>
                  <a:pt x="32426" y="49448"/>
                </a:lnTo>
                <a:lnTo>
                  <a:pt x="32766" y="49460"/>
                </a:lnTo>
                <a:lnTo>
                  <a:pt x="33105" y="49460"/>
                </a:lnTo>
                <a:lnTo>
                  <a:pt x="33444" y="49448"/>
                </a:lnTo>
                <a:lnTo>
                  <a:pt x="33784" y="49414"/>
                </a:lnTo>
                <a:lnTo>
                  <a:pt x="34074" y="49380"/>
                </a:lnTo>
                <a:lnTo>
                  <a:pt x="34365" y="49334"/>
                </a:lnTo>
                <a:lnTo>
                  <a:pt x="34656" y="49265"/>
                </a:lnTo>
                <a:lnTo>
                  <a:pt x="34898" y="49196"/>
                </a:lnTo>
                <a:lnTo>
                  <a:pt x="35480" y="48978"/>
                </a:lnTo>
                <a:lnTo>
                  <a:pt x="36062" y="48760"/>
                </a:lnTo>
                <a:lnTo>
                  <a:pt x="36595" y="48531"/>
                </a:lnTo>
                <a:lnTo>
                  <a:pt x="37128" y="48301"/>
                </a:lnTo>
                <a:lnTo>
                  <a:pt x="38097" y="47831"/>
                </a:lnTo>
                <a:lnTo>
                  <a:pt x="39018" y="47349"/>
                </a:lnTo>
                <a:lnTo>
                  <a:pt x="39842" y="46845"/>
                </a:lnTo>
                <a:lnTo>
                  <a:pt x="40618" y="46340"/>
                </a:lnTo>
                <a:lnTo>
                  <a:pt x="41345" y="45812"/>
                </a:lnTo>
                <a:lnTo>
                  <a:pt x="41975" y="45285"/>
                </a:lnTo>
                <a:lnTo>
                  <a:pt x="43284" y="44230"/>
                </a:lnTo>
                <a:lnTo>
                  <a:pt x="44544" y="43174"/>
                </a:lnTo>
                <a:lnTo>
                  <a:pt x="45174" y="42658"/>
                </a:lnTo>
                <a:lnTo>
                  <a:pt x="45853" y="42142"/>
                </a:lnTo>
                <a:lnTo>
                  <a:pt x="46531" y="41649"/>
                </a:lnTo>
                <a:lnTo>
                  <a:pt x="47258" y="41155"/>
                </a:lnTo>
                <a:lnTo>
                  <a:pt x="48131" y="40639"/>
                </a:lnTo>
                <a:lnTo>
                  <a:pt x="49051" y="40112"/>
                </a:lnTo>
                <a:lnTo>
                  <a:pt x="50893" y="39079"/>
                </a:lnTo>
                <a:lnTo>
                  <a:pt x="51911" y="39378"/>
                </a:lnTo>
                <a:lnTo>
                  <a:pt x="52881" y="39664"/>
                </a:lnTo>
                <a:lnTo>
                  <a:pt x="53753" y="39963"/>
                </a:lnTo>
                <a:lnTo>
                  <a:pt x="54625" y="40272"/>
                </a:lnTo>
                <a:lnTo>
                  <a:pt x="55449" y="40571"/>
                </a:lnTo>
                <a:lnTo>
                  <a:pt x="56225" y="40892"/>
                </a:lnTo>
                <a:lnTo>
                  <a:pt x="56952" y="41201"/>
                </a:lnTo>
                <a:lnTo>
                  <a:pt x="57631" y="41523"/>
                </a:lnTo>
                <a:lnTo>
                  <a:pt x="58309" y="41855"/>
                </a:lnTo>
                <a:lnTo>
                  <a:pt x="58891" y="42188"/>
                </a:lnTo>
                <a:lnTo>
                  <a:pt x="59472" y="42520"/>
                </a:lnTo>
                <a:lnTo>
                  <a:pt x="60006" y="42853"/>
                </a:lnTo>
                <a:lnTo>
                  <a:pt x="60490" y="43197"/>
                </a:lnTo>
                <a:lnTo>
                  <a:pt x="60926" y="43541"/>
                </a:lnTo>
                <a:lnTo>
                  <a:pt x="61363" y="43885"/>
                </a:lnTo>
                <a:lnTo>
                  <a:pt x="61750" y="44241"/>
                </a:lnTo>
                <a:lnTo>
                  <a:pt x="62090" y="44597"/>
                </a:lnTo>
                <a:lnTo>
                  <a:pt x="62381" y="44952"/>
                </a:lnTo>
                <a:lnTo>
                  <a:pt x="62623" y="45308"/>
                </a:lnTo>
                <a:lnTo>
                  <a:pt x="62865" y="45675"/>
                </a:lnTo>
                <a:lnTo>
                  <a:pt x="63059" y="46042"/>
                </a:lnTo>
                <a:lnTo>
                  <a:pt x="63205" y="46409"/>
                </a:lnTo>
                <a:lnTo>
                  <a:pt x="63350" y="46776"/>
                </a:lnTo>
                <a:lnTo>
                  <a:pt x="63447" y="47154"/>
                </a:lnTo>
                <a:lnTo>
                  <a:pt x="63495" y="47521"/>
                </a:lnTo>
                <a:lnTo>
                  <a:pt x="63544" y="47900"/>
                </a:lnTo>
                <a:lnTo>
                  <a:pt x="63544" y="48279"/>
                </a:lnTo>
                <a:lnTo>
                  <a:pt x="63495" y="48657"/>
                </a:lnTo>
                <a:lnTo>
                  <a:pt x="63350" y="49426"/>
                </a:lnTo>
                <a:lnTo>
                  <a:pt x="63108" y="50194"/>
                </a:lnTo>
                <a:lnTo>
                  <a:pt x="63108" y="50263"/>
                </a:lnTo>
                <a:lnTo>
                  <a:pt x="63205" y="50309"/>
                </a:lnTo>
                <a:lnTo>
                  <a:pt x="63398" y="50355"/>
                </a:lnTo>
                <a:lnTo>
                  <a:pt x="63592" y="50389"/>
                </a:lnTo>
                <a:lnTo>
                  <a:pt x="63786" y="50401"/>
                </a:lnTo>
                <a:lnTo>
                  <a:pt x="64029" y="50389"/>
                </a:lnTo>
                <a:lnTo>
                  <a:pt x="64222" y="50366"/>
                </a:lnTo>
                <a:lnTo>
                  <a:pt x="64416" y="50309"/>
                </a:lnTo>
                <a:lnTo>
                  <a:pt x="65143" y="49907"/>
                </a:lnTo>
                <a:lnTo>
                  <a:pt x="65822" y="49506"/>
                </a:lnTo>
                <a:lnTo>
                  <a:pt x="66452" y="49093"/>
                </a:lnTo>
                <a:lnTo>
                  <a:pt x="66937" y="48680"/>
                </a:lnTo>
                <a:lnTo>
                  <a:pt x="67373" y="48267"/>
                </a:lnTo>
                <a:lnTo>
                  <a:pt x="67712" y="47854"/>
                </a:lnTo>
                <a:lnTo>
                  <a:pt x="68003" y="47430"/>
                </a:lnTo>
                <a:lnTo>
                  <a:pt x="68148" y="47017"/>
                </a:lnTo>
                <a:lnTo>
                  <a:pt x="68294" y="46592"/>
                </a:lnTo>
                <a:lnTo>
                  <a:pt x="68294" y="46179"/>
                </a:lnTo>
                <a:lnTo>
                  <a:pt x="68294" y="45755"/>
                </a:lnTo>
                <a:lnTo>
                  <a:pt x="68148" y="45331"/>
                </a:lnTo>
                <a:lnTo>
                  <a:pt x="68003" y="44918"/>
                </a:lnTo>
                <a:lnTo>
                  <a:pt x="67712" y="44505"/>
                </a:lnTo>
                <a:lnTo>
                  <a:pt x="67421" y="44080"/>
                </a:lnTo>
                <a:lnTo>
                  <a:pt x="67034" y="43667"/>
                </a:lnTo>
                <a:lnTo>
                  <a:pt x="66597" y="43266"/>
                </a:lnTo>
                <a:lnTo>
                  <a:pt x="66064" y="42853"/>
                </a:lnTo>
                <a:lnTo>
                  <a:pt x="65531" y="42452"/>
                </a:lnTo>
                <a:lnTo>
                  <a:pt x="64901" y="42050"/>
                </a:lnTo>
                <a:lnTo>
                  <a:pt x="64174" y="41660"/>
                </a:lnTo>
                <a:lnTo>
                  <a:pt x="63447" y="41270"/>
                </a:lnTo>
                <a:lnTo>
                  <a:pt x="62671" y="40880"/>
                </a:lnTo>
                <a:lnTo>
                  <a:pt x="61799" y="40502"/>
                </a:lnTo>
                <a:lnTo>
                  <a:pt x="60878" y="40135"/>
                </a:lnTo>
                <a:lnTo>
                  <a:pt x="59957" y="39768"/>
                </a:lnTo>
                <a:lnTo>
                  <a:pt x="58939" y="39412"/>
                </a:lnTo>
                <a:lnTo>
                  <a:pt x="57873" y="39056"/>
                </a:lnTo>
                <a:lnTo>
                  <a:pt x="56807" y="38712"/>
                </a:lnTo>
                <a:lnTo>
                  <a:pt x="55643" y="38380"/>
                </a:lnTo>
                <a:lnTo>
                  <a:pt x="54480" y="38059"/>
                </a:lnTo>
                <a:lnTo>
                  <a:pt x="53268" y="37737"/>
                </a:lnTo>
                <a:lnTo>
                  <a:pt x="55401" y="36625"/>
                </a:lnTo>
                <a:lnTo>
                  <a:pt x="57582" y="35512"/>
                </a:lnTo>
                <a:lnTo>
                  <a:pt x="59860" y="34400"/>
                </a:lnTo>
                <a:lnTo>
                  <a:pt x="62284" y="33310"/>
                </a:lnTo>
                <a:lnTo>
                  <a:pt x="64077" y="32518"/>
                </a:lnTo>
                <a:lnTo>
                  <a:pt x="65919" y="31727"/>
                </a:lnTo>
                <a:lnTo>
                  <a:pt x="67809" y="30947"/>
                </a:lnTo>
                <a:lnTo>
                  <a:pt x="69699" y="30178"/>
                </a:lnTo>
                <a:lnTo>
                  <a:pt x="71687" y="29410"/>
                </a:lnTo>
                <a:lnTo>
                  <a:pt x="73722" y="28641"/>
                </a:lnTo>
                <a:lnTo>
                  <a:pt x="75758" y="27884"/>
                </a:lnTo>
                <a:lnTo>
                  <a:pt x="77842" y="27139"/>
                </a:lnTo>
                <a:lnTo>
                  <a:pt x="79975" y="26393"/>
                </a:lnTo>
                <a:lnTo>
                  <a:pt x="82156" y="25648"/>
                </a:lnTo>
                <a:lnTo>
                  <a:pt x="84386" y="24925"/>
                </a:lnTo>
                <a:lnTo>
                  <a:pt x="86664" y="24191"/>
                </a:lnTo>
                <a:lnTo>
                  <a:pt x="88942" y="23480"/>
                </a:lnTo>
                <a:lnTo>
                  <a:pt x="91268" y="22769"/>
                </a:lnTo>
                <a:lnTo>
                  <a:pt x="93595" y="22058"/>
                </a:lnTo>
                <a:lnTo>
                  <a:pt x="96018" y="21358"/>
                </a:lnTo>
                <a:lnTo>
                  <a:pt x="95970" y="21450"/>
                </a:lnTo>
                <a:lnTo>
                  <a:pt x="95970" y="21541"/>
                </a:lnTo>
                <a:lnTo>
                  <a:pt x="96018" y="21645"/>
                </a:lnTo>
                <a:lnTo>
                  <a:pt x="96115" y="21748"/>
                </a:lnTo>
                <a:lnTo>
                  <a:pt x="96745" y="22172"/>
                </a:lnTo>
                <a:lnTo>
                  <a:pt x="97424" y="22551"/>
                </a:lnTo>
                <a:lnTo>
                  <a:pt x="98151" y="22906"/>
                </a:lnTo>
                <a:lnTo>
                  <a:pt x="98927" y="23250"/>
                </a:lnTo>
                <a:lnTo>
                  <a:pt x="99847" y="23572"/>
                </a:lnTo>
                <a:lnTo>
                  <a:pt x="100865" y="23881"/>
                </a:lnTo>
                <a:lnTo>
                  <a:pt x="101980" y="24191"/>
                </a:lnTo>
                <a:lnTo>
                  <a:pt x="103289" y="24512"/>
                </a:lnTo>
                <a:lnTo>
                  <a:pt x="103483" y="24547"/>
                </a:lnTo>
                <a:lnTo>
                  <a:pt x="103677" y="24581"/>
                </a:lnTo>
                <a:lnTo>
                  <a:pt x="103870" y="24592"/>
                </a:lnTo>
                <a:lnTo>
                  <a:pt x="104064" y="24592"/>
                </a:lnTo>
                <a:lnTo>
                  <a:pt x="104258" y="24581"/>
                </a:lnTo>
                <a:lnTo>
                  <a:pt x="104452" y="24570"/>
                </a:lnTo>
                <a:lnTo>
                  <a:pt x="104646" y="24547"/>
                </a:lnTo>
                <a:lnTo>
                  <a:pt x="104791" y="24524"/>
                </a:lnTo>
                <a:lnTo>
                  <a:pt x="104937" y="24489"/>
                </a:lnTo>
                <a:lnTo>
                  <a:pt x="105034" y="24443"/>
                </a:lnTo>
                <a:lnTo>
                  <a:pt x="105131" y="24397"/>
                </a:lnTo>
                <a:lnTo>
                  <a:pt x="105179" y="24352"/>
                </a:lnTo>
                <a:lnTo>
                  <a:pt x="105228" y="24306"/>
                </a:lnTo>
                <a:lnTo>
                  <a:pt x="105228" y="24260"/>
                </a:lnTo>
                <a:lnTo>
                  <a:pt x="105179" y="24202"/>
                </a:lnTo>
                <a:lnTo>
                  <a:pt x="105082" y="24157"/>
                </a:lnTo>
                <a:lnTo>
                  <a:pt x="104597" y="23698"/>
                </a:lnTo>
                <a:lnTo>
                  <a:pt x="106342" y="24122"/>
                </a:lnTo>
                <a:lnTo>
                  <a:pt x="108039" y="24570"/>
                </a:lnTo>
                <a:lnTo>
                  <a:pt x="109687" y="25028"/>
                </a:lnTo>
                <a:lnTo>
                  <a:pt x="111238" y="25487"/>
                </a:lnTo>
                <a:lnTo>
                  <a:pt x="112740" y="25957"/>
                </a:lnTo>
                <a:lnTo>
                  <a:pt x="114194" y="26451"/>
                </a:lnTo>
                <a:lnTo>
                  <a:pt x="115552" y="26944"/>
                </a:lnTo>
                <a:lnTo>
                  <a:pt x="116860" y="27449"/>
                </a:lnTo>
                <a:lnTo>
                  <a:pt x="118072" y="27976"/>
                </a:lnTo>
                <a:lnTo>
                  <a:pt x="119235" y="28504"/>
                </a:lnTo>
                <a:lnTo>
                  <a:pt x="120302" y="29043"/>
                </a:lnTo>
                <a:lnTo>
                  <a:pt x="121271" y="29593"/>
                </a:lnTo>
                <a:lnTo>
                  <a:pt x="122192" y="30156"/>
                </a:lnTo>
                <a:lnTo>
                  <a:pt x="123064" y="30718"/>
                </a:lnTo>
                <a:lnTo>
                  <a:pt x="123840" y="31303"/>
                </a:lnTo>
                <a:lnTo>
                  <a:pt x="124518" y="31888"/>
                </a:lnTo>
                <a:lnTo>
                  <a:pt x="124858" y="32243"/>
                </a:lnTo>
                <a:lnTo>
                  <a:pt x="125197" y="32587"/>
                </a:lnTo>
                <a:lnTo>
                  <a:pt x="125439" y="32931"/>
                </a:lnTo>
                <a:lnTo>
                  <a:pt x="125682" y="33275"/>
                </a:lnTo>
                <a:lnTo>
                  <a:pt x="125875" y="33620"/>
                </a:lnTo>
                <a:lnTo>
                  <a:pt x="126021" y="33964"/>
                </a:lnTo>
                <a:lnTo>
                  <a:pt x="126118" y="34296"/>
                </a:lnTo>
                <a:lnTo>
                  <a:pt x="126215" y="34640"/>
                </a:lnTo>
                <a:lnTo>
                  <a:pt x="126263" y="35306"/>
                </a:lnTo>
                <a:lnTo>
                  <a:pt x="126263" y="35971"/>
                </a:lnTo>
                <a:lnTo>
                  <a:pt x="126166" y="36636"/>
                </a:lnTo>
                <a:lnTo>
                  <a:pt x="126021" y="37301"/>
                </a:lnTo>
                <a:lnTo>
                  <a:pt x="125633" y="38632"/>
                </a:lnTo>
                <a:lnTo>
                  <a:pt x="125439" y="39297"/>
                </a:lnTo>
                <a:lnTo>
                  <a:pt x="125294" y="39963"/>
                </a:lnTo>
                <a:lnTo>
                  <a:pt x="125148" y="40628"/>
                </a:lnTo>
                <a:lnTo>
                  <a:pt x="125100" y="41305"/>
                </a:lnTo>
                <a:lnTo>
                  <a:pt x="125100" y="41993"/>
                </a:lnTo>
                <a:lnTo>
                  <a:pt x="125197" y="42337"/>
                </a:lnTo>
                <a:lnTo>
                  <a:pt x="125245" y="42681"/>
                </a:lnTo>
                <a:lnTo>
                  <a:pt x="125294" y="42704"/>
                </a:lnTo>
                <a:lnTo>
                  <a:pt x="125391" y="42727"/>
                </a:lnTo>
                <a:lnTo>
                  <a:pt x="125536" y="42727"/>
                </a:lnTo>
                <a:lnTo>
                  <a:pt x="125633" y="42715"/>
                </a:lnTo>
                <a:lnTo>
                  <a:pt x="126699" y="42417"/>
                </a:lnTo>
                <a:lnTo>
                  <a:pt x="127717" y="42119"/>
                </a:lnTo>
                <a:lnTo>
                  <a:pt x="128638" y="41809"/>
                </a:lnTo>
                <a:lnTo>
                  <a:pt x="129462" y="41488"/>
                </a:lnTo>
                <a:lnTo>
                  <a:pt x="130286" y="41167"/>
                </a:lnTo>
                <a:lnTo>
                  <a:pt x="131013" y="40834"/>
                </a:lnTo>
                <a:lnTo>
                  <a:pt x="131643" y="40502"/>
                </a:lnTo>
                <a:lnTo>
                  <a:pt x="132225" y="40169"/>
                </a:lnTo>
                <a:lnTo>
                  <a:pt x="132807" y="39825"/>
                </a:lnTo>
                <a:lnTo>
                  <a:pt x="133243" y="39469"/>
                </a:lnTo>
                <a:lnTo>
                  <a:pt x="133679" y="39114"/>
                </a:lnTo>
                <a:lnTo>
                  <a:pt x="134018" y="38758"/>
                </a:lnTo>
                <a:lnTo>
                  <a:pt x="134358" y="38391"/>
                </a:lnTo>
                <a:lnTo>
                  <a:pt x="134600" y="38024"/>
                </a:lnTo>
                <a:lnTo>
                  <a:pt x="134794" y="37657"/>
                </a:lnTo>
                <a:lnTo>
                  <a:pt x="134891" y="37279"/>
                </a:lnTo>
                <a:lnTo>
                  <a:pt x="134988" y="36900"/>
                </a:lnTo>
                <a:lnTo>
                  <a:pt x="135036" y="36522"/>
                </a:lnTo>
                <a:lnTo>
                  <a:pt x="135036" y="36143"/>
                </a:lnTo>
                <a:lnTo>
                  <a:pt x="134939" y="35753"/>
                </a:lnTo>
                <a:lnTo>
                  <a:pt x="134842" y="35374"/>
                </a:lnTo>
                <a:lnTo>
                  <a:pt x="134697" y="34984"/>
                </a:lnTo>
                <a:lnTo>
                  <a:pt x="134455" y="34595"/>
                </a:lnTo>
                <a:lnTo>
                  <a:pt x="134212" y="34205"/>
                </a:lnTo>
                <a:lnTo>
                  <a:pt x="133921" y="33803"/>
                </a:lnTo>
                <a:lnTo>
                  <a:pt x="133582" y="33413"/>
                </a:lnTo>
                <a:lnTo>
                  <a:pt x="133243" y="33023"/>
                </a:lnTo>
                <a:lnTo>
                  <a:pt x="132807" y="32633"/>
                </a:lnTo>
                <a:lnTo>
                  <a:pt x="132370" y="32243"/>
                </a:lnTo>
                <a:lnTo>
                  <a:pt x="131886" y="31853"/>
                </a:lnTo>
                <a:lnTo>
                  <a:pt x="131353" y="31463"/>
                </a:lnTo>
                <a:lnTo>
                  <a:pt x="130771" y="31073"/>
                </a:lnTo>
                <a:lnTo>
                  <a:pt x="130189" y="30683"/>
                </a:lnTo>
                <a:lnTo>
                  <a:pt x="129559" y="30293"/>
                </a:lnTo>
                <a:lnTo>
                  <a:pt x="128929" y="29915"/>
                </a:lnTo>
                <a:lnTo>
                  <a:pt x="128251" y="29525"/>
                </a:lnTo>
                <a:lnTo>
                  <a:pt x="127523" y="29146"/>
                </a:lnTo>
                <a:lnTo>
                  <a:pt x="126796" y="28768"/>
                </a:lnTo>
                <a:lnTo>
                  <a:pt x="126021" y="28401"/>
                </a:lnTo>
                <a:lnTo>
                  <a:pt x="125197" y="28034"/>
                </a:lnTo>
                <a:lnTo>
                  <a:pt x="123549" y="27299"/>
                </a:lnTo>
                <a:lnTo>
                  <a:pt x="121804" y="26588"/>
                </a:lnTo>
                <a:lnTo>
                  <a:pt x="119962" y="25900"/>
                </a:lnTo>
                <a:lnTo>
                  <a:pt x="118072" y="25223"/>
                </a:lnTo>
                <a:lnTo>
                  <a:pt x="116133" y="24581"/>
                </a:lnTo>
                <a:lnTo>
                  <a:pt x="114146" y="23962"/>
                </a:lnTo>
                <a:lnTo>
                  <a:pt x="112062" y="23365"/>
                </a:lnTo>
                <a:lnTo>
                  <a:pt x="109978" y="22803"/>
                </a:lnTo>
                <a:lnTo>
                  <a:pt x="107893" y="22275"/>
                </a:lnTo>
                <a:lnTo>
                  <a:pt x="105809" y="21782"/>
                </a:lnTo>
                <a:lnTo>
                  <a:pt x="104743" y="21553"/>
                </a:lnTo>
                <a:lnTo>
                  <a:pt x="103677" y="21323"/>
                </a:lnTo>
                <a:lnTo>
                  <a:pt x="102610" y="21105"/>
                </a:lnTo>
                <a:lnTo>
                  <a:pt x="101544" y="20910"/>
                </a:lnTo>
                <a:lnTo>
                  <a:pt x="101156" y="20842"/>
                </a:lnTo>
                <a:lnTo>
                  <a:pt x="100720" y="20784"/>
                </a:lnTo>
                <a:lnTo>
                  <a:pt x="100235" y="20750"/>
                </a:lnTo>
                <a:lnTo>
                  <a:pt x="99799" y="20738"/>
                </a:lnTo>
                <a:lnTo>
                  <a:pt x="99314" y="20727"/>
                </a:lnTo>
                <a:lnTo>
                  <a:pt x="98878" y="20738"/>
                </a:lnTo>
                <a:lnTo>
                  <a:pt x="98393" y="20761"/>
                </a:lnTo>
                <a:lnTo>
                  <a:pt x="97957" y="20807"/>
                </a:lnTo>
                <a:lnTo>
                  <a:pt x="97957" y="20807"/>
                </a:lnTo>
                <a:lnTo>
                  <a:pt x="100526" y="20073"/>
                </a:lnTo>
                <a:lnTo>
                  <a:pt x="101786" y="19706"/>
                </a:lnTo>
                <a:lnTo>
                  <a:pt x="103095" y="19351"/>
                </a:lnTo>
                <a:lnTo>
                  <a:pt x="105615" y="18685"/>
                </a:lnTo>
                <a:lnTo>
                  <a:pt x="108184" y="18031"/>
                </a:lnTo>
                <a:lnTo>
                  <a:pt x="110753" y="17389"/>
                </a:lnTo>
                <a:lnTo>
                  <a:pt x="113370" y="16758"/>
                </a:lnTo>
                <a:lnTo>
                  <a:pt x="115988" y="16139"/>
                </a:lnTo>
                <a:lnTo>
                  <a:pt x="118605" y="15531"/>
                </a:lnTo>
                <a:lnTo>
                  <a:pt x="121319" y="14946"/>
                </a:lnTo>
                <a:lnTo>
                  <a:pt x="123985" y="14361"/>
                </a:lnTo>
                <a:lnTo>
                  <a:pt x="126699" y="13787"/>
                </a:lnTo>
                <a:lnTo>
                  <a:pt x="129462" y="13225"/>
                </a:lnTo>
                <a:lnTo>
                  <a:pt x="132225" y="12675"/>
                </a:lnTo>
                <a:lnTo>
                  <a:pt x="134988" y="12124"/>
                </a:lnTo>
                <a:lnTo>
                  <a:pt x="137799" y="11597"/>
                </a:lnTo>
                <a:lnTo>
                  <a:pt x="140610" y="11069"/>
                </a:lnTo>
                <a:lnTo>
                  <a:pt x="143470" y="10553"/>
                </a:lnTo>
                <a:lnTo>
                  <a:pt x="146330" y="10048"/>
                </a:lnTo>
                <a:lnTo>
                  <a:pt x="146620" y="10071"/>
                </a:lnTo>
                <a:lnTo>
                  <a:pt x="146911" y="10071"/>
                </a:lnTo>
                <a:lnTo>
                  <a:pt x="147154" y="10060"/>
                </a:lnTo>
                <a:lnTo>
                  <a:pt x="147444" y="10048"/>
                </a:lnTo>
                <a:lnTo>
                  <a:pt x="147638" y="10014"/>
                </a:lnTo>
                <a:lnTo>
                  <a:pt x="147881" y="9968"/>
                </a:lnTo>
                <a:lnTo>
                  <a:pt x="148026" y="9911"/>
                </a:lnTo>
                <a:lnTo>
                  <a:pt x="148074" y="9830"/>
                </a:lnTo>
                <a:lnTo>
                  <a:pt x="148123" y="9750"/>
                </a:lnTo>
                <a:lnTo>
                  <a:pt x="150886" y="9280"/>
                </a:lnTo>
                <a:lnTo>
                  <a:pt x="153648" y="8821"/>
                </a:lnTo>
                <a:lnTo>
                  <a:pt x="156460" y="8374"/>
                </a:lnTo>
                <a:lnTo>
                  <a:pt x="159271" y="7926"/>
                </a:lnTo>
                <a:lnTo>
                  <a:pt x="159271" y="5311"/>
                </a:lnTo>
                <a:lnTo>
                  <a:pt x="156120" y="5804"/>
                </a:lnTo>
                <a:lnTo>
                  <a:pt x="153018" y="6309"/>
                </a:lnTo>
                <a:lnTo>
                  <a:pt x="149965" y="6836"/>
                </a:lnTo>
                <a:lnTo>
                  <a:pt x="146911" y="7364"/>
                </a:lnTo>
                <a:lnTo>
                  <a:pt x="146330" y="7020"/>
                </a:lnTo>
                <a:lnTo>
                  <a:pt x="145603" y="6699"/>
                </a:lnTo>
                <a:lnTo>
                  <a:pt x="144779" y="6366"/>
                </a:lnTo>
                <a:lnTo>
                  <a:pt x="143906" y="6057"/>
                </a:lnTo>
                <a:lnTo>
                  <a:pt x="142937" y="5747"/>
                </a:lnTo>
                <a:lnTo>
                  <a:pt x="141870" y="5437"/>
                </a:lnTo>
                <a:lnTo>
                  <a:pt x="140756" y="5139"/>
                </a:lnTo>
                <a:lnTo>
                  <a:pt x="139592" y="4852"/>
                </a:lnTo>
                <a:lnTo>
                  <a:pt x="138332" y="4565"/>
                </a:lnTo>
                <a:lnTo>
                  <a:pt x="137023" y="4302"/>
                </a:lnTo>
                <a:lnTo>
                  <a:pt x="135666" y="4026"/>
                </a:lnTo>
                <a:lnTo>
                  <a:pt x="134261" y="3774"/>
                </a:lnTo>
                <a:lnTo>
                  <a:pt x="132807" y="3522"/>
                </a:lnTo>
                <a:lnTo>
                  <a:pt x="131304" y="3281"/>
                </a:lnTo>
                <a:lnTo>
                  <a:pt x="129753" y="3040"/>
                </a:lnTo>
                <a:lnTo>
                  <a:pt x="128251" y="2810"/>
                </a:lnTo>
                <a:lnTo>
                  <a:pt x="126651" y="2593"/>
                </a:lnTo>
                <a:lnTo>
                  <a:pt x="125052" y="2386"/>
                </a:lnTo>
                <a:lnTo>
                  <a:pt x="123452" y="2180"/>
                </a:lnTo>
                <a:lnTo>
                  <a:pt x="121853" y="1996"/>
                </a:lnTo>
                <a:lnTo>
                  <a:pt x="120253" y="1813"/>
                </a:lnTo>
                <a:lnTo>
                  <a:pt x="118654" y="1629"/>
                </a:lnTo>
                <a:lnTo>
                  <a:pt x="117054" y="1468"/>
                </a:lnTo>
                <a:lnTo>
                  <a:pt x="115503" y="1308"/>
                </a:lnTo>
                <a:lnTo>
                  <a:pt x="113952" y="1170"/>
                </a:lnTo>
                <a:lnTo>
                  <a:pt x="112401" y="1033"/>
                </a:lnTo>
                <a:lnTo>
                  <a:pt x="110898" y="906"/>
                </a:lnTo>
                <a:lnTo>
                  <a:pt x="109396" y="792"/>
                </a:lnTo>
                <a:lnTo>
                  <a:pt x="107990" y="688"/>
                </a:lnTo>
                <a:lnTo>
                  <a:pt x="106585" y="585"/>
                </a:lnTo>
                <a:lnTo>
                  <a:pt x="105276" y="505"/>
                </a:lnTo>
                <a:lnTo>
                  <a:pt x="103967" y="436"/>
                </a:lnTo>
                <a:lnTo>
                  <a:pt x="101641" y="310"/>
                </a:lnTo>
                <a:lnTo>
                  <a:pt x="99314" y="218"/>
                </a:lnTo>
                <a:lnTo>
                  <a:pt x="96988" y="138"/>
                </a:lnTo>
                <a:lnTo>
                  <a:pt x="94613" y="81"/>
                </a:lnTo>
                <a:lnTo>
                  <a:pt x="92238" y="35"/>
                </a:lnTo>
                <a:lnTo>
                  <a:pt x="89814" y="12"/>
                </a:lnTo>
                <a:lnTo>
                  <a:pt x="87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 rot="10800000">
            <a:off x="5431474" y="4509105"/>
            <a:ext cx="770161" cy="651976"/>
          </a:xfrm>
          <a:custGeom>
            <a:avLst/>
            <a:gdLst/>
            <a:ahLst/>
            <a:cxnLst/>
            <a:rect l="l" t="t" r="r" b="b"/>
            <a:pathLst>
              <a:path w="353295" h="78606" extrusionOk="0">
                <a:moveTo>
                  <a:pt x="102611" y="0"/>
                </a:moveTo>
                <a:lnTo>
                  <a:pt x="102223" y="493"/>
                </a:lnTo>
                <a:lnTo>
                  <a:pt x="101738" y="975"/>
                </a:lnTo>
                <a:lnTo>
                  <a:pt x="101205" y="1457"/>
                </a:lnTo>
                <a:lnTo>
                  <a:pt x="100526" y="1927"/>
                </a:lnTo>
                <a:lnTo>
                  <a:pt x="99799" y="2386"/>
                </a:lnTo>
                <a:lnTo>
                  <a:pt x="98975" y="2822"/>
                </a:lnTo>
                <a:lnTo>
                  <a:pt x="98491" y="3040"/>
                </a:lnTo>
                <a:lnTo>
                  <a:pt x="98006" y="3258"/>
                </a:lnTo>
                <a:lnTo>
                  <a:pt x="97521" y="3464"/>
                </a:lnTo>
                <a:lnTo>
                  <a:pt x="96988" y="3671"/>
                </a:lnTo>
                <a:lnTo>
                  <a:pt x="96407" y="3889"/>
                </a:lnTo>
                <a:lnTo>
                  <a:pt x="95825" y="4095"/>
                </a:lnTo>
                <a:lnTo>
                  <a:pt x="95243" y="4301"/>
                </a:lnTo>
                <a:lnTo>
                  <a:pt x="94662" y="4485"/>
                </a:lnTo>
                <a:lnTo>
                  <a:pt x="94032" y="4669"/>
                </a:lnTo>
                <a:lnTo>
                  <a:pt x="93401" y="4852"/>
                </a:lnTo>
                <a:lnTo>
                  <a:pt x="92771" y="5013"/>
                </a:lnTo>
                <a:lnTo>
                  <a:pt x="92093" y="5173"/>
                </a:lnTo>
                <a:lnTo>
                  <a:pt x="91414" y="5334"/>
                </a:lnTo>
                <a:lnTo>
                  <a:pt x="90736" y="5471"/>
                </a:lnTo>
                <a:lnTo>
                  <a:pt x="90057" y="5621"/>
                </a:lnTo>
                <a:lnTo>
                  <a:pt x="89330" y="5747"/>
                </a:lnTo>
                <a:lnTo>
                  <a:pt x="88603" y="5873"/>
                </a:lnTo>
                <a:lnTo>
                  <a:pt x="87876" y="5988"/>
                </a:lnTo>
                <a:lnTo>
                  <a:pt x="86422" y="6206"/>
                </a:lnTo>
                <a:lnTo>
                  <a:pt x="84871" y="6401"/>
                </a:lnTo>
                <a:lnTo>
                  <a:pt x="83271" y="6573"/>
                </a:lnTo>
                <a:lnTo>
                  <a:pt x="81672" y="6722"/>
                </a:lnTo>
                <a:lnTo>
                  <a:pt x="80024" y="6848"/>
                </a:lnTo>
                <a:lnTo>
                  <a:pt x="78376" y="6951"/>
                </a:lnTo>
                <a:lnTo>
                  <a:pt x="76631" y="7031"/>
                </a:lnTo>
                <a:lnTo>
                  <a:pt x="74886" y="7100"/>
                </a:lnTo>
                <a:lnTo>
                  <a:pt x="73141" y="7146"/>
                </a:lnTo>
                <a:lnTo>
                  <a:pt x="71348" y="7192"/>
                </a:lnTo>
                <a:lnTo>
                  <a:pt x="69554" y="7203"/>
                </a:lnTo>
                <a:lnTo>
                  <a:pt x="67713" y="7215"/>
                </a:lnTo>
                <a:lnTo>
                  <a:pt x="65871" y="7203"/>
                </a:lnTo>
                <a:lnTo>
                  <a:pt x="63980" y="7192"/>
                </a:lnTo>
                <a:lnTo>
                  <a:pt x="62139" y="7169"/>
                </a:lnTo>
                <a:lnTo>
                  <a:pt x="60248" y="7123"/>
                </a:lnTo>
                <a:lnTo>
                  <a:pt x="58310" y="7089"/>
                </a:lnTo>
                <a:lnTo>
                  <a:pt x="54529" y="6974"/>
                </a:lnTo>
                <a:lnTo>
                  <a:pt x="50700" y="6848"/>
                </a:lnTo>
                <a:lnTo>
                  <a:pt x="43090" y="6584"/>
                </a:lnTo>
                <a:lnTo>
                  <a:pt x="39310" y="6469"/>
                </a:lnTo>
                <a:lnTo>
                  <a:pt x="35626" y="6355"/>
                </a:lnTo>
                <a:lnTo>
                  <a:pt x="33784" y="6320"/>
                </a:lnTo>
                <a:lnTo>
                  <a:pt x="31991" y="6286"/>
                </a:lnTo>
                <a:lnTo>
                  <a:pt x="30246" y="6263"/>
                </a:lnTo>
                <a:lnTo>
                  <a:pt x="28501" y="6240"/>
                </a:lnTo>
                <a:lnTo>
                  <a:pt x="26756" y="6240"/>
                </a:lnTo>
                <a:lnTo>
                  <a:pt x="25060" y="6251"/>
                </a:lnTo>
                <a:lnTo>
                  <a:pt x="23412" y="6274"/>
                </a:lnTo>
                <a:lnTo>
                  <a:pt x="21812" y="6309"/>
                </a:lnTo>
                <a:lnTo>
                  <a:pt x="20213" y="6366"/>
                </a:lnTo>
                <a:lnTo>
                  <a:pt x="18662" y="6435"/>
                </a:lnTo>
                <a:lnTo>
                  <a:pt x="17159" y="6527"/>
                </a:lnTo>
                <a:lnTo>
                  <a:pt x="15705" y="6630"/>
                </a:lnTo>
                <a:lnTo>
                  <a:pt x="14299" y="6768"/>
                </a:lnTo>
                <a:lnTo>
                  <a:pt x="12894" y="6917"/>
                </a:lnTo>
                <a:lnTo>
                  <a:pt x="11585" y="7089"/>
                </a:lnTo>
                <a:lnTo>
                  <a:pt x="10955" y="7181"/>
                </a:lnTo>
                <a:lnTo>
                  <a:pt x="10325" y="7284"/>
                </a:lnTo>
                <a:lnTo>
                  <a:pt x="9695" y="7398"/>
                </a:lnTo>
                <a:lnTo>
                  <a:pt x="9113" y="7513"/>
                </a:lnTo>
                <a:lnTo>
                  <a:pt x="8531" y="7628"/>
                </a:lnTo>
                <a:lnTo>
                  <a:pt x="7950" y="7765"/>
                </a:lnTo>
                <a:lnTo>
                  <a:pt x="7417" y="7892"/>
                </a:lnTo>
                <a:lnTo>
                  <a:pt x="6884" y="8041"/>
                </a:lnTo>
                <a:lnTo>
                  <a:pt x="6350" y="8190"/>
                </a:lnTo>
                <a:lnTo>
                  <a:pt x="5817" y="8339"/>
                </a:lnTo>
                <a:lnTo>
                  <a:pt x="5333" y="8511"/>
                </a:lnTo>
                <a:lnTo>
                  <a:pt x="4848" y="8683"/>
                </a:lnTo>
                <a:lnTo>
                  <a:pt x="4412" y="8855"/>
                </a:lnTo>
                <a:lnTo>
                  <a:pt x="3927" y="9050"/>
                </a:lnTo>
                <a:lnTo>
                  <a:pt x="3491" y="9245"/>
                </a:lnTo>
                <a:lnTo>
                  <a:pt x="3103" y="9440"/>
                </a:lnTo>
                <a:lnTo>
                  <a:pt x="2715" y="9658"/>
                </a:lnTo>
                <a:lnTo>
                  <a:pt x="2327" y="9876"/>
                </a:lnTo>
                <a:lnTo>
                  <a:pt x="1988" y="10105"/>
                </a:lnTo>
                <a:lnTo>
                  <a:pt x="1649" y="10335"/>
                </a:lnTo>
                <a:lnTo>
                  <a:pt x="1019" y="10839"/>
                </a:lnTo>
                <a:lnTo>
                  <a:pt x="437" y="11379"/>
                </a:lnTo>
                <a:lnTo>
                  <a:pt x="1" y="11952"/>
                </a:lnTo>
                <a:lnTo>
                  <a:pt x="146" y="12480"/>
                </a:lnTo>
                <a:lnTo>
                  <a:pt x="340" y="12996"/>
                </a:lnTo>
                <a:lnTo>
                  <a:pt x="583" y="13512"/>
                </a:lnTo>
                <a:lnTo>
                  <a:pt x="873" y="14028"/>
                </a:lnTo>
                <a:lnTo>
                  <a:pt x="1261" y="14533"/>
                </a:lnTo>
                <a:lnTo>
                  <a:pt x="1649" y="15038"/>
                </a:lnTo>
                <a:lnTo>
                  <a:pt x="2085" y="15531"/>
                </a:lnTo>
                <a:lnTo>
                  <a:pt x="2570" y="16024"/>
                </a:lnTo>
                <a:lnTo>
                  <a:pt x="3151" y="16506"/>
                </a:lnTo>
                <a:lnTo>
                  <a:pt x="3733" y="16988"/>
                </a:lnTo>
                <a:lnTo>
                  <a:pt x="4363" y="17458"/>
                </a:lnTo>
                <a:lnTo>
                  <a:pt x="5042" y="17917"/>
                </a:lnTo>
                <a:lnTo>
                  <a:pt x="5720" y="18364"/>
                </a:lnTo>
                <a:lnTo>
                  <a:pt x="6496" y="18800"/>
                </a:lnTo>
                <a:lnTo>
                  <a:pt x="7271" y="19236"/>
                </a:lnTo>
                <a:lnTo>
                  <a:pt x="8095" y="19649"/>
                </a:lnTo>
                <a:lnTo>
                  <a:pt x="8968" y="20062"/>
                </a:lnTo>
                <a:lnTo>
                  <a:pt x="9889" y="20463"/>
                </a:lnTo>
                <a:lnTo>
                  <a:pt x="10810" y="20842"/>
                </a:lnTo>
                <a:lnTo>
                  <a:pt x="11779" y="21220"/>
                </a:lnTo>
                <a:lnTo>
                  <a:pt x="12797" y="21576"/>
                </a:lnTo>
                <a:lnTo>
                  <a:pt x="13863" y="21920"/>
                </a:lnTo>
                <a:lnTo>
                  <a:pt x="14929" y="22252"/>
                </a:lnTo>
                <a:lnTo>
                  <a:pt x="15996" y="22574"/>
                </a:lnTo>
                <a:lnTo>
                  <a:pt x="17159" y="22872"/>
                </a:lnTo>
                <a:lnTo>
                  <a:pt x="18274" y="23159"/>
                </a:lnTo>
                <a:lnTo>
                  <a:pt x="19486" y="23422"/>
                </a:lnTo>
                <a:lnTo>
                  <a:pt x="20697" y="23675"/>
                </a:lnTo>
                <a:lnTo>
                  <a:pt x="21909" y="23916"/>
                </a:lnTo>
                <a:lnTo>
                  <a:pt x="23169" y="24134"/>
                </a:lnTo>
                <a:lnTo>
                  <a:pt x="24429" y="24329"/>
                </a:lnTo>
                <a:lnTo>
                  <a:pt x="25738" y="24501"/>
                </a:lnTo>
                <a:lnTo>
                  <a:pt x="27338" y="24696"/>
                </a:lnTo>
                <a:lnTo>
                  <a:pt x="28986" y="24879"/>
                </a:lnTo>
                <a:lnTo>
                  <a:pt x="30682" y="25063"/>
                </a:lnTo>
                <a:lnTo>
                  <a:pt x="32378" y="25235"/>
                </a:lnTo>
                <a:lnTo>
                  <a:pt x="35965" y="25567"/>
                </a:lnTo>
                <a:lnTo>
                  <a:pt x="39552" y="25900"/>
                </a:lnTo>
                <a:lnTo>
                  <a:pt x="43139" y="26233"/>
                </a:lnTo>
                <a:lnTo>
                  <a:pt x="44932" y="26405"/>
                </a:lnTo>
                <a:lnTo>
                  <a:pt x="46677" y="26577"/>
                </a:lnTo>
                <a:lnTo>
                  <a:pt x="48422" y="26760"/>
                </a:lnTo>
                <a:lnTo>
                  <a:pt x="50118" y="26955"/>
                </a:lnTo>
                <a:lnTo>
                  <a:pt x="51766" y="27162"/>
                </a:lnTo>
                <a:lnTo>
                  <a:pt x="53366" y="27380"/>
                </a:lnTo>
                <a:lnTo>
                  <a:pt x="54917" y="27598"/>
                </a:lnTo>
                <a:lnTo>
                  <a:pt x="56371" y="27838"/>
                </a:lnTo>
                <a:lnTo>
                  <a:pt x="57776" y="28102"/>
                </a:lnTo>
                <a:lnTo>
                  <a:pt x="59134" y="28366"/>
                </a:lnTo>
                <a:lnTo>
                  <a:pt x="59764" y="28515"/>
                </a:lnTo>
                <a:lnTo>
                  <a:pt x="60345" y="28664"/>
                </a:lnTo>
                <a:lnTo>
                  <a:pt x="60927" y="28813"/>
                </a:lnTo>
                <a:lnTo>
                  <a:pt x="61509" y="28974"/>
                </a:lnTo>
                <a:lnTo>
                  <a:pt x="61993" y="29135"/>
                </a:lnTo>
                <a:lnTo>
                  <a:pt x="62526" y="29307"/>
                </a:lnTo>
                <a:lnTo>
                  <a:pt x="63011" y="29479"/>
                </a:lnTo>
                <a:lnTo>
                  <a:pt x="63447" y="29651"/>
                </a:lnTo>
                <a:lnTo>
                  <a:pt x="63884" y="29834"/>
                </a:lnTo>
                <a:lnTo>
                  <a:pt x="64271" y="30029"/>
                </a:lnTo>
                <a:lnTo>
                  <a:pt x="64611" y="30224"/>
                </a:lnTo>
                <a:lnTo>
                  <a:pt x="64950" y="30431"/>
                </a:lnTo>
                <a:lnTo>
                  <a:pt x="65241" y="30637"/>
                </a:lnTo>
                <a:lnTo>
                  <a:pt x="65483" y="30855"/>
                </a:lnTo>
                <a:lnTo>
                  <a:pt x="65677" y="31084"/>
                </a:lnTo>
                <a:lnTo>
                  <a:pt x="65871" y="31314"/>
                </a:lnTo>
                <a:lnTo>
                  <a:pt x="66016" y="31555"/>
                </a:lnTo>
                <a:lnTo>
                  <a:pt x="66162" y="31796"/>
                </a:lnTo>
                <a:lnTo>
                  <a:pt x="66210" y="32048"/>
                </a:lnTo>
                <a:lnTo>
                  <a:pt x="66259" y="32312"/>
                </a:lnTo>
                <a:lnTo>
                  <a:pt x="66259" y="32576"/>
                </a:lnTo>
                <a:lnTo>
                  <a:pt x="66210" y="32862"/>
                </a:lnTo>
                <a:lnTo>
                  <a:pt x="66113" y="33138"/>
                </a:lnTo>
                <a:lnTo>
                  <a:pt x="65968" y="33436"/>
                </a:lnTo>
                <a:lnTo>
                  <a:pt x="65774" y="33769"/>
                </a:lnTo>
                <a:lnTo>
                  <a:pt x="65532" y="34090"/>
                </a:lnTo>
                <a:lnTo>
                  <a:pt x="65241" y="34399"/>
                </a:lnTo>
                <a:lnTo>
                  <a:pt x="64901" y="34686"/>
                </a:lnTo>
                <a:lnTo>
                  <a:pt x="64562" y="34961"/>
                </a:lnTo>
                <a:lnTo>
                  <a:pt x="64126" y="35225"/>
                </a:lnTo>
                <a:lnTo>
                  <a:pt x="63690" y="35478"/>
                </a:lnTo>
                <a:lnTo>
                  <a:pt x="63205" y="35718"/>
                </a:lnTo>
                <a:lnTo>
                  <a:pt x="62672" y="35948"/>
                </a:lnTo>
                <a:lnTo>
                  <a:pt x="62139" y="36154"/>
                </a:lnTo>
                <a:lnTo>
                  <a:pt x="61557" y="36361"/>
                </a:lnTo>
                <a:lnTo>
                  <a:pt x="60927" y="36556"/>
                </a:lnTo>
                <a:lnTo>
                  <a:pt x="60297" y="36739"/>
                </a:lnTo>
                <a:lnTo>
                  <a:pt x="59618" y="36900"/>
                </a:lnTo>
                <a:lnTo>
                  <a:pt x="58891" y="37072"/>
                </a:lnTo>
                <a:lnTo>
                  <a:pt x="58164" y="37221"/>
                </a:lnTo>
                <a:lnTo>
                  <a:pt x="57437" y="37370"/>
                </a:lnTo>
                <a:lnTo>
                  <a:pt x="56613" y="37508"/>
                </a:lnTo>
                <a:lnTo>
                  <a:pt x="55838" y="37634"/>
                </a:lnTo>
                <a:lnTo>
                  <a:pt x="55014" y="37760"/>
                </a:lnTo>
                <a:lnTo>
                  <a:pt x="54141" y="37875"/>
                </a:lnTo>
                <a:lnTo>
                  <a:pt x="53269" y="37978"/>
                </a:lnTo>
                <a:lnTo>
                  <a:pt x="51475" y="38185"/>
                </a:lnTo>
                <a:lnTo>
                  <a:pt x="49585" y="38368"/>
                </a:lnTo>
                <a:lnTo>
                  <a:pt x="47695" y="38540"/>
                </a:lnTo>
                <a:lnTo>
                  <a:pt x="45708" y="38689"/>
                </a:lnTo>
                <a:lnTo>
                  <a:pt x="43720" y="38838"/>
                </a:lnTo>
                <a:lnTo>
                  <a:pt x="39600" y="39137"/>
                </a:lnTo>
                <a:lnTo>
                  <a:pt x="37516" y="39286"/>
                </a:lnTo>
                <a:lnTo>
                  <a:pt x="35480" y="39435"/>
                </a:lnTo>
                <a:lnTo>
                  <a:pt x="33396" y="39607"/>
                </a:lnTo>
                <a:lnTo>
                  <a:pt x="31361" y="39779"/>
                </a:lnTo>
                <a:lnTo>
                  <a:pt x="29373" y="39985"/>
                </a:lnTo>
                <a:lnTo>
                  <a:pt x="27386" y="40203"/>
                </a:lnTo>
                <a:lnTo>
                  <a:pt x="26417" y="40330"/>
                </a:lnTo>
                <a:lnTo>
                  <a:pt x="25447" y="40456"/>
                </a:lnTo>
                <a:lnTo>
                  <a:pt x="24526" y="40593"/>
                </a:lnTo>
                <a:lnTo>
                  <a:pt x="23605" y="40731"/>
                </a:lnTo>
                <a:lnTo>
                  <a:pt x="22685" y="40880"/>
                </a:lnTo>
                <a:lnTo>
                  <a:pt x="21764" y="41041"/>
                </a:lnTo>
                <a:lnTo>
                  <a:pt x="20891" y="41213"/>
                </a:lnTo>
                <a:lnTo>
                  <a:pt x="20067" y="41385"/>
                </a:lnTo>
                <a:lnTo>
                  <a:pt x="19195" y="41580"/>
                </a:lnTo>
                <a:lnTo>
                  <a:pt x="18419" y="41775"/>
                </a:lnTo>
                <a:lnTo>
                  <a:pt x="17595" y="41981"/>
                </a:lnTo>
                <a:lnTo>
                  <a:pt x="16868" y="42211"/>
                </a:lnTo>
                <a:lnTo>
                  <a:pt x="16141" y="42440"/>
                </a:lnTo>
                <a:lnTo>
                  <a:pt x="15414" y="42692"/>
                </a:lnTo>
                <a:lnTo>
                  <a:pt x="14736" y="42945"/>
                </a:lnTo>
                <a:lnTo>
                  <a:pt x="14057" y="43220"/>
                </a:lnTo>
                <a:lnTo>
                  <a:pt x="13330" y="43587"/>
                </a:lnTo>
                <a:lnTo>
                  <a:pt x="12651" y="43954"/>
                </a:lnTo>
                <a:lnTo>
                  <a:pt x="12070" y="44344"/>
                </a:lnTo>
                <a:lnTo>
                  <a:pt x="11585" y="44734"/>
                </a:lnTo>
                <a:lnTo>
                  <a:pt x="11100" y="45136"/>
                </a:lnTo>
                <a:lnTo>
                  <a:pt x="10713" y="45548"/>
                </a:lnTo>
                <a:lnTo>
                  <a:pt x="10422" y="45973"/>
                </a:lnTo>
                <a:lnTo>
                  <a:pt x="10179" y="46397"/>
                </a:lnTo>
                <a:lnTo>
                  <a:pt x="9986" y="46822"/>
                </a:lnTo>
                <a:lnTo>
                  <a:pt x="9840" y="47258"/>
                </a:lnTo>
                <a:lnTo>
                  <a:pt x="9792" y="47693"/>
                </a:lnTo>
                <a:lnTo>
                  <a:pt x="9792" y="48129"/>
                </a:lnTo>
                <a:lnTo>
                  <a:pt x="9889" y="48565"/>
                </a:lnTo>
                <a:lnTo>
                  <a:pt x="9986" y="49001"/>
                </a:lnTo>
                <a:lnTo>
                  <a:pt x="10131" y="49448"/>
                </a:lnTo>
                <a:lnTo>
                  <a:pt x="10373" y="49873"/>
                </a:lnTo>
                <a:lnTo>
                  <a:pt x="10664" y="50309"/>
                </a:lnTo>
                <a:lnTo>
                  <a:pt x="11003" y="50733"/>
                </a:lnTo>
                <a:lnTo>
                  <a:pt x="11391" y="51157"/>
                </a:lnTo>
                <a:lnTo>
                  <a:pt x="11779" y="51570"/>
                </a:lnTo>
                <a:lnTo>
                  <a:pt x="12264" y="51972"/>
                </a:lnTo>
                <a:lnTo>
                  <a:pt x="12797" y="52373"/>
                </a:lnTo>
                <a:lnTo>
                  <a:pt x="13378" y="52752"/>
                </a:lnTo>
                <a:lnTo>
                  <a:pt x="13960" y="53130"/>
                </a:lnTo>
                <a:lnTo>
                  <a:pt x="14639" y="53497"/>
                </a:lnTo>
                <a:lnTo>
                  <a:pt x="15317" y="53841"/>
                </a:lnTo>
                <a:lnTo>
                  <a:pt x="16044" y="54186"/>
                </a:lnTo>
                <a:lnTo>
                  <a:pt x="16820" y="54507"/>
                </a:lnTo>
                <a:lnTo>
                  <a:pt x="17595" y="54805"/>
                </a:lnTo>
                <a:lnTo>
                  <a:pt x="18419" y="55092"/>
                </a:lnTo>
                <a:lnTo>
                  <a:pt x="19292" y="55367"/>
                </a:lnTo>
                <a:lnTo>
                  <a:pt x="20213" y="55608"/>
                </a:lnTo>
                <a:lnTo>
                  <a:pt x="20649" y="55723"/>
                </a:lnTo>
                <a:lnTo>
                  <a:pt x="21134" y="55837"/>
                </a:lnTo>
                <a:lnTo>
                  <a:pt x="21618" y="55929"/>
                </a:lnTo>
                <a:lnTo>
                  <a:pt x="22151" y="56021"/>
                </a:lnTo>
                <a:lnTo>
                  <a:pt x="22636" y="56113"/>
                </a:lnTo>
                <a:lnTo>
                  <a:pt x="23218" y="56181"/>
                </a:lnTo>
                <a:lnTo>
                  <a:pt x="23751" y="56262"/>
                </a:lnTo>
                <a:lnTo>
                  <a:pt x="24333" y="56319"/>
                </a:lnTo>
                <a:lnTo>
                  <a:pt x="25496" y="56434"/>
                </a:lnTo>
                <a:lnTo>
                  <a:pt x="26659" y="56526"/>
                </a:lnTo>
                <a:lnTo>
                  <a:pt x="27919" y="56606"/>
                </a:lnTo>
                <a:lnTo>
                  <a:pt x="29179" y="56663"/>
                </a:lnTo>
                <a:lnTo>
                  <a:pt x="30488" y="56698"/>
                </a:lnTo>
                <a:lnTo>
                  <a:pt x="31797" y="56732"/>
                </a:lnTo>
                <a:lnTo>
                  <a:pt x="33154" y="56743"/>
                </a:lnTo>
                <a:lnTo>
                  <a:pt x="34511" y="56755"/>
                </a:lnTo>
                <a:lnTo>
                  <a:pt x="37177" y="56743"/>
                </a:lnTo>
                <a:lnTo>
                  <a:pt x="39843" y="56732"/>
                </a:lnTo>
                <a:lnTo>
                  <a:pt x="42412" y="56709"/>
                </a:lnTo>
                <a:lnTo>
                  <a:pt x="44884" y="56709"/>
                </a:lnTo>
                <a:lnTo>
                  <a:pt x="46047" y="56732"/>
                </a:lnTo>
                <a:lnTo>
                  <a:pt x="47162" y="56755"/>
                </a:lnTo>
                <a:lnTo>
                  <a:pt x="48228" y="56789"/>
                </a:lnTo>
                <a:lnTo>
                  <a:pt x="49197" y="56847"/>
                </a:lnTo>
                <a:lnTo>
                  <a:pt x="50167" y="56915"/>
                </a:lnTo>
                <a:lnTo>
                  <a:pt x="51039" y="56996"/>
                </a:lnTo>
                <a:lnTo>
                  <a:pt x="51427" y="57053"/>
                </a:lnTo>
                <a:lnTo>
                  <a:pt x="51815" y="57110"/>
                </a:lnTo>
                <a:lnTo>
                  <a:pt x="52202" y="57168"/>
                </a:lnTo>
                <a:lnTo>
                  <a:pt x="52542" y="57237"/>
                </a:lnTo>
                <a:lnTo>
                  <a:pt x="52833" y="57305"/>
                </a:lnTo>
                <a:lnTo>
                  <a:pt x="53172" y="57386"/>
                </a:lnTo>
                <a:lnTo>
                  <a:pt x="53414" y="57478"/>
                </a:lnTo>
                <a:lnTo>
                  <a:pt x="53705" y="57569"/>
                </a:lnTo>
                <a:lnTo>
                  <a:pt x="53899" y="57673"/>
                </a:lnTo>
                <a:lnTo>
                  <a:pt x="54141" y="57787"/>
                </a:lnTo>
                <a:lnTo>
                  <a:pt x="54287" y="57902"/>
                </a:lnTo>
                <a:lnTo>
                  <a:pt x="54432" y="58028"/>
                </a:lnTo>
                <a:lnTo>
                  <a:pt x="54674" y="58269"/>
                </a:lnTo>
                <a:lnTo>
                  <a:pt x="54868" y="58510"/>
                </a:lnTo>
                <a:lnTo>
                  <a:pt x="55014" y="58739"/>
                </a:lnTo>
                <a:lnTo>
                  <a:pt x="55111" y="58969"/>
                </a:lnTo>
                <a:lnTo>
                  <a:pt x="55159" y="59198"/>
                </a:lnTo>
                <a:lnTo>
                  <a:pt x="55208" y="59427"/>
                </a:lnTo>
                <a:lnTo>
                  <a:pt x="55159" y="59657"/>
                </a:lnTo>
                <a:lnTo>
                  <a:pt x="55111" y="59875"/>
                </a:lnTo>
                <a:lnTo>
                  <a:pt x="55014" y="60093"/>
                </a:lnTo>
                <a:lnTo>
                  <a:pt x="54868" y="60311"/>
                </a:lnTo>
                <a:lnTo>
                  <a:pt x="54723" y="60529"/>
                </a:lnTo>
                <a:lnTo>
                  <a:pt x="54529" y="60735"/>
                </a:lnTo>
                <a:lnTo>
                  <a:pt x="54287" y="60953"/>
                </a:lnTo>
                <a:lnTo>
                  <a:pt x="54044" y="61159"/>
                </a:lnTo>
                <a:lnTo>
                  <a:pt x="53414" y="61572"/>
                </a:lnTo>
                <a:lnTo>
                  <a:pt x="52736" y="61985"/>
                </a:lnTo>
                <a:lnTo>
                  <a:pt x="51960" y="62387"/>
                </a:lnTo>
                <a:lnTo>
                  <a:pt x="51088" y="62788"/>
                </a:lnTo>
                <a:lnTo>
                  <a:pt x="50167" y="63190"/>
                </a:lnTo>
                <a:lnTo>
                  <a:pt x="49246" y="63591"/>
                </a:lnTo>
                <a:lnTo>
                  <a:pt x="48228" y="63981"/>
                </a:lnTo>
                <a:lnTo>
                  <a:pt x="46144" y="64784"/>
                </a:lnTo>
                <a:lnTo>
                  <a:pt x="44060" y="65587"/>
                </a:lnTo>
                <a:lnTo>
                  <a:pt x="43042" y="66000"/>
                </a:lnTo>
                <a:lnTo>
                  <a:pt x="42024" y="66424"/>
                </a:lnTo>
                <a:lnTo>
                  <a:pt x="41103" y="66849"/>
                </a:lnTo>
                <a:lnTo>
                  <a:pt x="40230" y="67273"/>
                </a:lnTo>
                <a:lnTo>
                  <a:pt x="39406" y="67720"/>
                </a:lnTo>
                <a:lnTo>
                  <a:pt x="38679" y="68168"/>
                </a:lnTo>
                <a:lnTo>
                  <a:pt x="38001" y="68638"/>
                </a:lnTo>
                <a:lnTo>
                  <a:pt x="37710" y="68867"/>
                </a:lnTo>
                <a:lnTo>
                  <a:pt x="37468" y="69108"/>
                </a:lnTo>
                <a:lnTo>
                  <a:pt x="37225" y="69349"/>
                </a:lnTo>
                <a:lnTo>
                  <a:pt x="37031" y="69590"/>
                </a:lnTo>
                <a:lnTo>
                  <a:pt x="36886" y="69842"/>
                </a:lnTo>
                <a:lnTo>
                  <a:pt x="36741" y="70095"/>
                </a:lnTo>
                <a:lnTo>
                  <a:pt x="36644" y="70347"/>
                </a:lnTo>
                <a:lnTo>
                  <a:pt x="36595" y="70611"/>
                </a:lnTo>
                <a:lnTo>
                  <a:pt x="36547" y="70875"/>
                </a:lnTo>
                <a:lnTo>
                  <a:pt x="36547" y="71150"/>
                </a:lnTo>
                <a:lnTo>
                  <a:pt x="36644" y="71414"/>
                </a:lnTo>
                <a:lnTo>
                  <a:pt x="36741" y="71689"/>
                </a:lnTo>
                <a:lnTo>
                  <a:pt x="36838" y="71976"/>
                </a:lnTo>
                <a:lnTo>
                  <a:pt x="37031" y="72263"/>
                </a:lnTo>
                <a:lnTo>
                  <a:pt x="37419" y="72710"/>
                </a:lnTo>
                <a:lnTo>
                  <a:pt x="37807" y="73146"/>
                </a:lnTo>
                <a:lnTo>
                  <a:pt x="38243" y="73570"/>
                </a:lnTo>
                <a:lnTo>
                  <a:pt x="38776" y="73960"/>
                </a:lnTo>
                <a:lnTo>
                  <a:pt x="39310" y="74350"/>
                </a:lnTo>
                <a:lnTo>
                  <a:pt x="39891" y="74706"/>
                </a:lnTo>
                <a:lnTo>
                  <a:pt x="40521" y="75050"/>
                </a:lnTo>
                <a:lnTo>
                  <a:pt x="41200" y="75383"/>
                </a:lnTo>
                <a:lnTo>
                  <a:pt x="41878" y="75692"/>
                </a:lnTo>
                <a:lnTo>
                  <a:pt x="42605" y="75991"/>
                </a:lnTo>
                <a:lnTo>
                  <a:pt x="43381" y="76266"/>
                </a:lnTo>
                <a:lnTo>
                  <a:pt x="44205" y="76530"/>
                </a:lnTo>
                <a:lnTo>
                  <a:pt x="45029" y="76770"/>
                </a:lnTo>
                <a:lnTo>
                  <a:pt x="45901" y="77000"/>
                </a:lnTo>
                <a:lnTo>
                  <a:pt x="46774" y="77218"/>
                </a:lnTo>
                <a:lnTo>
                  <a:pt x="47695" y="77413"/>
                </a:lnTo>
                <a:lnTo>
                  <a:pt x="48616" y="77596"/>
                </a:lnTo>
                <a:lnTo>
                  <a:pt x="49585" y="77757"/>
                </a:lnTo>
                <a:lnTo>
                  <a:pt x="50554" y="77918"/>
                </a:lnTo>
                <a:lnTo>
                  <a:pt x="51524" y="78044"/>
                </a:lnTo>
                <a:lnTo>
                  <a:pt x="52542" y="78170"/>
                </a:lnTo>
                <a:lnTo>
                  <a:pt x="53608" y="78273"/>
                </a:lnTo>
                <a:lnTo>
                  <a:pt x="54626" y="78365"/>
                </a:lnTo>
                <a:lnTo>
                  <a:pt x="55692" y="78434"/>
                </a:lnTo>
                <a:lnTo>
                  <a:pt x="56759" y="78503"/>
                </a:lnTo>
                <a:lnTo>
                  <a:pt x="57825" y="78548"/>
                </a:lnTo>
                <a:lnTo>
                  <a:pt x="58891" y="78583"/>
                </a:lnTo>
                <a:lnTo>
                  <a:pt x="60006" y="78594"/>
                </a:lnTo>
                <a:lnTo>
                  <a:pt x="61072" y="78606"/>
                </a:lnTo>
                <a:lnTo>
                  <a:pt x="62187" y="78594"/>
                </a:lnTo>
                <a:lnTo>
                  <a:pt x="63253" y="78571"/>
                </a:lnTo>
                <a:lnTo>
                  <a:pt x="64368" y="78537"/>
                </a:lnTo>
                <a:lnTo>
                  <a:pt x="65435" y="78491"/>
                </a:lnTo>
                <a:lnTo>
                  <a:pt x="66501" y="78422"/>
                </a:lnTo>
                <a:lnTo>
                  <a:pt x="67616" y="78353"/>
                </a:lnTo>
                <a:lnTo>
                  <a:pt x="68682" y="78262"/>
                </a:lnTo>
                <a:lnTo>
                  <a:pt x="69748" y="78170"/>
                </a:lnTo>
                <a:lnTo>
                  <a:pt x="70766" y="78055"/>
                </a:lnTo>
                <a:lnTo>
                  <a:pt x="71833" y="77929"/>
                </a:lnTo>
                <a:lnTo>
                  <a:pt x="72850" y="77791"/>
                </a:lnTo>
                <a:lnTo>
                  <a:pt x="73868" y="77654"/>
                </a:lnTo>
                <a:lnTo>
                  <a:pt x="74838" y="77493"/>
                </a:lnTo>
                <a:lnTo>
                  <a:pt x="75807" y="77321"/>
                </a:lnTo>
                <a:lnTo>
                  <a:pt x="76728" y="77138"/>
                </a:lnTo>
                <a:lnTo>
                  <a:pt x="77697" y="76943"/>
                </a:lnTo>
                <a:lnTo>
                  <a:pt x="78570" y="76736"/>
                </a:lnTo>
                <a:lnTo>
                  <a:pt x="79442" y="76530"/>
                </a:lnTo>
                <a:lnTo>
                  <a:pt x="80315" y="76300"/>
                </a:lnTo>
                <a:lnTo>
                  <a:pt x="81139" y="76059"/>
                </a:lnTo>
                <a:lnTo>
                  <a:pt x="81914" y="75818"/>
                </a:lnTo>
                <a:lnTo>
                  <a:pt x="82641" y="75555"/>
                </a:lnTo>
                <a:lnTo>
                  <a:pt x="83368" y="75291"/>
                </a:lnTo>
                <a:lnTo>
                  <a:pt x="84047" y="75016"/>
                </a:lnTo>
                <a:lnTo>
                  <a:pt x="84725" y="74729"/>
                </a:lnTo>
                <a:lnTo>
                  <a:pt x="85307" y="74431"/>
                </a:lnTo>
                <a:lnTo>
                  <a:pt x="85889" y="74132"/>
                </a:lnTo>
                <a:lnTo>
                  <a:pt x="86422" y="73811"/>
                </a:lnTo>
                <a:lnTo>
                  <a:pt x="86907" y="73490"/>
                </a:lnTo>
                <a:lnTo>
                  <a:pt x="87343" y="73157"/>
                </a:lnTo>
                <a:lnTo>
                  <a:pt x="87731" y="72813"/>
                </a:lnTo>
                <a:lnTo>
                  <a:pt x="88070" y="72469"/>
                </a:lnTo>
                <a:lnTo>
                  <a:pt x="88361" y="72114"/>
                </a:lnTo>
                <a:lnTo>
                  <a:pt x="88554" y="71747"/>
                </a:lnTo>
                <a:lnTo>
                  <a:pt x="88748" y="71368"/>
                </a:lnTo>
                <a:lnTo>
                  <a:pt x="88991" y="70645"/>
                </a:lnTo>
                <a:lnTo>
                  <a:pt x="89185" y="69957"/>
                </a:lnTo>
                <a:lnTo>
                  <a:pt x="89282" y="69280"/>
                </a:lnTo>
                <a:lnTo>
                  <a:pt x="89282" y="68638"/>
                </a:lnTo>
                <a:lnTo>
                  <a:pt x="89282" y="68007"/>
                </a:lnTo>
                <a:lnTo>
                  <a:pt x="89185" y="67411"/>
                </a:lnTo>
                <a:lnTo>
                  <a:pt x="89088" y="66837"/>
                </a:lnTo>
                <a:lnTo>
                  <a:pt x="88942" y="66275"/>
                </a:lnTo>
                <a:lnTo>
                  <a:pt x="88603" y="65231"/>
                </a:lnTo>
                <a:lnTo>
                  <a:pt x="88264" y="64268"/>
                </a:lnTo>
                <a:lnTo>
                  <a:pt x="87973" y="63385"/>
                </a:lnTo>
                <a:lnTo>
                  <a:pt x="87876" y="62983"/>
                </a:lnTo>
                <a:lnTo>
                  <a:pt x="87827" y="62593"/>
                </a:lnTo>
                <a:lnTo>
                  <a:pt x="87827" y="62215"/>
                </a:lnTo>
                <a:lnTo>
                  <a:pt x="87876" y="61871"/>
                </a:lnTo>
                <a:lnTo>
                  <a:pt x="87973" y="61538"/>
                </a:lnTo>
                <a:lnTo>
                  <a:pt x="88167" y="61228"/>
                </a:lnTo>
                <a:lnTo>
                  <a:pt x="88458" y="60930"/>
                </a:lnTo>
                <a:lnTo>
                  <a:pt x="88603" y="60792"/>
                </a:lnTo>
                <a:lnTo>
                  <a:pt x="88845" y="60655"/>
                </a:lnTo>
                <a:lnTo>
                  <a:pt x="89039" y="60517"/>
                </a:lnTo>
                <a:lnTo>
                  <a:pt x="89282" y="60391"/>
                </a:lnTo>
                <a:lnTo>
                  <a:pt x="89572" y="60265"/>
                </a:lnTo>
                <a:lnTo>
                  <a:pt x="89863" y="60150"/>
                </a:lnTo>
                <a:lnTo>
                  <a:pt x="90202" y="60035"/>
                </a:lnTo>
                <a:lnTo>
                  <a:pt x="90590" y="59921"/>
                </a:lnTo>
                <a:lnTo>
                  <a:pt x="90978" y="59817"/>
                </a:lnTo>
                <a:lnTo>
                  <a:pt x="91414" y="59714"/>
                </a:lnTo>
                <a:lnTo>
                  <a:pt x="91899" y="59622"/>
                </a:lnTo>
                <a:lnTo>
                  <a:pt x="92384" y="59519"/>
                </a:lnTo>
                <a:lnTo>
                  <a:pt x="92965" y="59439"/>
                </a:lnTo>
                <a:lnTo>
                  <a:pt x="93547" y="59347"/>
                </a:lnTo>
                <a:lnTo>
                  <a:pt x="94128" y="59267"/>
                </a:lnTo>
                <a:lnTo>
                  <a:pt x="94807" y="59187"/>
                </a:lnTo>
                <a:lnTo>
                  <a:pt x="95486" y="59118"/>
                </a:lnTo>
                <a:lnTo>
                  <a:pt x="96261" y="59037"/>
                </a:lnTo>
                <a:lnTo>
                  <a:pt x="97037" y="58980"/>
                </a:lnTo>
                <a:lnTo>
                  <a:pt x="97861" y="58911"/>
                </a:lnTo>
                <a:lnTo>
                  <a:pt x="99654" y="58797"/>
                </a:lnTo>
                <a:lnTo>
                  <a:pt x="100333" y="58762"/>
                </a:lnTo>
                <a:lnTo>
                  <a:pt x="100963" y="58739"/>
                </a:lnTo>
                <a:lnTo>
                  <a:pt x="101593" y="58728"/>
                </a:lnTo>
                <a:lnTo>
                  <a:pt x="102271" y="58728"/>
                </a:lnTo>
                <a:lnTo>
                  <a:pt x="102901" y="58739"/>
                </a:lnTo>
                <a:lnTo>
                  <a:pt x="103532" y="58762"/>
                </a:lnTo>
                <a:lnTo>
                  <a:pt x="104162" y="58785"/>
                </a:lnTo>
                <a:lnTo>
                  <a:pt x="104743" y="58820"/>
                </a:lnTo>
                <a:lnTo>
                  <a:pt x="105373" y="58865"/>
                </a:lnTo>
                <a:lnTo>
                  <a:pt x="106003" y="58911"/>
                </a:lnTo>
                <a:lnTo>
                  <a:pt x="107215" y="59037"/>
                </a:lnTo>
                <a:lnTo>
                  <a:pt x="108427" y="59198"/>
                </a:lnTo>
                <a:lnTo>
                  <a:pt x="109639" y="59370"/>
                </a:lnTo>
                <a:lnTo>
                  <a:pt x="110802" y="59565"/>
                </a:lnTo>
                <a:lnTo>
                  <a:pt x="112014" y="59772"/>
                </a:lnTo>
                <a:lnTo>
                  <a:pt x="113225" y="60001"/>
                </a:lnTo>
                <a:lnTo>
                  <a:pt x="114437" y="60230"/>
                </a:lnTo>
                <a:lnTo>
                  <a:pt x="116909" y="60724"/>
                </a:lnTo>
                <a:lnTo>
                  <a:pt x="119429" y="61217"/>
                </a:lnTo>
                <a:lnTo>
                  <a:pt x="120738" y="61469"/>
                </a:lnTo>
                <a:lnTo>
                  <a:pt x="122095" y="61699"/>
                </a:lnTo>
                <a:lnTo>
                  <a:pt x="123404" y="61917"/>
                </a:lnTo>
                <a:lnTo>
                  <a:pt x="124810" y="62123"/>
                </a:lnTo>
                <a:lnTo>
                  <a:pt x="126215" y="62318"/>
                </a:lnTo>
                <a:lnTo>
                  <a:pt x="127669" y="62490"/>
                </a:lnTo>
                <a:lnTo>
                  <a:pt x="128445" y="62559"/>
                </a:lnTo>
                <a:lnTo>
                  <a:pt x="129172" y="62628"/>
                </a:lnTo>
                <a:lnTo>
                  <a:pt x="129947" y="62696"/>
                </a:lnTo>
                <a:lnTo>
                  <a:pt x="130723" y="62742"/>
                </a:lnTo>
                <a:lnTo>
                  <a:pt x="131547" y="62800"/>
                </a:lnTo>
                <a:lnTo>
                  <a:pt x="132322" y="62834"/>
                </a:lnTo>
                <a:lnTo>
                  <a:pt x="133146" y="62869"/>
                </a:lnTo>
                <a:lnTo>
                  <a:pt x="133970" y="62891"/>
                </a:lnTo>
                <a:lnTo>
                  <a:pt x="134794" y="62903"/>
                </a:lnTo>
                <a:lnTo>
                  <a:pt x="136539" y="62903"/>
                </a:lnTo>
                <a:lnTo>
                  <a:pt x="137412" y="62880"/>
                </a:lnTo>
                <a:lnTo>
                  <a:pt x="138333" y="62857"/>
                </a:lnTo>
                <a:lnTo>
                  <a:pt x="139253" y="62823"/>
                </a:lnTo>
                <a:lnTo>
                  <a:pt x="140174" y="62765"/>
                </a:lnTo>
                <a:lnTo>
                  <a:pt x="141144" y="62708"/>
                </a:lnTo>
                <a:lnTo>
                  <a:pt x="142065" y="62628"/>
                </a:lnTo>
                <a:lnTo>
                  <a:pt x="143083" y="62547"/>
                </a:lnTo>
                <a:lnTo>
                  <a:pt x="144052" y="62444"/>
                </a:lnTo>
                <a:lnTo>
                  <a:pt x="145070" y="62329"/>
                </a:lnTo>
                <a:lnTo>
                  <a:pt x="145845" y="62238"/>
                </a:lnTo>
                <a:lnTo>
                  <a:pt x="146572" y="62134"/>
                </a:lnTo>
                <a:lnTo>
                  <a:pt x="147251" y="62020"/>
                </a:lnTo>
                <a:lnTo>
                  <a:pt x="147930" y="61905"/>
                </a:lnTo>
                <a:lnTo>
                  <a:pt x="148560" y="61779"/>
                </a:lnTo>
                <a:lnTo>
                  <a:pt x="149141" y="61653"/>
                </a:lnTo>
                <a:lnTo>
                  <a:pt x="149723" y="61515"/>
                </a:lnTo>
                <a:lnTo>
                  <a:pt x="150256" y="61366"/>
                </a:lnTo>
                <a:lnTo>
                  <a:pt x="150741" y="61217"/>
                </a:lnTo>
                <a:lnTo>
                  <a:pt x="151225" y="61056"/>
                </a:lnTo>
                <a:lnTo>
                  <a:pt x="151662" y="60896"/>
                </a:lnTo>
                <a:lnTo>
                  <a:pt x="152098" y="60724"/>
                </a:lnTo>
                <a:lnTo>
                  <a:pt x="152486" y="60552"/>
                </a:lnTo>
                <a:lnTo>
                  <a:pt x="152873" y="60368"/>
                </a:lnTo>
                <a:lnTo>
                  <a:pt x="153213" y="60173"/>
                </a:lnTo>
                <a:lnTo>
                  <a:pt x="153552" y="59978"/>
                </a:lnTo>
                <a:lnTo>
                  <a:pt x="153843" y="59783"/>
                </a:lnTo>
                <a:lnTo>
                  <a:pt x="154134" y="59577"/>
                </a:lnTo>
                <a:lnTo>
                  <a:pt x="154570" y="59164"/>
                </a:lnTo>
                <a:lnTo>
                  <a:pt x="154958" y="58716"/>
                </a:lnTo>
                <a:lnTo>
                  <a:pt x="155297" y="58258"/>
                </a:lnTo>
                <a:lnTo>
                  <a:pt x="155491" y="57787"/>
                </a:lnTo>
                <a:lnTo>
                  <a:pt x="155636" y="57294"/>
                </a:lnTo>
                <a:lnTo>
                  <a:pt x="155733" y="56801"/>
                </a:lnTo>
                <a:lnTo>
                  <a:pt x="155733" y="56285"/>
                </a:lnTo>
                <a:lnTo>
                  <a:pt x="155685" y="55757"/>
                </a:lnTo>
                <a:lnTo>
                  <a:pt x="155539" y="55229"/>
                </a:lnTo>
                <a:lnTo>
                  <a:pt x="155394" y="54679"/>
                </a:lnTo>
                <a:lnTo>
                  <a:pt x="155200" y="54140"/>
                </a:lnTo>
                <a:lnTo>
                  <a:pt x="154909" y="53578"/>
                </a:lnTo>
                <a:lnTo>
                  <a:pt x="154618" y="53016"/>
                </a:lnTo>
                <a:lnTo>
                  <a:pt x="154279" y="52454"/>
                </a:lnTo>
                <a:lnTo>
                  <a:pt x="153891" y="51892"/>
                </a:lnTo>
                <a:lnTo>
                  <a:pt x="153116" y="50767"/>
                </a:lnTo>
                <a:lnTo>
                  <a:pt x="152195" y="49643"/>
                </a:lnTo>
                <a:lnTo>
                  <a:pt x="151274" y="48542"/>
                </a:lnTo>
                <a:lnTo>
                  <a:pt x="150353" y="47475"/>
                </a:lnTo>
                <a:lnTo>
                  <a:pt x="149917" y="46925"/>
                </a:lnTo>
                <a:lnTo>
                  <a:pt x="149529" y="46328"/>
                </a:lnTo>
                <a:lnTo>
                  <a:pt x="149190" y="45709"/>
                </a:lnTo>
                <a:lnTo>
                  <a:pt x="148899" y="45055"/>
                </a:lnTo>
                <a:lnTo>
                  <a:pt x="148657" y="44379"/>
                </a:lnTo>
                <a:lnTo>
                  <a:pt x="148463" y="43679"/>
                </a:lnTo>
                <a:lnTo>
                  <a:pt x="148366" y="42956"/>
                </a:lnTo>
                <a:lnTo>
                  <a:pt x="148269" y="42234"/>
                </a:lnTo>
                <a:lnTo>
                  <a:pt x="148269" y="41499"/>
                </a:lnTo>
                <a:lnTo>
                  <a:pt x="148269" y="40754"/>
                </a:lnTo>
                <a:lnTo>
                  <a:pt x="148366" y="40008"/>
                </a:lnTo>
                <a:lnTo>
                  <a:pt x="148511" y="39274"/>
                </a:lnTo>
                <a:lnTo>
                  <a:pt x="148753" y="38540"/>
                </a:lnTo>
                <a:lnTo>
                  <a:pt x="148996" y="37818"/>
                </a:lnTo>
                <a:lnTo>
                  <a:pt x="149335" y="37118"/>
                </a:lnTo>
                <a:lnTo>
                  <a:pt x="149723" y="36430"/>
                </a:lnTo>
                <a:lnTo>
                  <a:pt x="150208" y="35764"/>
                </a:lnTo>
                <a:lnTo>
                  <a:pt x="150692" y="35133"/>
                </a:lnTo>
                <a:lnTo>
                  <a:pt x="151274" y="34526"/>
                </a:lnTo>
                <a:lnTo>
                  <a:pt x="151952" y="33964"/>
                </a:lnTo>
                <a:lnTo>
                  <a:pt x="152292" y="33700"/>
                </a:lnTo>
                <a:lnTo>
                  <a:pt x="152680" y="33436"/>
                </a:lnTo>
                <a:lnTo>
                  <a:pt x="153067" y="33195"/>
                </a:lnTo>
                <a:lnTo>
                  <a:pt x="153455" y="32954"/>
                </a:lnTo>
                <a:lnTo>
                  <a:pt x="153891" y="32725"/>
                </a:lnTo>
                <a:lnTo>
                  <a:pt x="154327" y="32518"/>
                </a:lnTo>
                <a:lnTo>
                  <a:pt x="154764" y="32323"/>
                </a:lnTo>
                <a:lnTo>
                  <a:pt x="155248" y="32140"/>
                </a:lnTo>
                <a:lnTo>
                  <a:pt x="155733" y="31968"/>
                </a:lnTo>
                <a:lnTo>
                  <a:pt x="156218" y="31807"/>
                </a:lnTo>
                <a:lnTo>
                  <a:pt x="156751" y="31669"/>
                </a:lnTo>
                <a:lnTo>
                  <a:pt x="157284" y="31543"/>
                </a:lnTo>
                <a:lnTo>
                  <a:pt x="157866" y="31429"/>
                </a:lnTo>
                <a:lnTo>
                  <a:pt x="158447" y="31337"/>
                </a:lnTo>
                <a:lnTo>
                  <a:pt x="159029" y="31257"/>
                </a:lnTo>
                <a:lnTo>
                  <a:pt x="159659" y="31199"/>
                </a:lnTo>
                <a:lnTo>
                  <a:pt x="160289" y="31165"/>
                </a:lnTo>
                <a:lnTo>
                  <a:pt x="160919" y="31142"/>
                </a:lnTo>
                <a:lnTo>
                  <a:pt x="161598" y="31142"/>
                </a:lnTo>
                <a:lnTo>
                  <a:pt x="162276" y="31153"/>
                </a:lnTo>
                <a:lnTo>
                  <a:pt x="163003" y="31188"/>
                </a:lnTo>
                <a:lnTo>
                  <a:pt x="163731" y="31245"/>
                </a:lnTo>
                <a:lnTo>
                  <a:pt x="164458" y="31325"/>
                </a:lnTo>
                <a:lnTo>
                  <a:pt x="165233" y="31429"/>
                </a:lnTo>
                <a:lnTo>
                  <a:pt x="166736" y="31647"/>
                </a:lnTo>
                <a:lnTo>
                  <a:pt x="168190" y="31887"/>
                </a:lnTo>
                <a:lnTo>
                  <a:pt x="169595" y="32128"/>
                </a:lnTo>
                <a:lnTo>
                  <a:pt x="170904" y="32381"/>
                </a:lnTo>
                <a:lnTo>
                  <a:pt x="172164" y="32644"/>
                </a:lnTo>
                <a:lnTo>
                  <a:pt x="173424" y="32908"/>
                </a:lnTo>
                <a:lnTo>
                  <a:pt x="174588" y="33184"/>
                </a:lnTo>
                <a:lnTo>
                  <a:pt x="175702" y="33470"/>
                </a:lnTo>
                <a:lnTo>
                  <a:pt x="176769" y="33757"/>
                </a:lnTo>
                <a:lnTo>
                  <a:pt x="177787" y="34055"/>
                </a:lnTo>
                <a:lnTo>
                  <a:pt x="178756" y="34365"/>
                </a:lnTo>
                <a:lnTo>
                  <a:pt x="179677" y="34675"/>
                </a:lnTo>
                <a:lnTo>
                  <a:pt x="180598" y="34984"/>
                </a:lnTo>
                <a:lnTo>
                  <a:pt x="181422" y="35306"/>
                </a:lnTo>
                <a:lnTo>
                  <a:pt x="182246" y="35627"/>
                </a:lnTo>
                <a:lnTo>
                  <a:pt x="183021" y="35959"/>
                </a:lnTo>
                <a:lnTo>
                  <a:pt x="183748" y="36292"/>
                </a:lnTo>
                <a:lnTo>
                  <a:pt x="184475" y="36636"/>
                </a:lnTo>
                <a:lnTo>
                  <a:pt x="185154" y="36980"/>
                </a:lnTo>
                <a:lnTo>
                  <a:pt x="185784" y="37324"/>
                </a:lnTo>
                <a:lnTo>
                  <a:pt x="186996" y="38024"/>
                </a:lnTo>
                <a:lnTo>
                  <a:pt x="188111" y="38735"/>
                </a:lnTo>
                <a:lnTo>
                  <a:pt x="189177" y="39446"/>
                </a:lnTo>
                <a:lnTo>
                  <a:pt x="190146" y="40169"/>
                </a:lnTo>
                <a:lnTo>
                  <a:pt x="191067" y="40892"/>
                </a:lnTo>
                <a:lnTo>
                  <a:pt x="191940" y="41614"/>
                </a:lnTo>
                <a:lnTo>
                  <a:pt x="193588" y="43036"/>
                </a:lnTo>
                <a:lnTo>
                  <a:pt x="194460" y="43736"/>
                </a:lnTo>
                <a:lnTo>
                  <a:pt x="195284" y="44424"/>
                </a:lnTo>
                <a:lnTo>
                  <a:pt x="196205" y="45101"/>
                </a:lnTo>
                <a:lnTo>
                  <a:pt x="197126" y="45755"/>
                </a:lnTo>
                <a:lnTo>
                  <a:pt x="198095" y="46397"/>
                </a:lnTo>
                <a:lnTo>
                  <a:pt x="199162" y="47005"/>
                </a:lnTo>
                <a:lnTo>
                  <a:pt x="199743" y="47303"/>
                </a:lnTo>
                <a:lnTo>
                  <a:pt x="200325" y="47590"/>
                </a:lnTo>
                <a:lnTo>
                  <a:pt x="200907" y="47877"/>
                </a:lnTo>
                <a:lnTo>
                  <a:pt x="201585" y="48152"/>
                </a:lnTo>
                <a:lnTo>
                  <a:pt x="202215" y="48416"/>
                </a:lnTo>
                <a:lnTo>
                  <a:pt x="202942" y="48680"/>
                </a:lnTo>
                <a:lnTo>
                  <a:pt x="203669" y="48932"/>
                </a:lnTo>
                <a:lnTo>
                  <a:pt x="204396" y="49173"/>
                </a:lnTo>
                <a:lnTo>
                  <a:pt x="205220" y="49414"/>
                </a:lnTo>
                <a:lnTo>
                  <a:pt x="206044" y="49632"/>
                </a:lnTo>
                <a:lnTo>
                  <a:pt x="206917" y="49850"/>
                </a:lnTo>
                <a:lnTo>
                  <a:pt x="207838" y="50056"/>
                </a:lnTo>
                <a:lnTo>
                  <a:pt x="208807" y="50251"/>
                </a:lnTo>
                <a:lnTo>
                  <a:pt x="209825" y="50435"/>
                </a:lnTo>
                <a:lnTo>
                  <a:pt x="210843" y="50607"/>
                </a:lnTo>
                <a:lnTo>
                  <a:pt x="211958" y="50767"/>
                </a:lnTo>
                <a:lnTo>
                  <a:pt x="213072" y="50905"/>
                </a:lnTo>
                <a:lnTo>
                  <a:pt x="214187" y="51031"/>
                </a:lnTo>
                <a:lnTo>
                  <a:pt x="215350" y="51146"/>
                </a:lnTo>
                <a:lnTo>
                  <a:pt x="216514" y="51249"/>
                </a:lnTo>
                <a:lnTo>
                  <a:pt x="217725" y="51341"/>
                </a:lnTo>
                <a:lnTo>
                  <a:pt x="218937" y="51433"/>
                </a:lnTo>
                <a:lnTo>
                  <a:pt x="220149" y="51502"/>
                </a:lnTo>
                <a:lnTo>
                  <a:pt x="221409" y="51570"/>
                </a:lnTo>
                <a:lnTo>
                  <a:pt x="222669" y="51616"/>
                </a:lnTo>
                <a:lnTo>
                  <a:pt x="223930" y="51662"/>
                </a:lnTo>
                <a:lnTo>
                  <a:pt x="225190" y="51697"/>
                </a:lnTo>
                <a:lnTo>
                  <a:pt x="226498" y="51731"/>
                </a:lnTo>
                <a:lnTo>
                  <a:pt x="227807" y="51742"/>
                </a:lnTo>
                <a:lnTo>
                  <a:pt x="230424" y="51742"/>
                </a:lnTo>
                <a:lnTo>
                  <a:pt x="231782" y="51731"/>
                </a:lnTo>
                <a:lnTo>
                  <a:pt x="233090" y="51708"/>
                </a:lnTo>
                <a:lnTo>
                  <a:pt x="234447" y="51674"/>
                </a:lnTo>
                <a:lnTo>
                  <a:pt x="235805" y="51628"/>
                </a:lnTo>
                <a:lnTo>
                  <a:pt x="237113" y="51582"/>
                </a:lnTo>
                <a:lnTo>
                  <a:pt x="238470" y="51524"/>
                </a:lnTo>
                <a:lnTo>
                  <a:pt x="239828" y="51456"/>
                </a:lnTo>
                <a:lnTo>
                  <a:pt x="241185" y="51375"/>
                </a:lnTo>
                <a:lnTo>
                  <a:pt x="242542" y="51284"/>
                </a:lnTo>
                <a:lnTo>
                  <a:pt x="243850" y="51192"/>
                </a:lnTo>
                <a:lnTo>
                  <a:pt x="245208" y="51077"/>
                </a:lnTo>
                <a:lnTo>
                  <a:pt x="246565" y="50962"/>
                </a:lnTo>
                <a:lnTo>
                  <a:pt x="247873" y="50836"/>
                </a:lnTo>
                <a:lnTo>
                  <a:pt x="249182" y="50710"/>
                </a:lnTo>
                <a:lnTo>
                  <a:pt x="250539" y="50561"/>
                </a:lnTo>
                <a:lnTo>
                  <a:pt x="251848" y="50412"/>
                </a:lnTo>
                <a:lnTo>
                  <a:pt x="253108" y="50251"/>
                </a:lnTo>
                <a:lnTo>
                  <a:pt x="254417" y="50091"/>
                </a:lnTo>
                <a:lnTo>
                  <a:pt x="255677" y="49907"/>
                </a:lnTo>
                <a:lnTo>
                  <a:pt x="256937" y="49724"/>
                </a:lnTo>
                <a:lnTo>
                  <a:pt x="258197" y="49529"/>
                </a:lnTo>
                <a:lnTo>
                  <a:pt x="259409" y="49334"/>
                </a:lnTo>
                <a:lnTo>
                  <a:pt x="260621" y="49116"/>
                </a:lnTo>
                <a:lnTo>
                  <a:pt x="261833" y="48898"/>
                </a:lnTo>
                <a:lnTo>
                  <a:pt x="262996" y="48668"/>
                </a:lnTo>
                <a:lnTo>
                  <a:pt x="264159" y="48439"/>
                </a:lnTo>
                <a:lnTo>
                  <a:pt x="265322" y="48198"/>
                </a:lnTo>
                <a:lnTo>
                  <a:pt x="266437" y="47946"/>
                </a:lnTo>
                <a:lnTo>
                  <a:pt x="267552" y="47682"/>
                </a:lnTo>
                <a:lnTo>
                  <a:pt x="268618" y="47418"/>
                </a:lnTo>
                <a:lnTo>
                  <a:pt x="269636" y="47143"/>
                </a:lnTo>
                <a:lnTo>
                  <a:pt x="270654" y="46856"/>
                </a:lnTo>
                <a:lnTo>
                  <a:pt x="271672" y="46558"/>
                </a:lnTo>
                <a:lnTo>
                  <a:pt x="272641" y="46260"/>
                </a:lnTo>
                <a:lnTo>
                  <a:pt x="273562" y="45950"/>
                </a:lnTo>
                <a:lnTo>
                  <a:pt x="274483" y="45640"/>
                </a:lnTo>
                <a:lnTo>
                  <a:pt x="275356" y="45319"/>
                </a:lnTo>
                <a:lnTo>
                  <a:pt x="276180" y="44986"/>
                </a:lnTo>
                <a:lnTo>
                  <a:pt x="277004" y="44642"/>
                </a:lnTo>
                <a:lnTo>
                  <a:pt x="277779" y="44298"/>
                </a:lnTo>
                <a:lnTo>
                  <a:pt x="278506" y="43954"/>
                </a:lnTo>
                <a:lnTo>
                  <a:pt x="279233" y="43587"/>
                </a:lnTo>
                <a:lnTo>
                  <a:pt x="279912" y="43220"/>
                </a:lnTo>
                <a:lnTo>
                  <a:pt x="280542" y="42841"/>
                </a:lnTo>
                <a:lnTo>
                  <a:pt x="281123" y="42463"/>
                </a:lnTo>
                <a:lnTo>
                  <a:pt x="281657" y="42073"/>
                </a:lnTo>
                <a:lnTo>
                  <a:pt x="282141" y="41672"/>
                </a:lnTo>
                <a:lnTo>
                  <a:pt x="282626" y="41270"/>
                </a:lnTo>
                <a:lnTo>
                  <a:pt x="283062" y="40857"/>
                </a:lnTo>
                <a:lnTo>
                  <a:pt x="283547" y="40284"/>
                </a:lnTo>
                <a:lnTo>
                  <a:pt x="283983" y="39722"/>
                </a:lnTo>
                <a:lnTo>
                  <a:pt x="284274" y="39160"/>
                </a:lnTo>
                <a:lnTo>
                  <a:pt x="284468" y="38609"/>
                </a:lnTo>
                <a:lnTo>
                  <a:pt x="284565" y="38070"/>
                </a:lnTo>
                <a:lnTo>
                  <a:pt x="284565" y="37542"/>
                </a:lnTo>
                <a:lnTo>
                  <a:pt x="284516" y="37015"/>
                </a:lnTo>
                <a:lnTo>
                  <a:pt x="284371" y="36498"/>
                </a:lnTo>
                <a:lnTo>
                  <a:pt x="284080" y="35982"/>
                </a:lnTo>
                <a:lnTo>
                  <a:pt x="283789" y="35478"/>
                </a:lnTo>
                <a:lnTo>
                  <a:pt x="283402" y="34973"/>
                </a:lnTo>
                <a:lnTo>
                  <a:pt x="282917" y="34480"/>
                </a:lnTo>
                <a:lnTo>
                  <a:pt x="282384" y="33998"/>
                </a:lnTo>
                <a:lnTo>
                  <a:pt x="281802" y="33516"/>
                </a:lnTo>
                <a:lnTo>
                  <a:pt x="281172" y="33034"/>
                </a:lnTo>
                <a:lnTo>
                  <a:pt x="280493" y="32564"/>
                </a:lnTo>
                <a:lnTo>
                  <a:pt x="279718" y="32094"/>
                </a:lnTo>
                <a:lnTo>
                  <a:pt x="278942" y="31635"/>
                </a:lnTo>
                <a:lnTo>
                  <a:pt x="278118" y="31176"/>
                </a:lnTo>
                <a:lnTo>
                  <a:pt x="277246" y="30717"/>
                </a:lnTo>
                <a:lnTo>
                  <a:pt x="276373" y="30270"/>
                </a:lnTo>
                <a:lnTo>
                  <a:pt x="275453" y="29811"/>
                </a:lnTo>
                <a:lnTo>
                  <a:pt x="273514" y="28928"/>
                </a:lnTo>
                <a:lnTo>
                  <a:pt x="271575" y="28045"/>
                </a:lnTo>
                <a:lnTo>
                  <a:pt x="269588" y="27173"/>
                </a:lnTo>
                <a:lnTo>
                  <a:pt x="267552" y="26301"/>
                </a:lnTo>
                <a:lnTo>
                  <a:pt x="265613" y="25441"/>
                </a:lnTo>
                <a:lnTo>
                  <a:pt x="264644" y="24982"/>
                </a:lnTo>
                <a:lnTo>
                  <a:pt x="263674" y="24512"/>
                </a:lnTo>
                <a:lnTo>
                  <a:pt x="262754" y="24030"/>
                </a:lnTo>
                <a:lnTo>
                  <a:pt x="261881" y="23526"/>
                </a:lnTo>
                <a:lnTo>
                  <a:pt x="261057" y="23021"/>
                </a:lnTo>
                <a:lnTo>
                  <a:pt x="260233" y="22505"/>
                </a:lnTo>
                <a:lnTo>
                  <a:pt x="259458" y="21977"/>
                </a:lnTo>
                <a:lnTo>
                  <a:pt x="258731" y="21438"/>
                </a:lnTo>
                <a:lnTo>
                  <a:pt x="258100" y="20887"/>
                </a:lnTo>
                <a:lnTo>
                  <a:pt x="257470" y="20337"/>
                </a:lnTo>
                <a:lnTo>
                  <a:pt x="256937" y="19775"/>
                </a:lnTo>
                <a:lnTo>
                  <a:pt x="256404" y="19213"/>
                </a:lnTo>
                <a:lnTo>
                  <a:pt x="256016" y="18639"/>
                </a:lnTo>
                <a:lnTo>
                  <a:pt x="255629" y="18066"/>
                </a:lnTo>
                <a:lnTo>
                  <a:pt x="255386" y="17492"/>
                </a:lnTo>
                <a:lnTo>
                  <a:pt x="255144" y="16919"/>
                </a:lnTo>
                <a:lnTo>
                  <a:pt x="255047" y="16345"/>
                </a:lnTo>
                <a:lnTo>
                  <a:pt x="254998" y="15772"/>
                </a:lnTo>
                <a:lnTo>
                  <a:pt x="255047" y="15198"/>
                </a:lnTo>
                <a:lnTo>
                  <a:pt x="255192" y="14625"/>
                </a:lnTo>
                <a:lnTo>
                  <a:pt x="255435" y="14063"/>
                </a:lnTo>
                <a:lnTo>
                  <a:pt x="255774" y="13501"/>
                </a:lnTo>
                <a:lnTo>
                  <a:pt x="256210" y="12939"/>
                </a:lnTo>
                <a:lnTo>
                  <a:pt x="256743" y="12388"/>
                </a:lnTo>
                <a:lnTo>
                  <a:pt x="257034" y="12113"/>
                </a:lnTo>
                <a:lnTo>
                  <a:pt x="257373" y="11849"/>
                </a:lnTo>
                <a:lnTo>
                  <a:pt x="257761" y="11574"/>
                </a:lnTo>
                <a:lnTo>
                  <a:pt x="258149" y="11310"/>
                </a:lnTo>
                <a:lnTo>
                  <a:pt x="258585" y="11046"/>
                </a:lnTo>
                <a:lnTo>
                  <a:pt x="259021" y="10782"/>
                </a:lnTo>
                <a:lnTo>
                  <a:pt x="259506" y="10530"/>
                </a:lnTo>
                <a:lnTo>
                  <a:pt x="260039" y="10266"/>
                </a:lnTo>
                <a:lnTo>
                  <a:pt x="260572" y="10014"/>
                </a:lnTo>
                <a:lnTo>
                  <a:pt x="261154" y="9761"/>
                </a:lnTo>
                <a:lnTo>
                  <a:pt x="261736" y="9520"/>
                </a:lnTo>
                <a:lnTo>
                  <a:pt x="262366" y="9268"/>
                </a:lnTo>
                <a:lnTo>
                  <a:pt x="263044" y="9027"/>
                </a:lnTo>
                <a:lnTo>
                  <a:pt x="263771" y="8798"/>
                </a:lnTo>
                <a:lnTo>
                  <a:pt x="264498" y="8557"/>
                </a:lnTo>
                <a:lnTo>
                  <a:pt x="265274" y="8328"/>
                </a:lnTo>
                <a:lnTo>
                  <a:pt x="267649" y="8614"/>
                </a:lnTo>
                <a:lnTo>
                  <a:pt x="270072" y="8890"/>
                </a:lnTo>
                <a:lnTo>
                  <a:pt x="272544" y="9153"/>
                </a:lnTo>
                <a:lnTo>
                  <a:pt x="275065" y="9406"/>
                </a:lnTo>
                <a:lnTo>
                  <a:pt x="277682" y="9647"/>
                </a:lnTo>
                <a:lnTo>
                  <a:pt x="280251" y="9876"/>
                </a:lnTo>
                <a:lnTo>
                  <a:pt x="282917" y="10094"/>
                </a:lnTo>
                <a:lnTo>
                  <a:pt x="285583" y="10300"/>
                </a:lnTo>
                <a:lnTo>
                  <a:pt x="288297" y="10472"/>
                </a:lnTo>
                <a:lnTo>
                  <a:pt x="291011" y="10645"/>
                </a:lnTo>
                <a:lnTo>
                  <a:pt x="293725" y="10782"/>
                </a:lnTo>
                <a:lnTo>
                  <a:pt x="296440" y="10908"/>
                </a:lnTo>
                <a:lnTo>
                  <a:pt x="299203" y="11012"/>
                </a:lnTo>
                <a:lnTo>
                  <a:pt x="301965" y="11080"/>
                </a:lnTo>
                <a:lnTo>
                  <a:pt x="304680" y="11138"/>
                </a:lnTo>
                <a:lnTo>
                  <a:pt x="307394" y="11161"/>
                </a:lnTo>
                <a:lnTo>
                  <a:pt x="308751" y="11161"/>
                </a:lnTo>
                <a:lnTo>
                  <a:pt x="310108" y="11149"/>
                </a:lnTo>
                <a:lnTo>
                  <a:pt x="311465" y="11138"/>
                </a:lnTo>
                <a:lnTo>
                  <a:pt x="312822" y="11115"/>
                </a:lnTo>
                <a:lnTo>
                  <a:pt x="314131" y="11092"/>
                </a:lnTo>
                <a:lnTo>
                  <a:pt x="315488" y="11057"/>
                </a:lnTo>
                <a:lnTo>
                  <a:pt x="316797" y="11012"/>
                </a:lnTo>
                <a:lnTo>
                  <a:pt x="318106" y="10954"/>
                </a:lnTo>
                <a:lnTo>
                  <a:pt x="319414" y="10897"/>
                </a:lnTo>
                <a:lnTo>
                  <a:pt x="320723" y="10828"/>
                </a:lnTo>
                <a:lnTo>
                  <a:pt x="321983" y="10748"/>
                </a:lnTo>
                <a:lnTo>
                  <a:pt x="323292" y="10667"/>
                </a:lnTo>
                <a:lnTo>
                  <a:pt x="324552" y="10564"/>
                </a:lnTo>
                <a:lnTo>
                  <a:pt x="325812" y="10461"/>
                </a:lnTo>
                <a:lnTo>
                  <a:pt x="327024" y="10346"/>
                </a:lnTo>
                <a:lnTo>
                  <a:pt x="328284" y="10232"/>
                </a:lnTo>
                <a:lnTo>
                  <a:pt x="329496" y="10094"/>
                </a:lnTo>
                <a:lnTo>
                  <a:pt x="330708" y="9956"/>
                </a:lnTo>
                <a:lnTo>
                  <a:pt x="331871" y="9796"/>
                </a:lnTo>
                <a:lnTo>
                  <a:pt x="333034" y="9635"/>
                </a:lnTo>
                <a:lnTo>
                  <a:pt x="334197" y="9463"/>
                </a:lnTo>
                <a:lnTo>
                  <a:pt x="335361" y="9280"/>
                </a:lnTo>
                <a:lnTo>
                  <a:pt x="336476" y="9085"/>
                </a:lnTo>
                <a:lnTo>
                  <a:pt x="337542" y="8878"/>
                </a:lnTo>
                <a:lnTo>
                  <a:pt x="338657" y="8660"/>
                </a:lnTo>
                <a:lnTo>
                  <a:pt x="339723" y="8431"/>
                </a:lnTo>
                <a:lnTo>
                  <a:pt x="340741" y="8201"/>
                </a:lnTo>
                <a:lnTo>
                  <a:pt x="341807" y="7949"/>
                </a:lnTo>
                <a:lnTo>
                  <a:pt x="342777" y="7685"/>
                </a:lnTo>
                <a:lnTo>
                  <a:pt x="343794" y="7410"/>
                </a:lnTo>
                <a:lnTo>
                  <a:pt x="344764" y="7123"/>
                </a:lnTo>
                <a:lnTo>
                  <a:pt x="345685" y="6825"/>
                </a:lnTo>
                <a:lnTo>
                  <a:pt x="346799" y="6481"/>
                </a:lnTo>
                <a:lnTo>
                  <a:pt x="347769" y="6114"/>
                </a:lnTo>
                <a:lnTo>
                  <a:pt x="348690" y="5735"/>
                </a:lnTo>
                <a:lnTo>
                  <a:pt x="349514" y="5345"/>
                </a:lnTo>
                <a:lnTo>
                  <a:pt x="350241" y="4955"/>
                </a:lnTo>
                <a:lnTo>
                  <a:pt x="350871" y="4542"/>
                </a:lnTo>
                <a:lnTo>
                  <a:pt x="351453" y="4129"/>
                </a:lnTo>
                <a:lnTo>
                  <a:pt x="351937" y="3694"/>
                </a:lnTo>
                <a:lnTo>
                  <a:pt x="352325" y="3258"/>
                </a:lnTo>
                <a:lnTo>
                  <a:pt x="352664" y="2822"/>
                </a:lnTo>
                <a:lnTo>
                  <a:pt x="352907" y="2363"/>
                </a:lnTo>
                <a:lnTo>
                  <a:pt x="353101" y="1904"/>
                </a:lnTo>
                <a:lnTo>
                  <a:pt x="353246" y="1434"/>
                </a:lnTo>
                <a:lnTo>
                  <a:pt x="353294" y="964"/>
                </a:lnTo>
                <a:lnTo>
                  <a:pt x="353294" y="482"/>
                </a:lnTo>
                <a:lnTo>
                  <a:pt x="3531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 rot="10800000">
            <a:off x="5948682" y="5015517"/>
            <a:ext cx="121828" cy="36445"/>
          </a:xfrm>
          <a:custGeom>
            <a:avLst/>
            <a:gdLst/>
            <a:ahLst/>
            <a:cxnLst/>
            <a:rect l="l" t="t" r="r" b="b"/>
            <a:pathLst>
              <a:path w="55886" h="4394" extrusionOk="0">
                <a:moveTo>
                  <a:pt x="54092" y="0"/>
                </a:moveTo>
                <a:lnTo>
                  <a:pt x="53898" y="23"/>
                </a:lnTo>
                <a:lnTo>
                  <a:pt x="53753" y="69"/>
                </a:lnTo>
                <a:lnTo>
                  <a:pt x="53656" y="138"/>
                </a:lnTo>
                <a:lnTo>
                  <a:pt x="53462" y="333"/>
                </a:lnTo>
                <a:lnTo>
                  <a:pt x="53462" y="356"/>
                </a:lnTo>
                <a:lnTo>
                  <a:pt x="53511" y="379"/>
                </a:lnTo>
                <a:lnTo>
                  <a:pt x="53559" y="390"/>
                </a:lnTo>
                <a:lnTo>
                  <a:pt x="53656" y="390"/>
                </a:lnTo>
                <a:lnTo>
                  <a:pt x="50602" y="608"/>
                </a:lnTo>
                <a:lnTo>
                  <a:pt x="47403" y="838"/>
                </a:lnTo>
                <a:lnTo>
                  <a:pt x="40763" y="1308"/>
                </a:lnTo>
                <a:lnTo>
                  <a:pt x="37419" y="1538"/>
                </a:lnTo>
                <a:lnTo>
                  <a:pt x="34026" y="1755"/>
                </a:lnTo>
                <a:lnTo>
                  <a:pt x="30682" y="1950"/>
                </a:lnTo>
                <a:lnTo>
                  <a:pt x="29082" y="2031"/>
                </a:lnTo>
                <a:lnTo>
                  <a:pt x="27434" y="2111"/>
                </a:lnTo>
                <a:lnTo>
                  <a:pt x="25786" y="2168"/>
                </a:lnTo>
                <a:lnTo>
                  <a:pt x="24138" y="2214"/>
                </a:lnTo>
                <a:lnTo>
                  <a:pt x="22490" y="2249"/>
                </a:lnTo>
                <a:lnTo>
                  <a:pt x="20794" y="2272"/>
                </a:lnTo>
                <a:lnTo>
                  <a:pt x="17449" y="2306"/>
                </a:lnTo>
                <a:lnTo>
                  <a:pt x="14105" y="2317"/>
                </a:lnTo>
                <a:lnTo>
                  <a:pt x="12457" y="2329"/>
                </a:lnTo>
                <a:lnTo>
                  <a:pt x="10809" y="2352"/>
                </a:lnTo>
                <a:lnTo>
                  <a:pt x="9113" y="2386"/>
                </a:lnTo>
                <a:lnTo>
                  <a:pt x="7465" y="2432"/>
                </a:lnTo>
                <a:lnTo>
                  <a:pt x="5865" y="2490"/>
                </a:lnTo>
                <a:lnTo>
                  <a:pt x="4217" y="2570"/>
                </a:lnTo>
                <a:lnTo>
                  <a:pt x="2569" y="2673"/>
                </a:lnTo>
                <a:lnTo>
                  <a:pt x="970" y="2799"/>
                </a:lnTo>
                <a:lnTo>
                  <a:pt x="776" y="2822"/>
                </a:lnTo>
                <a:lnTo>
                  <a:pt x="582" y="2868"/>
                </a:lnTo>
                <a:lnTo>
                  <a:pt x="437" y="2914"/>
                </a:lnTo>
                <a:lnTo>
                  <a:pt x="291" y="2971"/>
                </a:lnTo>
                <a:lnTo>
                  <a:pt x="194" y="3029"/>
                </a:lnTo>
                <a:lnTo>
                  <a:pt x="97" y="3097"/>
                </a:lnTo>
                <a:lnTo>
                  <a:pt x="0" y="3247"/>
                </a:lnTo>
                <a:lnTo>
                  <a:pt x="0" y="3396"/>
                </a:lnTo>
                <a:lnTo>
                  <a:pt x="49" y="3465"/>
                </a:lnTo>
                <a:lnTo>
                  <a:pt x="146" y="3533"/>
                </a:lnTo>
                <a:lnTo>
                  <a:pt x="243" y="3591"/>
                </a:lnTo>
                <a:lnTo>
                  <a:pt x="388" y="3648"/>
                </a:lnTo>
                <a:lnTo>
                  <a:pt x="534" y="3694"/>
                </a:lnTo>
                <a:lnTo>
                  <a:pt x="727" y="3728"/>
                </a:lnTo>
                <a:lnTo>
                  <a:pt x="1648" y="3843"/>
                </a:lnTo>
                <a:lnTo>
                  <a:pt x="2618" y="3946"/>
                </a:lnTo>
                <a:lnTo>
                  <a:pt x="3636" y="4038"/>
                </a:lnTo>
                <a:lnTo>
                  <a:pt x="4605" y="4118"/>
                </a:lnTo>
                <a:lnTo>
                  <a:pt x="5623" y="4187"/>
                </a:lnTo>
                <a:lnTo>
                  <a:pt x="6641" y="4244"/>
                </a:lnTo>
                <a:lnTo>
                  <a:pt x="7659" y="4290"/>
                </a:lnTo>
                <a:lnTo>
                  <a:pt x="8676" y="4336"/>
                </a:lnTo>
                <a:lnTo>
                  <a:pt x="9743" y="4359"/>
                </a:lnTo>
                <a:lnTo>
                  <a:pt x="10809" y="4382"/>
                </a:lnTo>
                <a:lnTo>
                  <a:pt x="11875" y="4394"/>
                </a:lnTo>
                <a:lnTo>
                  <a:pt x="14008" y="4394"/>
                </a:lnTo>
                <a:lnTo>
                  <a:pt x="15074" y="4382"/>
                </a:lnTo>
                <a:lnTo>
                  <a:pt x="17256" y="4336"/>
                </a:lnTo>
                <a:lnTo>
                  <a:pt x="19437" y="4267"/>
                </a:lnTo>
                <a:lnTo>
                  <a:pt x="21618" y="4176"/>
                </a:lnTo>
                <a:lnTo>
                  <a:pt x="23750" y="4072"/>
                </a:lnTo>
                <a:lnTo>
                  <a:pt x="25932" y="3958"/>
                </a:lnTo>
                <a:lnTo>
                  <a:pt x="28016" y="3820"/>
                </a:lnTo>
                <a:lnTo>
                  <a:pt x="30100" y="3694"/>
                </a:lnTo>
                <a:lnTo>
                  <a:pt x="34171" y="3419"/>
                </a:lnTo>
                <a:lnTo>
                  <a:pt x="35238" y="3350"/>
                </a:lnTo>
                <a:lnTo>
                  <a:pt x="36498" y="3281"/>
                </a:lnTo>
                <a:lnTo>
                  <a:pt x="39455" y="3120"/>
                </a:lnTo>
                <a:lnTo>
                  <a:pt x="41151" y="3017"/>
                </a:lnTo>
                <a:lnTo>
                  <a:pt x="42847" y="2914"/>
                </a:lnTo>
                <a:lnTo>
                  <a:pt x="44641" y="2788"/>
                </a:lnTo>
                <a:lnTo>
                  <a:pt x="46386" y="2639"/>
                </a:lnTo>
                <a:lnTo>
                  <a:pt x="47210" y="2558"/>
                </a:lnTo>
                <a:lnTo>
                  <a:pt x="48082" y="2467"/>
                </a:lnTo>
                <a:lnTo>
                  <a:pt x="48906" y="2375"/>
                </a:lnTo>
                <a:lnTo>
                  <a:pt x="49682" y="2272"/>
                </a:lnTo>
                <a:lnTo>
                  <a:pt x="50457" y="2168"/>
                </a:lnTo>
                <a:lnTo>
                  <a:pt x="51233" y="2054"/>
                </a:lnTo>
                <a:lnTo>
                  <a:pt x="51911" y="1927"/>
                </a:lnTo>
                <a:lnTo>
                  <a:pt x="52590" y="1801"/>
                </a:lnTo>
                <a:lnTo>
                  <a:pt x="53220" y="1664"/>
                </a:lnTo>
                <a:lnTo>
                  <a:pt x="53753" y="1515"/>
                </a:lnTo>
                <a:lnTo>
                  <a:pt x="54286" y="1365"/>
                </a:lnTo>
                <a:lnTo>
                  <a:pt x="54722" y="1205"/>
                </a:lnTo>
                <a:lnTo>
                  <a:pt x="55110" y="1033"/>
                </a:lnTo>
                <a:lnTo>
                  <a:pt x="55449" y="849"/>
                </a:lnTo>
                <a:lnTo>
                  <a:pt x="55692" y="654"/>
                </a:lnTo>
                <a:lnTo>
                  <a:pt x="55886" y="448"/>
                </a:lnTo>
                <a:lnTo>
                  <a:pt x="55886" y="379"/>
                </a:lnTo>
                <a:lnTo>
                  <a:pt x="55886" y="310"/>
                </a:lnTo>
                <a:lnTo>
                  <a:pt x="55837" y="253"/>
                </a:lnTo>
                <a:lnTo>
                  <a:pt x="55740" y="184"/>
                </a:lnTo>
                <a:lnTo>
                  <a:pt x="55643" y="127"/>
                </a:lnTo>
                <a:lnTo>
                  <a:pt x="55498" y="81"/>
                </a:lnTo>
                <a:lnTo>
                  <a:pt x="55352" y="58"/>
                </a:lnTo>
                <a:lnTo>
                  <a:pt x="55110" y="35"/>
                </a:lnTo>
                <a:lnTo>
                  <a:pt x="54335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 rot="10800000">
            <a:off x="5746977" y="4973939"/>
            <a:ext cx="69632" cy="176966"/>
          </a:xfrm>
          <a:custGeom>
            <a:avLst/>
            <a:gdLst/>
            <a:ahLst/>
            <a:cxnLst/>
            <a:rect l="l" t="t" r="r" b="b"/>
            <a:pathLst>
              <a:path w="31942" h="21336" extrusionOk="0">
                <a:moveTo>
                  <a:pt x="2375" y="0"/>
                </a:moveTo>
                <a:lnTo>
                  <a:pt x="1988" y="12"/>
                </a:lnTo>
                <a:lnTo>
                  <a:pt x="1600" y="46"/>
                </a:lnTo>
                <a:lnTo>
                  <a:pt x="1212" y="81"/>
                </a:lnTo>
                <a:lnTo>
                  <a:pt x="873" y="150"/>
                </a:lnTo>
                <a:lnTo>
                  <a:pt x="534" y="218"/>
                </a:lnTo>
                <a:lnTo>
                  <a:pt x="291" y="310"/>
                </a:lnTo>
                <a:lnTo>
                  <a:pt x="97" y="425"/>
                </a:lnTo>
                <a:lnTo>
                  <a:pt x="0" y="540"/>
                </a:lnTo>
                <a:lnTo>
                  <a:pt x="0" y="677"/>
                </a:lnTo>
                <a:lnTo>
                  <a:pt x="291" y="1606"/>
                </a:lnTo>
                <a:lnTo>
                  <a:pt x="582" y="2524"/>
                </a:lnTo>
                <a:lnTo>
                  <a:pt x="970" y="3453"/>
                </a:lnTo>
                <a:lnTo>
                  <a:pt x="1358" y="4371"/>
                </a:lnTo>
                <a:lnTo>
                  <a:pt x="1794" y="5277"/>
                </a:lnTo>
                <a:lnTo>
                  <a:pt x="2327" y="6183"/>
                </a:lnTo>
                <a:lnTo>
                  <a:pt x="2909" y="7089"/>
                </a:lnTo>
                <a:lnTo>
                  <a:pt x="3539" y="7972"/>
                </a:lnTo>
                <a:lnTo>
                  <a:pt x="4266" y="8855"/>
                </a:lnTo>
                <a:lnTo>
                  <a:pt x="5041" y="9727"/>
                </a:lnTo>
                <a:lnTo>
                  <a:pt x="5914" y="10599"/>
                </a:lnTo>
                <a:lnTo>
                  <a:pt x="6835" y="11448"/>
                </a:lnTo>
                <a:lnTo>
                  <a:pt x="7852" y="12285"/>
                </a:lnTo>
                <a:lnTo>
                  <a:pt x="8967" y="13122"/>
                </a:lnTo>
                <a:lnTo>
                  <a:pt x="10179" y="13937"/>
                </a:lnTo>
                <a:lnTo>
                  <a:pt x="11488" y="14740"/>
                </a:lnTo>
                <a:lnTo>
                  <a:pt x="12990" y="15634"/>
                </a:lnTo>
                <a:lnTo>
                  <a:pt x="13863" y="16128"/>
                </a:lnTo>
                <a:lnTo>
                  <a:pt x="14784" y="16632"/>
                </a:lnTo>
                <a:lnTo>
                  <a:pt x="15753" y="17160"/>
                </a:lnTo>
                <a:lnTo>
                  <a:pt x="16819" y="17688"/>
                </a:lnTo>
                <a:lnTo>
                  <a:pt x="17934" y="18215"/>
                </a:lnTo>
                <a:lnTo>
                  <a:pt x="19097" y="18720"/>
                </a:lnTo>
                <a:lnTo>
                  <a:pt x="20358" y="19202"/>
                </a:lnTo>
                <a:lnTo>
                  <a:pt x="20988" y="19443"/>
                </a:lnTo>
                <a:lnTo>
                  <a:pt x="21618" y="19660"/>
                </a:lnTo>
                <a:lnTo>
                  <a:pt x="22296" y="19878"/>
                </a:lnTo>
                <a:lnTo>
                  <a:pt x="22975" y="20085"/>
                </a:lnTo>
                <a:lnTo>
                  <a:pt x="23653" y="20280"/>
                </a:lnTo>
                <a:lnTo>
                  <a:pt x="24381" y="20463"/>
                </a:lnTo>
                <a:lnTo>
                  <a:pt x="25059" y="20624"/>
                </a:lnTo>
                <a:lnTo>
                  <a:pt x="25786" y="20785"/>
                </a:lnTo>
                <a:lnTo>
                  <a:pt x="26562" y="20922"/>
                </a:lnTo>
                <a:lnTo>
                  <a:pt x="27289" y="21037"/>
                </a:lnTo>
                <a:lnTo>
                  <a:pt x="28064" y="21140"/>
                </a:lnTo>
                <a:lnTo>
                  <a:pt x="28840" y="21232"/>
                </a:lnTo>
                <a:lnTo>
                  <a:pt x="29615" y="21289"/>
                </a:lnTo>
                <a:lnTo>
                  <a:pt x="30439" y="21335"/>
                </a:lnTo>
                <a:lnTo>
                  <a:pt x="30778" y="21335"/>
                </a:lnTo>
                <a:lnTo>
                  <a:pt x="31069" y="21312"/>
                </a:lnTo>
                <a:lnTo>
                  <a:pt x="31312" y="21278"/>
                </a:lnTo>
                <a:lnTo>
                  <a:pt x="31554" y="21209"/>
                </a:lnTo>
                <a:lnTo>
                  <a:pt x="31748" y="21129"/>
                </a:lnTo>
                <a:lnTo>
                  <a:pt x="31845" y="21048"/>
                </a:lnTo>
                <a:lnTo>
                  <a:pt x="31942" y="20957"/>
                </a:lnTo>
                <a:lnTo>
                  <a:pt x="31942" y="20853"/>
                </a:lnTo>
                <a:lnTo>
                  <a:pt x="31845" y="20624"/>
                </a:lnTo>
                <a:lnTo>
                  <a:pt x="31651" y="20395"/>
                </a:lnTo>
                <a:lnTo>
                  <a:pt x="31457" y="20165"/>
                </a:lnTo>
                <a:lnTo>
                  <a:pt x="31215" y="19936"/>
                </a:lnTo>
                <a:lnTo>
                  <a:pt x="30924" y="19718"/>
                </a:lnTo>
                <a:lnTo>
                  <a:pt x="30585" y="19500"/>
                </a:lnTo>
                <a:lnTo>
                  <a:pt x="30197" y="19270"/>
                </a:lnTo>
                <a:lnTo>
                  <a:pt x="29809" y="19053"/>
                </a:lnTo>
                <a:lnTo>
                  <a:pt x="29373" y="18835"/>
                </a:lnTo>
                <a:lnTo>
                  <a:pt x="28937" y="18628"/>
                </a:lnTo>
                <a:lnTo>
                  <a:pt x="27919" y="18192"/>
                </a:lnTo>
                <a:lnTo>
                  <a:pt x="26852" y="17779"/>
                </a:lnTo>
                <a:lnTo>
                  <a:pt x="25689" y="17355"/>
                </a:lnTo>
                <a:lnTo>
                  <a:pt x="23314" y="16541"/>
                </a:lnTo>
                <a:lnTo>
                  <a:pt x="20988" y="15738"/>
                </a:lnTo>
                <a:lnTo>
                  <a:pt x="19873" y="15336"/>
                </a:lnTo>
                <a:lnTo>
                  <a:pt x="18855" y="14935"/>
                </a:lnTo>
                <a:lnTo>
                  <a:pt x="17934" y="14545"/>
                </a:lnTo>
                <a:lnTo>
                  <a:pt x="17498" y="14350"/>
                </a:lnTo>
                <a:lnTo>
                  <a:pt x="17110" y="14155"/>
                </a:lnTo>
                <a:lnTo>
                  <a:pt x="16383" y="13765"/>
                </a:lnTo>
                <a:lnTo>
                  <a:pt x="15704" y="13375"/>
                </a:lnTo>
                <a:lnTo>
                  <a:pt x="14396" y="12595"/>
                </a:lnTo>
                <a:lnTo>
                  <a:pt x="13184" y="11792"/>
                </a:lnTo>
                <a:lnTo>
                  <a:pt x="12118" y="10977"/>
                </a:lnTo>
                <a:lnTo>
                  <a:pt x="11051" y="10152"/>
                </a:lnTo>
                <a:lnTo>
                  <a:pt x="10131" y="9314"/>
                </a:lnTo>
                <a:lnTo>
                  <a:pt x="9258" y="8465"/>
                </a:lnTo>
                <a:lnTo>
                  <a:pt x="8483" y="7617"/>
                </a:lnTo>
                <a:lnTo>
                  <a:pt x="7756" y="6745"/>
                </a:lnTo>
                <a:lnTo>
                  <a:pt x="7125" y="5862"/>
                </a:lnTo>
                <a:lnTo>
                  <a:pt x="6495" y="4979"/>
                </a:lnTo>
                <a:lnTo>
                  <a:pt x="5962" y="4095"/>
                </a:lnTo>
                <a:lnTo>
                  <a:pt x="5477" y="3189"/>
                </a:lnTo>
                <a:lnTo>
                  <a:pt x="5041" y="2294"/>
                </a:lnTo>
                <a:lnTo>
                  <a:pt x="4653" y="1377"/>
                </a:lnTo>
                <a:lnTo>
                  <a:pt x="4314" y="471"/>
                </a:lnTo>
                <a:lnTo>
                  <a:pt x="4217" y="345"/>
                </a:lnTo>
                <a:lnTo>
                  <a:pt x="4072" y="230"/>
                </a:lnTo>
                <a:lnTo>
                  <a:pt x="3829" y="150"/>
                </a:lnTo>
                <a:lnTo>
                  <a:pt x="3490" y="81"/>
                </a:lnTo>
                <a:lnTo>
                  <a:pt x="3151" y="35"/>
                </a:lnTo>
                <a:lnTo>
                  <a:pt x="2763" y="12"/>
                </a:lnTo>
                <a:lnTo>
                  <a:pt x="2375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 rot="10800000">
            <a:off x="5842281" y="4863111"/>
            <a:ext cx="152892" cy="297970"/>
          </a:xfrm>
          <a:custGeom>
            <a:avLst/>
            <a:gdLst/>
            <a:ahLst/>
            <a:cxnLst/>
            <a:rect l="l" t="t" r="r" b="b"/>
            <a:pathLst>
              <a:path w="70136" h="35925" extrusionOk="0">
                <a:moveTo>
                  <a:pt x="60587" y="0"/>
                </a:moveTo>
                <a:lnTo>
                  <a:pt x="55934" y="1973"/>
                </a:lnTo>
                <a:lnTo>
                  <a:pt x="51281" y="3992"/>
                </a:lnTo>
                <a:lnTo>
                  <a:pt x="46628" y="6033"/>
                </a:lnTo>
                <a:lnTo>
                  <a:pt x="44301" y="7066"/>
                </a:lnTo>
                <a:lnTo>
                  <a:pt x="41975" y="8121"/>
                </a:lnTo>
                <a:lnTo>
                  <a:pt x="39697" y="9165"/>
                </a:lnTo>
                <a:lnTo>
                  <a:pt x="37418" y="10232"/>
                </a:lnTo>
                <a:lnTo>
                  <a:pt x="35189" y="11298"/>
                </a:lnTo>
                <a:lnTo>
                  <a:pt x="33008" y="12377"/>
                </a:lnTo>
                <a:lnTo>
                  <a:pt x="30827" y="13466"/>
                </a:lnTo>
                <a:lnTo>
                  <a:pt x="28646" y="14556"/>
                </a:lnTo>
                <a:lnTo>
                  <a:pt x="26561" y="15668"/>
                </a:lnTo>
                <a:lnTo>
                  <a:pt x="24477" y="16781"/>
                </a:lnTo>
                <a:lnTo>
                  <a:pt x="22441" y="17905"/>
                </a:lnTo>
                <a:lnTo>
                  <a:pt x="20503" y="19029"/>
                </a:lnTo>
                <a:lnTo>
                  <a:pt x="18564" y="20176"/>
                </a:lnTo>
                <a:lnTo>
                  <a:pt x="16722" y="21323"/>
                </a:lnTo>
                <a:lnTo>
                  <a:pt x="14929" y="22482"/>
                </a:lnTo>
                <a:lnTo>
                  <a:pt x="13184" y="23640"/>
                </a:lnTo>
                <a:lnTo>
                  <a:pt x="11487" y="24822"/>
                </a:lnTo>
                <a:lnTo>
                  <a:pt x="9888" y="26003"/>
                </a:lnTo>
                <a:lnTo>
                  <a:pt x="8385" y="27196"/>
                </a:lnTo>
                <a:lnTo>
                  <a:pt x="6931" y="28400"/>
                </a:lnTo>
                <a:lnTo>
                  <a:pt x="5526" y="29605"/>
                </a:lnTo>
                <a:lnTo>
                  <a:pt x="4265" y="30832"/>
                </a:lnTo>
                <a:lnTo>
                  <a:pt x="3054" y="32059"/>
                </a:lnTo>
                <a:lnTo>
                  <a:pt x="1939" y="33298"/>
                </a:lnTo>
                <a:lnTo>
                  <a:pt x="921" y="34537"/>
                </a:lnTo>
                <a:lnTo>
                  <a:pt x="49" y="35799"/>
                </a:lnTo>
                <a:lnTo>
                  <a:pt x="0" y="35845"/>
                </a:lnTo>
                <a:lnTo>
                  <a:pt x="49" y="35879"/>
                </a:lnTo>
                <a:lnTo>
                  <a:pt x="146" y="35902"/>
                </a:lnTo>
                <a:lnTo>
                  <a:pt x="242" y="35925"/>
                </a:lnTo>
                <a:lnTo>
                  <a:pt x="339" y="35925"/>
                </a:lnTo>
                <a:lnTo>
                  <a:pt x="436" y="35913"/>
                </a:lnTo>
                <a:lnTo>
                  <a:pt x="533" y="35891"/>
                </a:lnTo>
                <a:lnTo>
                  <a:pt x="630" y="35856"/>
                </a:lnTo>
                <a:lnTo>
                  <a:pt x="4605" y="33436"/>
                </a:lnTo>
                <a:lnTo>
                  <a:pt x="8676" y="31039"/>
                </a:lnTo>
                <a:lnTo>
                  <a:pt x="12699" y="28664"/>
                </a:lnTo>
                <a:lnTo>
                  <a:pt x="16819" y="26324"/>
                </a:lnTo>
                <a:lnTo>
                  <a:pt x="20939" y="24007"/>
                </a:lnTo>
                <a:lnTo>
                  <a:pt x="25107" y="21725"/>
                </a:lnTo>
                <a:lnTo>
                  <a:pt x="29324" y="19454"/>
                </a:lnTo>
                <a:lnTo>
                  <a:pt x="33589" y="17205"/>
                </a:lnTo>
                <a:lnTo>
                  <a:pt x="37903" y="14992"/>
                </a:lnTo>
                <a:lnTo>
                  <a:pt x="42265" y="12789"/>
                </a:lnTo>
                <a:lnTo>
                  <a:pt x="46725" y="10610"/>
                </a:lnTo>
                <a:lnTo>
                  <a:pt x="51232" y="8454"/>
                </a:lnTo>
                <a:lnTo>
                  <a:pt x="55837" y="6309"/>
                </a:lnTo>
                <a:lnTo>
                  <a:pt x="60538" y="4187"/>
                </a:lnTo>
                <a:lnTo>
                  <a:pt x="65288" y="2088"/>
                </a:lnTo>
                <a:lnTo>
                  <a:pt x="70135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>
            <a:off x="2161922" y="4065389"/>
            <a:ext cx="1662990" cy="1095692"/>
          </a:xfrm>
          <a:custGeom>
            <a:avLst/>
            <a:gdLst/>
            <a:ahLst/>
            <a:cxnLst/>
            <a:rect l="l" t="t" r="r" b="b"/>
            <a:pathLst>
              <a:path w="762861" h="132103" extrusionOk="0">
                <a:moveTo>
                  <a:pt x="114195" y="0"/>
                </a:moveTo>
                <a:lnTo>
                  <a:pt x="110753" y="333"/>
                </a:lnTo>
                <a:lnTo>
                  <a:pt x="107264" y="654"/>
                </a:lnTo>
                <a:lnTo>
                  <a:pt x="103677" y="952"/>
                </a:lnTo>
                <a:lnTo>
                  <a:pt x="100090" y="1250"/>
                </a:lnTo>
                <a:lnTo>
                  <a:pt x="96455" y="1537"/>
                </a:lnTo>
                <a:lnTo>
                  <a:pt x="92820" y="1812"/>
                </a:lnTo>
                <a:lnTo>
                  <a:pt x="85501" y="2363"/>
                </a:lnTo>
                <a:lnTo>
                  <a:pt x="78230" y="2914"/>
                </a:lnTo>
                <a:lnTo>
                  <a:pt x="74644" y="3200"/>
                </a:lnTo>
                <a:lnTo>
                  <a:pt x="71105" y="3499"/>
                </a:lnTo>
                <a:lnTo>
                  <a:pt x="67616" y="3808"/>
                </a:lnTo>
                <a:lnTo>
                  <a:pt x="64174" y="4129"/>
                </a:lnTo>
                <a:lnTo>
                  <a:pt x="60781" y="4474"/>
                </a:lnTo>
                <a:lnTo>
                  <a:pt x="59133" y="4646"/>
                </a:lnTo>
                <a:lnTo>
                  <a:pt x="57485" y="4829"/>
                </a:lnTo>
                <a:lnTo>
                  <a:pt x="55886" y="5024"/>
                </a:lnTo>
                <a:lnTo>
                  <a:pt x="54286" y="5219"/>
                </a:lnTo>
                <a:lnTo>
                  <a:pt x="52735" y="5414"/>
                </a:lnTo>
                <a:lnTo>
                  <a:pt x="51184" y="5621"/>
                </a:lnTo>
                <a:lnTo>
                  <a:pt x="49682" y="5838"/>
                </a:lnTo>
                <a:lnTo>
                  <a:pt x="48228" y="6056"/>
                </a:lnTo>
                <a:lnTo>
                  <a:pt x="46774" y="6286"/>
                </a:lnTo>
                <a:lnTo>
                  <a:pt x="45320" y="6527"/>
                </a:lnTo>
                <a:lnTo>
                  <a:pt x="43962" y="6768"/>
                </a:lnTo>
                <a:lnTo>
                  <a:pt x="42605" y="7020"/>
                </a:lnTo>
                <a:lnTo>
                  <a:pt x="41248" y="7284"/>
                </a:lnTo>
                <a:lnTo>
                  <a:pt x="39988" y="7559"/>
                </a:lnTo>
                <a:lnTo>
                  <a:pt x="38728" y="7846"/>
                </a:lnTo>
                <a:lnTo>
                  <a:pt x="37516" y="8133"/>
                </a:lnTo>
                <a:lnTo>
                  <a:pt x="36353" y="8431"/>
                </a:lnTo>
                <a:lnTo>
                  <a:pt x="35238" y="8752"/>
                </a:lnTo>
                <a:lnTo>
                  <a:pt x="34172" y="9073"/>
                </a:lnTo>
                <a:lnTo>
                  <a:pt x="33105" y="9406"/>
                </a:lnTo>
                <a:lnTo>
                  <a:pt x="32087" y="9750"/>
                </a:lnTo>
                <a:lnTo>
                  <a:pt x="31167" y="10105"/>
                </a:lnTo>
                <a:lnTo>
                  <a:pt x="30246" y="10472"/>
                </a:lnTo>
                <a:lnTo>
                  <a:pt x="29422" y="10862"/>
                </a:lnTo>
                <a:lnTo>
                  <a:pt x="28598" y="11252"/>
                </a:lnTo>
                <a:lnTo>
                  <a:pt x="27822" y="11665"/>
                </a:lnTo>
                <a:lnTo>
                  <a:pt x="27144" y="12090"/>
                </a:lnTo>
                <a:lnTo>
                  <a:pt x="26465" y="12526"/>
                </a:lnTo>
                <a:lnTo>
                  <a:pt x="25883" y="12973"/>
                </a:lnTo>
                <a:lnTo>
                  <a:pt x="25350" y="13432"/>
                </a:lnTo>
                <a:lnTo>
                  <a:pt x="24866" y="13914"/>
                </a:lnTo>
                <a:lnTo>
                  <a:pt x="24429" y="14407"/>
                </a:lnTo>
                <a:lnTo>
                  <a:pt x="24090" y="14911"/>
                </a:lnTo>
                <a:lnTo>
                  <a:pt x="23751" y="15439"/>
                </a:lnTo>
                <a:lnTo>
                  <a:pt x="23605" y="15841"/>
                </a:lnTo>
                <a:lnTo>
                  <a:pt x="23460" y="16242"/>
                </a:lnTo>
                <a:lnTo>
                  <a:pt x="23363" y="16643"/>
                </a:lnTo>
                <a:lnTo>
                  <a:pt x="23315" y="17033"/>
                </a:lnTo>
                <a:lnTo>
                  <a:pt x="23266" y="17435"/>
                </a:lnTo>
                <a:lnTo>
                  <a:pt x="23315" y="17825"/>
                </a:lnTo>
                <a:lnTo>
                  <a:pt x="23363" y="18215"/>
                </a:lnTo>
                <a:lnTo>
                  <a:pt x="23508" y="18616"/>
                </a:lnTo>
                <a:lnTo>
                  <a:pt x="23654" y="19006"/>
                </a:lnTo>
                <a:lnTo>
                  <a:pt x="23799" y="19385"/>
                </a:lnTo>
                <a:lnTo>
                  <a:pt x="24042" y="19775"/>
                </a:lnTo>
                <a:lnTo>
                  <a:pt x="24332" y="20165"/>
                </a:lnTo>
                <a:lnTo>
                  <a:pt x="24623" y="20543"/>
                </a:lnTo>
                <a:lnTo>
                  <a:pt x="24962" y="20922"/>
                </a:lnTo>
                <a:lnTo>
                  <a:pt x="25350" y="21300"/>
                </a:lnTo>
                <a:lnTo>
                  <a:pt x="25738" y="21679"/>
                </a:lnTo>
                <a:lnTo>
                  <a:pt x="26174" y="22046"/>
                </a:lnTo>
                <a:lnTo>
                  <a:pt x="26659" y="22424"/>
                </a:lnTo>
                <a:lnTo>
                  <a:pt x="27192" y="22791"/>
                </a:lnTo>
                <a:lnTo>
                  <a:pt x="27725" y="23159"/>
                </a:lnTo>
                <a:lnTo>
                  <a:pt x="28355" y="23514"/>
                </a:lnTo>
                <a:lnTo>
                  <a:pt x="28937" y="23870"/>
                </a:lnTo>
                <a:lnTo>
                  <a:pt x="29616" y="24225"/>
                </a:lnTo>
                <a:lnTo>
                  <a:pt x="30294" y="24581"/>
                </a:lnTo>
                <a:lnTo>
                  <a:pt x="31021" y="24925"/>
                </a:lnTo>
                <a:lnTo>
                  <a:pt x="31748" y="25281"/>
                </a:lnTo>
                <a:lnTo>
                  <a:pt x="32524" y="25613"/>
                </a:lnTo>
                <a:lnTo>
                  <a:pt x="33348" y="25957"/>
                </a:lnTo>
                <a:lnTo>
                  <a:pt x="34172" y="26290"/>
                </a:lnTo>
                <a:lnTo>
                  <a:pt x="35044" y="26611"/>
                </a:lnTo>
                <a:lnTo>
                  <a:pt x="35965" y="26944"/>
                </a:lnTo>
                <a:lnTo>
                  <a:pt x="36886" y="27265"/>
                </a:lnTo>
                <a:lnTo>
                  <a:pt x="37855" y="27575"/>
                </a:lnTo>
                <a:lnTo>
                  <a:pt x="38825" y="27896"/>
                </a:lnTo>
                <a:lnTo>
                  <a:pt x="39843" y="28194"/>
                </a:lnTo>
                <a:lnTo>
                  <a:pt x="40860" y="28504"/>
                </a:lnTo>
                <a:lnTo>
                  <a:pt x="41927" y="28802"/>
                </a:lnTo>
                <a:lnTo>
                  <a:pt x="42993" y="29089"/>
                </a:lnTo>
                <a:lnTo>
                  <a:pt x="44108" y="29375"/>
                </a:lnTo>
                <a:lnTo>
                  <a:pt x="45223" y="29662"/>
                </a:lnTo>
                <a:lnTo>
                  <a:pt x="46386" y="29937"/>
                </a:lnTo>
                <a:lnTo>
                  <a:pt x="47598" y="30213"/>
                </a:lnTo>
                <a:lnTo>
                  <a:pt x="48809" y="30477"/>
                </a:lnTo>
                <a:lnTo>
                  <a:pt x="50021" y="30740"/>
                </a:lnTo>
                <a:lnTo>
                  <a:pt x="51281" y="30993"/>
                </a:lnTo>
                <a:lnTo>
                  <a:pt x="52542" y="31234"/>
                </a:lnTo>
                <a:lnTo>
                  <a:pt x="53802" y="31486"/>
                </a:lnTo>
                <a:lnTo>
                  <a:pt x="55110" y="31715"/>
                </a:lnTo>
                <a:lnTo>
                  <a:pt x="56468" y="31945"/>
                </a:lnTo>
                <a:lnTo>
                  <a:pt x="57825" y="32174"/>
                </a:lnTo>
                <a:lnTo>
                  <a:pt x="59182" y="32392"/>
                </a:lnTo>
                <a:lnTo>
                  <a:pt x="60587" y="32599"/>
                </a:lnTo>
                <a:lnTo>
                  <a:pt x="61993" y="32805"/>
                </a:lnTo>
                <a:lnTo>
                  <a:pt x="63399" y="33000"/>
                </a:lnTo>
                <a:lnTo>
                  <a:pt x="64853" y="33184"/>
                </a:lnTo>
                <a:lnTo>
                  <a:pt x="66307" y="33367"/>
                </a:lnTo>
                <a:lnTo>
                  <a:pt x="67761" y="33551"/>
                </a:lnTo>
                <a:lnTo>
                  <a:pt x="69264" y="33711"/>
                </a:lnTo>
                <a:lnTo>
                  <a:pt x="70766" y="33872"/>
                </a:lnTo>
                <a:lnTo>
                  <a:pt x="72269" y="34032"/>
                </a:lnTo>
                <a:lnTo>
                  <a:pt x="73771" y="34170"/>
                </a:lnTo>
                <a:lnTo>
                  <a:pt x="75322" y="34308"/>
                </a:lnTo>
                <a:lnTo>
                  <a:pt x="76873" y="34445"/>
                </a:lnTo>
                <a:lnTo>
                  <a:pt x="78473" y="34560"/>
                </a:lnTo>
                <a:lnTo>
                  <a:pt x="81575" y="34789"/>
                </a:lnTo>
                <a:lnTo>
                  <a:pt x="84822" y="35007"/>
                </a:lnTo>
                <a:lnTo>
                  <a:pt x="88070" y="35237"/>
                </a:lnTo>
                <a:lnTo>
                  <a:pt x="91317" y="35466"/>
                </a:lnTo>
                <a:lnTo>
                  <a:pt x="94613" y="35718"/>
                </a:lnTo>
                <a:lnTo>
                  <a:pt x="96212" y="35845"/>
                </a:lnTo>
                <a:lnTo>
                  <a:pt x="97764" y="35994"/>
                </a:lnTo>
                <a:lnTo>
                  <a:pt x="99363" y="36131"/>
                </a:lnTo>
                <a:lnTo>
                  <a:pt x="100914" y="36292"/>
                </a:lnTo>
                <a:lnTo>
                  <a:pt x="102417" y="36453"/>
                </a:lnTo>
                <a:lnTo>
                  <a:pt x="103871" y="36625"/>
                </a:lnTo>
                <a:lnTo>
                  <a:pt x="105325" y="36808"/>
                </a:lnTo>
                <a:lnTo>
                  <a:pt x="106730" y="37003"/>
                </a:lnTo>
                <a:lnTo>
                  <a:pt x="108087" y="37210"/>
                </a:lnTo>
                <a:lnTo>
                  <a:pt x="109396" y="37428"/>
                </a:lnTo>
                <a:lnTo>
                  <a:pt x="110608" y="37657"/>
                </a:lnTo>
                <a:lnTo>
                  <a:pt x="111820" y="37909"/>
                </a:lnTo>
                <a:lnTo>
                  <a:pt x="112934" y="38173"/>
                </a:lnTo>
                <a:lnTo>
                  <a:pt x="114001" y="38448"/>
                </a:lnTo>
                <a:lnTo>
                  <a:pt x="114970" y="38747"/>
                </a:lnTo>
                <a:lnTo>
                  <a:pt x="115891" y="39068"/>
                </a:lnTo>
                <a:lnTo>
                  <a:pt x="116715" y="39400"/>
                </a:lnTo>
                <a:lnTo>
                  <a:pt x="117442" y="39756"/>
                </a:lnTo>
                <a:lnTo>
                  <a:pt x="117781" y="39940"/>
                </a:lnTo>
                <a:lnTo>
                  <a:pt x="118072" y="40123"/>
                </a:lnTo>
                <a:lnTo>
                  <a:pt x="118363" y="40318"/>
                </a:lnTo>
                <a:lnTo>
                  <a:pt x="118654" y="40525"/>
                </a:lnTo>
                <a:lnTo>
                  <a:pt x="118896" y="40731"/>
                </a:lnTo>
                <a:lnTo>
                  <a:pt x="119090" y="40937"/>
                </a:lnTo>
                <a:lnTo>
                  <a:pt x="119284" y="41155"/>
                </a:lnTo>
                <a:lnTo>
                  <a:pt x="119478" y="41373"/>
                </a:lnTo>
                <a:lnTo>
                  <a:pt x="119720" y="41775"/>
                </a:lnTo>
                <a:lnTo>
                  <a:pt x="119866" y="42176"/>
                </a:lnTo>
                <a:lnTo>
                  <a:pt x="119914" y="42578"/>
                </a:lnTo>
                <a:lnTo>
                  <a:pt x="119963" y="42968"/>
                </a:lnTo>
                <a:lnTo>
                  <a:pt x="119866" y="43358"/>
                </a:lnTo>
                <a:lnTo>
                  <a:pt x="119720" y="43748"/>
                </a:lnTo>
                <a:lnTo>
                  <a:pt x="119526" y="44126"/>
                </a:lnTo>
                <a:lnTo>
                  <a:pt x="119235" y="44505"/>
                </a:lnTo>
                <a:lnTo>
                  <a:pt x="118896" y="44883"/>
                </a:lnTo>
                <a:lnTo>
                  <a:pt x="118508" y="45262"/>
                </a:lnTo>
                <a:lnTo>
                  <a:pt x="118024" y="45629"/>
                </a:lnTo>
                <a:lnTo>
                  <a:pt x="117491" y="45996"/>
                </a:lnTo>
                <a:lnTo>
                  <a:pt x="116909" y="46351"/>
                </a:lnTo>
                <a:lnTo>
                  <a:pt x="116279" y="46707"/>
                </a:lnTo>
                <a:lnTo>
                  <a:pt x="115600" y="47063"/>
                </a:lnTo>
                <a:lnTo>
                  <a:pt x="114825" y="47407"/>
                </a:lnTo>
                <a:lnTo>
                  <a:pt x="114049" y="47751"/>
                </a:lnTo>
                <a:lnTo>
                  <a:pt x="113225" y="48083"/>
                </a:lnTo>
                <a:lnTo>
                  <a:pt x="112353" y="48416"/>
                </a:lnTo>
                <a:lnTo>
                  <a:pt x="111432" y="48737"/>
                </a:lnTo>
                <a:lnTo>
                  <a:pt x="110463" y="49058"/>
                </a:lnTo>
                <a:lnTo>
                  <a:pt x="109445" y="49368"/>
                </a:lnTo>
                <a:lnTo>
                  <a:pt x="108378" y="49678"/>
                </a:lnTo>
                <a:lnTo>
                  <a:pt x="107312" y="49976"/>
                </a:lnTo>
                <a:lnTo>
                  <a:pt x="106197" y="50263"/>
                </a:lnTo>
                <a:lnTo>
                  <a:pt x="105082" y="50550"/>
                </a:lnTo>
                <a:lnTo>
                  <a:pt x="103919" y="50825"/>
                </a:lnTo>
                <a:lnTo>
                  <a:pt x="102707" y="51100"/>
                </a:lnTo>
                <a:lnTo>
                  <a:pt x="101496" y="51364"/>
                </a:lnTo>
                <a:lnTo>
                  <a:pt x="100235" y="51616"/>
                </a:lnTo>
                <a:lnTo>
                  <a:pt x="98975" y="51869"/>
                </a:lnTo>
                <a:lnTo>
                  <a:pt x="97715" y="52098"/>
                </a:lnTo>
                <a:lnTo>
                  <a:pt x="95485" y="52499"/>
                </a:lnTo>
                <a:lnTo>
                  <a:pt x="93207" y="52878"/>
                </a:lnTo>
                <a:lnTo>
                  <a:pt x="90881" y="53234"/>
                </a:lnTo>
                <a:lnTo>
                  <a:pt x="88506" y="53578"/>
                </a:lnTo>
                <a:lnTo>
                  <a:pt x="86131" y="53910"/>
                </a:lnTo>
                <a:lnTo>
                  <a:pt x="83707" y="54220"/>
                </a:lnTo>
                <a:lnTo>
                  <a:pt x="81284" y="54530"/>
                </a:lnTo>
                <a:lnTo>
                  <a:pt x="78812" y="54828"/>
                </a:lnTo>
                <a:lnTo>
                  <a:pt x="76292" y="55115"/>
                </a:lnTo>
                <a:lnTo>
                  <a:pt x="73771" y="55390"/>
                </a:lnTo>
                <a:lnTo>
                  <a:pt x="68730" y="55941"/>
                </a:lnTo>
                <a:lnTo>
                  <a:pt x="63641" y="56468"/>
                </a:lnTo>
                <a:lnTo>
                  <a:pt x="58552" y="56996"/>
                </a:lnTo>
                <a:lnTo>
                  <a:pt x="53462" y="57523"/>
                </a:lnTo>
                <a:lnTo>
                  <a:pt x="50942" y="57799"/>
                </a:lnTo>
                <a:lnTo>
                  <a:pt x="48422" y="58074"/>
                </a:lnTo>
                <a:lnTo>
                  <a:pt x="45901" y="58361"/>
                </a:lnTo>
                <a:lnTo>
                  <a:pt x="43429" y="58648"/>
                </a:lnTo>
                <a:lnTo>
                  <a:pt x="41006" y="58957"/>
                </a:lnTo>
                <a:lnTo>
                  <a:pt x="38534" y="59267"/>
                </a:lnTo>
                <a:lnTo>
                  <a:pt x="36159" y="59588"/>
                </a:lnTo>
                <a:lnTo>
                  <a:pt x="33784" y="59932"/>
                </a:lnTo>
                <a:lnTo>
                  <a:pt x="31457" y="60288"/>
                </a:lnTo>
                <a:lnTo>
                  <a:pt x="29179" y="60655"/>
                </a:lnTo>
                <a:lnTo>
                  <a:pt x="26901" y="61045"/>
                </a:lnTo>
                <a:lnTo>
                  <a:pt x="24720" y="61446"/>
                </a:lnTo>
                <a:lnTo>
                  <a:pt x="22587" y="61882"/>
                </a:lnTo>
                <a:lnTo>
                  <a:pt x="20455" y="62329"/>
                </a:lnTo>
                <a:lnTo>
                  <a:pt x="19195" y="62616"/>
                </a:lnTo>
                <a:lnTo>
                  <a:pt x="17934" y="62914"/>
                </a:lnTo>
                <a:lnTo>
                  <a:pt x="16674" y="63213"/>
                </a:lnTo>
                <a:lnTo>
                  <a:pt x="15462" y="63522"/>
                </a:lnTo>
                <a:lnTo>
                  <a:pt x="14299" y="63844"/>
                </a:lnTo>
                <a:lnTo>
                  <a:pt x="13184" y="64165"/>
                </a:lnTo>
                <a:lnTo>
                  <a:pt x="12070" y="64486"/>
                </a:lnTo>
                <a:lnTo>
                  <a:pt x="11003" y="64818"/>
                </a:lnTo>
                <a:lnTo>
                  <a:pt x="9985" y="65151"/>
                </a:lnTo>
                <a:lnTo>
                  <a:pt x="8968" y="65495"/>
                </a:lnTo>
                <a:lnTo>
                  <a:pt x="8047" y="65851"/>
                </a:lnTo>
                <a:lnTo>
                  <a:pt x="7126" y="66206"/>
                </a:lnTo>
                <a:lnTo>
                  <a:pt x="6253" y="66562"/>
                </a:lnTo>
                <a:lnTo>
                  <a:pt x="5478" y="66929"/>
                </a:lnTo>
                <a:lnTo>
                  <a:pt x="4702" y="67296"/>
                </a:lnTo>
                <a:lnTo>
                  <a:pt x="3975" y="67663"/>
                </a:lnTo>
                <a:lnTo>
                  <a:pt x="3345" y="68042"/>
                </a:lnTo>
                <a:lnTo>
                  <a:pt x="2715" y="68420"/>
                </a:lnTo>
                <a:lnTo>
                  <a:pt x="2182" y="68810"/>
                </a:lnTo>
                <a:lnTo>
                  <a:pt x="1697" y="69200"/>
                </a:lnTo>
                <a:lnTo>
                  <a:pt x="1261" y="69590"/>
                </a:lnTo>
                <a:lnTo>
                  <a:pt x="873" y="69992"/>
                </a:lnTo>
                <a:lnTo>
                  <a:pt x="582" y="70393"/>
                </a:lnTo>
                <a:lnTo>
                  <a:pt x="340" y="70794"/>
                </a:lnTo>
                <a:lnTo>
                  <a:pt x="146" y="71207"/>
                </a:lnTo>
                <a:lnTo>
                  <a:pt x="49" y="71620"/>
                </a:lnTo>
                <a:lnTo>
                  <a:pt x="1" y="72033"/>
                </a:lnTo>
                <a:lnTo>
                  <a:pt x="1" y="72458"/>
                </a:lnTo>
                <a:lnTo>
                  <a:pt x="98" y="72871"/>
                </a:lnTo>
                <a:lnTo>
                  <a:pt x="292" y="73295"/>
                </a:lnTo>
                <a:lnTo>
                  <a:pt x="534" y="73719"/>
                </a:lnTo>
                <a:lnTo>
                  <a:pt x="873" y="74155"/>
                </a:lnTo>
                <a:lnTo>
                  <a:pt x="1358" y="74660"/>
                </a:lnTo>
                <a:lnTo>
                  <a:pt x="1939" y="75142"/>
                </a:lnTo>
                <a:lnTo>
                  <a:pt x="2618" y="75623"/>
                </a:lnTo>
                <a:lnTo>
                  <a:pt x="3345" y="76094"/>
                </a:lnTo>
                <a:lnTo>
                  <a:pt x="4169" y="76564"/>
                </a:lnTo>
                <a:lnTo>
                  <a:pt x="5042" y="77011"/>
                </a:lnTo>
                <a:lnTo>
                  <a:pt x="6011" y="77459"/>
                </a:lnTo>
                <a:lnTo>
                  <a:pt x="7029" y="77895"/>
                </a:lnTo>
                <a:lnTo>
                  <a:pt x="8095" y="78319"/>
                </a:lnTo>
                <a:lnTo>
                  <a:pt x="9210" y="78743"/>
                </a:lnTo>
                <a:lnTo>
                  <a:pt x="10373" y="79156"/>
                </a:lnTo>
                <a:lnTo>
                  <a:pt x="11585" y="79569"/>
                </a:lnTo>
                <a:lnTo>
                  <a:pt x="12845" y="79982"/>
                </a:lnTo>
                <a:lnTo>
                  <a:pt x="14105" y="80384"/>
                </a:lnTo>
                <a:lnTo>
                  <a:pt x="16771" y="81175"/>
                </a:lnTo>
                <a:lnTo>
                  <a:pt x="19485" y="81955"/>
                </a:lnTo>
                <a:lnTo>
                  <a:pt x="22248" y="82735"/>
                </a:lnTo>
                <a:lnTo>
                  <a:pt x="25011" y="83515"/>
                </a:lnTo>
                <a:lnTo>
                  <a:pt x="27774" y="84295"/>
                </a:lnTo>
                <a:lnTo>
                  <a:pt x="30440" y="85086"/>
                </a:lnTo>
                <a:lnTo>
                  <a:pt x="31700" y="85488"/>
                </a:lnTo>
                <a:lnTo>
                  <a:pt x="32960" y="85889"/>
                </a:lnTo>
                <a:lnTo>
                  <a:pt x="34172" y="86302"/>
                </a:lnTo>
                <a:lnTo>
                  <a:pt x="35383" y="86715"/>
                </a:lnTo>
                <a:lnTo>
                  <a:pt x="36498" y="87128"/>
                </a:lnTo>
                <a:lnTo>
                  <a:pt x="37613" y="87553"/>
                </a:lnTo>
                <a:lnTo>
                  <a:pt x="38388" y="87897"/>
                </a:lnTo>
                <a:lnTo>
                  <a:pt x="39116" y="88229"/>
                </a:lnTo>
                <a:lnTo>
                  <a:pt x="39794" y="88573"/>
                </a:lnTo>
                <a:lnTo>
                  <a:pt x="40424" y="88906"/>
                </a:lnTo>
                <a:lnTo>
                  <a:pt x="40957" y="89239"/>
                </a:lnTo>
                <a:lnTo>
                  <a:pt x="41442" y="89571"/>
                </a:lnTo>
                <a:lnTo>
                  <a:pt x="41878" y="89892"/>
                </a:lnTo>
                <a:lnTo>
                  <a:pt x="42218" y="90225"/>
                </a:lnTo>
                <a:lnTo>
                  <a:pt x="42557" y="90546"/>
                </a:lnTo>
                <a:lnTo>
                  <a:pt x="42799" y="90879"/>
                </a:lnTo>
                <a:lnTo>
                  <a:pt x="42993" y="91200"/>
                </a:lnTo>
                <a:lnTo>
                  <a:pt x="43138" y="91521"/>
                </a:lnTo>
                <a:lnTo>
                  <a:pt x="43235" y="91842"/>
                </a:lnTo>
                <a:lnTo>
                  <a:pt x="43284" y="92164"/>
                </a:lnTo>
                <a:lnTo>
                  <a:pt x="43284" y="92485"/>
                </a:lnTo>
                <a:lnTo>
                  <a:pt x="43235" y="92794"/>
                </a:lnTo>
                <a:lnTo>
                  <a:pt x="43138" y="93116"/>
                </a:lnTo>
                <a:lnTo>
                  <a:pt x="42993" y="93425"/>
                </a:lnTo>
                <a:lnTo>
                  <a:pt x="42799" y="93746"/>
                </a:lnTo>
                <a:lnTo>
                  <a:pt x="42605" y="94056"/>
                </a:lnTo>
                <a:lnTo>
                  <a:pt x="42315" y="94366"/>
                </a:lnTo>
                <a:lnTo>
                  <a:pt x="42024" y="94676"/>
                </a:lnTo>
                <a:lnTo>
                  <a:pt x="41684" y="94985"/>
                </a:lnTo>
                <a:lnTo>
                  <a:pt x="41345" y="95295"/>
                </a:lnTo>
                <a:lnTo>
                  <a:pt x="40957" y="95605"/>
                </a:lnTo>
                <a:lnTo>
                  <a:pt x="40521" y="95914"/>
                </a:lnTo>
                <a:lnTo>
                  <a:pt x="39552" y="96522"/>
                </a:lnTo>
                <a:lnTo>
                  <a:pt x="38485" y="97130"/>
                </a:lnTo>
                <a:lnTo>
                  <a:pt x="37322" y="97738"/>
                </a:lnTo>
                <a:lnTo>
                  <a:pt x="36062" y="98346"/>
                </a:lnTo>
                <a:lnTo>
                  <a:pt x="34705" y="98942"/>
                </a:lnTo>
                <a:lnTo>
                  <a:pt x="33348" y="99539"/>
                </a:lnTo>
                <a:lnTo>
                  <a:pt x="31894" y="100135"/>
                </a:lnTo>
                <a:lnTo>
                  <a:pt x="30391" y="100732"/>
                </a:lnTo>
                <a:lnTo>
                  <a:pt x="28888" y="101328"/>
                </a:lnTo>
                <a:lnTo>
                  <a:pt x="25835" y="102510"/>
                </a:lnTo>
                <a:lnTo>
                  <a:pt x="22830" y="103691"/>
                </a:lnTo>
                <a:lnTo>
                  <a:pt x="21376" y="104288"/>
                </a:lnTo>
                <a:lnTo>
                  <a:pt x="19922" y="104884"/>
                </a:lnTo>
                <a:lnTo>
                  <a:pt x="18564" y="105469"/>
                </a:lnTo>
                <a:lnTo>
                  <a:pt x="17256" y="106066"/>
                </a:lnTo>
                <a:lnTo>
                  <a:pt x="16044" y="106662"/>
                </a:lnTo>
                <a:lnTo>
                  <a:pt x="14881" y="107258"/>
                </a:lnTo>
                <a:lnTo>
                  <a:pt x="14105" y="107694"/>
                </a:lnTo>
                <a:lnTo>
                  <a:pt x="13330" y="108142"/>
                </a:lnTo>
                <a:lnTo>
                  <a:pt x="12603" y="108600"/>
                </a:lnTo>
                <a:lnTo>
                  <a:pt x="11924" y="109048"/>
                </a:lnTo>
                <a:lnTo>
                  <a:pt x="11294" y="109507"/>
                </a:lnTo>
                <a:lnTo>
                  <a:pt x="10664" y="109965"/>
                </a:lnTo>
                <a:lnTo>
                  <a:pt x="10082" y="110424"/>
                </a:lnTo>
                <a:lnTo>
                  <a:pt x="9549" y="110894"/>
                </a:lnTo>
                <a:lnTo>
                  <a:pt x="9064" y="111353"/>
                </a:lnTo>
                <a:lnTo>
                  <a:pt x="8628" y="111824"/>
                </a:lnTo>
                <a:lnTo>
                  <a:pt x="8192" y="112294"/>
                </a:lnTo>
                <a:lnTo>
                  <a:pt x="7853" y="112764"/>
                </a:lnTo>
                <a:lnTo>
                  <a:pt x="7513" y="113234"/>
                </a:lnTo>
                <a:lnTo>
                  <a:pt x="7271" y="113716"/>
                </a:lnTo>
                <a:lnTo>
                  <a:pt x="7029" y="114186"/>
                </a:lnTo>
                <a:lnTo>
                  <a:pt x="6883" y="114657"/>
                </a:lnTo>
                <a:lnTo>
                  <a:pt x="6786" y="115138"/>
                </a:lnTo>
                <a:lnTo>
                  <a:pt x="6738" y="115609"/>
                </a:lnTo>
                <a:lnTo>
                  <a:pt x="6738" y="116079"/>
                </a:lnTo>
                <a:lnTo>
                  <a:pt x="6786" y="116561"/>
                </a:lnTo>
                <a:lnTo>
                  <a:pt x="6883" y="117031"/>
                </a:lnTo>
                <a:lnTo>
                  <a:pt x="7077" y="117501"/>
                </a:lnTo>
                <a:lnTo>
                  <a:pt x="7271" y="117972"/>
                </a:lnTo>
                <a:lnTo>
                  <a:pt x="7610" y="118442"/>
                </a:lnTo>
                <a:lnTo>
                  <a:pt x="7950" y="118912"/>
                </a:lnTo>
                <a:lnTo>
                  <a:pt x="8386" y="119382"/>
                </a:lnTo>
                <a:lnTo>
                  <a:pt x="8871" y="119841"/>
                </a:lnTo>
                <a:lnTo>
                  <a:pt x="9452" y="120300"/>
                </a:lnTo>
                <a:lnTo>
                  <a:pt x="10082" y="120759"/>
                </a:lnTo>
                <a:lnTo>
                  <a:pt x="10761" y="121218"/>
                </a:lnTo>
                <a:lnTo>
                  <a:pt x="11536" y="121665"/>
                </a:lnTo>
                <a:lnTo>
                  <a:pt x="12409" y="122112"/>
                </a:lnTo>
                <a:lnTo>
                  <a:pt x="13136" y="122479"/>
                </a:lnTo>
                <a:lnTo>
                  <a:pt x="13911" y="122824"/>
                </a:lnTo>
                <a:lnTo>
                  <a:pt x="14735" y="123168"/>
                </a:lnTo>
                <a:lnTo>
                  <a:pt x="15608" y="123500"/>
                </a:lnTo>
                <a:lnTo>
                  <a:pt x="16480" y="123833"/>
                </a:lnTo>
                <a:lnTo>
                  <a:pt x="17450" y="124143"/>
                </a:lnTo>
                <a:lnTo>
                  <a:pt x="18419" y="124452"/>
                </a:lnTo>
                <a:lnTo>
                  <a:pt x="19437" y="124762"/>
                </a:lnTo>
                <a:lnTo>
                  <a:pt x="20455" y="125049"/>
                </a:lnTo>
                <a:lnTo>
                  <a:pt x="21570" y="125336"/>
                </a:lnTo>
                <a:lnTo>
                  <a:pt x="22684" y="125611"/>
                </a:lnTo>
                <a:lnTo>
                  <a:pt x="23799" y="125875"/>
                </a:lnTo>
                <a:lnTo>
                  <a:pt x="25011" y="126127"/>
                </a:lnTo>
                <a:lnTo>
                  <a:pt x="26223" y="126368"/>
                </a:lnTo>
                <a:lnTo>
                  <a:pt x="27483" y="126609"/>
                </a:lnTo>
                <a:lnTo>
                  <a:pt x="28743" y="126827"/>
                </a:lnTo>
                <a:lnTo>
                  <a:pt x="30052" y="127033"/>
                </a:lnTo>
                <a:lnTo>
                  <a:pt x="31409" y="127240"/>
                </a:lnTo>
                <a:lnTo>
                  <a:pt x="32766" y="127423"/>
                </a:lnTo>
                <a:lnTo>
                  <a:pt x="34172" y="127607"/>
                </a:lnTo>
                <a:lnTo>
                  <a:pt x="35626" y="127767"/>
                </a:lnTo>
                <a:lnTo>
                  <a:pt x="37080" y="127916"/>
                </a:lnTo>
                <a:lnTo>
                  <a:pt x="38582" y="128065"/>
                </a:lnTo>
                <a:lnTo>
                  <a:pt x="40085" y="128192"/>
                </a:lnTo>
                <a:lnTo>
                  <a:pt x="41636" y="128306"/>
                </a:lnTo>
                <a:lnTo>
                  <a:pt x="43187" y="128398"/>
                </a:lnTo>
                <a:lnTo>
                  <a:pt x="44786" y="128490"/>
                </a:lnTo>
                <a:lnTo>
                  <a:pt x="46386" y="128559"/>
                </a:lnTo>
                <a:lnTo>
                  <a:pt x="48034" y="128627"/>
                </a:lnTo>
                <a:lnTo>
                  <a:pt x="49682" y="128673"/>
                </a:lnTo>
                <a:lnTo>
                  <a:pt x="51378" y="128696"/>
                </a:lnTo>
                <a:lnTo>
                  <a:pt x="53075" y="128719"/>
                </a:lnTo>
                <a:lnTo>
                  <a:pt x="55304" y="128708"/>
                </a:lnTo>
                <a:lnTo>
                  <a:pt x="57485" y="128685"/>
                </a:lnTo>
                <a:lnTo>
                  <a:pt x="59667" y="128650"/>
                </a:lnTo>
                <a:lnTo>
                  <a:pt x="61799" y="128582"/>
                </a:lnTo>
                <a:lnTo>
                  <a:pt x="63932" y="128490"/>
                </a:lnTo>
                <a:lnTo>
                  <a:pt x="66065" y="128387"/>
                </a:lnTo>
                <a:lnTo>
                  <a:pt x="68149" y="128272"/>
                </a:lnTo>
                <a:lnTo>
                  <a:pt x="70233" y="128134"/>
                </a:lnTo>
                <a:lnTo>
                  <a:pt x="72317" y="127985"/>
                </a:lnTo>
                <a:lnTo>
                  <a:pt x="74353" y="127813"/>
                </a:lnTo>
                <a:lnTo>
                  <a:pt x="76389" y="127630"/>
                </a:lnTo>
                <a:lnTo>
                  <a:pt x="78376" y="127435"/>
                </a:lnTo>
                <a:lnTo>
                  <a:pt x="80363" y="127228"/>
                </a:lnTo>
                <a:lnTo>
                  <a:pt x="82350" y="127010"/>
                </a:lnTo>
                <a:lnTo>
                  <a:pt x="84337" y="126781"/>
                </a:lnTo>
                <a:lnTo>
                  <a:pt x="86276" y="126540"/>
                </a:lnTo>
                <a:lnTo>
                  <a:pt x="88215" y="126288"/>
                </a:lnTo>
                <a:lnTo>
                  <a:pt x="90154" y="126035"/>
                </a:lnTo>
                <a:lnTo>
                  <a:pt x="92044" y="125771"/>
                </a:lnTo>
                <a:lnTo>
                  <a:pt x="93934" y="125496"/>
                </a:lnTo>
                <a:lnTo>
                  <a:pt x="97715" y="124946"/>
                </a:lnTo>
                <a:lnTo>
                  <a:pt x="101447" y="124384"/>
                </a:lnTo>
                <a:lnTo>
                  <a:pt x="108718" y="123236"/>
                </a:lnTo>
                <a:lnTo>
                  <a:pt x="112353" y="122674"/>
                </a:lnTo>
                <a:lnTo>
                  <a:pt x="115891" y="122124"/>
                </a:lnTo>
                <a:lnTo>
                  <a:pt x="118411" y="121757"/>
                </a:lnTo>
                <a:lnTo>
                  <a:pt x="121126" y="121390"/>
                </a:lnTo>
                <a:lnTo>
                  <a:pt x="123937" y="121023"/>
                </a:lnTo>
                <a:lnTo>
                  <a:pt x="126894" y="120667"/>
                </a:lnTo>
                <a:lnTo>
                  <a:pt x="129996" y="120323"/>
                </a:lnTo>
                <a:lnTo>
                  <a:pt x="133195" y="120002"/>
                </a:lnTo>
                <a:lnTo>
                  <a:pt x="136491" y="119692"/>
                </a:lnTo>
                <a:lnTo>
                  <a:pt x="138139" y="119543"/>
                </a:lnTo>
                <a:lnTo>
                  <a:pt x="139835" y="119405"/>
                </a:lnTo>
                <a:lnTo>
                  <a:pt x="141531" y="119279"/>
                </a:lnTo>
                <a:lnTo>
                  <a:pt x="143228" y="119153"/>
                </a:lnTo>
                <a:lnTo>
                  <a:pt x="144924" y="119038"/>
                </a:lnTo>
                <a:lnTo>
                  <a:pt x="146621" y="118924"/>
                </a:lnTo>
                <a:lnTo>
                  <a:pt x="148366" y="118832"/>
                </a:lnTo>
                <a:lnTo>
                  <a:pt x="150062" y="118740"/>
                </a:lnTo>
                <a:lnTo>
                  <a:pt x="151807" y="118660"/>
                </a:lnTo>
                <a:lnTo>
                  <a:pt x="153503" y="118591"/>
                </a:lnTo>
                <a:lnTo>
                  <a:pt x="155248" y="118534"/>
                </a:lnTo>
                <a:lnTo>
                  <a:pt x="156945" y="118488"/>
                </a:lnTo>
                <a:lnTo>
                  <a:pt x="158641" y="118453"/>
                </a:lnTo>
                <a:lnTo>
                  <a:pt x="160338" y="118430"/>
                </a:lnTo>
                <a:lnTo>
                  <a:pt x="162034" y="118419"/>
                </a:lnTo>
                <a:lnTo>
                  <a:pt x="163682" y="118430"/>
                </a:lnTo>
                <a:lnTo>
                  <a:pt x="165330" y="118442"/>
                </a:lnTo>
                <a:lnTo>
                  <a:pt x="166929" y="118476"/>
                </a:lnTo>
                <a:lnTo>
                  <a:pt x="167802" y="118580"/>
                </a:lnTo>
                <a:lnTo>
                  <a:pt x="168674" y="118694"/>
                </a:lnTo>
                <a:lnTo>
                  <a:pt x="169498" y="118809"/>
                </a:lnTo>
                <a:lnTo>
                  <a:pt x="170322" y="118924"/>
                </a:lnTo>
                <a:lnTo>
                  <a:pt x="171922" y="119187"/>
                </a:lnTo>
                <a:lnTo>
                  <a:pt x="173473" y="119463"/>
                </a:lnTo>
                <a:lnTo>
                  <a:pt x="174927" y="119761"/>
                </a:lnTo>
                <a:lnTo>
                  <a:pt x="176332" y="120071"/>
                </a:lnTo>
                <a:lnTo>
                  <a:pt x="177690" y="120403"/>
                </a:lnTo>
                <a:lnTo>
                  <a:pt x="178998" y="120747"/>
                </a:lnTo>
                <a:lnTo>
                  <a:pt x="180258" y="121103"/>
                </a:lnTo>
                <a:lnTo>
                  <a:pt x="181470" y="121470"/>
                </a:lnTo>
                <a:lnTo>
                  <a:pt x="182633" y="121860"/>
                </a:lnTo>
                <a:lnTo>
                  <a:pt x="183797" y="122250"/>
                </a:lnTo>
                <a:lnTo>
                  <a:pt x="184912" y="122640"/>
                </a:lnTo>
                <a:lnTo>
                  <a:pt x="186026" y="123053"/>
                </a:lnTo>
                <a:lnTo>
                  <a:pt x="188207" y="123867"/>
                </a:lnTo>
                <a:lnTo>
                  <a:pt x="192424" y="125542"/>
                </a:lnTo>
                <a:lnTo>
                  <a:pt x="194605" y="126368"/>
                </a:lnTo>
                <a:lnTo>
                  <a:pt x="195672" y="126781"/>
                </a:lnTo>
                <a:lnTo>
                  <a:pt x="196835" y="127182"/>
                </a:lnTo>
                <a:lnTo>
                  <a:pt x="197950" y="127572"/>
                </a:lnTo>
                <a:lnTo>
                  <a:pt x="199113" y="127951"/>
                </a:lnTo>
                <a:lnTo>
                  <a:pt x="200325" y="128329"/>
                </a:lnTo>
                <a:lnTo>
                  <a:pt x="201585" y="128685"/>
                </a:lnTo>
                <a:lnTo>
                  <a:pt x="202845" y="129040"/>
                </a:lnTo>
                <a:lnTo>
                  <a:pt x="204202" y="129373"/>
                </a:lnTo>
                <a:lnTo>
                  <a:pt x="205559" y="129694"/>
                </a:lnTo>
                <a:lnTo>
                  <a:pt x="207014" y="129992"/>
                </a:lnTo>
                <a:lnTo>
                  <a:pt x="208322" y="130245"/>
                </a:lnTo>
                <a:lnTo>
                  <a:pt x="209679" y="130474"/>
                </a:lnTo>
                <a:lnTo>
                  <a:pt x="211037" y="130692"/>
                </a:lnTo>
                <a:lnTo>
                  <a:pt x="212394" y="130899"/>
                </a:lnTo>
                <a:lnTo>
                  <a:pt x="213799" y="131082"/>
                </a:lnTo>
                <a:lnTo>
                  <a:pt x="215205" y="131254"/>
                </a:lnTo>
                <a:lnTo>
                  <a:pt x="216659" y="131415"/>
                </a:lnTo>
                <a:lnTo>
                  <a:pt x="218113" y="131552"/>
                </a:lnTo>
                <a:lnTo>
                  <a:pt x="219567" y="131679"/>
                </a:lnTo>
                <a:lnTo>
                  <a:pt x="221070" y="131782"/>
                </a:lnTo>
                <a:lnTo>
                  <a:pt x="222572" y="131874"/>
                </a:lnTo>
                <a:lnTo>
                  <a:pt x="224075" y="131954"/>
                </a:lnTo>
                <a:lnTo>
                  <a:pt x="225577" y="132011"/>
                </a:lnTo>
                <a:lnTo>
                  <a:pt x="227080" y="132057"/>
                </a:lnTo>
                <a:lnTo>
                  <a:pt x="228582" y="132092"/>
                </a:lnTo>
                <a:lnTo>
                  <a:pt x="230133" y="132103"/>
                </a:lnTo>
                <a:lnTo>
                  <a:pt x="231636" y="132103"/>
                </a:lnTo>
                <a:lnTo>
                  <a:pt x="233187" y="132092"/>
                </a:lnTo>
                <a:lnTo>
                  <a:pt x="234690" y="132069"/>
                </a:lnTo>
                <a:lnTo>
                  <a:pt x="236241" y="132023"/>
                </a:lnTo>
                <a:lnTo>
                  <a:pt x="237743" y="131954"/>
                </a:lnTo>
                <a:lnTo>
                  <a:pt x="239294" y="131885"/>
                </a:lnTo>
                <a:lnTo>
                  <a:pt x="240797" y="131793"/>
                </a:lnTo>
                <a:lnTo>
                  <a:pt x="242299" y="131690"/>
                </a:lnTo>
                <a:lnTo>
                  <a:pt x="243753" y="131564"/>
                </a:lnTo>
                <a:lnTo>
                  <a:pt x="245256" y="131438"/>
                </a:lnTo>
                <a:lnTo>
                  <a:pt x="246710" y="131277"/>
                </a:lnTo>
                <a:lnTo>
                  <a:pt x="248164" y="131117"/>
                </a:lnTo>
                <a:lnTo>
                  <a:pt x="249618" y="130944"/>
                </a:lnTo>
                <a:lnTo>
                  <a:pt x="251024" y="130749"/>
                </a:lnTo>
                <a:lnTo>
                  <a:pt x="252429" y="130532"/>
                </a:lnTo>
                <a:lnTo>
                  <a:pt x="253787" y="130314"/>
                </a:lnTo>
                <a:lnTo>
                  <a:pt x="255628" y="129992"/>
                </a:lnTo>
                <a:lnTo>
                  <a:pt x="257373" y="129671"/>
                </a:lnTo>
                <a:lnTo>
                  <a:pt x="259070" y="129327"/>
                </a:lnTo>
                <a:lnTo>
                  <a:pt x="260669" y="128972"/>
                </a:lnTo>
                <a:lnTo>
                  <a:pt x="262220" y="128616"/>
                </a:lnTo>
                <a:lnTo>
                  <a:pt x="263771" y="128238"/>
                </a:lnTo>
                <a:lnTo>
                  <a:pt x="265177" y="127859"/>
                </a:lnTo>
                <a:lnTo>
                  <a:pt x="266582" y="127469"/>
                </a:lnTo>
                <a:lnTo>
                  <a:pt x="267940" y="127068"/>
                </a:lnTo>
                <a:lnTo>
                  <a:pt x="269248" y="126655"/>
                </a:lnTo>
                <a:lnTo>
                  <a:pt x="270460" y="126230"/>
                </a:lnTo>
                <a:lnTo>
                  <a:pt x="271672" y="125806"/>
                </a:lnTo>
                <a:lnTo>
                  <a:pt x="272835" y="125381"/>
                </a:lnTo>
                <a:lnTo>
                  <a:pt x="273950" y="124946"/>
                </a:lnTo>
                <a:lnTo>
                  <a:pt x="275065" y="124498"/>
                </a:lnTo>
                <a:lnTo>
                  <a:pt x="276082" y="124051"/>
                </a:lnTo>
                <a:lnTo>
                  <a:pt x="277100" y="123592"/>
                </a:lnTo>
                <a:lnTo>
                  <a:pt x="278118" y="123133"/>
                </a:lnTo>
                <a:lnTo>
                  <a:pt x="279039" y="122663"/>
                </a:lnTo>
                <a:lnTo>
                  <a:pt x="280008" y="122204"/>
                </a:lnTo>
                <a:lnTo>
                  <a:pt x="281753" y="121252"/>
                </a:lnTo>
                <a:lnTo>
                  <a:pt x="283498" y="120300"/>
                </a:lnTo>
                <a:lnTo>
                  <a:pt x="285146" y="119337"/>
                </a:lnTo>
                <a:lnTo>
                  <a:pt x="286746" y="118373"/>
                </a:lnTo>
                <a:lnTo>
                  <a:pt x="289896" y="116446"/>
                </a:lnTo>
                <a:lnTo>
                  <a:pt x="290817" y="115918"/>
                </a:lnTo>
                <a:lnTo>
                  <a:pt x="291835" y="115356"/>
                </a:lnTo>
                <a:lnTo>
                  <a:pt x="292901" y="114794"/>
                </a:lnTo>
                <a:lnTo>
                  <a:pt x="294065" y="114209"/>
                </a:lnTo>
                <a:lnTo>
                  <a:pt x="295325" y="113613"/>
                </a:lnTo>
                <a:lnTo>
                  <a:pt x="296682" y="113005"/>
                </a:lnTo>
                <a:lnTo>
                  <a:pt x="298088" y="112409"/>
                </a:lnTo>
                <a:lnTo>
                  <a:pt x="299590" y="111812"/>
                </a:lnTo>
                <a:lnTo>
                  <a:pt x="301141" y="111216"/>
                </a:lnTo>
                <a:lnTo>
                  <a:pt x="302789" y="110619"/>
                </a:lnTo>
                <a:lnTo>
                  <a:pt x="304486" y="110046"/>
                </a:lnTo>
                <a:lnTo>
                  <a:pt x="306279" y="109495"/>
                </a:lnTo>
                <a:lnTo>
                  <a:pt x="308121" y="108956"/>
                </a:lnTo>
                <a:lnTo>
                  <a:pt x="309090" y="108692"/>
                </a:lnTo>
                <a:lnTo>
                  <a:pt x="310011" y="108440"/>
                </a:lnTo>
                <a:lnTo>
                  <a:pt x="311029" y="108188"/>
                </a:lnTo>
                <a:lnTo>
                  <a:pt x="311998" y="107947"/>
                </a:lnTo>
                <a:lnTo>
                  <a:pt x="313016" y="107717"/>
                </a:lnTo>
                <a:lnTo>
                  <a:pt x="314034" y="107488"/>
                </a:lnTo>
                <a:lnTo>
                  <a:pt x="315100" y="107270"/>
                </a:lnTo>
                <a:lnTo>
                  <a:pt x="316118" y="107063"/>
                </a:lnTo>
                <a:lnTo>
                  <a:pt x="317185" y="106868"/>
                </a:lnTo>
                <a:lnTo>
                  <a:pt x="318251" y="106673"/>
                </a:lnTo>
                <a:lnTo>
                  <a:pt x="319366" y="106501"/>
                </a:lnTo>
                <a:lnTo>
                  <a:pt x="320480" y="106329"/>
                </a:lnTo>
                <a:lnTo>
                  <a:pt x="321595" y="106180"/>
                </a:lnTo>
                <a:lnTo>
                  <a:pt x="322710" y="106031"/>
                </a:lnTo>
                <a:lnTo>
                  <a:pt x="323873" y="105905"/>
                </a:lnTo>
                <a:lnTo>
                  <a:pt x="325037" y="105779"/>
                </a:lnTo>
                <a:lnTo>
                  <a:pt x="326200" y="105676"/>
                </a:lnTo>
                <a:lnTo>
                  <a:pt x="327363" y="105584"/>
                </a:lnTo>
                <a:lnTo>
                  <a:pt x="328575" y="105503"/>
                </a:lnTo>
                <a:lnTo>
                  <a:pt x="329738" y="105435"/>
                </a:lnTo>
                <a:lnTo>
                  <a:pt x="330998" y="105389"/>
                </a:lnTo>
                <a:lnTo>
                  <a:pt x="332210" y="105354"/>
                </a:lnTo>
                <a:lnTo>
                  <a:pt x="333422" y="105343"/>
                </a:lnTo>
                <a:lnTo>
                  <a:pt x="334682" y="105331"/>
                </a:lnTo>
                <a:lnTo>
                  <a:pt x="335942" y="105354"/>
                </a:lnTo>
                <a:lnTo>
                  <a:pt x="337202" y="105389"/>
                </a:lnTo>
                <a:lnTo>
                  <a:pt x="338463" y="105435"/>
                </a:lnTo>
                <a:lnTo>
                  <a:pt x="339723" y="105503"/>
                </a:lnTo>
                <a:lnTo>
                  <a:pt x="341031" y="105584"/>
                </a:lnTo>
                <a:lnTo>
                  <a:pt x="342340" y="105687"/>
                </a:lnTo>
                <a:lnTo>
                  <a:pt x="343649" y="105813"/>
                </a:lnTo>
                <a:lnTo>
                  <a:pt x="344958" y="105962"/>
                </a:lnTo>
                <a:lnTo>
                  <a:pt x="346266" y="106123"/>
                </a:lnTo>
                <a:lnTo>
                  <a:pt x="347575" y="106318"/>
                </a:lnTo>
                <a:lnTo>
                  <a:pt x="348932" y="106524"/>
                </a:lnTo>
                <a:lnTo>
                  <a:pt x="350289" y="106754"/>
                </a:lnTo>
                <a:lnTo>
                  <a:pt x="351598" y="107006"/>
                </a:lnTo>
                <a:lnTo>
                  <a:pt x="352955" y="107270"/>
                </a:lnTo>
                <a:lnTo>
                  <a:pt x="355427" y="107809"/>
                </a:lnTo>
                <a:lnTo>
                  <a:pt x="357705" y="108337"/>
                </a:lnTo>
                <a:lnTo>
                  <a:pt x="359886" y="108876"/>
                </a:lnTo>
                <a:lnTo>
                  <a:pt x="361970" y="109426"/>
                </a:lnTo>
                <a:lnTo>
                  <a:pt x="363958" y="109977"/>
                </a:lnTo>
                <a:lnTo>
                  <a:pt x="365848" y="110527"/>
                </a:lnTo>
                <a:lnTo>
                  <a:pt x="367641" y="111089"/>
                </a:lnTo>
                <a:lnTo>
                  <a:pt x="369386" y="111652"/>
                </a:lnTo>
                <a:lnTo>
                  <a:pt x="371083" y="112214"/>
                </a:lnTo>
                <a:lnTo>
                  <a:pt x="372682" y="112776"/>
                </a:lnTo>
                <a:lnTo>
                  <a:pt x="374281" y="113338"/>
                </a:lnTo>
                <a:lnTo>
                  <a:pt x="375784" y="113911"/>
                </a:lnTo>
                <a:lnTo>
                  <a:pt x="381843" y="116159"/>
                </a:lnTo>
                <a:lnTo>
                  <a:pt x="383345" y="116721"/>
                </a:lnTo>
                <a:lnTo>
                  <a:pt x="384896" y="117272"/>
                </a:lnTo>
                <a:lnTo>
                  <a:pt x="386496" y="117823"/>
                </a:lnTo>
                <a:lnTo>
                  <a:pt x="388095" y="118373"/>
                </a:lnTo>
                <a:lnTo>
                  <a:pt x="389792" y="118912"/>
                </a:lnTo>
                <a:lnTo>
                  <a:pt x="391537" y="119440"/>
                </a:lnTo>
                <a:lnTo>
                  <a:pt x="393330" y="119979"/>
                </a:lnTo>
                <a:lnTo>
                  <a:pt x="395220" y="120495"/>
                </a:lnTo>
                <a:lnTo>
                  <a:pt x="397208" y="121011"/>
                </a:lnTo>
                <a:lnTo>
                  <a:pt x="399292" y="121516"/>
                </a:lnTo>
                <a:lnTo>
                  <a:pt x="401473" y="122021"/>
                </a:lnTo>
                <a:lnTo>
                  <a:pt x="403799" y="122502"/>
                </a:lnTo>
                <a:lnTo>
                  <a:pt x="405011" y="122743"/>
                </a:lnTo>
                <a:lnTo>
                  <a:pt x="406223" y="122984"/>
                </a:lnTo>
                <a:lnTo>
                  <a:pt x="407532" y="123225"/>
                </a:lnTo>
                <a:lnTo>
                  <a:pt x="408840" y="123454"/>
                </a:lnTo>
                <a:lnTo>
                  <a:pt x="410149" y="123684"/>
                </a:lnTo>
                <a:lnTo>
                  <a:pt x="411554" y="123913"/>
                </a:lnTo>
                <a:lnTo>
                  <a:pt x="412960" y="124131"/>
                </a:lnTo>
                <a:lnTo>
                  <a:pt x="414463" y="124361"/>
                </a:lnTo>
                <a:lnTo>
                  <a:pt x="416353" y="124624"/>
                </a:lnTo>
                <a:lnTo>
                  <a:pt x="418195" y="124877"/>
                </a:lnTo>
                <a:lnTo>
                  <a:pt x="420037" y="125106"/>
                </a:lnTo>
                <a:lnTo>
                  <a:pt x="421878" y="125313"/>
                </a:lnTo>
                <a:lnTo>
                  <a:pt x="423720" y="125508"/>
                </a:lnTo>
                <a:lnTo>
                  <a:pt x="425514" y="125680"/>
                </a:lnTo>
                <a:lnTo>
                  <a:pt x="427259" y="125829"/>
                </a:lnTo>
                <a:lnTo>
                  <a:pt x="429052" y="125966"/>
                </a:lnTo>
                <a:lnTo>
                  <a:pt x="430797" y="126081"/>
                </a:lnTo>
                <a:lnTo>
                  <a:pt x="432493" y="126173"/>
                </a:lnTo>
                <a:lnTo>
                  <a:pt x="434190" y="126253"/>
                </a:lnTo>
                <a:lnTo>
                  <a:pt x="435886" y="126311"/>
                </a:lnTo>
                <a:lnTo>
                  <a:pt x="437534" y="126356"/>
                </a:lnTo>
                <a:lnTo>
                  <a:pt x="439182" y="126391"/>
                </a:lnTo>
                <a:lnTo>
                  <a:pt x="440782" y="126402"/>
                </a:lnTo>
                <a:lnTo>
                  <a:pt x="442381" y="126391"/>
                </a:lnTo>
                <a:lnTo>
                  <a:pt x="443981" y="126368"/>
                </a:lnTo>
                <a:lnTo>
                  <a:pt x="445532" y="126333"/>
                </a:lnTo>
                <a:lnTo>
                  <a:pt x="447083" y="126288"/>
                </a:lnTo>
                <a:lnTo>
                  <a:pt x="448585" y="126219"/>
                </a:lnTo>
                <a:lnTo>
                  <a:pt x="450088" y="126150"/>
                </a:lnTo>
                <a:lnTo>
                  <a:pt x="451590" y="126058"/>
                </a:lnTo>
                <a:lnTo>
                  <a:pt x="453044" y="125943"/>
                </a:lnTo>
                <a:lnTo>
                  <a:pt x="454450" y="125829"/>
                </a:lnTo>
                <a:lnTo>
                  <a:pt x="455856" y="125703"/>
                </a:lnTo>
                <a:lnTo>
                  <a:pt x="457261" y="125553"/>
                </a:lnTo>
                <a:lnTo>
                  <a:pt x="458618" y="125393"/>
                </a:lnTo>
                <a:lnTo>
                  <a:pt x="459975" y="125232"/>
                </a:lnTo>
                <a:lnTo>
                  <a:pt x="461284" y="125049"/>
                </a:lnTo>
                <a:lnTo>
                  <a:pt x="462593" y="124854"/>
                </a:lnTo>
                <a:lnTo>
                  <a:pt x="463901" y="124659"/>
                </a:lnTo>
                <a:lnTo>
                  <a:pt x="465162" y="124452"/>
                </a:lnTo>
                <a:lnTo>
                  <a:pt x="466373" y="124223"/>
                </a:lnTo>
                <a:lnTo>
                  <a:pt x="467585" y="123994"/>
                </a:lnTo>
                <a:lnTo>
                  <a:pt x="468797" y="123753"/>
                </a:lnTo>
                <a:lnTo>
                  <a:pt x="469960" y="123512"/>
                </a:lnTo>
                <a:lnTo>
                  <a:pt x="471123" y="123248"/>
                </a:lnTo>
                <a:lnTo>
                  <a:pt x="472238" y="122984"/>
                </a:lnTo>
                <a:lnTo>
                  <a:pt x="473353" y="122709"/>
                </a:lnTo>
                <a:lnTo>
                  <a:pt x="474419" y="122434"/>
                </a:lnTo>
                <a:lnTo>
                  <a:pt x="475486" y="122135"/>
                </a:lnTo>
                <a:lnTo>
                  <a:pt x="476503" y="121849"/>
                </a:lnTo>
                <a:lnTo>
                  <a:pt x="477521" y="121539"/>
                </a:lnTo>
                <a:lnTo>
                  <a:pt x="478491" y="121241"/>
                </a:lnTo>
                <a:lnTo>
                  <a:pt x="479460" y="120919"/>
                </a:lnTo>
                <a:lnTo>
                  <a:pt x="480381" y="120598"/>
                </a:lnTo>
                <a:lnTo>
                  <a:pt x="481302" y="120277"/>
                </a:lnTo>
                <a:lnTo>
                  <a:pt x="482223" y="119956"/>
                </a:lnTo>
                <a:lnTo>
                  <a:pt x="483095" y="119612"/>
                </a:lnTo>
                <a:lnTo>
                  <a:pt x="483919" y="119279"/>
                </a:lnTo>
                <a:lnTo>
                  <a:pt x="485519" y="118591"/>
                </a:lnTo>
                <a:lnTo>
                  <a:pt x="487021" y="117903"/>
                </a:lnTo>
                <a:lnTo>
                  <a:pt x="488427" y="117192"/>
                </a:lnTo>
                <a:lnTo>
                  <a:pt x="489736" y="116481"/>
                </a:lnTo>
                <a:lnTo>
                  <a:pt x="490947" y="115769"/>
                </a:lnTo>
                <a:lnTo>
                  <a:pt x="492062" y="115047"/>
                </a:lnTo>
                <a:lnTo>
                  <a:pt x="493080" y="114336"/>
                </a:lnTo>
                <a:lnTo>
                  <a:pt x="493856" y="113716"/>
                </a:lnTo>
                <a:lnTo>
                  <a:pt x="494631" y="113108"/>
                </a:lnTo>
                <a:lnTo>
                  <a:pt x="495358" y="112489"/>
                </a:lnTo>
                <a:lnTo>
                  <a:pt x="496037" y="111869"/>
                </a:lnTo>
                <a:lnTo>
                  <a:pt x="497345" y="110619"/>
                </a:lnTo>
                <a:lnTo>
                  <a:pt x="498557" y="109357"/>
                </a:lnTo>
                <a:lnTo>
                  <a:pt x="499720" y="108096"/>
                </a:lnTo>
                <a:lnTo>
                  <a:pt x="500835" y="106834"/>
                </a:lnTo>
                <a:lnTo>
                  <a:pt x="503113" y="104311"/>
                </a:lnTo>
                <a:lnTo>
                  <a:pt x="504276" y="103049"/>
                </a:lnTo>
                <a:lnTo>
                  <a:pt x="505537" y="101799"/>
                </a:lnTo>
                <a:lnTo>
                  <a:pt x="506215" y="101179"/>
                </a:lnTo>
                <a:lnTo>
                  <a:pt x="506894" y="100548"/>
                </a:lnTo>
                <a:lnTo>
                  <a:pt x="507621" y="99929"/>
                </a:lnTo>
                <a:lnTo>
                  <a:pt x="508348" y="99321"/>
                </a:lnTo>
                <a:lnTo>
                  <a:pt x="509123" y="98702"/>
                </a:lnTo>
                <a:lnTo>
                  <a:pt x="509947" y="98094"/>
                </a:lnTo>
                <a:lnTo>
                  <a:pt x="510820" y="97486"/>
                </a:lnTo>
                <a:lnTo>
                  <a:pt x="511741" y="96878"/>
                </a:lnTo>
                <a:lnTo>
                  <a:pt x="512710" y="96281"/>
                </a:lnTo>
                <a:lnTo>
                  <a:pt x="513728" y="95685"/>
                </a:lnTo>
                <a:lnTo>
                  <a:pt x="514794" y="95088"/>
                </a:lnTo>
                <a:lnTo>
                  <a:pt x="515958" y="94504"/>
                </a:lnTo>
                <a:lnTo>
                  <a:pt x="517218" y="93884"/>
                </a:lnTo>
                <a:lnTo>
                  <a:pt x="518623" y="93265"/>
                </a:lnTo>
                <a:lnTo>
                  <a:pt x="520174" y="92657"/>
                </a:lnTo>
                <a:lnTo>
                  <a:pt x="521822" y="92049"/>
                </a:lnTo>
                <a:lnTo>
                  <a:pt x="523567" y="91452"/>
                </a:lnTo>
                <a:lnTo>
                  <a:pt x="525458" y="90867"/>
                </a:lnTo>
                <a:lnTo>
                  <a:pt x="527396" y="90294"/>
                </a:lnTo>
                <a:lnTo>
                  <a:pt x="529432" y="89743"/>
                </a:lnTo>
                <a:lnTo>
                  <a:pt x="531565" y="89193"/>
                </a:lnTo>
                <a:lnTo>
                  <a:pt x="532680" y="88929"/>
                </a:lnTo>
                <a:lnTo>
                  <a:pt x="533794" y="88677"/>
                </a:lnTo>
                <a:lnTo>
                  <a:pt x="534958" y="88424"/>
                </a:lnTo>
                <a:lnTo>
                  <a:pt x="536121" y="88172"/>
                </a:lnTo>
                <a:lnTo>
                  <a:pt x="537284" y="87931"/>
                </a:lnTo>
                <a:lnTo>
                  <a:pt x="538496" y="87702"/>
                </a:lnTo>
                <a:lnTo>
                  <a:pt x="539708" y="87472"/>
                </a:lnTo>
                <a:lnTo>
                  <a:pt x="540968" y="87243"/>
                </a:lnTo>
                <a:lnTo>
                  <a:pt x="542180" y="87036"/>
                </a:lnTo>
                <a:lnTo>
                  <a:pt x="543488" y="86818"/>
                </a:lnTo>
                <a:lnTo>
                  <a:pt x="544748" y="86623"/>
                </a:lnTo>
                <a:lnTo>
                  <a:pt x="546057" y="86428"/>
                </a:lnTo>
                <a:lnTo>
                  <a:pt x="547366" y="86245"/>
                </a:lnTo>
                <a:lnTo>
                  <a:pt x="548674" y="86061"/>
                </a:lnTo>
                <a:lnTo>
                  <a:pt x="550032" y="85901"/>
                </a:lnTo>
                <a:lnTo>
                  <a:pt x="551340" y="85740"/>
                </a:lnTo>
                <a:lnTo>
                  <a:pt x="552697" y="85591"/>
                </a:lnTo>
                <a:lnTo>
                  <a:pt x="554103" y="85442"/>
                </a:lnTo>
                <a:lnTo>
                  <a:pt x="555460" y="85316"/>
                </a:lnTo>
                <a:lnTo>
                  <a:pt x="556866" y="85190"/>
                </a:lnTo>
                <a:lnTo>
                  <a:pt x="558271" y="85075"/>
                </a:lnTo>
                <a:lnTo>
                  <a:pt x="559677" y="84972"/>
                </a:lnTo>
                <a:lnTo>
                  <a:pt x="561083" y="84891"/>
                </a:lnTo>
                <a:lnTo>
                  <a:pt x="562488" y="84800"/>
                </a:lnTo>
                <a:lnTo>
                  <a:pt x="563942" y="84731"/>
                </a:lnTo>
                <a:lnTo>
                  <a:pt x="565396" y="84673"/>
                </a:lnTo>
                <a:lnTo>
                  <a:pt x="566802" y="84628"/>
                </a:lnTo>
                <a:lnTo>
                  <a:pt x="568256" y="84593"/>
                </a:lnTo>
                <a:lnTo>
                  <a:pt x="569710" y="84570"/>
                </a:lnTo>
                <a:lnTo>
                  <a:pt x="572618" y="84570"/>
                </a:lnTo>
                <a:lnTo>
                  <a:pt x="574072" y="84582"/>
                </a:lnTo>
                <a:lnTo>
                  <a:pt x="575575" y="84616"/>
                </a:lnTo>
                <a:lnTo>
                  <a:pt x="577029" y="84662"/>
                </a:lnTo>
                <a:lnTo>
                  <a:pt x="578483" y="84708"/>
                </a:lnTo>
                <a:lnTo>
                  <a:pt x="579937" y="84788"/>
                </a:lnTo>
                <a:lnTo>
                  <a:pt x="581440" y="84868"/>
                </a:lnTo>
                <a:lnTo>
                  <a:pt x="582894" y="84972"/>
                </a:lnTo>
                <a:lnTo>
                  <a:pt x="584348" y="85086"/>
                </a:lnTo>
                <a:lnTo>
                  <a:pt x="585802" y="85213"/>
                </a:lnTo>
                <a:lnTo>
                  <a:pt x="587256" y="85362"/>
                </a:lnTo>
                <a:lnTo>
                  <a:pt x="588710" y="85511"/>
                </a:lnTo>
                <a:lnTo>
                  <a:pt x="590164" y="85694"/>
                </a:lnTo>
                <a:lnTo>
                  <a:pt x="591618" y="85889"/>
                </a:lnTo>
                <a:lnTo>
                  <a:pt x="593072" y="86096"/>
                </a:lnTo>
                <a:lnTo>
                  <a:pt x="594478" y="86314"/>
                </a:lnTo>
                <a:lnTo>
                  <a:pt x="596078" y="86589"/>
                </a:lnTo>
                <a:lnTo>
                  <a:pt x="597629" y="86864"/>
                </a:lnTo>
                <a:lnTo>
                  <a:pt x="599131" y="87151"/>
                </a:lnTo>
                <a:lnTo>
                  <a:pt x="600585" y="87461"/>
                </a:lnTo>
                <a:lnTo>
                  <a:pt x="602039" y="87759"/>
                </a:lnTo>
                <a:lnTo>
                  <a:pt x="603445" y="88080"/>
                </a:lnTo>
                <a:lnTo>
                  <a:pt x="604850" y="88401"/>
                </a:lnTo>
                <a:lnTo>
                  <a:pt x="606256" y="88734"/>
                </a:lnTo>
                <a:lnTo>
                  <a:pt x="608970" y="89411"/>
                </a:lnTo>
                <a:lnTo>
                  <a:pt x="611636" y="90099"/>
                </a:lnTo>
                <a:lnTo>
                  <a:pt x="614302" y="90787"/>
                </a:lnTo>
                <a:lnTo>
                  <a:pt x="616968" y="91475"/>
                </a:lnTo>
                <a:lnTo>
                  <a:pt x="619682" y="92152"/>
                </a:lnTo>
                <a:lnTo>
                  <a:pt x="621088" y="92485"/>
                </a:lnTo>
                <a:lnTo>
                  <a:pt x="622493" y="92806"/>
                </a:lnTo>
                <a:lnTo>
                  <a:pt x="623899" y="93127"/>
                </a:lnTo>
                <a:lnTo>
                  <a:pt x="625353" y="93437"/>
                </a:lnTo>
                <a:lnTo>
                  <a:pt x="626807" y="93735"/>
                </a:lnTo>
                <a:lnTo>
                  <a:pt x="628310" y="94022"/>
                </a:lnTo>
                <a:lnTo>
                  <a:pt x="629861" y="94297"/>
                </a:lnTo>
                <a:lnTo>
                  <a:pt x="631460" y="94572"/>
                </a:lnTo>
                <a:lnTo>
                  <a:pt x="633060" y="94825"/>
                </a:lnTo>
                <a:lnTo>
                  <a:pt x="634708" y="95066"/>
                </a:lnTo>
                <a:lnTo>
                  <a:pt x="636404" y="95283"/>
                </a:lnTo>
                <a:lnTo>
                  <a:pt x="638149" y="95490"/>
                </a:lnTo>
                <a:lnTo>
                  <a:pt x="639991" y="95685"/>
                </a:lnTo>
                <a:lnTo>
                  <a:pt x="641833" y="95857"/>
                </a:lnTo>
                <a:lnTo>
                  <a:pt x="643626" y="96006"/>
                </a:lnTo>
                <a:lnTo>
                  <a:pt x="645419" y="96121"/>
                </a:lnTo>
                <a:lnTo>
                  <a:pt x="647213" y="96224"/>
                </a:lnTo>
                <a:lnTo>
                  <a:pt x="649006" y="96304"/>
                </a:lnTo>
                <a:lnTo>
                  <a:pt x="650799" y="96350"/>
                </a:lnTo>
                <a:lnTo>
                  <a:pt x="652544" y="96385"/>
                </a:lnTo>
                <a:lnTo>
                  <a:pt x="654289" y="96396"/>
                </a:lnTo>
                <a:lnTo>
                  <a:pt x="656034" y="96396"/>
                </a:lnTo>
                <a:lnTo>
                  <a:pt x="657779" y="96362"/>
                </a:lnTo>
                <a:lnTo>
                  <a:pt x="659476" y="96316"/>
                </a:lnTo>
                <a:lnTo>
                  <a:pt x="661172" y="96258"/>
                </a:lnTo>
                <a:lnTo>
                  <a:pt x="662868" y="96178"/>
                </a:lnTo>
                <a:lnTo>
                  <a:pt x="664565" y="96086"/>
                </a:lnTo>
                <a:lnTo>
                  <a:pt x="666213" y="95972"/>
                </a:lnTo>
                <a:lnTo>
                  <a:pt x="667861" y="95846"/>
                </a:lnTo>
                <a:lnTo>
                  <a:pt x="669509" y="95696"/>
                </a:lnTo>
                <a:lnTo>
                  <a:pt x="671108" y="95547"/>
                </a:lnTo>
                <a:lnTo>
                  <a:pt x="672708" y="95375"/>
                </a:lnTo>
                <a:lnTo>
                  <a:pt x="674259" y="95192"/>
                </a:lnTo>
                <a:lnTo>
                  <a:pt x="675858" y="94997"/>
                </a:lnTo>
                <a:lnTo>
                  <a:pt x="677361" y="94790"/>
                </a:lnTo>
                <a:lnTo>
                  <a:pt x="678912" y="94572"/>
                </a:lnTo>
                <a:lnTo>
                  <a:pt x="680414" y="94343"/>
                </a:lnTo>
                <a:lnTo>
                  <a:pt x="681868" y="94102"/>
                </a:lnTo>
                <a:lnTo>
                  <a:pt x="683322" y="93850"/>
                </a:lnTo>
                <a:lnTo>
                  <a:pt x="684777" y="93597"/>
                </a:lnTo>
                <a:lnTo>
                  <a:pt x="686182" y="93334"/>
                </a:lnTo>
                <a:lnTo>
                  <a:pt x="687539" y="93070"/>
                </a:lnTo>
                <a:lnTo>
                  <a:pt x="688896" y="92783"/>
                </a:lnTo>
                <a:lnTo>
                  <a:pt x="690254" y="92508"/>
                </a:lnTo>
                <a:lnTo>
                  <a:pt x="691562" y="92221"/>
                </a:lnTo>
                <a:lnTo>
                  <a:pt x="692822" y="91923"/>
                </a:lnTo>
                <a:lnTo>
                  <a:pt x="696167" y="91131"/>
                </a:lnTo>
                <a:lnTo>
                  <a:pt x="699414" y="90317"/>
                </a:lnTo>
                <a:lnTo>
                  <a:pt x="702565" y="89502"/>
                </a:lnTo>
                <a:lnTo>
                  <a:pt x="705618" y="88665"/>
                </a:lnTo>
                <a:lnTo>
                  <a:pt x="708575" y="87805"/>
                </a:lnTo>
                <a:lnTo>
                  <a:pt x="711435" y="86945"/>
                </a:lnTo>
                <a:lnTo>
                  <a:pt x="714197" y="86061"/>
                </a:lnTo>
                <a:lnTo>
                  <a:pt x="716912" y="85167"/>
                </a:lnTo>
                <a:lnTo>
                  <a:pt x="719529" y="84261"/>
                </a:lnTo>
                <a:lnTo>
                  <a:pt x="722050" y="83343"/>
                </a:lnTo>
                <a:lnTo>
                  <a:pt x="724473" y="82402"/>
                </a:lnTo>
                <a:lnTo>
                  <a:pt x="726848" y="81462"/>
                </a:lnTo>
                <a:lnTo>
                  <a:pt x="729078" y="80510"/>
                </a:lnTo>
                <a:lnTo>
                  <a:pt x="731259" y="79546"/>
                </a:lnTo>
                <a:lnTo>
                  <a:pt x="733391" y="78560"/>
                </a:lnTo>
                <a:lnTo>
                  <a:pt x="735427" y="77573"/>
                </a:lnTo>
                <a:lnTo>
                  <a:pt x="737366" y="76576"/>
                </a:lnTo>
                <a:lnTo>
                  <a:pt x="739208" y="75578"/>
                </a:lnTo>
                <a:lnTo>
                  <a:pt x="741001" y="74557"/>
                </a:lnTo>
                <a:lnTo>
                  <a:pt x="742697" y="73536"/>
                </a:lnTo>
                <a:lnTo>
                  <a:pt x="744345" y="72504"/>
                </a:lnTo>
                <a:lnTo>
                  <a:pt x="745896" y="71460"/>
                </a:lnTo>
                <a:lnTo>
                  <a:pt x="747399" y="70405"/>
                </a:lnTo>
                <a:lnTo>
                  <a:pt x="748805" y="69349"/>
                </a:lnTo>
                <a:lnTo>
                  <a:pt x="750113" y="68294"/>
                </a:lnTo>
                <a:lnTo>
                  <a:pt x="751374" y="67216"/>
                </a:lnTo>
                <a:lnTo>
                  <a:pt x="752585" y="66149"/>
                </a:lnTo>
                <a:lnTo>
                  <a:pt x="753700" y="65059"/>
                </a:lnTo>
                <a:lnTo>
                  <a:pt x="754766" y="63981"/>
                </a:lnTo>
                <a:lnTo>
                  <a:pt x="755736" y="62880"/>
                </a:lnTo>
                <a:lnTo>
                  <a:pt x="756657" y="61790"/>
                </a:lnTo>
                <a:lnTo>
                  <a:pt x="757481" y="60689"/>
                </a:lnTo>
                <a:lnTo>
                  <a:pt x="758256" y="59577"/>
                </a:lnTo>
                <a:lnTo>
                  <a:pt x="758983" y="58475"/>
                </a:lnTo>
                <a:lnTo>
                  <a:pt x="759662" y="57363"/>
                </a:lnTo>
                <a:lnTo>
                  <a:pt x="760243" y="56250"/>
                </a:lnTo>
                <a:lnTo>
                  <a:pt x="760777" y="55126"/>
                </a:lnTo>
                <a:lnTo>
                  <a:pt x="761261" y="54014"/>
                </a:lnTo>
                <a:lnTo>
                  <a:pt x="761649" y="52889"/>
                </a:lnTo>
                <a:lnTo>
                  <a:pt x="761988" y="51765"/>
                </a:lnTo>
                <a:lnTo>
                  <a:pt x="762279" y="50641"/>
                </a:lnTo>
                <a:lnTo>
                  <a:pt x="762521" y="49517"/>
                </a:lnTo>
                <a:lnTo>
                  <a:pt x="762667" y="48393"/>
                </a:lnTo>
                <a:lnTo>
                  <a:pt x="762812" y="47269"/>
                </a:lnTo>
                <a:lnTo>
                  <a:pt x="762861" y="46145"/>
                </a:lnTo>
                <a:lnTo>
                  <a:pt x="762861" y="45021"/>
                </a:lnTo>
                <a:lnTo>
                  <a:pt x="762812" y="43908"/>
                </a:lnTo>
                <a:lnTo>
                  <a:pt x="762715" y="42784"/>
                </a:lnTo>
                <a:lnTo>
                  <a:pt x="762570" y="41672"/>
                </a:lnTo>
                <a:lnTo>
                  <a:pt x="762376" y="40547"/>
                </a:lnTo>
                <a:lnTo>
                  <a:pt x="762134" y="39435"/>
                </a:lnTo>
                <a:lnTo>
                  <a:pt x="761843" y="38334"/>
                </a:lnTo>
                <a:lnTo>
                  <a:pt x="761455" y="37221"/>
                </a:lnTo>
                <a:lnTo>
                  <a:pt x="761067" y="36120"/>
                </a:lnTo>
                <a:lnTo>
                  <a:pt x="760631" y="35030"/>
                </a:lnTo>
                <a:lnTo>
                  <a:pt x="760146" y="33929"/>
                </a:lnTo>
                <a:lnTo>
                  <a:pt x="759613" y="32839"/>
                </a:lnTo>
                <a:lnTo>
                  <a:pt x="759032" y="31761"/>
                </a:lnTo>
                <a:lnTo>
                  <a:pt x="758402" y="30683"/>
                </a:lnTo>
                <a:lnTo>
                  <a:pt x="757771" y="29616"/>
                </a:lnTo>
                <a:lnTo>
                  <a:pt x="757044" y="28550"/>
                </a:lnTo>
                <a:lnTo>
                  <a:pt x="756317" y="27494"/>
                </a:lnTo>
                <a:lnTo>
                  <a:pt x="755542" y="26439"/>
                </a:lnTo>
                <a:lnTo>
                  <a:pt x="754718" y="25407"/>
                </a:lnTo>
                <a:lnTo>
                  <a:pt x="753312" y="23744"/>
                </a:lnTo>
                <a:lnTo>
                  <a:pt x="751810" y="22092"/>
                </a:lnTo>
                <a:lnTo>
                  <a:pt x="750210" y="20440"/>
                </a:lnTo>
                <a:lnTo>
                  <a:pt x="748514" y="18811"/>
                </a:lnTo>
                <a:lnTo>
                  <a:pt x="746720" y="17183"/>
                </a:lnTo>
                <a:lnTo>
                  <a:pt x="744830" y="15565"/>
                </a:lnTo>
                <a:lnTo>
                  <a:pt x="742843" y="13959"/>
                </a:lnTo>
                <a:lnTo>
                  <a:pt x="740759" y="12365"/>
                </a:lnTo>
                <a:lnTo>
                  <a:pt x="738578" y="10782"/>
                </a:lnTo>
                <a:lnTo>
                  <a:pt x="736300" y="9199"/>
                </a:lnTo>
                <a:lnTo>
                  <a:pt x="733925" y="7639"/>
                </a:lnTo>
                <a:lnTo>
                  <a:pt x="731453" y="6079"/>
                </a:lnTo>
                <a:lnTo>
                  <a:pt x="728884" y="4542"/>
                </a:lnTo>
                <a:lnTo>
                  <a:pt x="726218" y="3017"/>
                </a:lnTo>
                <a:lnTo>
                  <a:pt x="723407" y="1503"/>
                </a:lnTo>
                <a:lnTo>
                  <a:pt x="7205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 rot="10800000">
            <a:off x="3366556" y="4511859"/>
            <a:ext cx="389359" cy="150325"/>
          </a:xfrm>
          <a:custGeom>
            <a:avLst/>
            <a:gdLst/>
            <a:ahLst/>
            <a:cxnLst/>
            <a:rect l="l" t="t" r="r" b="b"/>
            <a:pathLst>
              <a:path w="178610" h="18124" extrusionOk="0">
                <a:moveTo>
                  <a:pt x="125245" y="0"/>
                </a:moveTo>
                <a:lnTo>
                  <a:pt x="125051" y="12"/>
                </a:lnTo>
                <a:lnTo>
                  <a:pt x="124906" y="23"/>
                </a:lnTo>
                <a:lnTo>
                  <a:pt x="124615" y="69"/>
                </a:lnTo>
                <a:lnTo>
                  <a:pt x="124373" y="138"/>
                </a:lnTo>
                <a:lnTo>
                  <a:pt x="124324" y="172"/>
                </a:lnTo>
                <a:lnTo>
                  <a:pt x="124276" y="207"/>
                </a:lnTo>
                <a:lnTo>
                  <a:pt x="124276" y="252"/>
                </a:lnTo>
                <a:lnTo>
                  <a:pt x="124276" y="298"/>
                </a:lnTo>
                <a:lnTo>
                  <a:pt x="124324" y="344"/>
                </a:lnTo>
                <a:lnTo>
                  <a:pt x="124470" y="390"/>
                </a:lnTo>
                <a:lnTo>
                  <a:pt x="126602" y="1113"/>
                </a:lnTo>
                <a:lnTo>
                  <a:pt x="128735" y="1824"/>
                </a:lnTo>
                <a:lnTo>
                  <a:pt x="129753" y="2179"/>
                </a:lnTo>
                <a:lnTo>
                  <a:pt x="130722" y="2535"/>
                </a:lnTo>
                <a:lnTo>
                  <a:pt x="131643" y="2902"/>
                </a:lnTo>
                <a:lnTo>
                  <a:pt x="132564" y="3258"/>
                </a:lnTo>
                <a:lnTo>
                  <a:pt x="133437" y="3625"/>
                </a:lnTo>
                <a:lnTo>
                  <a:pt x="134261" y="4003"/>
                </a:lnTo>
                <a:lnTo>
                  <a:pt x="134988" y="4393"/>
                </a:lnTo>
                <a:lnTo>
                  <a:pt x="135715" y="4783"/>
                </a:lnTo>
                <a:lnTo>
                  <a:pt x="136345" y="5185"/>
                </a:lnTo>
                <a:lnTo>
                  <a:pt x="136926" y="5609"/>
                </a:lnTo>
                <a:lnTo>
                  <a:pt x="137411" y="6033"/>
                </a:lnTo>
                <a:lnTo>
                  <a:pt x="137847" y="6481"/>
                </a:lnTo>
                <a:lnTo>
                  <a:pt x="138041" y="6745"/>
                </a:lnTo>
                <a:lnTo>
                  <a:pt x="138187" y="6997"/>
                </a:lnTo>
                <a:lnTo>
                  <a:pt x="138283" y="7249"/>
                </a:lnTo>
                <a:lnTo>
                  <a:pt x="138380" y="7502"/>
                </a:lnTo>
                <a:lnTo>
                  <a:pt x="138429" y="7754"/>
                </a:lnTo>
                <a:lnTo>
                  <a:pt x="138429" y="8006"/>
                </a:lnTo>
                <a:lnTo>
                  <a:pt x="138380" y="8500"/>
                </a:lnTo>
                <a:lnTo>
                  <a:pt x="138283" y="9004"/>
                </a:lnTo>
                <a:lnTo>
                  <a:pt x="138138" y="9497"/>
                </a:lnTo>
                <a:lnTo>
                  <a:pt x="137750" y="10484"/>
                </a:lnTo>
                <a:lnTo>
                  <a:pt x="135278" y="10312"/>
                </a:lnTo>
                <a:lnTo>
                  <a:pt x="132806" y="10151"/>
                </a:lnTo>
                <a:lnTo>
                  <a:pt x="130334" y="10002"/>
                </a:lnTo>
                <a:lnTo>
                  <a:pt x="127863" y="9865"/>
                </a:lnTo>
                <a:lnTo>
                  <a:pt x="122919" y="9601"/>
                </a:lnTo>
                <a:lnTo>
                  <a:pt x="118072" y="9360"/>
                </a:lnTo>
                <a:lnTo>
                  <a:pt x="113370" y="9153"/>
                </a:lnTo>
                <a:lnTo>
                  <a:pt x="108766" y="8970"/>
                </a:lnTo>
                <a:lnTo>
                  <a:pt x="104355" y="8809"/>
                </a:lnTo>
                <a:lnTo>
                  <a:pt x="100187" y="8660"/>
                </a:lnTo>
                <a:lnTo>
                  <a:pt x="94709" y="8477"/>
                </a:lnTo>
                <a:lnTo>
                  <a:pt x="89232" y="8328"/>
                </a:lnTo>
                <a:lnTo>
                  <a:pt x="83755" y="8201"/>
                </a:lnTo>
                <a:lnTo>
                  <a:pt x="78278" y="8087"/>
                </a:lnTo>
                <a:lnTo>
                  <a:pt x="72801" y="7995"/>
                </a:lnTo>
                <a:lnTo>
                  <a:pt x="67276" y="7915"/>
                </a:lnTo>
                <a:lnTo>
                  <a:pt x="61750" y="7857"/>
                </a:lnTo>
                <a:lnTo>
                  <a:pt x="56273" y="7811"/>
                </a:lnTo>
                <a:lnTo>
                  <a:pt x="49681" y="7743"/>
                </a:lnTo>
                <a:lnTo>
                  <a:pt x="42993" y="7674"/>
                </a:lnTo>
                <a:lnTo>
                  <a:pt x="36207" y="7593"/>
                </a:lnTo>
                <a:lnTo>
                  <a:pt x="32814" y="7570"/>
                </a:lnTo>
                <a:lnTo>
                  <a:pt x="29373" y="7548"/>
                </a:lnTo>
                <a:lnTo>
                  <a:pt x="25980" y="7536"/>
                </a:lnTo>
                <a:lnTo>
                  <a:pt x="22587" y="7536"/>
                </a:lnTo>
                <a:lnTo>
                  <a:pt x="19194" y="7548"/>
                </a:lnTo>
                <a:lnTo>
                  <a:pt x="15850" y="7582"/>
                </a:lnTo>
                <a:lnTo>
                  <a:pt x="12505" y="7628"/>
                </a:lnTo>
                <a:lnTo>
                  <a:pt x="9209" y="7708"/>
                </a:lnTo>
                <a:lnTo>
                  <a:pt x="5962" y="7800"/>
                </a:lnTo>
                <a:lnTo>
                  <a:pt x="4314" y="7857"/>
                </a:lnTo>
                <a:lnTo>
                  <a:pt x="2715" y="7926"/>
                </a:lnTo>
                <a:lnTo>
                  <a:pt x="2133" y="7960"/>
                </a:lnTo>
                <a:lnTo>
                  <a:pt x="1600" y="8029"/>
                </a:lnTo>
                <a:lnTo>
                  <a:pt x="1164" y="8098"/>
                </a:lnTo>
                <a:lnTo>
                  <a:pt x="776" y="8190"/>
                </a:lnTo>
                <a:lnTo>
                  <a:pt x="485" y="8293"/>
                </a:lnTo>
                <a:lnTo>
                  <a:pt x="243" y="8408"/>
                </a:lnTo>
                <a:lnTo>
                  <a:pt x="97" y="8523"/>
                </a:lnTo>
                <a:lnTo>
                  <a:pt x="0" y="8649"/>
                </a:lnTo>
                <a:lnTo>
                  <a:pt x="0" y="8763"/>
                </a:lnTo>
                <a:lnTo>
                  <a:pt x="97" y="8890"/>
                </a:lnTo>
                <a:lnTo>
                  <a:pt x="291" y="8993"/>
                </a:lnTo>
                <a:lnTo>
                  <a:pt x="533" y="9096"/>
                </a:lnTo>
                <a:lnTo>
                  <a:pt x="873" y="9199"/>
                </a:lnTo>
                <a:lnTo>
                  <a:pt x="1309" y="9268"/>
                </a:lnTo>
                <a:lnTo>
                  <a:pt x="1842" y="9337"/>
                </a:lnTo>
                <a:lnTo>
                  <a:pt x="2472" y="9371"/>
                </a:lnTo>
                <a:lnTo>
                  <a:pt x="5380" y="9486"/>
                </a:lnTo>
                <a:lnTo>
                  <a:pt x="8289" y="9589"/>
                </a:lnTo>
                <a:lnTo>
                  <a:pt x="11197" y="9681"/>
                </a:lnTo>
                <a:lnTo>
                  <a:pt x="14105" y="9761"/>
                </a:lnTo>
                <a:lnTo>
                  <a:pt x="17061" y="9819"/>
                </a:lnTo>
                <a:lnTo>
                  <a:pt x="20018" y="9876"/>
                </a:lnTo>
                <a:lnTo>
                  <a:pt x="22975" y="9910"/>
                </a:lnTo>
                <a:lnTo>
                  <a:pt x="25980" y="9945"/>
                </a:lnTo>
                <a:lnTo>
                  <a:pt x="28936" y="9968"/>
                </a:lnTo>
                <a:lnTo>
                  <a:pt x="31942" y="9991"/>
                </a:lnTo>
                <a:lnTo>
                  <a:pt x="37952" y="10002"/>
                </a:lnTo>
                <a:lnTo>
                  <a:pt x="43962" y="9991"/>
                </a:lnTo>
                <a:lnTo>
                  <a:pt x="49972" y="9979"/>
                </a:lnTo>
                <a:lnTo>
                  <a:pt x="49051" y="10197"/>
                </a:lnTo>
                <a:lnTo>
                  <a:pt x="48179" y="10415"/>
                </a:lnTo>
                <a:lnTo>
                  <a:pt x="47306" y="10656"/>
                </a:lnTo>
                <a:lnTo>
                  <a:pt x="46482" y="10897"/>
                </a:lnTo>
                <a:lnTo>
                  <a:pt x="44834" y="11390"/>
                </a:lnTo>
                <a:lnTo>
                  <a:pt x="43186" y="11895"/>
                </a:lnTo>
                <a:lnTo>
                  <a:pt x="41587" y="12411"/>
                </a:lnTo>
                <a:lnTo>
                  <a:pt x="39988" y="12916"/>
                </a:lnTo>
                <a:lnTo>
                  <a:pt x="39115" y="13156"/>
                </a:lnTo>
                <a:lnTo>
                  <a:pt x="38291" y="13386"/>
                </a:lnTo>
                <a:lnTo>
                  <a:pt x="37419" y="13615"/>
                </a:lnTo>
                <a:lnTo>
                  <a:pt x="36498" y="13833"/>
                </a:lnTo>
                <a:lnTo>
                  <a:pt x="35286" y="14109"/>
                </a:lnTo>
                <a:lnTo>
                  <a:pt x="34026" y="14372"/>
                </a:lnTo>
                <a:lnTo>
                  <a:pt x="32717" y="14625"/>
                </a:lnTo>
                <a:lnTo>
                  <a:pt x="31360" y="14866"/>
                </a:lnTo>
                <a:lnTo>
                  <a:pt x="28597" y="15347"/>
                </a:lnTo>
                <a:lnTo>
                  <a:pt x="25786" y="15806"/>
                </a:lnTo>
                <a:lnTo>
                  <a:pt x="23023" y="16288"/>
                </a:lnTo>
                <a:lnTo>
                  <a:pt x="21715" y="16529"/>
                </a:lnTo>
                <a:lnTo>
                  <a:pt x="20406" y="16781"/>
                </a:lnTo>
                <a:lnTo>
                  <a:pt x="19097" y="17033"/>
                </a:lnTo>
                <a:lnTo>
                  <a:pt x="17885" y="17309"/>
                </a:lnTo>
                <a:lnTo>
                  <a:pt x="16771" y="17584"/>
                </a:lnTo>
                <a:lnTo>
                  <a:pt x="15656" y="17882"/>
                </a:lnTo>
                <a:lnTo>
                  <a:pt x="15559" y="17917"/>
                </a:lnTo>
                <a:lnTo>
                  <a:pt x="15559" y="17963"/>
                </a:lnTo>
                <a:lnTo>
                  <a:pt x="15559" y="18008"/>
                </a:lnTo>
                <a:lnTo>
                  <a:pt x="15607" y="18043"/>
                </a:lnTo>
                <a:lnTo>
                  <a:pt x="15704" y="18077"/>
                </a:lnTo>
                <a:lnTo>
                  <a:pt x="15850" y="18112"/>
                </a:lnTo>
                <a:lnTo>
                  <a:pt x="16044" y="18123"/>
                </a:lnTo>
                <a:lnTo>
                  <a:pt x="16237" y="18123"/>
                </a:lnTo>
                <a:lnTo>
                  <a:pt x="17013" y="18100"/>
                </a:lnTo>
                <a:lnTo>
                  <a:pt x="17789" y="18066"/>
                </a:lnTo>
                <a:lnTo>
                  <a:pt x="18516" y="18031"/>
                </a:lnTo>
                <a:lnTo>
                  <a:pt x="19291" y="17985"/>
                </a:lnTo>
                <a:lnTo>
                  <a:pt x="20018" y="17928"/>
                </a:lnTo>
                <a:lnTo>
                  <a:pt x="20794" y="17871"/>
                </a:lnTo>
                <a:lnTo>
                  <a:pt x="22248" y="17722"/>
                </a:lnTo>
                <a:lnTo>
                  <a:pt x="23702" y="17561"/>
                </a:lnTo>
                <a:lnTo>
                  <a:pt x="25107" y="17378"/>
                </a:lnTo>
                <a:lnTo>
                  <a:pt x="26513" y="17183"/>
                </a:lnTo>
                <a:lnTo>
                  <a:pt x="27870" y="16965"/>
                </a:lnTo>
                <a:lnTo>
                  <a:pt x="29227" y="16735"/>
                </a:lnTo>
                <a:lnTo>
                  <a:pt x="30487" y="16494"/>
                </a:lnTo>
                <a:lnTo>
                  <a:pt x="31796" y="16242"/>
                </a:lnTo>
                <a:lnTo>
                  <a:pt x="33056" y="15990"/>
                </a:lnTo>
                <a:lnTo>
                  <a:pt x="35431" y="15485"/>
                </a:lnTo>
                <a:lnTo>
                  <a:pt x="37709" y="14992"/>
                </a:lnTo>
                <a:lnTo>
                  <a:pt x="39988" y="14487"/>
                </a:lnTo>
                <a:lnTo>
                  <a:pt x="42363" y="13936"/>
                </a:lnTo>
                <a:lnTo>
                  <a:pt x="43574" y="13650"/>
                </a:lnTo>
                <a:lnTo>
                  <a:pt x="44786" y="13351"/>
                </a:lnTo>
                <a:lnTo>
                  <a:pt x="45949" y="13042"/>
                </a:lnTo>
                <a:lnTo>
                  <a:pt x="47113" y="12721"/>
                </a:lnTo>
                <a:lnTo>
                  <a:pt x="48179" y="12399"/>
                </a:lnTo>
                <a:lnTo>
                  <a:pt x="49245" y="12067"/>
                </a:lnTo>
                <a:lnTo>
                  <a:pt x="50215" y="11734"/>
                </a:lnTo>
                <a:lnTo>
                  <a:pt x="51087" y="11390"/>
                </a:lnTo>
                <a:lnTo>
                  <a:pt x="51863" y="11046"/>
                </a:lnTo>
                <a:lnTo>
                  <a:pt x="52202" y="10862"/>
                </a:lnTo>
                <a:lnTo>
                  <a:pt x="52541" y="10690"/>
                </a:lnTo>
                <a:lnTo>
                  <a:pt x="52832" y="10507"/>
                </a:lnTo>
                <a:lnTo>
                  <a:pt x="53074" y="10335"/>
                </a:lnTo>
                <a:lnTo>
                  <a:pt x="53317" y="10151"/>
                </a:lnTo>
                <a:lnTo>
                  <a:pt x="53510" y="9968"/>
                </a:lnTo>
                <a:lnTo>
                  <a:pt x="63592" y="9945"/>
                </a:lnTo>
                <a:lnTo>
                  <a:pt x="68633" y="9945"/>
                </a:lnTo>
                <a:lnTo>
                  <a:pt x="73674" y="9968"/>
                </a:lnTo>
                <a:lnTo>
                  <a:pt x="78715" y="10002"/>
                </a:lnTo>
                <a:lnTo>
                  <a:pt x="83707" y="10060"/>
                </a:lnTo>
                <a:lnTo>
                  <a:pt x="86179" y="10094"/>
                </a:lnTo>
                <a:lnTo>
                  <a:pt x="88651" y="10140"/>
                </a:lnTo>
                <a:lnTo>
                  <a:pt x="91123" y="10197"/>
                </a:lnTo>
                <a:lnTo>
                  <a:pt x="93595" y="10266"/>
                </a:lnTo>
                <a:lnTo>
                  <a:pt x="99363" y="10438"/>
                </a:lnTo>
                <a:lnTo>
                  <a:pt x="102271" y="10530"/>
                </a:lnTo>
                <a:lnTo>
                  <a:pt x="105130" y="10633"/>
                </a:lnTo>
                <a:lnTo>
                  <a:pt x="108039" y="10748"/>
                </a:lnTo>
                <a:lnTo>
                  <a:pt x="110898" y="10862"/>
                </a:lnTo>
                <a:lnTo>
                  <a:pt x="113758" y="10989"/>
                </a:lnTo>
                <a:lnTo>
                  <a:pt x="116618" y="11126"/>
                </a:lnTo>
                <a:lnTo>
                  <a:pt x="119477" y="11275"/>
                </a:lnTo>
                <a:lnTo>
                  <a:pt x="122337" y="11424"/>
                </a:lnTo>
                <a:lnTo>
                  <a:pt x="125148" y="11585"/>
                </a:lnTo>
                <a:lnTo>
                  <a:pt x="127959" y="11769"/>
                </a:lnTo>
                <a:lnTo>
                  <a:pt x="130771" y="11941"/>
                </a:lnTo>
                <a:lnTo>
                  <a:pt x="133582" y="12136"/>
                </a:lnTo>
                <a:lnTo>
                  <a:pt x="136345" y="12342"/>
                </a:lnTo>
                <a:lnTo>
                  <a:pt x="139107" y="12560"/>
                </a:lnTo>
                <a:lnTo>
                  <a:pt x="141579" y="12766"/>
                </a:lnTo>
                <a:lnTo>
                  <a:pt x="144051" y="12996"/>
                </a:lnTo>
                <a:lnTo>
                  <a:pt x="146475" y="13248"/>
                </a:lnTo>
                <a:lnTo>
                  <a:pt x="148850" y="13501"/>
                </a:lnTo>
                <a:lnTo>
                  <a:pt x="151225" y="13776"/>
                </a:lnTo>
                <a:lnTo>
                  <a:pt x="153600" y="14051"/>
                </a:lnTo>
                <a:lnTo>
                  <a:pt x="158301" y="14625"/>
                </a:lnTo>
                <a:lnTo>
                  <a:pt x="163003" y="15187"/>
                </a:lnTo>
                <a:lnTo>
                  <a:pt x="165378" y="15451"/>
                </a:lnTo>
                <a:lnTo>
                  <a:pt x="167753" y="15703"/>
                </a:lnTo>
                <a:lnTo>
                  <a:pt x="170128" y="15955"/>
                </a:lnTo>
                <a:lnTo>
                  <a:pt x="172551" y="16173"/>
                </a:lnTo>
                <a:lnTo>
                  <a:pt x="175023" y="16380"/>
                </a:lnTo>
                <a:lnTo>
                  <a:pt x="176235" y="16471"/>
                </a:lnTo>
                <a:lnTo>
                  <a:pt x="177495" y="16552"/>
                </a:lnTo>
                <a:lnTo>
                  <a:pt x="177641" y="16563"/>
                </a:lnTo>
                <a:lnTo>
                  <a:pt x="177786" y="16563"/>
                </a:lnTo>
                <a:lnTo>
                  <a:pt x="178028" y="16540"/>
                </a:lnTo>
                <a:lnTo>
                  <a:pt x="178271" y="16506"/>
                </a:lnTo>
                <a:lnTo>
                  <a:pt x="178465" y="16448"/>
                </a:lnTo>
                <a:lnTo>
                  <a:pt x="178562" y="16380"/>
                </a:lnTo>
                <a:lnTo>
                  <a:pt x="178610" y="16322"/>
                </a:lnTo>
                <a:lnTo>
                  <a:pt x="178562" y="16253"/>
                </a:lnTo>
                <a:lnTo>
                  <a:pt x="178416" y="16185"/>
                </a:lnTo>
                <a:lnTo>
                  <a:pt x="177641" y="15944"/>
                </a:lnTo>
                <a:lnTo>
                  <a:pt x="176865" y="15703"/>
                </a:lnTo>
                <a:lnTo>
                  <a:pt x="175993" y="15473"/>
                </a:lnTo>
                <a:lnTo>
                  <a:pt x="175120" y="15244"/>
                </a:lnTo>
                <a:lnTo>
                  <a:pt x="174199" y="15026"/>
                </a:lnTo>
                <a:lnTo>
                  <a:pt x="173278" y="14808"/>
                </a:lnTo>
                <a:lnTo>
                  <a:pt x="172309" y="14590"/>
                </a:lnTo>
                <a:lnTo>
                  <a:pt x="171291" y="14384"/>
                </a:lnTo>
                <a:lnTo>
                  <a:pt x="170273" y="14177"/>
                </a:lnTo>
                <a:lnTo>
                  <a:pt x="169207" y="13982"/>
                </a:lnTo>
                <a:lnTo>
                  <a:pt x="168141" y="13787"/>
                </a:lnTo>
                <a:lnTo>
                  <a:pt x="167026" y="13604"/>
                </a:lnTo>
                <a:lnTo>
                  <a:pt x="165863" y="13420"/>
                </a:lnTo>
                <a:lnTo>
                  <a:pt x="164699" y="13237"/>
                </a:lnTo>
                <a:lnTo>
                  <a:pt x="162324" y="12893"/>
                </a:lnTo>
                <a:lnTo>
                  <a:pt x="159852" y="12560"/>
                </a:lnTo>
                <a:lnTo>
                  <a:pt x="157283" y="12250"/>
                </a:lnTo>
                <a:lnTo>
                  <a:pt x="154666" y="11952"/>
                </a:lnTo>
                <a:lnTo>
                  <a:pt x="151952" y="11677"/>
                </a:lnTo>
                <a:lnTo>
                  <a:pt x="149238" y="11413"/>
                </a:lnTo>
                <a:lnTo>
                  <a:pt x="146426" y="11161"/>
                </a:lnTo>
                <a:lnTo>
                  <a:pt x="143615" y="10931"/>
                </a:lnTo>
                <a:lnTo>
                  <a:pt x="140755" y="10702"/>
                </a:lnTo>
                <a:lnTo>
                  <a:pt x="141143" y="10369"/>
                </a:lnTo>
                <a:lnTo>
                  <a:pt x="141482" y="10037"/>
                </a:lnTo>
                <a:lnTo>
                  <a:pt x="141773" y="9681"/>
                </a:lnTo>
                <a:lnTo>
                  <a:pt x="141967" y="9325"/>
                </a:lnTo>
                <a:lnTo>
                  <a:pt x="142064" y="8958"/>
                </a:lnTo>
                <a:lnTo>
                  <a:pt x="142113" y="8591"/>
                </a:lnTo>
                <a:lnTo>
                  <a:pt x="142113" y="8213"/>
                </a:lnTo>
                <a:lnTo>
                  <a:pt x="142016" y="7834"/>
                </a:lnTo>
                <a:lnTo>
                  <a:pt x="141870" y="7456"/>
                </a:lnTo>
                <a:lnTo>
                  <a:pt x="141676" y="7077"/>
                </a:lnTo>
                <a:lnTo>
                  <a:pt x="141434" y="6687"/>
                </a:lnTo>
                <a:lnTo>
                  <a:pt x="141143" y="6309"/>
                </a:lnTo>
                <a:lnTo>
                  <a:pt x="140755" y="5919"/>
                </a:lnTo>
                <a:lnTo>
                  <a:pt x="140319" y="5540"/>
                </a:lnTo>
                <a:lnTo>
                  <a:pt x="139883" y="5162"/>
                </a:lnTo>
                <a:lnTo>
                  <a:pt x="139350" y="4795"/>
                </a:lnTo>
                <a:lnTo>
                  <a:pt x="138768" y="4416"/>
                </a:lnTo>
                <a:lnTo>
                  <a:pt x="138187" y="4061"/>
                </a:lnTo>
                <a:lnTo>
                  <a:pt x="137508" y="3694"/>
                </a:lnTo>
                <a:lnTo>
                  <a:pt x="136829" y="3349"/>
                </a:lnTo>
                <a:lnTo>
                  <a:pt x="136102" y="3005"/>
                </a:lnTo>
                <a:lnTo>
                  <a:pt x="135327" y="2673"/>
                </a:lnTo>
                <a:lnTo>
                  <a:pt x="134551" y="2352"/>
                </a:lnTo>
                <a:lnTo>
                  <a:pt x="133679" y="2042"/>
                </a:lnTo>
                <a:lnTo>
                  <a:pt x="132806" y="1732"/>
                </a:lnTo>
                <a:lnTo>
                  <a:pt x="131934" y="1445"/>
                </a:lnTo>
                <a:lnTo>
                  <a:pt x="130965" y="1182"/>
                </a:lnTo>
                <a:lnTo>
                  <a:pt x="130044" y="918"/>
                </a:lnTo>
                <a:lnTo>
                  <a:pt x="129074" y="677"/>
                </a:lnTo>
                <a:lnTo>
                  <a:pt x="128056" y="447"/>
                </a:lnTo>
                <a:lnTo>
                  <a:pt x="127039" y="241"/>
                </a:lnTo>
                <a:lnTo>
                  <a:pt x="125972" y="46"/>
                </a:lnTo>
                <a:lnTo>
                  <a:pt x="125778" y="23"/>
                </a:lnTo>
                <a:lnTo>
                  <a:pt x="125633" y="0"/>
                </a:lnTo>
                <a:close/>
              </a:path>
            </a:pathLst>
          </a:custGeom>
          <a:solidFill>
            <a:srgbClr val="F49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 rot="10800000">
            <a:off x="3547022" y="4332148"/>
            <a:ext cx="150357" cy="30929"/>
          </a:xfrm>
          <a:custGeom>
            <a:avLst/>
            <a:gdLst/>
            <a:ahLst/>
            <a:cxnLst/>
            <a:rect l="l" t="t" r="r" b="b"/>
            <a:pathLst>
              <a:path w="68973" h="3729" extrusionOk="0">
                <a:moveTo>
                  <a:pt x="50699" y="1"/>
                </a:moveTo>
                <a:lnTo>
                  <a:pt x="48470" y="12"/>
                </a:lnTo>
                <a:lnTo>
                  <a:pt x="46240" y="35"/>
                </a:lnTo>
                <a:lnTo>
                  <a:pt x="43962" y="58"/>
                </a:lnTo>
                <a:lnTo>
                  <a:pt x="41732" y="104"/>
                </a:lnTo>
                <a:lnTo>
                  <a:pt x="39503" y="150"/>
                </a:lnTo>
                <a:lnTo>
                  <a:pt x="37225" y="207"/>
                </a:lnTo>
                <a:lnTo>
                  <a:pt x="34995" y="276"/>
                </a:lnTo>
                <a:lnTo>
                  <a:pt x="32766" y="356"/>
                </a:lnTo>
                <a:lnTo>
                  <a:pt x="30536" y="448"/>
                </a:lnTo>
                <a:lnTo>
                  <a:pt x="28355" y="551"/>
                </a:lnTo>
                <a:lnTo>
                  <a:pt x="26174" y="666"/>
                </a:lnTo>
                <a:lnTo>
                  <a:pt x="23993" y="792"/>
                </a:lnTo>
                <a:lnTo>
                  <a:pt x="21812" y="930"/>
                </a:lnTo>
                <a:lnTo>
                  <a:pt x="19727" y="1079"/>
                </a:lnTo>
                <a:lnTo>
                  <a:pt x="17595" y="1239"/>
                </a:lnTo>
                <a:lnTo>
                  <a:pt x="15559" y="1411"/>
                </a:lnTo>
                <a:lnTo>
                  <a:pt x="13523" y="1606"/>
                </a:lnTo>
                <a:lnTo>
                  <a:pt x="11488" y="1813"/>
                </a:lnTo>
                <a:lnTo>
                  <a:pt x="9549" y="2031"/>
                </a:lnTo>
                <a:lnTo>
                  <a:pt x="7610" y="2260"/>
                </a:lnTo>
                <a:lnTo>
                  <a:pt x="5720" y="2513"/>
                </a:lnTo>
                <a:lnTo>
                  <a:pt x="3878" y="2776"/>
                </a:lnTo>
                <a:lnTo>
                  <a:pt x="2084" y="3052"/>
                </a:lnTo>
                <a:lnTo>
                  <a:pt x="340" y="3350"/>
                </a:lnTo>
                <a:lnTo>
                  <a:pt x="194" y="3373"/>
                </a:lnTo>
                <a:lnTo>
                  <a:pt x="97" y="3407"/>
                </a:lnTo>
                <a:lnTo>
                  <a:pt x="49" y="3442"/>
                </a:lnTo>
                <a:lnTo>
                  <a:pt x="0" y="3476"/>
                </a:lnTo>
                <a:lnTo>
                  <a:pt x="0" y="3545"/>
                </a:lnTo>
                <a:lnTo>
                  <a:pt x="97" y="3614"/>
                </a:lnTo>
                <a:lnTo>
                  <a:pt x="291" y="3671"/>
                </a:lnTo>
                <a:lnTo>
                  <a:pt x="533" y="3717"/>
                </a:lnTo>
                <a:lnTo>
                  <a:pt x="679" y="3728"/>
                </a:lnTo>
                <a:lnTo>
                  <a:pt x="1212" y="3728"/>
                </a:lnTo>
                <a:lnTo>
                  <a:pt x="3151" y="3579"/>
                </a:lnTo>
                <a:lnTo>
                  <a:pt x="5041" y="3430"/>
                </a:lnTo>
                <a:lnTo>
                  <a:pt x="8773" y="3120"/>
                </a:lnTo>
                <a:lnTo>
                  <a:pt x="16238" y="2467"/>
                </a:lnTo>
                <a:lnTo>
                  <a:pt x="19970" y="2146"/>
                </a:lnTo>
                <a:lnTo>
                  <a:pt x="21860" y="1996"/>
                </a:lnTo>
                <a:lnTo>
                  <a:pt x="23750" y="1847"/>
                </a:lnTo>
                <a:lnTo>
                  <a:pt x="25641" y="1710"/>
                </a:lnTo>
                <a:lnTo>
                  <a:pt x="27579" y="1583"/>
                </a:lnTo>
                <a:lnTo>
                  <a:pt x="29518" y="1457"/>
                </a:lnTo>
                <a:lnTo>
                  <a:pt x="31505" y="1354"/>
                </a:lnTo>
                <a:lnTo>
                  <a:pt x="33735" y="1239"/>
                </a:lnTo>
                <a:lnTo>
                  <a:pt x="35965" y="1136"/>
                </a:lnTo>
                <a:lnTo>
                  <a:pt x="38194" y="1044"/>
                </a:lnTo>
                <a:lnTo>
                  <a:pt x="40424" y="964"/>
                </a:lnTo>
                <a:lnTo>
                  <a:pt x="42702" y="895"/>
                </a:lnTo>
                <a:lnTo>
                  <a:pt x="44931" y="838"/>
                </a:lnTo>
                <a:lnTo>
                  <a:pt x="47161" y="792"/>
                </a:lnTo>
                <a:lnTo>
                  <a:pt x="49391" y="746"/>
                </a:lnTo>
                <a:lnTo>
                  <a:pt x="51620" y="723"/>
                </a:lnTo>
                <a:lnTo>
                  <a:pt x="53898" y="700"/>
                </a:lnTo>
                <a:lnTo>
                  <a:pt x="56128" y="689"/>
                </a:lnTo>
                <a:lnTo>
                  <a:pt x="58406" y="689"/>
                </a:lnTo>
                <a:lnTo>
                  <a:pt x="60636" y="700"/>
                </a:lnTo>
                <a:lnTo>
                  <a:pt x="62914" y="712"/>
                </a:lnTo>
                <a:lnTo>
                  <a:pt x="65192" y="735"/>
                </a:lnTo>
                <a:lnTo>
                  <a:pt x="67470" y="769"/>
                </a:lnTo>
                <a:lnTo>
                  <a:pt x="67761" y="769"/>
                </a:lnTo>
                <a:lnTo>
                  <a:pt x="68051" y="758"/>
                </a:lnTo>
                <a:lnTo>
                  <a:pt x="68294" y="735"/>
                </a:lnTo>
                <a:lnTo>
                  <a:pt x="68488" y="700"/>
                </a:lnTo>
                <a:lnTo>
                  <a:pt x="68633" y="654"/>
                </a:lnTo>
                <a:lnTo>
                  <a:pt x="68778" y="608"/>
                </a:lnTo>
                <a:lnTo>
                  <a:pt x="68875" y="551"/>
                </a:lnTo>
                <a:lnTo>
                  <a:pt x="68924" y="494"/>
                </a:lnTo>
                <a:lnTo>
                  <a:pt x="68972" y="448"/>
                </a:lnTo>
                <a:lnTo>
                  <a:pt x="68924" y="391"/>
                </a:lnTo>
                <a:lnTo>
                  <a:pt x="68875" y="333"/>
                </a:lnTo>
                <a:lnTo>
                  <a:pt x="68778" y="287"/>
                </a:lnTo>
                <a:lnTo>
                  <a:pt x="68633" y="253"/>
                </a:lnTo>
                <a:lnTo>
                  <a:pt x="68439" y="219"/>
                </a:lnTo>
                <a:lnTo>
                  <a:pt x="68197" y="184"/>
                </a:lnTo>
                <a:lnTo>
                  <a:pt x="67906" y="173"/>
                </a:lnTo>
                <a:lnTo>
                  <a:pt x="63738" y="92"/>
                </a:lnTo>
                <a:lnTo>
                  <a:pt x="61605" y="58"/>
                </a:lnTo>
                <a:lnTo>
                  <a:pt x="59472" y="35"/>
                </a:lnTo>
                <a:lnTo>
                  <a:pt x="57291" y="12"/>
                </a:lnTo>
                <a:lnTo>
                  <a:pt x="55110" y="1"/>
                </a:lnTo>
                <a:close/>
              </a:path>
            </a:pathLst>
          </a:custGeom>
          <a:solidFill>
            <a:srgbClr val="F49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 rot="10800000">
            <a:off x="3433862" y="4317973"/>
            <a:ext cx="31066" cy="86965"/>
          </a:xfrm>
          <a:custGeom>
            <a:avLst/>
            <a:gdLst/>
            <a:ahLst/>
            <a:cxnLst/>
            <a:rect l="l" t="t" r="r" b="b"/>
            <a:pathLst>
              <a:path w="14251" h="10485" extrusionOk="0">
                <a:moveTo>
                  <a:pt x="680" y="1"/>
                </a:moveTo>
                <a:lnTo>
                  <a:pt x="437" y="12"/>
                </a:lnTo>
                <a:lnTo>
                  <a:pt x="243" y="47"/>
                </a:lnTo>
                <a:lnTo>
                  <a:pt x="98" y="92"/>
                </a:lnTo>
                <a:lnTo>
                  <a:pt x="1" y="150"/>
                </a:lnTo>
                <a:lnTo>
                  <a:pt x="49" y="207"/>
                </a:lnTo>
                <a:lnTo>
                  <a:pt x="98" y="230"/>
                </a:lnTo>
                <a:lnTo>
                  <a:pt x="146" y="264"/>
                </a:lnTo>
                <a:lnTo>
                  <a:pt x="1116" y="528"/>
                </a:lnTo>
                <a:lnTo>
                  <a:pt x="1988" y="804"/>
                </a:lnTo>
                <a:lnTo>
                  <a:pt x="2812" y="1090"/>
                </a:lnTo>
                <a:lnTo>
                  <a:pt x="3539" y="1377"/>
                </a:lnTo>
                <a:lnTo>
                  <a:pt x="4266" y="1664"/>
                </a:lnTo>
                <a:lnTo>
                  <a:pt x="4945" y="1962"/>
                </a:lnTo>
                <a:lnTo>
                  <a:pt x="5527" y="2260"/>
                </a:lnTo>
                <a:lnTo>
                  <a:pt x="6108" y="2559"/>
                </a:lnTo>
                <a:lnTo>
                  <a:pt x="6641" y="2868"/>
                </a:lnTo>
                <a:lnTo>
                  <a:pt x="7078" y="3166"/>
                </a:lnTo>
                <a:lnTo>
                  <a:pt x="7514" y="3476"/>
                </a:lnTo>
                <a:lnTo>
                  <a:pt x="7902" y="3797"/>
                </a:lnTo>
                <a:lnTo>
                  <a:pt x="8241" y="4107"/>
                </a:lnTo>
                <a:lnTo>
                  <a:pt x="8483" y="4428"/>
                </a:lnTo>
                <a:lnTo>
                  <a:pt x="8774" y="4749"/>
                </a:lnTo>
                <a:lnTo>
                  <a:pt x="8968" y="5071"/>
                </a:lnTo>
                <a:lnTo>
                  <a:pt x="9113" y="5392"/>
                </a:lnTo>
                <a:lnTo>
                  <a:pt x="9259" y="5713"/>
                </a:lnTo>
                <a:lnTo>
                  <a:pt x="9356" y="6034"/>
                </a:lnTo>
                <a:lnTo>
                  <a:pt x="9404" y="6367"/>
                </a:lnTo>
                <a:lnTo>
                  <a:pt x="9404" y="6699"/>
                </a:lnTo>
                <a:lnTo>
                  <a:pt x="9404" y="7020"/>
                </a:lnTo>
                <a:lnTo>
                  <a:pt x="9356" y="7353"/>
                </a:lnTo>
                <a:lnTo>
                  <a:pt x="9259" y="7686"/>
                </a:lnTo>
                <a:lnTo>
                  <a:pt x="9162" y="8018"/>
                </a:lnTo>
                <a:lnTo>
                  <a:pt x="9016" y="8340"/>
                </a:lnTo>
                <a:lnTo>
                  <a:pt x="8677" y="9005"/>
                </a:lnTo>
                <a:lnTo>
                  <a:pt x="8192" y="9659"/>
                </a:lnTo>
                <a:lnTo>
                  <a:pt x="7611" y="10312"/>
                </a:lnTo>
                <a:lnTo>
                  <a:pt x="7611" y="10370"/>
                </a:lnTo>
                <a:lnTo>
                  <a:pt x="7659" y="10416"/>
                </a:lnTo>
                <a:lnTo>
                  <a:pt x="7805" y="10450"/>
                </a:lnTo>
                <a:lnTo>
                  <a:pt x="7950" y="10473"/>
                </a:lnTo>
                <a:lnTo>
                  <a:pt x="8192" y="10484"/>
                </a:lnTo>
                <a:lnTo>
                  <a:pt x="8386" y="10484"/>
                </a:lnTo>
                <a:lnTo>
                  <a:pt x="8580" y="10473"/>
                </a:lnTo>
                <a:lnTo>
                  <a:pt x="8725" y="10439"/>
                </a:lnTo>
                <a:lnTo>
                  <a:pt x="9646" y="10140"/>
                </a:lnTo>
                <a:lnTo>
                  <a:pt x="10519" y="9819"/>
                </a:lnTo>
                <a:lnTo>
                  <a:pt x="11246" y="9509"/>
                </a:lnTo>
                <a:lnTo>
                  <a:pt x="11924" y="9177"/>
                </a:lnTo>
                <a:lnTo>
                  <a:pt x="12506" y="8844"/>
                </a:lnTo>
                <a:lnTo>
                  <a:pt x="12991" y="8512"/>
                </a:lnTo>
                <a:lnTo>
                  <a:pt x="13379" y="8167"/>
                </a:lnTo>
                <a:lnTo>
                  <a:pt x="13718" y="7812"/>
                </a:lnTo>
                <a:lnTo>
                  <a:pt x="13960" y="7456"/>
                </a:lnTo>
                <a:lnTo>
                  <a:pt x="14154" y="7101"/>
                </a:lnTo>
                <a:lnTo>
                  <a:pt x="14251" y="6745"/>
                </a:lnTo>
                <a:lnTo>
                  <a:pt x="14251" y="6378"/>
                </a:lnTo>
                <a:lnTo>
                  <a:pt x="14203" y="6011"/>
                </a:lnTo>
                <a:lnTo>
                  <a:pt x="14106" y="5644"/>
                </a:lnTo>
                <a:lnTo>
                  <a:pt x="13960" y="5277"/>
                </a:lnTo>
                <a:lnTo>
                  <a:pt x="13718" y="4921"/>
                </a:lnTo>
                <a:lnTo>
                  <a:pt x="13379" y="4520"/>
                </a:lnTo>
                <a:lnTo>
                  <a:pt x="12991" y="4141"/>
                </a:lnTo>
                <a:lnTo>
                  <a:pt x="12506" y="3774"/>
                </a:lnTo>
                <a:lnTo>
                  <a:pt x="12021" y="3430"/>
                </a:lnTo>
                <a:lnTo>
                  <a:pt x="11488" y="3098"/>
                </a:lnTo>
                <a:lnTo>
                  <a:pt x="10858" y="2776"/>
                </a:lnTo>
                <a:lnTo>
                  <a:pt x="10180" y="2467"/>
                </a:lnTo>
                <a:lnTo>
                  <a:pt x="9404" y="2169"/>
                </a:lnTo>
                <a:lnTo>
                  <a:pt x="8629" y="1882"/>
                </a:lnTo>
                <a:lnTo>
                  <a:pt x="7756" y="1606"/>
                </a:lnTo>
                <a:lnTo>
                  <a:pt x="6835" y="1331"/>
                </a:lnTo>
                <a:lnTo>
                  <a:pt x="5817" y="1067"/>
                </a:lnTo>
                <a:lnTo>
                  <a:pt x="4751" y="804"/>
                </a:lnTo>
                <a:lnTo>
                  <a:pt x="3636" y="551"/>
                </a:lnTo>
                <a:lnTo>
                  <a:pt x="2424" y="287"/>
                </a:lnTo>
                <a:lnTo>
                  <a:pt x="1164" y="35"/>
                </a:lnTo>
                <a:lnTo>
                  <a:pt x="92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 rot="10800000">
            <a:off x="3461015" y="4414725"/>
            <a:ext cx="146764" cy="27031"/>
          </a:xfrm>
          <a:custGeom>
            <a:avLst/>
            <a:gdLst/>
            <a:ahLst/>
            <a:cxnLst/>
            <a:rect l="l" t="t" r="r" b="b"/>
            <a:pathLst>
              <a:path w="67325" h="3259" extrusionOk="0">
                <a:moveTo>
                  <a:pt x="43090" y="1"/>
                </a:moveTo>
                <a:lnTo>
                  <a:pt x="40860" y="12"/>
                </a:lnTo>
                <a:lnTo>
                  <a:pt x="38630" y="24"/>
                </a:lnTo>
                <a:lnTo>
                  <a:pt x="36401" y="58"/>
                </a:lnTo>
                <a:lnTo>
                  <a:pt x="34220" y="92"/>
                </a:lnTo>
                <a:lnTo>
                  <a:pt x="31990" y="150"/>
                </a:lnTo>
                <a:lnTo>
                  <a:pt x="29761" y="207"/>
                </a:lnTo>
                <a:lnTo>
                  <a:pt x="27579" y="287"/>
                </a:lnTo>
                <a:lnTo>
                  <a:pt x="25398" y="368"/>
                </a:lnTo>
                <a:lnTo>
                  <a:pt x="23266" y="471"/>
                </a:lnTo>
                <a:lnTo>
                  <a:pt x="21133" y="586"/>
                </a:lnTo>
                <a:lnTo>
                  <a:pt x="19049" y="712"/>
                </a:lnTo>
                <a:lnTo>
                  <a:pt x="16965" y="861"/>
                </a:lnTo>
                <a:lnTo>
                  <a:pt x="14929" y="1010"/>
                </a:lnTo>
                <a:lnTo>
                  <a:pt x="12942" y="1182"/>
                </a:lnTo>
                <a:lnTo>
                  <a:pt x="11003" y="1377"/>
                </a:lnTo>
                <a:lnTo>
                  <a:pt x="9064" y="1572"/>
                </a:lnTo>
                <a:lnTo>
                  <a:pt x="7222" y="1802"/>
                </a:lnTo>
                <a:lnTo>
                  <a:pt x="5429" y="2031"/>
                </a:lnTo>
                <a:lnTo>
                  <a:pt x="3684" y="2283"/>
                </a:lnTo>
                <a:lnTo>
                  <a:pt x="1988" y="2559"/>
                </a:lnTo>
                <a:lnTo>
                  <a:pt x="388" y="2845"/>
                </a:lnTo>
                <a:lnTo>
                  <a:pt x="146" y="2903"/>
                </a:lnTo>
                <a:lnTo>
                  <a:pt x="49" y="2971"/>
                </a:lnTo>
                <a:lnTo>
                  <a:pt x="0" y="3040"/>
                </a:lnTo>
                <a:lnTo>
                  <a:pt x="49" y="3109"/>
                </a:lnTo>
                <a:lnTo>
                  <a:pt x="194" y="3178"/>
                </a:lnTo>
                <a:lnTo>
                  <a:pt x="388" y="3224"/>
                </a:lnTo>
                <a:lnTo>
                  <a:pt x="534" y="3235"/>
                </a:lnTo>
                <a:lnTo>
                  <a:pt x="679" y="3247"/>
                </a:lnTo>
                <a:lnTo>
                  <a:pt x="824" y="3258"/>
                </a:lnTo>
                <a:lnTo>
                  <a:pt x="1018" y="3247"/>
                </a:lnTo>
                <a:lnTo>
                  <a:pt x="2909" y="3155"/>
                </a:lnTo>
                <a:lnTo>
                  <a:pt x="4750" y="3052"/>
                </a:lnTo>
                <a:lnTo>
                  <a:pt x="6641" y="2937"/>
                </a:lnTo>
                <a:lnTo>
                  <a:pt x="8482" y="2822"/>
                </a:lnTo>
                <a:lnTo>
                  <a:pt x="12118" y="2547"/>
                </a:lnTo>
                <a:lnTo>
                  <a:pt x="15753" y="2272"/>
                </a:lnTo>
                <a:lnTo>
                  <a:pt x="19437" y="1996"/>
                </a:lnTo>
                <a:lnTo>
                  <a:pt x="21278" y="1859"/>
                </a:lnTo>
                <a:lnTo>
                  <a:pt x="23120" y="1733"/>
                </a:lnTo>
                <a:lnTo>
                  <a:pt x="24962" y="1618"/>
                </a:lnTo>
                <a:lnTo>
                  <a:pt x="26852" y="1503"/>
                </a:lnTo>
                <a:lnTo>
                  <a:pt x="28743" y="1412"/>
                </a:lnTo>
                <a:lnTo>
                  <a:pt x="30681" y="1331"/>
                </a:lnTo>
                <a:lnTo>
                  <a:pt x="32814" y="1251"/>
                </a:lnTo>
                <a:lnTo>
                  <a:pt x="34995" y="1182"/>
                </a:lnTo>
                <a:lnTo>
                  <a:pt x="37176" y="1113"/>
                </a:lnTo>
                <a:lnTo>
                  <a:pt x="39358" y="1067"/>
                </a:lnTo>
                <a:lnTo>
                  <a:pt x="41539" y="1033"/>
                </a:lnTo>
                <a:lnTo>
                  <a:pt x="43720" y="999"/>
                </a:lnTo>
                <a:lnTo>
                  <a:pt x="45901" y="976"/>
                </a:lnTo>
                <a:lnTo>
                  <a:pt x="48082" y="964"/>
                </a:lnTo>
                <a:lnTo>
                  <a:pt x="50263" y="964"/>
                </a:lnTo>
                <a:lnTo>
                  <a:pt x="52444" y="976"/>
                </a:lnTo>
                <a:lnTo>
                  <a:pt x="54674" y="987"/>
                </a:lnTo>
                <a:lnTo>
                  <a:pt x="56855" y="1010"/>
                </a:lnTo>
                <a:lnTo>
                  <a:pt x="59036" y="1044"/>
                </a:lnTo>
                <a:lnTo>
                  <a:pt x="61217" y="1079"/>
                </a:lnTo>
                <a:lnTo>
                  <a:pt x="63398" y="1125"/>
                </a:lnTo>
                <a:lnTo>
                  <a:pt x="65579" y="1182"/>
                </a:lnTo>
                <a:lnTo>
                  <a:pt x="65919" y="1182"/>
                </a:lnTo>
                <a:lnTo>
                  <a:pt x="66258" y="1171"/>
                </a:lnTo>
                <a:lnTo>
                  <a:pt x="66500" y="1136"/>
                </a:lnTo>
                <a:lnTo>
                  <a:pt x="66743" y="1102"/>
                </a:lnTo>
                <a:lnTo>
                  <a:pt x="66937" y="1056"/>
                </a:lnTo>
                <a:lnTo>
                  <a:pt x="67130" y="999"/>
                </a:lnTo>
                <a:lnTo>
                  <a:pt x="67227" y="930"/>
                </a:lnTo>
                <a:lnTo>
                  <a:pt x="67276" y="872"/>
                </a:lnTo>
                <a:lnTo>
                  <a:pt x="67324" y="804"/>
                </a:lnTo>
                <a:lnTo>
                  <a:pt x="67324" y="735"/>
                </a:lnTo>
                <a:lnTo>
                  <a:pt x="67227" y="677"/>
                </a:lnTo>
                <a:lnTo>
                  <a:pt x="67130" y="620"/>
                </a:lnTo>
                <a:lnTo>
                  <a:pt x="66937" y="563"/>
                </a:lnTo>
                <a:lnTo>
                  <a:pt x="66694" y="517"/>
                </a:lnTo>
                <a:lnTo>
                  <a:pt x="66452" y="482"/>
                </a:lnTo>
                <a:lnTo>
                  <a:pt x="66113" y="459"/>
                </a:lnTo>
                <a:lnTo>
                  <a:pt x="64174" y="391"/>
                </a:lnTo>
                <a:lnTo>
                  <a:pt x="62187" y="322"/>
                </a:lnTo>
                <a:lnTo>
                  <a:pt x="60199" y="253"/>
                </a:lnTo>
                <a:lnTo>
                  <a:pt x="58164" y="196"/>
                </a:lnTo>
                <a:lnTo>
                  <a:pt x="56079" y="138"/>
                </a:lnTo>
                <a:lnTo>
                  <a:pt x="53947" y="104"/>
                </a:lnTo>
                <a:lnTo>
                  <a:pt x="51814" y="58"/>
                </a:lnTo>
                <a:lnTo>
                  <a:pt x="49681" y="35"/>
                </a:lnTo>
                <a:lnTo>
                  <a:pt x="47500" y="12"/>
                </a:lnTo>
                <a:lnTo>
                  <a:pt x="45271" y="1"/>
                </a:lnTo>
                <a:close/>
              </a:path>
            </a:pathLst>
          </a:custGeom>
          <a:solidFill>
            <a:srgbClr val="F49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 rot="10800000">
            <a:off x="3513423" y="4497593"/>
            <a:ext cx="85587" cy="71737"/>
          </a:xfrm>
          <a:custGeom>
            <a:avLst/>
            <a:gdLst/>
            <a:ahLst/>
            <a:cxnLst/>
            <a:rect l="l" t="t" r="r" b="b"/>
            <a:pathLst>
              <a:path w="39261" h="8649" extrusionOk="0">
                <a:moveTo>
                  <a:pt x="39115" y="0"/>
                </a:moveTo>
                <a:lnTo>
                  <a:pt x="36886" y="597"/>
                </a:lnTo>
                <a:lnTo>
                  <a:pt x="34607" y="1170"/>
                </a:lnTo>
                <a:lnTo>
                  <a:pt x="32329" y="1744"/>
                </a:lnTo>
                <a:lnTo>
                  <a:pt x="30003" y="2294"/>
                </a:lnTo>
                <a:lnTo>
                  <a:pt x="27676" y="2845"/>
                </a:lnTo>
                <a:lnTo>
                  <a:pt x="25350" y="3395"/>
                </a:lnTo>
                <a:lnTo>
                  <a:pt x="22975" y="3923"/>
                </a:lnTo>
                <a:lnTo>
                  <a:pt x="20551" y="4451"/>
                </a:lnTo>
                <a:lnTo>
                  <a:pt x="18128" y="4967"/>
                </a:lnTo>
                <a:lnTo>
                  <a:pt x="15656" y="5483"/>
                </a:lnTo>
                <a:lnTo>
                  <a:pt x="13136" y="5988"/>
                </a:lnTo>
                <a:lnTo>
                  <a:pt x="10615" y="6492"/>
                </a:lnTo>
                <a:lnTo>
                  <a:pt x="8046" y="6985"/>
                </a:lnTo>
                <a:lnTo>
                  <a:pt x="5477" y="7479"/>
                </a:lnTo>
                <a:lnTo>
                  <a:pt x="2812" y="7960"/>
                </a:lnTo>
                <a:lnTo>
                  <a:pt x="146" y="8442"/>
                </a:lnTo>
                <a:lnTo>
                  <a:pt x="49" y="8477"/>
                </a:lnTo>
                <a:lnTo>
                  <a:pt x="0" y="8511"/>
                </a:lnTo>
                <a:lnTo>
                  <a:pt x="0" y="8545"/>
                </a:lnTo>
                <a:lnTo>
                  <a:pt x="49" y="8580"/>
                </a:lnTo>
                <a:lnTo>
                  <a:pt x="146" y="8614"/>
                </a:lnTo>
                <a:lnTo>
                  <a:pt x="243" y="8637"/>
                </a:lnTo>
                <a:lnTo>
                  <a:pt x="437" y="8649"/>
                </a:lnTo>
                <a:lnTo>
                  <a:pt x="582" y="8637"/>
                </a:lnTo>
                <a:lnTo>
                  <a:pt x="2133" y="8477"/>
                </a:lnTo>
                <a:lnTo>
                  <a:pt x="3684" y="8305"/>
                </a:lnTo>
                <a:lnTo>
                  <a:pt x="5187" y="8132"/>
                </a:lnTo>
                <a:lnTo>
                  <a:pt x="6689" y="7937"/>
                </a:lnTo>
                <a:lnTo>
                  <a:pt x="8192" y="7742"/>
                </a:lnTo>
                <a:lnTo>
                  <a:pt x="9646" y="7547"/>
                </a:lnTo>
                <a:lnTo>
                  <a:pt x="11100" y="7330"/>
                </a:lnTo>
                <a:lnTo>
                  <a:pt x="12505" y="7112"/>
                </a:lnTo>
                <a:lnTo>
                  <a:pt x="13911" y="6894"/>
                </a:lnTo>
                <a:lnTo>
                  <a:pt x="15317" y="6653"/>
                </a:lnTo>
                <a:lnTo>
                  <a:pt x="16674" y="6412"/>
                </a:lnTo>
                <a:lnTo>
                  <a:pt x="17982" y="6171"/>
                </a:lnTo>
                <a:lnTo>
                  <a:pt x="19340" y="5919"/>
                </a:lnTo>
                <a:lnTo>
                  <a:pt x="20648" y="5655"/>
                </a:lnTo>
                <a:lnTo>
                  <a:pt x="21908" y="5391"/>
                </a:lnTo>
                <a:lnTo>
                  <a:pt x="23169" y="5116"/>
                </a:lnTo>
                <a:lnTo>
                  <a:pt x="24380" y="4829"/>
                </a:lnTo>
                <a:lnTo>
                  <a:pt x="25592" y="4554"/>
                </a:lnTo>
                <a:lnTo>
                  <a:pt x="26755" y="4256"/>
                </a:lnTo>
                <a:lnTo>
                  <a:pt x="27870" y="3957"/>
                </a:lnTo>
                <a:lnTo>
                  <a:pt x="28985" y="3659"/>
                </a:lnTo>
                <a:lnTo>
                  <a:pt x="30100" y="3349"/>
                </a:lnTo>
                <a:lnTo>
                  <a:pt x="31166" y="3040"/>
                </a:lnTo>
                <a:lnTo>
                  <a:pt x="32184" y="2719"/>
                </a:lnTo>
                <a:lnTo>
                  <a:pt x="33202" y="2397"/>
                </a:lnTo>
                <a:lnTo>
                  <a:pt x="34171" y="2076"/>
                </a:lnTo>
                <a:lnTo>
                  <a:pt x="35092" y="1744"/>
                </a:lnTo>
                <a:lnTo>
                  <a:pt x="36013" y="1411"/>
                </a:lnTo>
                <a:lnTo>
                  <a:pt x="36837" y="1067"/>
                </a:lnTo>
                <a:lnTo>
                  <a:pt x="37710" y="723"/>
                </a:lnTo>
                <a:lnTo>
                  <a:pt x="38485" y="379"/>
                </a:lnTo>
                <a:lnTo>
                  <a:pt x="39261" y="23"/>
                </a:lnTo>
                <a:lnTo>
                  <a:pt x="39261" y="12"/>
                </a:lnTo>
                <a:lnTo>
                  <a:pt x="39261" y="0"/>
                </a:lnTo>
                <a:close/>
              </a:path>
            </a:pathLst>
          </a:custGeom>
          <a:solidFill>
            <a:srgbClr val="F49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 rot="10800000">
            <a:off x="3587386" y="4605094"/>
            <a:ext cx="45014" cy="72409"/>
          </a:xfrm>
          <a:custGeom>
            <a:avLst/>
            <a:gdLst/>
            <a:ahLst/>
            <a:cxnLst/>
            <a:rect l="l" t="t" r="r" b="b"/>
            <a:pathLst>
              <a:path w="20649" h="8730" extrusionOk="0">
                <a:moveTo>
                  <a:pt x="1891" y="0"/>
                </a:moveTo>
                <a:lnTo>
                  <a:pt x="1213" y="12"/>
                </a:lnTo>
                <a:lnTo>
                  <a:pt x="437" y="35"/>
                </a:lnTo>
                <a:lnTo>
                  <a:pt x="292" y="46"/>
                </a:lnTo>
                <a:lnTo>
                  <a:pt x="146" y="69"/>
                </a:lnTo>
                <a:lnTo>
                  <a:pt x="49" y="104"/>
                </a:lnTo>
                <a:lnTo>
                  <a:pt x="1" y="138"/>
                </a:lnTo>
                <a:lnTo>
                  <a:pt x="1" y="184"/>
                </a:lnTo>
                <a:lnTo>
                  <a:pt x="49" y="218"/>
                </a:lnTo>
                <a:lnTo>
                  <a:pt x="146" y="253"/>
                </a:lnTo>
                <a:lnTo>
                  <a:pt x="292" y="276"/>
                </a:lnTo>
                <a:lnTo>
                  <a:pt x="1455" y="436"/>
                </a:lnTo>
                <a:lnTo>
                  <a:pt x="2570" y="608"/>
                </a:lnTo>
                <a:lnTo>
                  <a:pt x="3636" y="780"/>
                </a:lnTo>
                <a:lnTo>
                  <a:pt x="4654" y="964"/>
                </a:lnTo>
                <a:lnTo>
                  <a:pt x="5575" y="1159"/>
                </a:lnTo>
                <a:lnTo>
                  <a:pt x="6447" y="1354"/>
                </a:lnTo>
                <a:lnTo>
                  <a:pt x="7271" y="1572"/>
                </a:lnTo>
                <a:lnTo>
                  <a:pt x="8047" y="1790"/>
                </a:lnTo>
                <a:lnTo>
                  <a:pt x="8774" y="2008"/>
                </a:lnTo>
                <a:lnTo>
                  <a:pt x="9453" y="2249"/>
                </a:lnTo>
                <a:lnTo>
                  <a:pt x="10083" y="2501"/>
                </a:lnTo>
                <a:lnTo>
                  <a:pt x="10664" y="2753"/>
                </a:lnTo>
                <a:lnTo>
                  <a:pt x="11246" y="3017"/>
                </a:lnTo>
                <a:lnTo>
                  <a:pt x="11779" y="3304"/>
                </a:lnTo>
                <a:lnTo>
                  <a:pt x="12312" y="3591"/>
                </a:lnTo>
                <a:lnTo>
                  <a:pt x="12797" y="3889"/>
                </a:lnTo>
                <a:lnTo>
                  <a:pt x="14687" y="5093"/>
                </a:lnTo>
                <a:lnTo>
                  <a:pt x="16626" y="6298"/>
                </a:lnTo>
                <a:lnTo>
                  <a:pt x="18516" y="7513"/>
                </a:lnTo>
                <a:lnTo>
                  <a:pt x="19437" y="8110"/>
                </a:lnTo>
                <a:lnTo>
                  <a:pt x="20358" y="8706"/>
                </a:lnTo>
                <a:lnTo>
                  <a:pt x="20358" y="8729"/>
                </a:lnTo>
                <a:lnTo>
                  <a:pt x="20552" y="8729"/>
                </a:lnTo>
                <a:lnTo>
                  <a:pt x="20649" y="8718"/>
                </a:lnTo>
                <a:lnTo>
                  <a:pt x="20649" y="8683"/>
                </a:lnTo>
                <a:lnTo>
                  <a:pt x="20213" y="8213"/>
                </a:lnTo>
                <a:lnTo>
                  <a:pt x="19776" y="7640"/>
                </a:lnTo>
                <a:lnTo>
                  <a:pt x="18759" y="6298"/>
                </a:lnTo>
                <a:lnTo>
                  <a:pt x="18177" y="5563"/>
                </a:lnTo>
                <a:lnTo>
                  <a:pt x="17498" y="4806"/>
                </a:lnTo>
                <a:lnTo>
                  <a:pt x="17062" y="4428"/>
                </a:lnTo>
                <a:lnTo>
                  <a:pt x="16674" y="4038"/>
                </a:lnTo>
                <a:lnTo>
                  <a:pt x="16190" y="3671"/>
                </a:lnTo>
                <a:lnTo>
                  <a:pt x="15705" y="3292"/>
                </a:lnTo>
                <a:lnTo>
                  <a:pt x="15172" y="2937"/>
                </a:lnTo>
                <a:lnTo>
                  <a:pt x="14590" y="2581"/>
                </a:lnTo>
                <a:lnTo>
                  <a:pt x="13960" y="2237"/>
                </a:lnTo>
                <a:lnTo>
                  <a:pt x="13282" y="1916"/>
                </a:lnTo>
                <a:lnTo>
                  <a:pt x="12555" y="1606"/>
                </a:lnTo>
                <a:lnTo>
                  <a:pt x="11779" y="1319"/>
                </a:lnTo>
                <a:lnTo>
                  <a:pt x="10955" y="1056"/>
                </a:lnTo>
                <a:lnTo>
                  <a:pt x="10519" y="941"/>
                </a:lnTo>
                <a:lnTo>
                  <a:pt x="10034" y="815"/>
                </a:lnTo>
                <a:lnTo>
                  <a:pt x="9598" y="712"/>
                </a:lnTo>
                <a:lnTo>
                  <a:pt x="9065" y="608"/>
                </a:lnTo>
                <a:lnTo>
                  <a:pt x="8580" y="505"/>
                </a:lnTo>
                <a:lnTo>
                  <a:pt x="8047" y="425"/>
                </a:lnTo>
                <a:lnTo>
                  <a:pt x="7514" y="333"/>
                </a:lnTo>
                <a:lnTo>
                  <a:pt x="6981" y="264"/>
                </a:lnTo>
                <a:lnTo>
                  <a:pt x="6399" y="195"/>
                </a:lnTo>
                <a:lnTo>
                  <a:pt x="5817" y="150"/>
                </a:lnTo>
                <a:lnTo>
                  <a:pt x="5236" y="92"/>
                </a:lnTo>
                <a:lnTo>
                  <a:pt x="4606" y="58"/>
                </a:lnTo>
                <a:lnTo>
                  <a:pt x="3975" y="35"/>
                </a:lnTo>
                <a:lnTo>
                  <a:pt x="3297" y="12"/>
                </a:lnTo>
                <a:lnTo>
                  <a:pt x="2618" y="0"/>
                </a:lnTo>
                <a:close/>
              </a:path>
            </a:pathLst>
          </a:custGeom>
          <a:solidFill>
            <a:srgbClr val="F49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 rot="10800000">
            <a:off x="3303264" y="4240530"/>
            <a:ext cx="75762" cy="75361"/>
          </a:xfrm>
          <a:custGeom>
            <a:avLst/>
            <a:gdLst/>
            <a:ahLst/>
            <a:cxnLst/>
            <a:rect l="l" t="t" r="r" b="b"/>
            <a:pathLst>
              <a:path w="34754" h="9086" extrusionOk="0">
                <a:moveTo>
                  <a:pt x="34559" y="1"/>
                </a:moveTo>
                <a:lnTo>
                  <a:pt x="32911" y="58"/>
                </a:lnTo>
                <a:lnTo>
                  <a:pt x="31312" y="127"/>
                </a:lnTo>
                <a:lnTo>
                  <a:pt x="29712" y="230"/>
                </a:lnTo>
                <a:lnTo>
                  <a:pt x="28113" y="345"/>
                </a:lnTo>
                <a:lnTo>
                  <a:pt x="26513" y="483"/>
                </a:lnTo>
                <a:lnTo>
                  <a:pt x="24962" y="632"/>
                </a:lnTo>
                <a:lnTo>
                  <a:pt x="23411" y="804"/>
                </a:lnTo>
                <a:lnTo>
                  <a:pt x="21860" y="999"/>
                </a:lnTo>
                <a:lnTo>
                  <a:pt x="20358" y="1205"/>
                </a:lnTo>
                <a:lnTo>
                  <a:pt x="18904" y="1423"/>
                </a:lnTo>
                <a:lnTo>
                  <a:pt x="17450" y="1653"/>
                </a:lnTo>
                <a:lnTo>
                  <a:pt x="16044" y="1905"/>
                </a:lnTo>
                <a:lnTo>
                  <a:pt x="14687" y="2169"/>
                </a:lnTo>
                <a:lnTo>
                  <a:pt x="13330" y="2455"/>
                </a:lnTo>
                <a:lnTo>
                  <a:pt x="12070" y="2742"/>
                </a:lnTo>
                <a:lnTo>
                  <a:pt x="10809" y="3040"/>
                </a:lnTo>
                <a:lnTo>
                  <a:pt x="9598" y="3362"/>
                </a:lnTo>
                <a:lnTo>
                  <a:pt x="8483" y="3683"/>
                </a:lnTo>
                <a:lnTo>
                  <a:pt x="7416" y="4015"/>
                </a:lnTo>
                <a:lnTo>
                  <a:pt x="6399" y="4360"/>
                </a:lnTo>
                <a:lnTo>
                  <a:pt x="5429" y="4704"/>
                </a:lnTo>
                <a:lnTo>
                  <a:pt x="4557" y="5059"/>
                </a:lnTo>
                <a:lnTo>
                  <a:pt x="3733" y="5426"/>
                </a:lnTo>
                <a:lnTo>
                  <a:pt x="2957" y="5793"/>
                </a:lnTo>
                <a:lnTo>
                  <a:pt x="2327" y="6172"/>
                </a:lnTo>
                <a:lnTo>
                  <a:pt x="1697" y="6550"/>
                </a:lnTo>
                <a:lnTo>
                  <a:pt x="1212" y="6929"/>
                </a:lnTo>
                <a:lnTo>
                  <a:pt x="776" y="7319"/>
                </a:lnTo>
                <a:lnTo>
                  <a:pt x="437" y="7709"/>
                </a:lnTo>
                <a:lnTo>
                  <a:pt x="195" y="8099"/>
                </a:lnTo>
                <a:lnTo>
                  <a:pt x="49" y="8489"/>
                </a:lnTo>
                <a:lnTo>
                  <a:pt x="1" y="8890"/>
                </a:lnTo>
                <a:lnTo>
                  <a:pt x="49" y="8925"/>
                </a:lnTo>
                <a:lnTo>
                  <a:pt x="98" y="8959"/>
                </a:lnTo>
                <a:lnTo>
                  <a:pt x="146" y="8993"/>
                </a:lnTo>
                <a:lnTo>
                  <a:pt x="291" y="9028"/>
                </a:lnTo>
                <a:lnTo>
                  <a:pt x="534" y="9062"/>
                </a:lnTo>
                <a:lnTo>
                  <a:pt x="825" y="9085"/>
                </a:lnTo>
                <a:lnTo>
                  <a:pt x="1164" y="9085"/>
                </a:lnTo>
                <a:lnTo>
                  <a:pt x="1455" y="9074"/>
                </a:lnTo>
                <a:lnTo>
                  <a:pt x="1600" y="9051"/>
                </a:lnTo>
                <a:lnTo>
                  <a:pt x="1697" y="9028"/>
                </a:lnTo>
                <a:lnTo>
                  <a:pt x="1794" y="8993"/>
                </a:lnTo>
                <a:lnTo>
                  <a:pt x="1891" y="8959"/>
                </a:lnTo>
                <a:lnTo>
                  <a:pt x="3878" y="7560"/>
                </a:lnTo>
                <a:lnTo>
                  <a:pt x="4945" y="6871"/>
                </a:lnTo>
                <a:lnTo>
                  <a:pt x="5478" y="6539"/>
                </a:lnTo>
                <a:lnTo>
                  <a:pt x="6059" y="6206"/>
                </a:lnTo>
                <a:lnTo>
                  <a:pt x="6689" y="5885"/>
                </a:lnTo>
                <a:lnTo>
                  <a:pt x="7320" y="5552"/>
                </a:lnTo>
                <a:lnTo>
                  <a:pt x="8047" y="5231"/>
                </a:lnTo>
                <a:lnTo>
                  <a:pt x="8774" y="4922"/>
                </a:lnTo>
                <a:lnTo>
                  <a:pt x="9598" y="4612"/>
                </a:lnTo>
                <a:lnTo>
                  <a:pt x="10470" y="4302"/>
                </a:lnTo>
                <a:lnTo>
                  <a:pt x="11391" y="4004"/>
                </a:lnTo>
                <a:lnTo>
                  <a:pt x="12457" y="3694"/>
                </a:lnTo>
                <a:lnTo>
                  <a:pt x="13572" y="3396"/>
                </a:lnTo>
                <a:lnTo>
                  <a:pt x="14784" y="3098"/>
                </a:lnTo>
                <a:lnTo>
                  <a:pt x="15996" y="2822"/>
                </a:lnTo>
                <a:lnTo>
                  <a:pt x="17256" y="2559"/>
                </a:lnTo>
                <a:lnTo>
                  <a:pt x="18564" y="2295"/>
                </a:lnTo>
                <a:lnTo>
                  <a:pt x="19873" y="2054"/>
                </a:lnTo>
                <a:lnTo>
                  <a:pt x="21230" y="1825"/>
                </a:lnTo>
                <a:lnTo>
                  <a:pt x="22636" y="1607"/>
                </a:lnTo>
                <a:lnTo>
                  <a:pt x="24090" y="1389"/>
                </a:lnTo>
                <a:lnTo>
                  <a:pt x="25496" y="1182"/>
                </a:lnTo>
                <a:lnTo>
                  <a:pt x="26998" y="987"/>
                </a:lnTo>
                <a:lnTo>
                  <a:pt x="28501" y="792"/>
                </a:lnTo>
                <a:lnTo>
                  <a:pt x="30003" y="609"/>
                </a:lnTo>
                <a:lnTo>
                  <a:pt x="31506" y="437"/>
                </a:lnTo>
                <a:lnTo>
                  <a:pt x="34608" y="93"/>
                </a:lnTo>
                <a:lnTo>
                  <a:pt x="34705" y="70"/>
                </a:lnTo>
                <a:lnTo>
                  <a:pt x="34753" y="35"/>
                </a:lnTo>
                <a:lnTo>
                  <a:pt x="34656" y="12"/>
                </a:lnTo>
                <a:lnTo>
                  <a:pt x="346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 rot="10800000">
            <a:off x="3205317" y="4363641"/>
            <a:ext cx="71535" cy="77543"/>
          </a:xfrm>
          <a:custGeom>
            <a:avLst/>
            <a:gdLst/>
            <a:ahLst/>
            <a:cxnLst/>
            <a:rect l="l" t="t" r="r" b="b"/>
            <a:pathLst>
              <a:path w="32815" h="9349" extrusionOk="0">
                <a:moveTo>
                  <a:pt x="921" y="0"/>
                </a:moveTo>
                <a:lnTo>
                  <a:pt x="728" y="12"/>
                </a:lnTo>
                <a:lnTo>
                  <a:pt x="582" y="23"/>
                </a:lnTo>
                <a:lnTo>
                  <a:pt x="437" y="46"/>
                </a:lnTo>
                <a:lnTo>
                  <a:pt x="194" y="92"/>
                </a:lnTo>
                <a:lnTo>
                  <a:pt x="49" y="161"/>
                </a:lnTo>
                <a:lnTo>
                  <a:pt x="1" y="230"/>
                </a:lnTo>
                <a:lnTo>
                  <a:pt x="97" y="310"/>
                </a:lnTo>
                <a:lnTo>
                  <a:pt x="146" y="345"/>
                </a:lnTo>
                <a:lnTo>
                  <a:pt x="243" y="379"/>
                </a:lnTo>
                <a:lnTo>
                  <a:pt x="388" y="402"/>
                </a:lnTo>
                <a:lnTo>
                  <a:pt x="534" y="425"/>
                </a:lnTo>
                <a:lnTo>
                  <a:pt x="3636" y="803"/>
                </a:lnTo>
                <a:lnTo>
                  <a:pt x="5187" y="1010"/>
                </a:lnTo>
                <a:lnTo>
                  <a:pt x="6689" y="1205"/>
                </a:lnTo>
                <a:lnTo>
                  <a:pt x="8143" y="1411"/>
                </a:lnTo>
                <a:lnTo>
                  <a:pt x="9597" y="1629"/>
                </a:lnTo>
                <a:lnTo>
                  <a:pt x="11003" y="1847"/>
                </a:lnTo>
                <a:lnTo>
                  <a:pt x="12409" y="2077"/>
                </a:lnTo>
                <a:lnTo>
                  <a:pt x="13717" y="2317"/>
                </a:lnTo>
                <a:lnTo>
                  <a:pt x="15075" y="2570"/>
                </a:lnTo>
                <a:lnTo>
                  <a:pt x="16335" y="2834"/>
                </a:lnTo>
                <a:lnTo>
                  <a:pt x="17546" y="3109"/>
                </a:lnTo>
                <a:lnTo>
                  <a:pt x="18758" y="3396"/>
                </a:lnTo>
                <a:lnTo>
                  <a:pt x="19921" y="3705"/>
                </a:lnTo>
                <a:lnTo>
                  <a:pt x="21036" y="4027"/>
                </a:lnTo>
                <a:lnTo>
                  <a:pt x="22103" y="4371"/>
                </a:lnTo>
                <a:lnTo>
                  <a:pt x="22927" y="4657"/>
                </a:lnTo>
                <a:lnTo>
                  <a:pt x="23654" y="4956"/>
                </a:lnTo>
                <a:lnTo>
                  <a:pt x="24284" y="5265"/>
                </a:lnTo>
                <a:lnTo>
                  <a:pt x="24914" y="5564"/>
                </a:lnTo>
                <a:lnTo>
                  <a:pt x="25447" y="5873"/>
                </a:lnTo>
                <a:lnTo>
                  <a:pt x="25932" y="6194"/>
                </a:lnTo>
                <a:lnTo>
                  <a:pt x="26853" y="6814"/>
                </a:lnTo>
                <a:lnTo>
                  <a:pt x="27725" y="7445"/>
                </a:lnTo>
                <a:lnTo>
                  <a:pt x="28694" y="8076"/>
                </a:lnTo>
                <a:lnTo>
                  <a:pt x="29179" y="8385"/>
                </a:lnTo>
                <a:lnTo>
                  <a:pt x="29712" y="8695"/>
                </a:lnTo>
                <a:lnTo>
                  <a:pt x="30342" y="9005"/>
                </a:lnTo>
                <a:lnTo>
                  <a:pt x="31021" y="9303"/>
                </a:lnTo>
                <a:lnTo>
                  <a:pt x="31069" y="9326"/>
                </a:lnTo>
                <a:lnTo>
                  <a:pt x="31215" y="9337"/>
                </a:lnTo>
                <a:lnTo>
                  <a:pt x="31360" y="9349"/>
                </a:lnTo>
                <a:lnTo>
                  <a:pt x="31457" y="9349"/>
                </a:lnTo>
                <a:lnTo>
                  <a:pt x="31603" y="9337"/>
                </a:lnTo>
                <a:lnTo>
                  <a:pt x="31748" y="9326"/>
                </a:lnTo>
                <a:lnTo>
                  <a:pt x="31845" y="9303"/>
                </a:lnTo>
                <a:lnTo>
                  <a:pt x="31893" y="9280"/>
                </a:lnTo>
                <a:lnTo>
                  <a:pt x="32184" y="9096"/>
                </a:lnTo>
                <a:lnTo>
                  <a:pt x="32378" y="8913"/>
                </a:lnTo>
                <a:lnTo>
                  <a:pt x="32572" y="8729"/>
                </a:lnTo>
                <a:lnTo>
                  <a:pt x="32669" y="8546"/>
                </a:lnTo>
                <a:lnTo>
                  <a:pt x="32766" y="8362"/>
                </a:lnTo>
                <a:lnTo>
                  <a:pt x="32814" y="8167"/>
                </a:lnTo>
                <a:lnTo>
                  <a:pt x="32766" y="7984"/>
                </a:lnTo>
                <a:lnTo>
                  <a:pt x="32766" y="7789"/>
                </a:lnTo>
                <a:lnTo>
                  <a:pt x="32669" y="7594"/>
                </a:lnTo>
                <a:lnTo>
                  <a:pt x="32572" y="7410"/>
                </a:lnTo>
                <a:lnTo>
                  <a:pt x="32427" y="7215"/>
                </a:lnTo>
                <a:lnTo>
                  <a:pt x="32233" y="7020"/>
                </a:lnTo>
                <a:lnTo>
                  <a:pt x="31796" y="6630"/>
                </a:lnTo>
                <a:lnTo>
                  <a:pt x="31263" y="6252"/>
                </a:lnTo>
                <a:lnTo>
                  <a:pt x="30633" y="5873"/>
                </a:lnTo>
                <a:lnTo>
                  <a:pt x="29906" y="5506"/>
                </a:lnTo>
                <a:lnTo>
                  <a:pt x="29131" y="5139"/>
                </a:lnTo>
                <a:lnTo>
                  <a:pt x="28307" y="4784"/>
                </a:lnTo>
                <a:lnTo>
                  <a:pt x="27434" y="4451"/>
                </a:lnTo>
                <a:lnTo>
                  <a:pt x="26562" y="4118"/>
                </a:lnTo>
                <a:lnTo>
                  <a:pt x="25641" y="3820"/>
                </a:lnTo>
                <a:lnTo>
                  <a:pt x="24768" y="3522"/>
                </a:lnTo>
                <a:lnTo>
                  <a:pt x="23654" y="3189"/>
                </a:lnTo>
                <a:lnTo>
                  <a:pt x="22490" y="2868"/>
                </a:lnTo>
                <a:lnTo>
                  <a:pt x="21279" y="2558"/>
                </a:lnTo>
                <a:lnTo>
                  <a:pt x="19970" y="2260"/>
                </a:lnTo>
                <a:lnTo>
                  <a:pt x="18661" y="1973"/>
                </a:lnTo>
                <a:lnTo>
                  <a:pt x="17304" y="1698"/>
                </a:lnTo>
                <a:lnTo>
                  <a:pt x="15850" y="1434"/>
                </a:lnTo>
                <a:lnTo>
                  <a:pt x="14396" y="1193"/>
                </a:lnTo>
                <a:lnTo>
                  <a:pt x="12845" y="964"/>
                </a:lnTo>
                <a:lnTo>
                  <a:pt x="11294" y="769"/>
                </a:lnTo>
                <a:lnTo>
                  <a:pt x="9694" y="574"/>
                </a:lnTo>
                <a:lnTo>
                  <a:pt x="8046" y="413"/>
                </a:lnTo>
                <a:lnTo>
                  <a:pt x="6350" y="276"/>
                </a:lnTo>
                <a:lnTo>
                  <a:pt x="4654" y="161"/>
                </a:lnTo>
                <a:lnTo>
                  <a:pt x="2909" y="69"/>
                </a:lnTo>
                <a:lnTo>
                  <a:pt x="1988" y="35"/>
                </a:lnTo>
                <a:lnTo>
                  <a:pt x="11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 rot="10800000">
            <a:off x="2712095" y="4274304"/>
            <a:ext cx="340650" cy="522885"/>
          </a:xfrm>
          <a:custGeom>
            <a:avLst/>
            <a:gdLst/>
            <a:ahLst/>
            <a:cxnLst/>
            <a:rect l="l" t="t" r="r" b="b"/>
            <a:pathLst>
              <a:path w="156266" h="63042" extrusionOk="0">
                <a:moveTo>
                  <a:pt x="21472" y="1"/>
                </a:moveTo>
                <a:lnTo>
                  <a:pt x="21036" y="12"/>
                </a:lnTo>
                <a:lnTo>
                  <a:pt x="20648" y="47"/>
                </a:lnTo>
                <a:lnTo>
                  <a:pt x="20260" y="104"/>
                </a:lnTo>
                <a:lnTo>
                  <a:pt x="20115" y="138"/>
                </a:lnTo>
                <a:lnTo>
                  <a:pt x="20018" y="173"/>
                </a:lnTo>
                <a:lnTo>
                  <a:pt x="19921" y="219"/>
                </a:lnTo>
                <a:lnTo>
                  <a:pt x="19873" y="265"/>
                </a:lnTo>
                <a:lnTo>
                  <a:pt x="19873" y="322"/>
                </a:lnTo>
                <a:lnTo>
                  <a:pt x="19873" y="368"/>
                </a:lnTo>
                <a:lnTo>
                  <a:pt x="20260" y="746"/>
                </a:lnTo>
                <a:lnTo>
                  <a:pt x="20648" y="1125"/>
                </a:lnTo>
                <a:lnTo>
                  <a:pt x="21084" y="1503"/>
                </a:lnTo>
                <a:lnTo>
                  <a:pt x="21569" y="1882"/>
                </a:lnTo>
                <a:lnTo>
                  <a:pt x="22102" y="2260"/>
                </a:lnTo>
                <a:lnTo>
                  <a:pt x="22635" y="2628"/>
                </a:lnTo>
                <a:lnTo>
                  <a:pt x="23217" y="3006"/>
                </a:lnTo>
                <a:lnTo>
                  <a:pt x="23847" y="3373"/>
                </a:lnTo>
                <a:lnTo>
                  <a:pt x="25107" y="4119"/>
                </a:lnTo>
                <a:lnTo>
                  <a:pt x="26513" y="4853"/>
                </a:lnTo>
                <a:lnTo>
                  <a:pt x="28015" y="5587"/>
                </a:lnTo>
                <a:lnTo>
                  <a:pt x="29567" y="6309"/>
                </a:lnTo>
                <a:lnTo>
                  <a:pt x="31166" y="7044"/>
                </a:lnTo>
                <a:lnTo>
                  <a:pt x="32814" y="7766"/>
                </a:lnTo>
                <a:lnTo>
                  <a:pt x="36158" y="9211"/>
                </a:lnTo>
                <a:lnTo>
                  <a:pt x="39454" y="10657"/>
                </a:lnTo>
                <a:lnTo>
                  <a:pt x="41054" y="11379"/>
                </a:lnTo>
                <a:lnTo>
                  <a:pt x="42653" y="12102"/>
                </a:lnTo>
                <a:lnTo>
                  <a:pt x="41635" y="12320"/>
                </a:lnTo>
                <a:lnTo>
                  <a:pt x="40618" y="12561"/>
                </a:lnTo>
                <a:lnTo>
                  <a:pt x="39648" y="12802"/>
                </a:lnTo>
                <a:lnTo>
                  <a:pt x="38727" y="13054"/>
                </a:lnTo>
                <a:lnTo>
                  <a:pt x="37806" y="13318"/>
                </a:lnTo>
                <a:lnTo>
                  <a:pt x="36885" y="13593"/>
                </a:lnTo>
                <a:lnTo>
                  <a:pt x="35964" y="13868"/>
                </a:lnTo>
                <a:lnTo>
                  <a:pt x="35092" y="14144"/>
                </a:lnTo>
                <a:lnTo>
                  <a:pt x="33396" y="14729"/>
                </a:lnTo>
                <a:lnTo>
                  <a:pt x="31748" y="15325"/>
                </a:lnTo>
                <a:lnTo>
                  <a:pt x="30148" y="15944"/>
                </a:lnTo>
                <a:lnTo>
                  <a:pt x="28646" y="16575"/>
                </a:lnTo>
                <a:lnTo>
                  <a:pt x="27192" y="17206"/>
                </a:lnTo>
                <a:lnTo>
                  <a:pt x="25786" y="17849"/>
                </a:lnTo>
                <a:lnTo>
                  <a:pt x="24429" y="18491"/>
                </a:lnTo>
                <a:lnTo>
                  <a:pt x="23120" y="19122"/>
                </a:lnTo>
                <a:lnTo>
                  <a:pt x="20600" y="20349"/>
                </a:lnTo>
                <a:lnTo>
                  <a:pt x="18225" y="21519"/>
                </a:lnTo>
                <a:lnTo>
                  <a:pt x="16771" y="22242"/>
                </a:lnTo>
                <a:lnTo>
                  <a:pt x="15268" y="22987"/>
                </a:lnTo>
                <a:lnTo>
                  <a:pt x="13862" y="23721"/>
                </a:lnTo>
                <a:lnTo>
                  <a:pt x="12408" y="24478"/>
                </a:lnTo>
                <a:lnTo>
                  <a:pt x="11051" y="25235"/>
                </a:lnTo>
                <a:lnTo>
                  <a:pt x="9694" y="26004"/>
                </a:lnTo>
                <a:lnTo>
                  <a:pt x="8434" y="26772"/>
                </a:lnTo>
                <a:lnTo>
                  <a:pt x="7174" y="27541"/>
                </a:lnTo>
                <a:lnTo>
                  <a:pt x="6010" y="28321"/>
                </a:lnTo>
                <a:lnTo>
                  <a:pt x="4896" y="29112"/>
                </a:lnTo>
                <a:lnTo>
                  <a:pt x="3878" y="29904"/>
                </a:lnTo>
                <a:lnTo>
                  <a:pt x="2908" y="30695"/>
                </a:lnTo>
                <a:lnTo>
                  <a:pt x="2036" y="31487"/>
                </a:lnTo>
                <a:lnTo>
                  <a:pt x="1260" y="32278"/>
                </a:lnTo>
                <a:lnTo>
                  <a:pt x="582" y="33081"/>
                </a:lnTo>
                <a:lnTo>
                  <a:pt x="0" y="33884"/>
                </a:lnTo>
                <a:lnTo>
                  <a:pt x="0" y="33953"/>
                </a:lnTo>
                <a:lnTo>
                  <a:pt x="0" y="34022"/>
                </a:lnTo>
                <a:lnTo>
                  <a:pt x="97" y="34090"/>
                </a:lnTo>
                <a:lnTo>
                  <a:pt x="243" y="34148"/>
                </a:lnTo>
                <a:lnTo>
                  <a:pt x="436" y="34194"/>
                </a:lnTo>
                <a:lnTo>
                  <a:pt x="630" y="34228"/>
                </a:lnTo>
                <a:lnTo>
                  <a:pt x="873" y="34262"/>
                </a:lnTo>
                <a:lnTo>
                  <a:pt x="1115" y="34297"/>
                </a:lnTo>
                <a:lnTo>
                  <a:pt x="1357" y="34308"/>
                </a:lnTo>
                <a:lnTo>
                  <a:pt x="1890" y="34308"/>
                </a:lnTo>
                <a:lnTo>
                  <a:pt x="2181" y="34285"/>
                </a:lnTo>
                <a:lnTo>
                  <a:pt x="2375" y="34262"/>
                </a:lnTo>
                <a:lnTo>
                  <a:pt x="2618" y="34217"/>
                </a:lnTo>
                <a:lnTo>
                  <a:pt x="2811" y="34171"/>
                </a:lnTo>
                <a:lnTo>
                  <a:pt x="2957" y="34102"/>
                </a:lnTo>
                <a:lnTo>
                  <a:pt x="4169" y="33379"/>
                </a:lnTo>
                <a:lnTo>
                  <a:pt x="5332" y="32657"/>
                </a:lnTo>
                <a:lnTo>
                  <a:pt x="7658" y="31211"/>
                </a:lnTo>
                <a:lnTo>
                  <a:pt x="12166" y="28309"/>
                </a:lnTo>
                <a:lnTo>
                  <a:pt x="14493" y="26864"/>
                </a:lnTo>
                <a:lnTo>
                  <a:pt x="15704" y="26153"/>
                </a:lnTo>
                <a:lnTo>
                  <a:pt x="16964" y="25430"/>
                </a:lnTo>
                <a:lnTo>
                  <a:pt x="18225" y="24719"/>
                </a:lnTo>
                <a:lnTo>
                  <a:pt x="19533" y="24008"/>
                </a:lnTo>
                <a:lnTo>
                  <a:pt x="20890" y="23297"/>
                </a:lnTo>
                <a:lnTo>
                  <a:pt x="22296" y="22597"/>
                </a:lnTo>
                <a:lnTo>
                  <a:pt x="23556" y="22024"/>
                </a:lnTo>
                <a:lnTo>
                  <a:pt x="24913" y="21450"/>
                </a:lnTo>
                <a:lnTo>
                  <a:pt x="26271" y="20877"/>
                </a:lnTo>
                <a:lnTo>
                  <a:pt x="27773" y="20303"/>
                </a:lnTo>
                <a:lnTo>
                  <a:pt x="29276" y="19741"/>
                </a:lnTo>
                <a:lnTo>
                  <a:pt x="30778" y="19179"/>
                </a:lnTo>
                <a:lnTo>
                  <a:pt x="33929" y="18044"/>
                </a:lnTo>
                <a:lnTo>
                  <a:pt x="37079" y="16919"/>
                </a:lnTo>
                <a:lnTo>
                  <a:pt x="38582" y="16346"/>
                </a:lnTo>
                <a:lnTo>
                  <a:pt x="40084" y="15784"/>
                </a:lnTo>
                <a:lnTo>
                  <a:pt x="41490" y="15210"/>
                </a:lnTo>
                <a:lnTo>
                  <a:pt x="42896" y="14625"/>
                </a:lnTo>
                <a:lnTo>
                  <a:pt x="44156" y="14052"/>
                </a:lnTo>
                <a:lnTo>
                  <a:pt x="45368" y="13467"/>
                </a:lnTo>
                <a:lnTo>
                  <a:pt x="46288" y="13914"/>
                </a:lnTo>
                <a:lnTo>
                  <a:pt x="47112" y="14362"/>
                </a:lnTo>
                <a:lnTo>
                  <a:pt x="48760" y="15325"/>
                </a:lnTo>
                <a:lnTo>
                  <a:pt x="50360" y="16300"/>
                </a:lnTo>
                <a:lnTo>
                  <a:pt x="51862" y="17264"/>
                </a:lnTo>
                <a:lnTo>
                  <a:pt x="53413" y="18239"/>
                </a:lnTo>
                <a:lnTo>
                  <a:pt x="53123" y="18307"/>
                </a:lnTo>
                <a:lnTo>
                  <a:pt x="52929" y="18388"/>
                </a:lnTo>
                <a:lnTo>
                  <a:pt x="52735" y="18479"/>
                </a:lnTo>
                <a:lnTo>
                  <a:pt x="52638" y="18571"/>
                </a:lnTo>
                <a:lnTo>
                  <a:pt x="52589" y="18663"/>
                </a:lnTo>
                <a:lnTo>
                  <a:pt x="52541" y="18755"/>
                </a:lnTo>
                <a:lnTo>
                  <a:pt x="52589" y="18846"/>
                </a:lnTo>
                <a:lnTo>
                  <a:pt x="52686" y="18938"/>
                </a:lnTo>
                <a:lnTo>
                  <a:pt x="52832" y="19018"/>
                </a:lnTo>
                <a:lnTo>
                  <a:pt x="53026" y="19099"/>
                </a:lnTo>
                <a:lnTo>
                  <a:pt x="53220" y="19168"/>
                </a:lnTo>
                <a:lnTo>
                  <a:pt x="53510" y="19236"/>
                </a:lnTo>
                <a:lnTo>
                  <a:pt x="53850" y="19294"/>
                </a:lnTo>
                <a:lnTo>
                  <a:pt x="54189" y="19328"/>
                </a:lnTo>
                <a:lnTo>
                  <a:pt x="54625" y="19363"/>
                </a:lnTo>
                <a:lnTo>
                  <a:pt x="55061" y="19374"/>
                </a:lnTo>
                <a:lnTo>
                  <a:pt x="57291" y="20888"/>
                </a:lnTo>
                <a:lnTo>
                  <a:pt x="59375" y="22425"/>
                </a:lnTo>
                <a:lnTo>
                  <a:pt x="61362" y="23951"/>
                </a:lnTo>
                <a:lnTo>
                  <a:pt x="63253" y="25499"/>
                </a:lnTo>
                <a:lnTo>
                  <a:pt x="65046" y="27048"/>
                </a:lnTo>
                <a:lnTo>
                  <a:pt x="66791" y="28608"/>
                </a:lnTo>
                <a:lnTo>
                  <a:pt x="68391" y="30168"/>
                </a:lnTo>
                <a:lnTo>
                  <a:pt x="69893" y="31739"/>
                </a:lnTo>
                <a:lnTo>
                  <a:pt x="70766" y="32691"/>
                </a:lnTo>
                <a:lnTo>
                  <a:pt x="71638" y="33655"/>
                </a:lnTo>
                <a:lnTo>
                  <a:pt x="73237" y="35593"/>
                </a:lnTo>
                <a:lnTo>
                  <a:pt x="74788" y="37520"/>
                </a:lnTo>
                <a:lnTo>
                  <a:pt x="76243" y="39458"/>
                </a:lnTo>
                <a:lnTo>
                  <a:pt x="77648" y="41397"/>
                </a:lnTo>
                <a:lnTo>
                  <a:pt x="79054" y="43347"/>
                </a:lnTo>
                <a:lnTo>
                  <a:pt x="81768" y="47224"/>
                </a:lnTo>
                <a:lnTo>
                  <a:pt x="82398" y="48199"/>
                </a:lnTo>
                <a:lnTo>
                  <a:pt x="83028" y="49174"/>
                </a:lnTo>
                <a:lnTo>
                  <a:pt x="83561" y="50160"/>
                </a:lnTo>
                <a:lnTo>
                  <a:pt x="84095" y="51158"/>
                </a:lnTo>
                <a:lnTo>
                  <a:pt x="85112" y="53154"/>
                </a:lnTo>
                <a:lnTo>
                  <a:pt x="86130" y="55161"/>
                </a:lnTo>
                <a:lnTo>
                  <a:pt x="86712" y="56159"/>
                </a:lnTo>
                <a:lnTo>
                  <a:pt x="87294" y="57157"/>
                </a:lnTo>
                <a:lnTo>
                  <a:pt x="87924" y="58155"/>
                </a:lnTo>
                <a:lnTo>
                  <a:pt x="88602" y="59141"/>
                </a:lnTo>
                <a:lnTo>
                  <a:pt x="89378" y="60116"/>
                </a:lnTo>
                <a:lnTo>
                  <a:pt x="90250" y="61091"/>
                </a:lnTo>
                <a:lnTo>
                  <a:pt x="91220" y="62043"/>
                </a:lnTo>
                <a:lnTo>
                  <a:pt x="91704" y="62525"/>
                </a:lnTo>
                <a:lnTo>
                  <a:pt x="92286" y="62995"/>
                </a:lnTo>
                <a:lnTo>
                  <a:pt x="92334" y="63018"/>
                </a:lnTo>
                <a:lnTo>
                  <a:pt x="92383" y="63030"/>
                </a:lnTo>
                <a:lnTo>
                  <a:pt x="92528" y="63041"/>
                </a:lnTo>
                <a:lnTo>
                  <a:pt x="92722" y="63041"/>
                </a:lnTo>
                <a:lnTo>
                  <a:pt x="92819" y="63018"/>
                </a:lnTo>
                <a:lnTo>
                  <a:pt x="92916" y="63007"/>
                </a:lnTo>
                <a:lnTo>
                  <a:pt x="92964" y="62972"/>
                </a:lnTo>
                <a:lnTo>
                  <a:pt x="93304" y="62502"/>
                </a:lnTo>
                <a:lnTo>
                  <a:pt x="93643" y="62020"/>
                </a:lnTo>
                <a:lnTo>
                  <a:pt x="93885" y="61539"/>
                </a:lnTo>
                <a:lnTo>
                  <a:pt x="94079" y="61057"/>
                </a:lnTo>
                <a:lnTo>
                  <a:pt x="94225" y="60564"/>
                </a:lnTo>
                <a:lnTo>
                  <a:pt x="94322" y="60071"/>
                </a:lnTo>
                <a:lnTo>
                  <a:pt x="94370" y="59577"/>
                </a:lnTo>
                <a:lnTo>
                  <a:pt x="94419" y="59073"/>
                </a:lnTo>
                <a:lnTo>
                  <a:pt x="94370" y="58579"/>
                </a:lnTo>
                <a:lnTo>
                  <a:pt x="94322" y="58075"/>
                </a:lnTo>
                <a:lnTo>
                  <a:pt x="94225" y="57570"/>
                </a:lnTo>
                <a:lnTo>
                  <a:pt x="94079" y="57065"/>
                </a:lnTo>
                <a:lnTo>
                  <a:pt x="93740" y="56044"/>
                </a:lnTo>
                <a:lnTo>
                  <a:pt x="93255" y="55035"/>
                </a:lnTo>
                <a:lnTo>
                  <a:pt x="92722" y="54014"/>
                </a:lnTo>
                <a:lnTo>
                  <a:pt x="92092" y="52993"/>
                </a:lnTo>
                <a:lnTo>
                  <a:pt x="91413" y="51984"/>
                </a:lnTo>
                <a:lnTo>
                  <a:pt x="90735" y="50986"/>
                </a:lnTo>
                <a:lnTo>
                  <a:pt x="89378" y="49013"/>
                </a:lnTo>
                <a:lnTo>
                  <a:pt x="88748" y="48038"/>
                </a:lnTo>
                <a:lnTo>
                  <a:pt x="88118" y="47086"/>
                </a:lnTo>
                <a:lnTo>
                  <a:pt x="87875" y="46650"/>
                </a:lnTo>
                <a:lnTo>
                  <a:pt x="89281" y="46937"/>
                </a:lnTo>
                <a:lnTo>
                  <a:pt x="90735" y="47212"/>
                </a:lnTo>
                <a:lnTo>
                  <a:pt x="93595" y="47740"/>
                </a:lnTo>
                <a:lnTo>
                  <a:pt x="96406" y="48256"/>
                </a:lnTo>
                <a:lnTo>
                  <a:pt x="99217" y="48784"/>
                </a:lnTo>
                <a:lnTo>
                  <a:pt x="100574" y="49048"/>
                </a:lnTo>
                <a:lnTo>
                  <a:pt x="101931" y="49323"/>
                </a:lnTo>
                <a:lnTo>
                  <a:pt x="103288" y="49610"/>
                </a:lnTo>
                <a:lnTo>
                  <a:pt x="104597" y="49908"/>
                </a:lnTo>
                <a:lnTo>
                  <a:pt x="105857" y="50206"/>
                </a:lnTo>
                <a:lnTo>
                  <a:pt x="107118" y="50539"/>
                </a:lnTo>
                <a:lnTo>
                  <a:pt x="108281" y="50871"/>
                </a:lnTo>
                <a:lnTo>
                  <a:pt x="109493" y="51227"/>
                </a:lnTo>
                <a:lnTo>
                  <a:pt x="110656" y="51628"/>
                </a:lnTo>
                <a:lnTo>
                  <a:pt x="111771" y="52030"/>
                </a:lnTo>
                <a:lnTo>
                  <a:pt x="112885" y="52443"/>
                </a:lnTo>
                <a:lnTo>
                  <a:pt x="113855" y="52856"/>
                </a:lnTo>
                <a:lnTo>
                  <a:pt x="114824" y="53280"/>
                </a:lnTo>
                <a:lnTo>
                  <a:pt x="115697" y="53705"/>
                </a:lnTo>
                <a:lnTo>
                  <a:pt x="116569" y="54140"/>
                </a:lnTo>
                <a:lnTo>
                  <a:pt x="117345" y="54576"/>
                </a:lnTo>
                <a:lnTo>
                  <a:pt x="118072" y="55024"/>
                </a:lnTo>
                <a:lnTo>
                  <a:pt x="118750" y="55471"/>
                </a:lnTo>
                <a:lnTo>
                  <a:pt x="119332" y="55918"/>
                </a:lnTo>
                <a:lnTo>
                  <a:pt x="119913" y="56377"/>
                </a:lnTo>
                <a:lnTo>
                  <a:pt x="120447" y="56847"/>
                </a:lnTo>
                <a:lnTo>
                  <a:pt x="120883" y="57318"/>
                </a:lnTo>
                <a:lnTo>
                  <a:pt x="121319" y="57788"/>
                </a:lnTo>
                <a:lnTo>
                  <a:pt x="121658" y="58270"/>
                </a:lnTo>
                <a:lnTo>
                  <a:pt x="121755" y="58327"/>
                </a:lnTo>
                <a:lnTo>
                  <a:pt x="121852" y="58384"/>
                </a:lnTo>
                <a:lnTo>
                  <a:pt x="121998" y="58430"/>
                </a:lnTo>
                <a:lnTo>
                  <a:pt x="122192" y="58465"/>
                </a:lnTo>
                <a:lnTo>
                  <a:pt x="122385" y="58499"/>
                </a:lnTo>
                <a:lnTo>
                  <a:pt x="122628" y="58511"/>
                </a:lnTo>
                <a:lnTo>
                  <a:pt x="122870" y="58522"/>
                </a:lnTo>
                <a:lnTo>
                  <a:pt x="123064" y="58522"/>
                </a:lnTo>
                <a:lnTo>
                  <a:pt x="123306" y="58511"/>
                </a:lnTo>
                <a:lnTo>
                  <a:pt x="123549" y="58499"/>
                </a:lnTo>
                <a:lnTo>
                  <a:pt x="123743" y="58465"/>
                </a:lnTo>
                <a:lnTo>
                  <a:pt x="123888" y="58430"/>
                </a:lnTo>
                <a:lnTo>
                  <a:pt x="124033" y="58384"/>
                </a:lnTo>
                <a:lnTo>
                  <a:pt x="124130" y="58339"/>
                </a:lnTo>
                <a:lnTo>
                  <a:pt x="124179" y="58281"/>
                </a:lnTo>
                <a:lnTo>
                  <a:pt x="124179" y="58212"/>
                </a:lnTo>
                <a:lnTo>
                  <a:pt x="123936" y="57776"/>
                </a:lnTo>
                <a:lnTo>
                  <a:pt x="123646" y="57329"/>
                </a:lnTo>
                <a:lnTo>
                  <a:pt x="123258" y="56882"/>
                </a:lnTo>
                <a:lnTo>
                  <a:pt x="122870" y="56423"/>
                </a:lnTo>
                <a:lnTo>
                  <a:pt x="122385" y="55964"/>
                </a:lnTo>
                <a:lnTo>
                  <a:pt x="121852" y="55505"/>
                </a:lnTo>
                <a:lnTo>
                  <a:pt x="121271" y="55047"/>
                </a:lnTo>
                <a:lnTo>
                  <a:pt x="120592" y="54576"/>
                </a:lnTo>
                <a:lnTo>
                  <a:pt x="119913" y="54117"/>
                </a:lnTo>
                <a:lnTo>
                  <a:pt x="119138" y="53659"/>
                </a:lnTo>
                <a:lnTo>
                  <a:pt x="118314" y="53200"/>
                </a:lnTo>
                <a:lnTo>
                  <a:pt x="117442" y="52752"/>
                </a:lnTo>
                <a:lnTo>
                  <a:pt x="116521" y="52305"/>
                </a:lnTo>
                <a:lnTo>
                  <a:pt x="115551" y="51858"/>
                </a:lnTo>
                <a:lnTo>
                  <a:pt x="114485" y="51422"/>
                </a:lnTo>
                <a:lnTo>
                  <a:pt x="113419" y="50998"/>
                </a:lnTo>
                <a:lnTo>
                  <a:pt x="112255" y="50585"/>
                </a:lnTo>
                <a:lnTo>
                  <a:pt x="111092" y="50172"/>
                </a:lnTo>
                <a:lnTo>
                  <a:pt x="109832" y="49782"/>
                </a:lnTo>
                <a:lnTo>
                  <a:pt x="108523" y="49392"/>
                </a:lnTo>
                <a:lnTo>
                  <a:pt x="107166" y="49025"/>
                </a:lnTo>
                <a:lnTo>
                  <a:pt x="105760" y="48669"/>
                </a:lnTo>
                <a:lnTo>
                  <a:pt x="104306" y="48325"/>
                </a:lnTo>
                <a:lnTo>
                  <a:pt x="102852" y="48004"/>
                </a:lnTo>
                <a:lnTo>
                  <a:pt x="101301" y="47694"/>
                </a:lnTo>
                <a:lnTo>
                  <a:pt x="99702" y="47407"/>
                </a:lnTo>
                <a:lnTo>
                  <a:pt x="98054" y="47144"/>
                </a:lnTo>
                <a:lnTo>
                  <a:pt x="96357" y="46891"/>
                </a:lnTo>
                <a:lnTo>
                  <a:pt x="94612" y="46673"/>
                </a:lnTo>
                <a:lnTo>
                  <a:pt x="92819" y="46467"/>
                </a:lnTo>
                <a:lnTo>
                  <a:pt x="91026" y="46283"/>
                </a:lnTo>
                <a:lnTo>
                  <a:pt x="90105" y="46203"/>
                </a:lnTo>
                <a:lnTo>
                  <a:pt x="89135" y="46134"/>
                </a:lnTo>
                <a:lnTo>
                  <a:pt x="88893" y="46123"/>
                </a:lnTo>
                <a:lnTo>
                  <a:pt x="88699" y="46111"/>
                </a:lnTo>
                <a:lnTo>
                  <a:pt x="88457" y="46123"/>
                </a:lnTo>
                <a:lnTo>
                  <a:pt x="88263" y="46134"/>
                </a:lnTo>
                <a:lnTo>
                  <a:pt x="88069" y="46157"/>
                </a:lnTo>
                <a:lnTo>
                  <a:pt x="87875" y="46180"/>
                </a:lnTo>
                <a:lnTo>
                  <a:pt x="87584" y="46249"/>
                </a:lnTo>
                <a:lnTo>
                  <a:pt x="86324" y="44196"/>
                </a:lnTo>
                <a:lnTo>
                  <a:pt x="85016" y="42154"/>
                </a:lnTo>
                <a:lnTo>
                  <a:pt x="83610" y="40101"/>
                </a:lnTo>
                <a:lnTo>
                  <a:pt x="82156" y="38059"/>
                </a:lnTo>
                <a:lnTo>
                  <a:pt x="80605" y="36029"/>
                </a:lnTo>
                <a:lnTo>
                  <a:pt x="78957" y="33987"/>
                </a:lnTo>
                <a:lnTo>
                  <a:pt x="78084" y="32978"/>
                </a:lnTo>
                <a:lnTo>
                  <a:pt x="77163" y="31968"/>
                </a:lnTo>
                <a:lnTo>
                  <a:pt x="76243" y="30948"/>
                </a:lnTo>
                <a:lnTo>
                  <a:pt x="75273" y="29938"/>
                </a:lnTo>
                <a:lnTo>
                  <a:pt x="73964" y="28596"/>
                </a:lnTo>
                <a:lnTo>
                  <a:pt x="72510" y="27254"/>
                </a:lnTo>
                <a:lnTo>
                  <a:pt x="71008" y="25912"/>
                </a:lnTo>
                <a:lnTo>
                  <a:pt x="69457" y="24582"/>
                </a:lnTo>
                <a:lnTo>
                  <a:pt x="67809" y="23262"/>
                </a:lnTo>
                <a:lnTo>
                  <a:pt x="66112" y="21943"/>
                </a:lnTo>
                <a:lnTo>
                  <a:pt x="64319" y="20624"/>
                </a:lnTo>
                <a:lnTo>
                  <a:pt x="62477" y="19305"/>
                </a:lnTo>
                <a:lnTo>
                  <a:pt x="65919" y="19282"/>
                </a:lnTo>
                <a:lnTo>
                  <a:pt x="69311" y="19282"/>
                </a:lnTo>
                <a:lnTo>
                  <a:pt x="72656" y="19305"/>
                </a:lnTo>
                <a:lnTo>
                  <a:pt x="76000" y="19351"/>
                </a:lnTo>
                <a:lnTo>
                  <a:pt x="79248" y="19420"/>
                </a:lnTo>
                <a:lnTo>
                  <a:pt x="82447" y="19500"/>
                </a:lnTo>
                <a:lnTo>
                  <a:pt x="85646" y="19615"/>
                </a:lnTo>
                <a:lnTo>
                  <a:pt x="88796" y="19753"/>
                </a:lnTo>
                <a:lnTo>
                  <a:pt x="91898" y="19902"/>
                </a:lnTo>
                <a:lnTo>
                  <a:pt x="94952" y="20085"/>
                </a:lnTo>
                <a:lnTo>
                  <a:pt x="97957" y="20280"/>
                </a:lnTo>
                <a:lnTo>
                  <a:pt x="100962" y="20498"/>
                </a:lnTo>
                <a:lnTo>
                  <a:pt x="103919" y="20728"/>
                </a:lnTo>
                <a:lnTo>
                  <a:pt x="106827" y="20980"/>
                </a:lnTo>
                <a:lnTo>
                  <a:pt x="109735" y="21255"/>
                </a:lnTo>
                <a:lnTo>
                  <a:pt x="112595" y="21553"/>
                </a:lnTo>
                <a:lnTo>
                  <a:pt x="115406" y="21863"/>
                </a:lnTo>
                <a:lnTo>
                  <a:pt x="118217" y="22196"/>
                </a:lnTo>
                <a:lnTo>
                  <a:pt x="121028" y="22540"/>
                </a:lnTo>
                <a:lnTo>
                  <a:pt x="123743" y="22907"/>
                </a:lnTo>
                <a:lnTo>
                  <a:pt x="126505" y="23285"/>
                </a:lnTo>
                <a:lnTo>
                  <a:pt x="129220" y="23687"/>
                </a:lnTo>
                <a:lnTo>
                  <a:pt x="131934" y="24100"/>
                </a:lnTo>
                <a:lnTo>
                  <a:pt x="134600" y="24536"/>
                </a:lnTo>
                <a:lnTo>
                  <a:pt x="137266" y="24983"/>
                </a:lnTo>
                <a:lnTo>
                  <a:pt x="139883" y="25442"/>
                </a:lnTo>
                <a:lnTo>
                  <a:pt x="142500" y="25912"/>
                </a:lnTo>
                <a:lnTo>
                  <a:pt x="145118" y="26405"/>
                </a:lnTo>
                <a:lnTo>
                  <a:pt x="147735" y="26910"/>
                </a:lnTo>
                <a:lnTo>
                  <a:pt x="150352" y="27426"/>
                </a:lnTo>
                <a:lnTo>
                  <a:pt x="152921" y="27965"/>
                </a:lnTo>
                <a:lnTo>
                  <a:pt x="155539" y="28504"/>
                </a:lnTo>
                <a:lnTo>
                  <a:pt x="155684" y="28527"/>
                </a:lnTo>
                <a:lnTo>
                  <a:pt x="155829" y="28539"/>
                </a:lnTo>
                <a:lnTo>
                  <a:pt x="155975" y="28527"/>
                </a:lnTo>
                <a:lnTo>
                  <a:pt x="156120" y="28504"/>
                </a:lnTo>
                <a:lnTo>
                  <a:pt x="156217" y="28470"/>
                </a:lnTo>
                <a:lnTo>
                  <a:pt x="156266" y="28436"/>
                </a:lnTo>
                <a:lnTo>
                  <a:pt x="156266" y="28390"/>
                </a:lnTo>
                <a:lnTo>
                  <a:pt x="156217" y="28355"/>
                </a:lnTo>
                <a:lnTo>
                  <a:pt x="155345" y="28000"/>
                </a:lnTo>
                <a:lnTo>
                  <a:pt x="154424" y="27656"/>
                </a:lnTo>
                <a:lnTo>
                  <a:pt x="153503" y="27323"/>
                </a:lnTo>
                <a:lnTo>
                  <a:pt x="152533" y="26990"/>
                </a:lnTo>
                <a:lnTo>
                  <a:pt x="151516" y="26658"/>
                </a:lnTo>
                <a:lnTo>
                  <a:pt x="150498" y="26337"/>
                </a:lnTo>
                <a:lnTo>
                  <a:pt x="149431" y="26027"/>
                </a:lnTo>
                <a:lnTo>
                  <a:pt x="148317" y="25717"/>
                </a:lnTo>
                <a:lnTo>
                  <a:pt x="147202" y="25407"/>
                </a:lnTo>
                <a:lnTo>
                  <a:pt x="146038" y="25109"/>
                </a:lnTo>
                <a:lnTo>
                  <a:pt x="144875" y="24822"/>
                </a:lnTo>
                <a:lnTo>
                  <a:pt x="143663" y="24536"/>
                </a:lnTo>
                <a:lnTo>
                  <a:pt x="142403" y="24249"/>
                </a:lnTo>
                <a:lnTo>
                  <a:pt x="141143" y="23974"/>
                </a:lnTo>
                <a:lnTo>
                  <a:pt x="139883" y="23710"/>
                </a:lnTo>
                <a:lnTo>
                  <a:pt x="138574" y="23446"/>
                </a:lnTo>
                <a:lnTo>
                  <a:pt x="137217" y="23194"/>
                </a:lnTo>
                <a:lnTo>
                  <a:pt x="135860" y="22941"/>
                </a:lnTo>
                <a:lnTo>
                  <a:pt x="134503" y="22689"/>
                </a:lnTo>
                <a:lnTo>
                  <a:pt x="133097" y="22460"/>
                </a:lnTo>
                <a:lnTo>
                  <a:pt x="131692" y="22219"/>
                </a:lnTo>
                <a:lnTo>
                  <a:pt x="130237" y="21989"/>
                </a:lnTo>
                <a:lnTo>
                  <a:pt x="128783" y="21771"/>
                </a:lnTo>
                <a:lnTo>
                  <a:pt x="127281" y="21553"/>
                </a:lnTo>
                <a:lnTo>
                  <a:pt x="125778" y="21347"/>
                </a:lnTo>
                <a:lnTo>
                  <a:pt x="124276" y="21140"/>
                </a:lnTo>
                <a:lnTo>
                  <a:pt x="122725" y="20945"/>
                </a:lnTo>
                <a:lnTo>
                  <a:pt x="121174" y="20762"/>
                </a:lnTo>
                <a:lnTo>
                  <a:pt x="119623" y="20567"/>
                </a:lnTo>
                <a:lnTo>
                  <a:pt x="118023" y="20395"/>
                </a:lnTo>
                <a:lnTo>
                  <a:pt x="114824" y="20051"/>
                </a:lnTo>
                <a:lnTo>
                  <a:pt x="111577" y="19730"/>
                </a:lnTo>
                <a:lnTo>
                  <a:pt x="108281" y="19443"/>
                </a:lnTo>
                <a:lnTo>
                  <a:pt x="104936" y="19179"/>
                </a:lnTo>
                <a:lnTo>
                  <a:pt x="101592" y="18927"/>
                </a:lnTo>
                <a:lnTo>
                  <a:pt x="98199" y="18709"/>
                </a:lnTo>
                <a:lnTo>
                  <a:pt x="94758" y="18514"/>
                </a:lnTo>
                <a:lnTo>
                  <a:pt x="91317" y="18342"/>
                </a:lnTo>
                <a:lnTo>
                  <a:pt x="87875" y="18193"/>
                </a:lnTo>
                <a:lnTo>
                  <a:pt x="84385" y="18078"/>
                </a:lnTo>
                <a:lnTo>
                  <a:pt x="80944" y="17975"/>
                </a:lnTo>
                <a:lnTo>
                  <a:pt x="77503" y="17906"/>
                </a:lnTo>
                <a:lnTo>
                  <a:pt x="74061" y="17860"/>
                </a:lnTo>
                <a:lnTo>
                  <a:pt x="70620" y="17837"/>
                </a:lnTo>
                <a:lnTo>
                  <a:pt x="67227" y="17837"/>
                </a:lnTo>
                <a:lnTo>
                  <a:pt x="63834" y="17860"/>
                </a:lnTo>
                <a:lnTo>
                  <a:pt x="60490" y="17917"/>
                </a:lnTo>
                <a:lnTo>
                  <a:pt x="58890" y="16874"/>
                </a:lnTo>
                <a:lnTo>
                  <a:pt x="57243" y="15830"/>
                </a:lnTo>
                <a:lnTo>
                  <a:pt x="55546" y="14797"/>
                </a:lnTo>
                <a:lnTo>
                  <a:pt x="53801" y="13777"/>
                </a:lnTo>
                <a:lnTo>
                  <a:pt x="52347" y="12928"/>
                </a:lnTo>
                <a:lnTo>
                  <a:pt x="50893" y="12045"/>
                </a:lnTo>
                <a:lnTo>
                  <a:pt x="47839" y="10221"/>
                </a:lnTo>
                <a:lnTo>
                  <a:pt x="46240" y="9280"/>
                </a:lnTo>
                <a:lnTo>
                  <a:pt x="44544" y="8340"/>
                </a:lnTo>
                <a:lnTo>
                  <a:pt x="42799" y="7399"/>
                </a:lnTo>
                <a:lnTo>
                  <a:pt x="41005" y="6459"/>
                </a:lnTo>
                <a:lnTo>
                  <a:pt x="40036" y="6000"/>
                </a:lnTo>
                <a:lnTo>
                  <a:pt x="39067" y="5541"/>
                </a:lnTo>
                <a:lnTo>
                  <a:pt x="38049" y="5094"/>
                </a:lnTo>
                <a:lnTo>
                  <a:pt x="37031" y="4646"/>
                </a:lnTo>
                <a:lnTo>
                  <a:pt x="36013" y="4199"/>
                </a:lnTo>
                <a:lnTo>
                  <a:pt x="34898" y="3775"/>
                </a:lnTo>
                <a:lnTo>
                  <a:pt x="33783" y="3350"/>
                </a:lnTo>
                <a:lnTo>
                  <a:pt x="32669" y="2937"/>
                </a:lnTo>
                <a:lnTo>
                  <a:pt x="31457" y="2536"/>
                </a:lnTo>
                <a:lnTo>
                  <a:pt x="30245" y="2134"/>
                </a:lnTo>
                <a:lnTo>
                  <a:pt x="29033" y="1756"/>
                </a:lnTo>
                <a:lnTo>
                  <a:pt x="27725" y="1389"/>
                </a:lnTo>
                <a:lnTo>
                  <a:pt x="26416" y="1045"/>
                </a:lnTo>
                <a:lnTo>
                  <a:pt x="25059" y="701"/>
                </a:lnTo>
                <a:lnTo>
                  <a:pt x="23653" y="379"/>
                </a:lnTo>
                <a:lnTo>
                  <a:pt x="22248" y="81"/>
                </a:lnTo>
                <a:lnTo>
                  <a:pt x="22054" y="47"/>
                </a:lnTo>
                <a:lnTo>
                  <a:pt x="21860" y="24"/>
                </a:lnTo>
                <a:lnTo>
                  <a:pt x="21666" y="12"/>
                </a:lnTo>
                <a:lnTo>
                  <a:pt x="2147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 rot="10800000">
            <a:off x="3038480" y="4830664"/>
            <a:ext cx="578388" cy="266012"/>
          </a:xfrm>
          <a:custGeom>
            <a:avLst/>
            <a:gdLst/>
            <a:ahLst/>
            <a:cxnLst/>
            <a:rect l="l" t="t" r="r" b="b"/>
            <a:pathLst>
              <a:path w="265323" h="32072" extrusionOk="0">
                <a:moveTo>
                  <a:pt x="16238" y="0"/>
                </a:moveTo>
                <a:lnTo>
                  <a:pt x="15366" y="12"/>
                </a:lnTo>
                <a:lnTo>
                  <a:pt x="14493" y="35"/>
                </a:lnTo>
                <a:lnTo>
                  <a:pt x="13669" y="69"/>
                </a:lnTo>
                <a:lnTo>
                  <a:pt x="12845" y="115"/>
                </a:lnTo>
                <a:lnTo>
                  <a:pt x="12021" y="161"/>
                </a:lnTo>
                <a:lnTo>
                  <a:pt x="11246" y="230"/>
                </a:lnTo>
                <a:lnTo>
                  <a:pt x="10519" y="310"/>
                </a:lnTo>
                <a:lnTo>
                  <a:pt x="9792" y="402"/>
                </a:lnTo>
                <a:lnTo>
                  <a:pt x="9113" y="505"/>
                </a:lnTo>
                <a:lnTo>
                  <a:pt x="8483" y="631"/>
                </a:lnTo>
                <a:lnTo>
                  <a:pt x="7853" y="769"/>
                </a:lnTo>
                <a:lnTo>
                  <a:pt x="7805" y="792"/>
                </a:lnTo>
                <a:lnTo>
                  <a:pt x="7805" y="826"/>
                </a:lnTo>
                <a:lnTo>
                  <a:pt x="7853" y="861"/>
                </a:lnTo>
                <a:lnTo>
                  <a:pt x="7950" y="884"/>
                </a:lnTo>
                <a:lnTo>
                  <a:pt x="9259" y="987"/>
                </a:lnTo>
                <a:lnTo>
                  <a:pt x="10519" y="1079"/>
                </a:lnTo>
                <a:lnTo>
                  <a:pt x="11828" y="1147"/>
                </a:lnTo>
                <a:lnTo>
                  <a:pt x="13136" y="1216"/>
                </a:lnTo>
                <a:lnTo>
                  <a:pt x="14445" y="1262"/>
                </a:lnTo>
                <a:lnTo>
                  <a:pt x="15754" y="1308"/>
                </a:lnTo>
                <a:lnTo>
                  <a:pt x="18371" y="1400"/>
                </a:lnTo>
                <a:lnTo>
                  <a:pt x="19680" y="1446"/>
                </a:lnTo>
                <a:lnTo>
                  <a:pt x="20988" y="1492"/>
                </a:lnTo>
                <a:lnTo>
                  <a:pt x="22297" y="1549"/>
                </a:lnTo>
                <a:lnTo>
                  <a:pt x="23606" y="1629"/>
                </a:lnTo>
                <a:lnTo>
                  <a:pt x="24914" y="1721"/>
                </a:lnTo>
                <a:lnTo>
                  <a:pt x="26223" y="1824"/>
                </a:lnTo>
                <a:lnTo>
                  <a:pt x="27483" y="1962"/>
                </a:lnTo>
                <a:lnTo>
                  <a:pt x="28792" y="2111"/>
                </a:lnTo>
                <a:lnTo>
                  <a:pt x="30294" y="2329"/>
                </a:lnTo>
                <a:lnTo>
                  <a:pt x="31748" y="2558"/>
                </a:lnTo>
                <a:lnTo>
                  <a:pt x="33154" y="2799"/>
                </a:lnTo>
                <a:lnTo>
                  <a:pt x="34463" y="3052"/>
                </a:lnTo>
                <a:lnTo>
                  <a:pt x="35771" y="3327"/>
                </a:lnTo>
                <a:lnTo>
                  <a:pt x="36935" y="3614"/>
                </a:lnTo>
                <a:lnTo>
                  <a:pt x="38098" y="3912"/>
                </a:lnTo>
                <a:lnTo>
                  <a:pt x="39116" y="4233"/>
                </a:lnTo>
                <a:lnTo>
                  <a:pt x="40134" y="4554"/>
                </a:lnTo>
                <a:lnTo>
                  <a:pt x="41006" y="4898"/>
                </a:lnTo>
                <a:lnTo>
                  <a:pt x="41830" y="5254"/>
                </a:lnTo>
                <a:lnTo>
                  <a:pt x="42557" y="5621"/>
                </a:lnTo>
                <a:lnTo>
                  <a:pt x="43236" y="5988"/>
                </a:lnTo>
                <a:lnTo>
                  <a:pt x="43769" y="6378"/>
                </a:lnTo>
                <a:lnTo>
                  <a:pt x="44254" y="6779"/>
                </a:lnTo>
                <a:lnTo>
                  <a:pt x="44593" y="7181"/>
                </a:lnTo>
                <a:lnTo>
                  <a:pt x="44738" y="7284"/>
                </a:lnTo>
                <a:lnTo>
                  <a:pt x="44884" y="7376"/>
                </a:lnTo>
                <a:lnTo>
                  <a:pt x="45078" y="7445"/>
                </a:lnTo>
                <a:lnTo>
                  <a:pt x="45271" y="7525"/>
                </a:lnTo>
                <a:lnTo>
                  <a:pt x="40037" y="7536"/>
                </a:lnTo>
                <a:lnTo>
                  <a:pt x="34754" y="7571"/>
                </a:lnTo>
                <a:lnTo>
                  <a:pt x="29470" y="7617"/>
                </a:lnTo>
                <a:lnTo>
                  <a:pt x="24236" y="7697"/>
                </a:lnTo>
                <a:lnTo>
                  <a:pt x="18953" y="7789"/>
                </a:lnTo>
                <a:lnTo>
                  <a:pt x="13718" y="7903"/>
                </a:lnTo>
                <a:lnTo>
                  <a:pt x="8435" y="8041"/>
                </a:lnTo>
                <a:lnTo>
                  <a:pt x="3200" y="8190"/>
                </a:lnTo>
                <a:lnTo>
                  <a:pt x="2764" y="8213"/>
                </a:lnTo>
                <a:lnTo>
                  <a:pt x="2376" y="8236"/>
                </a:lnTo>
                <a:lnTo>
                  <a:pt x="2037" y="8282"/>
                </a:lnTo>
                <a:lnTo>
                  <a:pt x="1697" y="8316"/>
                </a:lnTo>
                <a:lnTo>
                  <a:pt x="1407" y="8374"/>
                </a:lnTo>
                <a:lnTo>
                  <a:pt x="1116" y="8420"/>
                </a:lnTo>
                <a:lnTo>
                  <a:pt x="873" y="8488"/>
                </a:lnTo>
                <a:lnTo>
                  <a:pt x="680" y="8546"/>
                </a:lnTo>
                <a:lnTo>
                  <a:pt x="486" y="8626"/>
                </a:lnTo>
                <a:lnTo>
                  <a:pt x="340" y="8695"/>
                </a:lnTo>
                <a:lnTo>
                  <a:pt x="243" y="8775"/>
                </a:lnTo>
                <a:lnTo>
                  <a:pt x="146" y="8856"/>
                </a:lnTo>
                <a:lnTo>
                  <a:pt x="1" y="9016"/>
                </a:lnTo>
                <a:lnTo>
                  <a:pt x="49" y="9177"/>
                </a:lnTo>
                <a:lnTo>
                  <a:pt x="146" y="9337"/>
                </a:lnTo>
                <a:lnTo>
                  <a:pt x="243" y="9406"/>
                </a:lnTo>
                <a:lnTo>
                  <a:pt x="389" y="9486"/>
                </a:lnTo>
                <a:lnTo>
                  <a:pt x="534" y="9555"/>
                </a:lnTo>
                <a:lnTo>
                  <a:pt x="680" y="9624"/>
                </a:lnTo>
                <a:lnTo>
                  <a:pt x="922" y="9681"/>
                </a:lnTo>
                <a:lnTo>
                  <a:pt x="1116" y="9739"/>
                </a:lnTo>
                <a:lnTo>
                  <a:pt x="1407" y="9796"/>
                </a:lnTo>
                <a:lnTo>
                  <a:pt x="1649" y="9830"/>
                </a:lnTo>
                <a:lnTo>
                  <a:pt x="1988" y="9876"/>
                </a:lnTo>
                <a:lnTo>
                  <a:pt x="2279" y="9899"/>
                </a:lnTo>
                <a:lnTo>
                  <a:pt x="2667" y="9922"/>
                </a:lnTo>
                <a:lnTo>
                  <a:pt x="3055" y="9934"/>
                </a:lnTo>
                <a:lnTo>
                  <a:pt x="3442" y="9934"/>
                </a:lnTo>
                <a:lnTo>
                  <a:pt x="3879" y="9922"/>
                </a:lnTo>
                <a:lnTo>
                  <a:pt x="9743" y="9750"/>
                </a:lnTo>
                <a:lnTo>
                  <a:pt x="15657" y="9590"/>
                </a:lnTo>
                <a:lnTo>
                  <a:pt x="21570" y="9463"/>
                </a:lnTo>
                <a:lnTo>
                  <a:pt x="27483" y="9360"/>
                </a:lnTo>
                <a:lnTo>
                  <a:pt x="33396" y="9291"/>
                </a:lnTo>
                <a:lnTo>
                  <a:pt x="39310" y="9245"/>
                </a:lnTo>
                <a:lnTo>
                  <a:pt x="45223" y="9223"/>
                </a:lnTo>
                <a:lnTo>
                  <a:pt x="51136" y="9223"/>
                </a:lnTo>
                <a:lnTo>
                  <a:pt x="57049" y="9257"/>
                </a:lnTo>
                <a:lnTo>
                  <a:pt x="62963" y="9303"/>
                </a:lnTo>
                <a:lnTo>
                  <a:pt x="68876" y="9395"/>
                </a:lnTo>
                <a:lnTo>
                  <a:pt x="74741" y="9498"/>
                </a:lnTo>
                <a:lnTo>
                  <a:pt x="80654" y="9635"/>
                </a:lnTo>
                <a:lnTo>
                  <a:pt x="86519" y="9796"/>
                </a:lnTo>
                <a:lnTo>
                  <a:pt x="92384" y="9980"/>
                </a:lnTo>
                <a:lnTo>
                  <a:pt x="98200" y="10186"/>
                </a:lnTo>
                <a:lnTo>
                  <a:pt x="97473" y="10679"/>
                </a:lnTo>
                <a:lnTo>
                  <a:pt x="96649" y="11161"/>
                </a:lnTo>
                <a:lnTo>
                  <a:pt x="95825" y="11643"/>
                </a:lnTo>
                <a:lnTo>
                  <a:pt x="94904" y="12113"/>
                </a:lnTo>
                <a:lnTo>
                  <a:pt x="93935" y="12572"/>
                </a:lnTo>
                <a:lnTo>
                  <a:pt x="92868" y="13031"/>
                </a:lnTo>
                <a:lnTo>
                  <a:pt x="91802" y="13478"/>
                </a:lnTo>
                <a:lnTo>
                  <a:pt x="90687" y="13914"/>
                </a:lnTo>
                <a:lnTo>
                  <a:pt x="89476" y="14338"/>
                </a:lnTo>
                <a:lnTo>
                  <a:pt x="88215" y="14763"/>
                </a:lnTo>
                <a:lnTo>
                  <a:pt x="86907" y="15176"/>
                </a:lnTo>
                <a:lnTo>
                  <a:pt x="85501" y="15577"/>
                </a:lnTo>
                <a:lnTo>
                  <a:pt x="84095" y="15979"/>
                </a:lnTo>
                <a:lnTo>
                  <a:pt x="82593" y="16369"/>
                </a:lnTo>
                <a:lnTo>
                  <a:pt x="81042" y="16736"/>
                </a:lnTo>
                <a:lnTo>
                  <a:pt x="79442" y="17103"/>
                </a:lnTo>
                <a:lnTo>
                  <a:pt x="77746" y="17458"/>
                </a:lnTo>
                <a:lnTo>
                  <a:pt x="76049" y="17779"/>
                </a:lnTo>
                <a:lnTo>
                  <a:pt x="74305" y="18089"/>
                </a:lnTo>
                <a:lnTo>
                  <a:pt x="72560" y="18376"/>
                </a:lnTo>
                <a:lnTo>
                  <a:pt x="70766" y="18651"/>
                </a:lnTo>
                <a:lnTo>
                  <a:pt x="68924" y="18903"/>
                </a:lnTo>
                <a:lnTo>
                  <a:pt x="67083" y="19156"/>
                </a:lnTo>
                <a:lnTo>
                  <a:pt x="65241" y="19397"/>
                </a:lnTo>
                <a:lnTo>
                  <a:pt x="61509" y="19867"/>
                </a:lnTo>
                <a:lnTo>
                  <a:pt x="57777" y="20337"/>
                </a:lnTo>
                <a:lnTo>
                  <a:pt x="55886" y="20590"/>
                </a:lnTo>
                <a:lnTo>
                  <a:pt x="54044" y="20842"/>
                </a:lnTo>
                <a:lnTo>
                  <a:pt x="52203" y="21106"/>
                </a:lnTo>
                <a:lnTo>
                  <a:pt x="50409" y="21392"/>
                </a:lnTo>
                <a:lnTo>
                  <a:pt x="50215" y="21427"/>
                </a:lnTo>
                <a:lnTo>
                  <a:pt x="50118" y="21473"/>
                </a:lnTo>
                <a:lnTo>
                  <a:pt x="50070" y="21530"/>
                </a:lnTo>
                <a:lnTo>
                  <a:pt x="50118" y="21587"/>
                </a:lnTo>
                <a:lnTo>
                  <a:pt x="50167" y="21645"/>
                </a:lnTo>
                <a:lnTo>
                  <a:pt x="50312" y="21691"/>
                </a:lnTo>
                <a:lnTo>
                  <a:pt x="50506" y="21714"/>
                </a:lnTo>
                <a:lnTo>
                  <a:pt x="50748" y="21725"/>
                </a:lnTo>
                <a:lnTo>
                  <a:pt x="51912" y="21737"/>
                </a:lnTo>
                <a:lnTo>
                  <a:pt x="53027" y="21737"/>
                </a:lnTo>
                <a:lnTo>
                  <a:pt x="54190" y="21725"/>
                </a:lnTo>
                <a:lnTo>
                  <a:pt x="55353" y="21702"/>
                </a:lnTo>
                <a:lnTo>
                  <a:pt x="56468" y="21668"/>
                </a:lnTo>
                <a:lnTo>
                  <a:pt x="57583" y="21633"/>
                </a:lnTo>
                <a:lnTo>
                  <a:pt x="58697" y="21587"/>
                </a:lnTo>
                <a:lnTo>
                  <a:pt x="59812" y="21530"/>
                </a:lnTo>
                <a:lnTo>
                  <a:pt x="60927" y="21461"/>
                </a:lnTo>
                <a:lnTo>
                  <a:pt x="62042" y="21392"/>
                </a:lnTo>
                <a:lnTo>
                  <a:pt x="63108" y="21312"/>
                </a:lnTo>
                <a:lnTo>
                  <a:pt x="64223" y="21220"/>
                </a:lnTo>
                <a:lnTo>
                  <a:pt x="65289" y="21129"/>
                </a:lnTo>
                <a:lnTo>
                  <a:pt x="66356" y="21025"/>
                </a:lnTo>
                <a:lnTo>
                  <a:pt x="67373" y="20922"/>
                </a:lnTo>
                <a:lnTo>
                  <a:pt x="68440" y="20796"/>
                </a:lnTo>
                <a:lnTo>
                  <a:pt x="69458" y="20681"/>
                </a:lnTo>
                <a:lnTo>
                  <a:pt x="70524" y="20544"/>
                </a:lnTo>
                <a:lnTo>
                  <a:pt x="72511" y="20268"/>
                </a:lnTo>
                <a:lnTo>
                  <a:pt x="74498" y="19970"/>
                </a:lnTo>
                <a:lnTo>
                  <a:pt x="76486" y="19638"/>
                </a:lnTo>
                <a:lnTo>
                  <a:pt x="78376" y="19293"/>
                </a:lnTo>
                <a:lnTo>
                  <a:pt x="80218" y="18926"/>
                </a:lnTo>
                <a:lnTo>
                  <a:pt x="82060" y="18536"/>
                </a:lnTo>
                <a:lnTo>
                  <a:pt x="83805" y="18135"/>
                </a:lnTo>
                <a:lnTo>
                  <a:pt x="85501" y="17711"/>
                </a:lnTo>
                <a:lnTo>
                  <a:pt x="87197" y="17275"/>
                </a:lnTo>
                <a:lnTo>
                  <a:pt x="88797" y="16827"/>
                </a:lnTo>
                <a:lnTo>
                  <a:pt x="90348" y="16369"/>
                </a:lnTo>
                <a:lnTo>
                  <a:pt x="91851" y="15898"/>
                </a:lnTo>
                <a:lnTo>
                  <a:pt x="93305" y="15416"/>
                </a:lnTo>
                <a:lnTo>
                  <a:pt x="94710" y="14935"/>
                </a:lnTo>
                <a:lnTo>
                  <a:pt x="96019" y="14442"/>
                </a:lnTo>
                <a:lnTo>
                  <a:pt x="97279" y="13948"/>
                </a:lnTo>
                <a:lnTo>
                  <a:pt x="98491" y="13444"/>
                </a:lnTo>
                <a:lnTo>
                  <a:pt x="99606" y="12939"/>
                </a:lnTo>
                <a:lnTo>
                  <a:pt x="100672" y="12434"/>
                </a:lnTo>
                <a:lnTo>
                  <a:pt x="101690" y="11930"/>
                </a:lnTo>
                <a:lnTo>
                  <a:pt x="102611" y="11436"/>
                </a:lnTo>
                <a:lnTo>
                  <a:pt x="103483" y="10932"/>
                </a:lnTo>
                <a:lnTo>
                  <a:pt x="104259" y="10438"/>
                </a:lnTo>
                <a:lnTo>
                  <a:pt x="109687" y="10691"/>
                </a:lnTo>
                <a:lnTo>
                  <a:pt x="115116" y="10955"/>
                </a:lnTo>
                <a:lnTo>
                  <a:pt x="120496" y="11230"/>
                </a:lnTo>
                <a:lnTo>
                  <a:pt x="125828" y="11540"/>
                </a:lnTo>
                <a:lnTo>
                  <a:pt x="131208" y="11872"/>
                </a:lnTo>
                <a:lnTo>
                  <a:pt x="136539" y="12228"/>
                </a:lnTo>
                <a:lnTo>
                  <a:pt x="141822" y="12606"/>
                </a:lnTo>
                <a:lnTo>
                  <a:pt x="147106" y="13008"/>
                </a:lnTo>
                <a:lnTo>
                  <a:pt x="151032" y="13317"/>
                </a:lnTo>
                <a:lnTo>
                  <a:pt x="155006" y="13650"/>
                </a:lnTo>
                <a:lnTo>
                  <a:pt x="158884" y="13994"/>
                </a:lnTo>
                <a:lnTo>
                  <a:pt x="162810" y="14350"/>
                </a:lnTo>
                <a:lnTo>
                  <a:pt x="166687" y="14717"/>
                </a:lnTo>
                <a:lnTo>
                  <a:pt x="170565" y="15095"/>
                </a:lnTo>
                <a:lnTo>
                  <a:pt x="174394" y="15485"/>
                </a:lnTo>
                <a:lnTo>
                  <a:pt x="178175" y="15887"/>
                </a:lnTo>
                <a:lnTo>
                  <a:pt x="182004" y="16300"/>
                </a:lnTo>
                <a:lnTo>
                  <a:pt x="185736" y="16724"/>
                </a:lnTo>
                <a:lnTo>
                  <a:pt x="189516" y="17160"/>
                </a:lnTo>
                <a:lnTo>
                  <a:pt x="193200" y="17607"/>
                </a:lnTo>
                <a:lnTo>
                  <a:pt x="196932" y="18066"/>
                </a:lnTo>
                <a:lnTo>
                  <a:pt x="200567" y="18536"/>
                </a:lnTo>
                <a:lnTo>
                  <a:pt x="204251" y="19018"/>
                </a:lnTo>
                <a:lnTo>
                  <a:pt x="207838" y="19511"/>
                </a:lnTo>
                <a:lnTo>
                  <a:pt x="211570" y="20039"/>
                </a:lnTo>
                <a:lnTo>
                  <a:pt x="215254" y="20578"/>
                </a:lnTo>
                <a:lnTo>
                  <a:pt x="218889" y="21140"/>
                </a:lnTo>
                <a:lnTo>
                  <a:pt x="222476" y="21702"/>
                </a:lnTo>
                <a:lnTo>
                  <a:pt x="218986" y="22058"/>
                </a:lnTo>
                <a:lnTo>
                  <a:pt x="218743" y="22081"/>
                </a:lnTo>
                <a:lnTo>
                  <a:pt x="218501" y="22115"/>
                </a:lnTo>
                <a:lnTo>
                  <a:pt x="218307" y="22161"/>
                </a:lnTo>
                <a:lnTo>
                  <a:pt x="218162" y="22207"/>
                </a:lnTo>
                <a:lnTo>
                  <a:pt x="218065" y="22253"/>
                </a:lnTo>
                <a:lnTo>
                  <a:pt x="217968" y="22310"/>
                </a:lnTo>
                <a:lnTo>
                  <a:pt x="217919" y="22356"/>
                </a:lnTo>
                <a:lnTo>
                  <a:pt x="217919" y="22413"/>
                </a:lnTo>
                <a:lnTo>
                  <a:pt x="217919" y="22471"/>
                </a:lnTo>
                <a:lnTo>
                  <a:pt x="217968" y="22528"/>
                </a:lnTo>
                <a:lnTo>
                  <a:pt x="218016" y="22574"/>
                </a:lnTo>
                <a:lnTo>
                  <a:pt x="218113" y="22620"/>
                </a:lnTo>
                <a:lnTo>
                  <a:pt x="218259" y="22677"/>
                </a:lnTo>
                <a:lnTo>
                  <a:pt x="218404" y="22712"/>
                </a:lnTo>
                <a:lnTo>
                  <a:pt x="218550" y="22757"/>
                </a:lnTo>
                <a:lnTo>
                  <a:pt x="218792" y="22792"/>
                </a:lnTo>
                <a:lnTo>
                  <a:pt x="216999" y="23170"/>
                </a:lnTo>
                <a:lnTo>
                  <a:pt x="215205" y="23549"/>
                </a:lnTo>
                <a:lnTo>
                  <a:pt x="213412" y="23916"/>
                </a:lnTo>
                <a:lnTo>
                  <a:pt x="211570" y="24283"/>
                </a:lnTo>
                <a:lnTo>
                  <a:pt x="209728" y="24639"/>
                </a:lnTo>
                <a:lnTo>
                  <a:pt x="207838" y="24983"/>
                </a:lnTo>
                <a:lnTo>
                  <a:pt x="205948" y="25327"/>
                </a:lnTo>
                <a:lnTo>
                  <a:pt x="204057" y="25659"/>
                </a:lnTo>
                <a:lnTo>
                  <a:pt x="202118" y="25992"/>
                </a:lnTo>
                <a:lnTo>
                  <a:pt x="200131" y="26302"/>
                </a:lnTo>
                <a:lnTo>
                  <a:pt x="198144" y="26623"/>
                </a:lnTo>
                <a:lnTo>
                  <a:pt x="196108" y="26921"/>
                </a:lnTo>
                <a:lnTo>
                  <a:pt x="194073" y="27219"/>
                </a:lnTo>
                <a:lnTo>
                  <a:pt x="191988" y="27506"/>
                </a:lnTo>
                <a:lnTo>
                  <a:pt x="189856" y="27793"/>
                </a:lnTo>
                <a:lnTo>
                  <a:pt x="187723" y="28057"/>
                </a:lnTo>
                <a:lnTo>
                  <a:pt x="185445" y="28332"/>
                </a:lnTo>
                <a:lnTo>
                  <a:pt x="183167" y="28596"/>
                </a:lnTo>
                <a:lnTo>
                  <a:pt x="180840" y="28837"/>
                </a:lnTo>
                <a:lnTo>
                  <a:pt x="178514" y="29066"/>
                </a:lnTo>
                <a:lnTo>
                  <a:pt x="176187" y="29284"/>
                </a:lnTo>
                <a:lnTo>
                  <a:pt x="173861" y="29490"/>
                </a:lnTo>
                <a:lnTo>
                  <a:pt x="169159" y="29892"/>
                </a:lnTo>
                <a:lnTo>
                  <a:pt x="164409" y="30282"/>
                </a:lnTo>
                <a:lnTo>
                  <a:pt x="159708" y="30672"/>
                </a:lnTo>
                <a:lnTo>
                  <a:pt x="157333" y="30878"/>
                </a:lnTo>
                <a:lnTo>
                  <a:pt x="154958" y="31085"/>
                </a:lnTo>
                <a:lnTo>
                  <a:pt x="152631" y="31303"/>
                </a:lnTo>
                <a:lnTo>
                  <a:pt x="150256" y="31532"/>
                </a:lnTo>
                <a:lnTo>
                  <a:pt x="150062" y="31555"/>
                </a:lnTo>
                <a:lnTo>
                  <a:pt x="149868" y="31590"/>
                </a:lnTo>
                <a:lnTo>
                  <a:pt x="149723" y="31635"/>
                </a:lnTo>
                <a:lnTo>
                  <a:pt x="149626" y="31670"/>
                </a:lnTo>
                <a:lnTo>
                  <a:pt x="149578" y="31716"/>
                </a:lnTo>
                <a:lnTo>
                  <a:pt x="149529" y="31762"/>
                </a:lnTo>
                <a:lnTo>
                  <a:pt x="149529" y="31807"/>
                </a:lnTo>
                <a:lnTo>
                  <a:pt x="149578" y="31853"/>
                </a:lnTo>
                <a:lnTo>
                  <a:pt x="149626" y="31888"/>
                </a:lnTo>
                <a:lnTo>
                  <a:pt x="149723" y="31934"/>
                </a:lnTo>
                <a:lnTo>
                  <a:pt x="149820" y="31968"/>
                </a:lnTo>
                <a:lnTo>
                  <a:pt x="149965" y="32002"/>
                </a:lnTo>
                <a:lnTo>
                  <a:pt x="150159" y="32025"/>
                </a:lnTo>
                <a:lnTo>
                  <a:pt x="150353" y="32048"/>
                </a:lnTo>
                <a:lnTo>
                  <a:pt x="150547" y="32060"/>
                </a:lnTo>
                <a:lnTo>
                  <a:pt x="150789" y="32071"/>
                </a:lnTo>
                <a:lnTo>
                  <a:pt x="153455" y="32048"/>
                </a:lnTo>
                <a:lnTo>
                  <a:pt x="156169" y="31991"/>
                </a:lnTo>
                <a:lnTo>
                  <a:pt x="158835" y="31922"/>
                </a:lnTo>
                <a:lnTo>
                  <a:pt x="161550" y="31819"/>
                </a:lnTo>
                <a:lnTo>
                  <a:pt x="164215" y="31693"/>
                </a:lnTo>
                <a:lnTo>
                  <a:pt x="166881" y="31555"/>
                </a:lnTo>
                <a:lnTo>
                  <a:pt x="169547" y="31383"/>
                </a:lnTo>
                <a:lnTo>
                  <a:pt x="172213" y="31200"/>
                </a:lnTo>
                <a:lnTo>
                  <a:pt x="174830" y="30993"/>
                </a:lnTo>
                <a:lnTo>
                  <a:pt x="177496" y="30764"/>
                </a:lnTo>
                <a:lnTo>
                  <a:pt x="180113" y="30523"/>
                </a:lnTo>
                <a:lnTo>
                  <a:pt x="182682" y="30259"/>
                </a:lnTo>
                <a:lnTo>
                  <a:pt x="185300" y="29972"/>
                </a:lnTo>
                <a:lnTo>
                  <a:pt x="187820" y="29685"/>
                </a:lnTo>
                <a:lnTo>
                  <a:pt x="190389" y="29376"/>
                </a:lnTo>
                <a:lnTo>
                  <a:pt x="192909" y="29043"/>
                </a:lnTo>
                <a:lnTo>
                  <a:pt x="195381" y="28711"/>
                </a:lnTo>
                <a:lnTo>
                  <a:pt x="197853" y="28366"/>
                </a:lnTo>
                <a:lnTo>
                  <a:pt x="200277" y="27999"/>
                </a:lnTo>
                <a:lnTo>
                  <a:pt x="202652" y="27632"/>
                </a:lnTo>
                <a:lnTo>
                  <a:pt x="205027" y="27254"/>
                </a:lnTo>
                <a:lnTo>
                  <a:pt x="207353" y="26864"/>
                </a:lnTo>
                <a:lnTo>
                  <a:pt x="209631" y="26462"/>
                </a:lnTo>
                <a:lnTo>
                  <a:pt x="211909" y="26061"/>
                </a:lnTo>
                <a:lnTo>
                  <a:pt x="214090" y="25648"/>
                </a:lnTo>
                <a:lnTo>
                  <a:pt x="216271" y="25224"/>
                </a:lnTo>
                <a:lnTo>
                  <a:pt x="218404" y="24811"/>
                </a:lnTo>
                <a:lnTo>
                  <a:pt x="220488" y="24386"/>
                </a:lnTo>
                <a:lnTo>
                  <a:pt x="222476" y="23950"/>
                </a:lnTo>
                <a:lnTo>
                  <a:pt x="224463" y="23526"/>
                </a:lnTo>
                <a:lnTo>
                  <a:pt x="226402" y="23090"/>
                </a:lnTo>
                <a:lnTo>
                  <a:pt x="228292" y="22654"/>
                </a:lnTo>
                <a:lnTo>
                  <a:pt x="233284" y="23492"/>
                </a:lnTo>
                <a:lnTo>
                  <a:pt x="235756" y="23904"/>
                </a:lnTo>
                <a:lnTo>
                  <a:pt x="238180" y="24340"/>
                </a:lnTo>
                <a:lnTo>
                  <a:pt x="239779" y="24627"/>
                </a:lnTo>
                <a:lnTo>
                  <a:pt x="241330" y="24925"/>
                </a:lnTo>
                <a:lnTo>
                  <a:pt x="244432" y="25545"/>
                </a:lnTo>
                <a:lnTo>
                  <a:pt x="247534" y="26176"/>
                </a:lnTo>
                <a:lnTo>
                  <a:pt x="250685" y="26806"/>
                </a:lnTo>
                <a:lnTo>
                  <a:pt x="252284" y="27116"/>
                </a:lnTo>
                <a:lnTo>
                  <a:pt x="253884" y="27403"/>
                </a:lnTo>
                <a:lnTo>
                  <a:pt x="255483" y="27701"/>
                </a:lnTo>
                <a:lnTo>
                  <a:pt x="257131" y="27965"/>
                </a:lnTo>
                <a:lnTo>
                  <a:pt x="258828" y="28229"/>
                </a:lnTo>
                <a:lnTo>
                  <a:pt x="260573" y="28470"/>
                </a:lnTo>
                <a:lnTo>
                  <a:pt x="262317" y="28699"/>
                </a:lnTo>
                <a:lnTo>
                  <a:pt x="264111" y="28894"/>
                </a:lnTo>
                <a:lnTo>
                  <a:pt x="264353" y="28917"/>
                </a:lnTo>
                <a:lnTo>
                  <a:pt x="264595" y="28906"/>
                </a:lnTo>
                <a:lnTo>
                  <a:pt x="264838" y="28894"/>
                </a:lnTo>
                <a:lnTo>
                  <a:pt x="265032" y="28860"/>
                </a:lnTo>
                <a:lnTo>
                  <a:pt x="265226" y="28814"/>
                </a:lnTo>
                <a:lnTo>
                  <a:pt x="265323" y="28756"/>
                </a:lnTo>
                <a:lnTo>
                  <a:pt x="265323" y="28699"/>
                </a:lnTo>
                <a:lnTo>
                  <a:pt x="265274" y="28642"/>
                </a:lnTo>
                <a:lnTo>
                  <a:pt x="264353" y="28252"/>
                </a:lnTo>
                <a:lnTo>
                  <a:pt x="263335" y="27873"/>
                </a:lnTo>
                <a:lnTo>
                  <a:pt x="262269" y="27495"/>
                </a:lnTo>
                <a:lnTo>
                  <a:pt x="261106" y="27116"/>
                </a:lnTo>
                <a:lnTo>
                  <a:pt x="259894" y="26749"/>
                </a:lnTo>
                <a:lnTo>
                  <a:pt x="258585" y="26394"/>
                </a:lnTo>
                <a:lnTo>
                  <a:pt x="257228" y="26038"/>
                </a:lnTo>
                <a:lnTo>
                  <a:pt x="255823" y="25682"/>
                </a:lnTo>
                <a:lnTo>
                  <a:pt x="254368" y="25338"/>
                </a:lnTo>
                <a:lnTo>
                  <a:pt x="252817" y="24994"/>
                </a:lnTo>
                <a:lnTo>
                  <a:pt x="251266" y="24662"/>
                </a:lnTo>
                <a:lnTo>
                  <a:pt x="249667" y="24329"/>
                </a:lnTo>
                <a:lnTo>
                  <a:pt x="247970" y="24008"/>
                </a:lnTo>
                <a:lnTo>
                  <a:pt x="246323" y="23687"/>
                </a:lnTo>
                <a:lnTo>
                  <a:pt x="244578" y="23365"/>
                </a:lnTo>
                <a:lnTo>
                  <a:pt x="242833" y="23056"/>
                </a:lnTo>
                <a:lnTo>
                  <a:pt x="239294" y="22459"/>
                </a:lnTo>
                <a:lnTo>
                  <a:pt x="235708" y="21874"/>
                </a:lnTo>
                <a:lnTo>
                  <a:pt x="232121" y="21312"/>
                </a:lnTo>
                <a:lnTo>
                  <a:pt x="228534" y="20762"/>
                </a:lnTo>
                <a:lnTo>
                  <a:pt x="224996" y="20245"/>
                </a:lnTo>
                <a:lnTo>
                  <a:pt x="221555" y="19741"/>
                </a:lnTo>
                <a:lnTo>
                  <a:pt x="215011" y="18800"/>
                </a:lnTo>
                <a:lnTo>
                  <a:pt x="210116" y="18101"/>
                </a:lnTo>
                <a:lnTo>
                  <a:pt x="205124" y="17424"/>
                </a:lnTo>
                <a:lnTo>
                  <a:pt x="200083" y="16770"/>
                </a:lnTo>
                <a:lnTo>
                  <a:pt x="194993" y="16128"/>
                </a:lnTo>
                <a:lnTo>
                  <a:pt x="189856" y="15520"/>
                </a:lnTo>
                <a:lnTo>
                  <a:pt x="184669" y="14923"/>
                </a:lnTo>
                <a:lnTo>
                  <a:pt x="179435" y="14350"/>
                </a:lnTo>
                <a:lnTo>
                  <a:pt x="174152" y="13799"/>
                </a:lnTo>
                <a:lnTo>
                  <a:pt x="174491" y="13696"/>
                </a:lnTo>
                <a:lnTo>
                  <a:pt x="174782" y="13593"/>
                </a:lnTo>
                <a:lnTo>
                  <a:pt x="174879" y="13524"/>
                </a:lnTo>
                <a:lnTo>
                  <a:pt x="174927" y="13455"/>
                </a:lnTo>
                <a:lnTo>
                  <a:pt x="174976" y="13386"/>
                </a:lnTo>
                <a:lnTo>
                  <a:pt x="175024" y="13317"/>
                </a:lnTo>
                <a:lnTo>
                  <a:pt x="174976" y="12985"/>
                </a:lnTo>
                <a:lnTo>
                  <a:pt x="174879" y="12652"/>
                </a:lnTo>
                <a:lnTo>
                  <a:pt x="174782" y="12308"/>
                </a:lnTo>
                <a:lnTo>
                  <a:pt x="174588" y="11964"/>
                </a:lnTo>
                <a:lnTo>
                  <a:pt x="174394" y="11620"/>
                </a:lnTo>
                <a:lnTo>
                  <a:pt x="174103" y="11276"/>
                </a:lnTo>
                <a:lnTo>
                  <a:pt x="173812" y="10932"/>
                </a:lnTo>
                <a:lnTo>
                  <a:pt x="173473" y="10588"/>
                </a:lnTo>
                <a:lnTo>
                  <a:pt x="173085" y="10232"/>
                </a:lnTo>
                <a:lnTo>
                  <a:pt x="172649" y="9888"/>
                </a:lnTo>
                <a:lnTo>
                  <a:pt x="172213" y="9544"/>
                </a:lnTo>
                <a:lnTo>
                  <a:pt x="171728" y="9188"/>
                </a:lnTo>
                <a:lnTo>
                  <a:pt x="171195" y="8844"/>
                </a:lnTo>
                <a:lnTo>
                  <a:pt x="170613" y="8500"/>
                </a:lnTo>
                <a:lnTo>
                  <a:pt x="170032" y="8156"/>
                </a:lnTo>
                <a:lnTo>
                  <a:pt x="169402" y="7823"/>
                </a:lnTo>
                <a:lnTo>
                  <a:pt x="168723" y="7479"/>
                </a:lnTo>
                <a:lnTo>
                  <a:pt x="168044" y="7146"/>
                </a:lnTo>
                <a:lnTo>
                  <a:pt x="167317" y="6825"/>
                </a:lnTo>
                <a:lnTo>
                  <a:pt x="166590" y="6493"/>
                </a:lnTo>
                <a:lnTo>
                  <a:pt x="165815" y="6171"/>
                </a:lnTo>
                <a:lnTo>
                  <a:pt x="164991" y="5862"/>
                </a:lnTo>
                <a:lnTo>
                  <a:pt x="164215" y="5552"/>
                </a:lnTo>
                <a:lnTo>
                  <a:pt x="163343" y="5242"/>
                </a:lnTo>
                <a:lnTo>
                  <a:pt x="162470" y="4956"/>
                </a:lnTo>
                <a:lnTo>
                  <a:pt x="161598" y="4657"/>
                </a:lnTo>
                <a:lnTo>
                  <a:pt x="160677" y="4382"/>
                </a:lnTo>
                <a:lnTo>
                  <a:pt x="159756" y="4107"/>
                </a:lnTo>
                <a:lnTo>
                  <a:pt x="158835" y="3843"/>
                </a:lnTo>
                <a:lnTo>
                  <a:pt x="157866" y="3579"/>
                </a:lnTo>
                <a:lnTo>
                  <a:pt x="156945" y="3338"/>
                </a:lnTo>
                <a:lnTo>
                  <a:pt x="155927" y="3097"/>
                </a:lnTo>
                <a:lnTo>
                  <a:pt x="154812" y="2834"/>
                </a:lnTo>
                <a:lnTo>
                  <a:pt x="153552" y="2570"/>
                </a:lnTo>
                <a:lnTo>
                  <a:pt x="152146" y="2295"/>
                </a:lnTo>
                <a:lnTo>
                  <a:pt x="150644" y="2019"/>
                </a:lnTo>
                <a:lnTo>
                  <a:pt x="149044" y="1744"/>
                </a:lnTo>
                <a:lnTo>
                  <a:pt x="147396" y="1492"/>
                </a:lnTo>
                <a:lnTo>
                  <a:pt x="145652" y="1251"/>
                </a:lnTo>
                <a:lnTo>
                  <a:pt x="144779" y="1136"/>
                </a:lnTo>
                <a:lnTo>
                  <a:pt x="143907" y="1044"/>
                </a:lnTo>
                <a:lnTo>
                  <a:pt x="142986" y="953"/>
                </a:lnTo>
                <a:lnTo>
                  <a:pt x="142113" y="872"/>
                </a:lnTo>
                <a:lnTo>
                  <a:pt x="141192" y="792"/>
                </a:lnTo>
                <a:lnTo>
                  <a:pt x="140271" y="735"/>
                </a:lnTo>
                <a:lnTo>
                  <a:pt x="139399" y="689"/>
                </a:lnTo>
                <a:lnTo>
                  <a:pt x="138527" y="654"/>
                </a:lnTo>
                <a:lnTo>
                  <a:pt x="137606" y="631"/>
                </a:lnTo>
                <a:lnTo>
                  <a:pt x="136733" y="620"/>
                </a:lnTo>
                <a:lnTo>
                  <a:pt x="135909" y="631"/>
                </a:lnTo>
                <a:lnTo>
                  <a:pt x="135037" y="654"/>
                </a:lnTo>
                <a:lnTo>
                  <a:pt x="134213" y="700"/>
                </a:lnTo>
                <a:lnTo>
                  <a:pt x="133389" y="769"/>
                </a:lnTo>
                <a:lnTo>
                  <a:pt x="132613" y="849"/>
                </a:lnTo>
                <a:lnTo>
                  <a:pt x="131838" y="953"/>
                </a:lnTo>
                <a:lnTo>
                  <a:pt x="131111" y="1067"/>
                </a:lnTo>
                <a:lnTo>
                  <a:pt x="130384" y="1216"/>
                </a:lnTo>
                <a:lnTo>
                  <a:pt x="130335" y="1239"/>
                </a:lnTo>
                <a:lnTo>
                  <a:pt x="130335" y="1262"/>
                </a:lnTo>
                <a:lnTo>
                  <a:pt x="130384" y="1274"/>
                </a:lnTo>
                <a:lnTo>
                  <a:pt x="130965" y="1388"/>
                </a:lnTo>
                <a:lnTo>
                  <a:pt x="131498" y="1480"/>
                </a:lnTo>
                <a:lnTo>
                  <a:pt x="132032" y="1572"/>
                </a:lnTo>
                <a:lnTo>
                  <a:pt x="132613" y="1652"/>
                </a:lnTo>
                <a:lnTo>
                  <a:pt x="133195" y="1721"/>
                </a:lnTo>
                <a:lnTo>
                  <a:pt x="133777" y="1778"/>
                </a:lnTo>
                <a:lnTo>
                  <a:pt x="134940" y="1893"/>
                </a:lnTo>
                <a:lnTo>
                  <a:pt x="137412" y="2088"/>
                </a:lnTo>
                <a:lnTo>
                  <a:pt x="138672" y="2203"/>
                </a:lnTo>
                <a:lnTo>
                  <a:pt x="139981" y="2329"/>
                </a:lnTo>
                <a:lnTo>
                  <a:pt x="141095" y="2455"/>
                </a:lnTo>
                <a:lnTo>
                  <a:pt x="142162" y="2593"/>
                </a:lnTo>
                <a:lnTo>
                  <a:pt x="143228" y="2742"/>
                </a:lnTo>
                <a:lnTo>
                  <a:pt x="144246" y="2891"/>
                </a:lnTo>
                <a:lnTo>
                  <a:pt x="145264" y="3052"/>
                </a:lnTo>
                <a:lnTo>
                  <a:pt x="146233" y="3224"/>
                </a:lnTo>
                <a:lnTo>
                  <a:pt x="147154" y="3396"/>
                </a:lnTo>
                <a:lnTo>
                  <a:pt x="148075" y="3579"/>
                </a:lnTo>
                <a:lnTo>
                  <a:pt x="148996" y="3774"/>
                </a:lnTo>
                <a:lnTo>
                  <a:pt x="149868" y="3969"/>
                </a:lnTo>
                <a:lnTo>
                  <a:pt x="150692" y="4176"/>
                </a:lnTo>
                <a:lnTo>
                  <a:pt x="151565" y="4382"/>
                </a:lnTo>
                <a:lnTo>
                  <a:pt x="152340" y="4600"/>
                </a:lnTo>
                <a:lnTo>
                  <a:pt x="153116" y="4818"/>
                </a:lnTo>
                <a:lnTo>
                  <a:pt x="154618" y="5277"/>
                </a:lnTo>
                <a:lnTo>
                  <a:pt x="155345" y="5506"/>
                </a:lnTo>
                <a:lnTo>
                  <a:pt x="156024" y="5736"/>
                </a:lnTo>
                <a:lnTo>
                  <a:pt x="156654" y="5965"/>
                </a:lnTo>
                <a:lnTo>
                  <a:pt x="157284" y="6206"/>
                </a:lnTo>
                <a:lnTo>
                  <a:pt x="158399" y="6688"/>
                </a:lnTo>
                <a:lnTo>
                  <a:pt x="159465" y="7169"/>
                </a:lnTo>
                <a:lnTo>
                  <a:pt x="160435" y="7663"/>
                </a:lnTo>
                <a:lnTo>
                  <a:pt x="161307" y="8156"/>
                </a:lnTo>
                <a:lnTo>
                  <a:pt x="162180" y="8661"/>
                </a:lnTo>
                <a:lnTo>
                  <a:pt x="162955" y="9165"/>
                </a:lnTo>
                <a:lnTo>
                  <a:pt x="163731" y="9681"/>
                </a:lnTo>
                <a:lnTo>
                  <a:pt x="164458" y="10186"/>
                </a:lnTo>
                <a:lnTo>
                  <a:pt x="165912" y="11218"/>
                </a:lnTo>
                <a:lnTo>
                  <a:pt x="167366" y="12251"/>
                </a:lnTo>
                <a:lnTo>
                  <a:pt x="168190" y="12767"/>
                </a:lnTo>
                <a:lnTo>
                  <a:pt x="169014" y="13272"/>
                </a:lnTo>
                <a:lnTo>
                  <a:pt x="163682" y="12755"/>
                </a:lnTo>
                <a:lnTo>
                  <a:pt x="158254" y="12262"/>
                </a:lnTo>
                <a:lnTo>
                  <a:pt x="155539" y="12021"/>
                </a:lnTo>
                <a:lnTo>
                  <a:pt x="152825" y="11792"/>
                </a:lnTo>
                <a:lnTo>
                  <a:pt x="150111" y="11562"/>
                </a:lnTo>
                <a:lnTo>
                  <a:pt x="147348" y="11345"/>
                </a:lnTo>
                <a:lnTo>
                  <a:pt x="142259" y="10955"/>
                </a:lnTo>
                <a:lnTo>
                  <a:pt x="137169" y="10588"/>
                </a:lnTo>
                <a:lnTo>
                  <a:pt x="132032" y="10255"/>
                </a:lnTo>
                <a:lnTo>
                  <a:pt x="126894" y="9934"/>
                </a:lnTo>
                <a:lnTo>
                  <a:pt x="121756" y="9624"/>
                </a:lnTo>
                <a:lnTo>
                  <a:pt x="116570" y="9349"/>
                </a:lnTo>
                <a:lnTo>
                  <a:pt x="111384" y="9085"/>
                </a:lnTo>
                <a:lnTo>
                  <a:pt x="106149" y="8844"/>
                </a:lnTo>
                <a:lnTo>
                  <a:pt x="106052" y="8741"/>
                </a:lnTo>
                <a:lnTo>
                  <a:pt x="105907" y="8649"/>
                </a:lnTo>
                <a:lnTo>
                  <a:pt x="105664" y="8569"/>
                </a:lnTo>
                <a:lnTo>
                  <a:pt x="105373" y="8500"/>
                </a:lnTo>
                <a:lnTo>
                  <a:pt x="105034" y="8443"/>
                </a:lnTo>
                <a:lnTo>
                  <a:pt x="104695" y="8385"/>
                </a:lnTo>
                <a:lnTo>
                  <a:pt x="104259" y="8351"/>
                </a:lnTo>
                <a:lnTo>
                  <a:pt x="103822" y="8328"/>
                </a:lnTo>
                <a:lnTo>
                  <a:pt x="103386" y="8316"/>
                </a:lnTo>
                <a:lnTo>
                  <a:pt x="102950" y="8316"/>
                </a:lnTo>
                <a:lnTo>
                  <a:pt x="102514" y="8328"/>
                </a:lnTo>
                <a:lnTo>
                  <a:pt x="102078" y="8362"/>
                </a:lnTo>
                <a:lnTo>
                  <a:pt x="101690" y="8397"/>
                </a:lnTo>
                <a:lnTo>
                  <a:pt x="101302" y="8454"/>
                </a:lnTo>
                <a:lnTo>
                  <a:pt x="100914" y="8523"/>
                </a:lnTo>
                <a:lnTo>
                  <a:pt x="100623" y="8603"/>
                </a:lnTo>
                <a:lnTo>
                  <a:pt x="97473" y="8488"/>
                </a:lnTo>
                <a:lnTo>
                  <a:pt x="94371" y="8374"/>
                </a:lnTo>
                <a:lnTo>
                  <a:pt x="91269" y="8259"/>
                </a:lnTo>
                <a:lnTo>
                  <a:pt x="88118" y="8167"/>
                </a:lnTo>
                <a:lnTo>
                  <a:pt x="84968" y="8064"/>
                </a:lnTo>
                <a:lnTo>
                  <a:pt x="81866" y="7984"/>
                </a:lnTo>
                <a:lnTo>
                  <a:pt x="78715" y="7903"/>
                </a:lnTo>
                <a:lnTo>
                  <a:pt x="75565" y="7835"/>
                </a:lnTo>
                <a:lnTo>
                  <a:pt x="72414" y="7766"/>
                </a:lnTo>
                <a:lnTo>
                  <a:pt x="69264" y="7708"/>
                </a:lnTo>
                <a:lnTo>
                  <a:pt x="66113" y="7663"/>
                </a:lnTo>
                <a:lnTo>
                  <a:pt x="62963" y="7617"/>
                </a:lnTo>
                <a:lnTo>
                  <a:pt x="59812" y="7582"/>
                </a:lnTo>
                <a:lnTo>
                  <a:pt x="56662" y="7559"/>
                </a:lnTo>
                <a:lnTo>
                  <a:pt x="53511" y="7536"/>
                </a:lnTo>
                <a:lnTo>
                  <a:pt x="50361" y="7525"/>
                </a:lnTo>
                <a:lnTo>
                  <a:pt x="50555" y="7422"/>
                </a:lnTo>
                <a:lnTo>
                  <a:pt x="50748" y="7318"/>
                </a:lnTo>
                <a:lnTo>
                  <a:pt x="50797" y="7192"/>
                </a:lnTo>
                <a:lnTo>
                  <a:pt x="50748" y="7055"/>
                </a:lnTo>
                <a:lnTo>
                  <a:pt x="50361" y="6596"/>
                </a:lnTo>
                <a:lnTo>
                  <a:pt x="49924" y="6160"/>
                </a:lnTo>
                <a:lnTo>
                  <a:pt x="49343" y="5724"/>
                </a:lnTo>
                <a:lnTo>
                  <a:pt x="48664" y="5288"/>
                </a:lnTo>
                <a:lnTo>
                  <a:pt x="47889" y="4875"/>
                </a:lnTo>
                <a:lnTo>
                  <a:pt x="47016" y="4474"/>
                </a:lnTo>
                <a:lnTo>
                  <a:pt x="46095" y="4084"/>
                </a:lnTo>
                <a:lnTo>
                  <a:pt x="45029" y="3694"/>
                </a:lnTo>
                <a:lnTo>
                  <a:pt x="43914" y="3338"/>
                </a:lnTo>
                <a:lnTo>
                  <a:pt x="42703" y="2983"/>
                </a:lnTo>
                <a:lnTo>
                  <a:pt x="41442" y="2650"/>
                </a:lnTo>
                <a:lnTo>
                  <a:pt x="40037" y="2329"/>
                </a:lnTo>
                <a:lnTo>
                  <a:pt x="38631" y="2019"/>
                </a:lnTo>
                <a:lnTo>
                  <a:pt x="37080" y="1744"/>
                </a:lnTo>
                <a:lnTo>
                  <a:pt x="35529" y="1469"/>
                </a:lnTo>
                <a:lnTo>
                  <a:pt x="33833" y="1228"/>
                </a:lnTo>
                <a:lnTo>
                  <a:pt x="32572" y="1056"/>
                </a:lnTo>
                <a:lnTo>
                  <a:pt x="31118" y="884"/>
                </a:lnTo>
                <a:lnTo>
                  <a:pt x="29567" y="712"/>
                </a:lnTo>
                <a:lnTo>
                  <a:pt x="27919" y="563"/>
                </a:lnTo>
                <a:lnTo>
                  <a:pt x="26174" y="413"/>
                </a:lnTo>
                <a:lnTo>
                  <a:pt x="24430" y="276"/>
                </a:lnTo>
                <a:lnTo>
                  <a:pt x="22588" y="173"/>
                </a:lnTo>
                <a:lnTo>
                  <a:pt x="20746" y="81"/>
                </a:lnTo>
                <a:lnTo>
                  <a:pt x="19873" y="46"/>
                </a:lnTo>
                <a:lnTo>
                  <a:pt x="18953" y="23"/>
                </a:lnTo>
                <a:lnTo>
                  <a:pt x="18032" y="12"/>
                </a:lnTo>
                <a:lnTo>
                  <a:pt x="17111" y="0"/>
                </a:lnTo>
                <a:close/>
              </a:path>
            </a:pathLst>
          </a:custGeom>
          <a:solidFill>
            <a:srgbClr val="F49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>
            <a:off x="2890556" y="4320735"/>
            <a:ext cx="82522" cy="156313"/>
          </a:xfrm>
          <a:custGeom>
            <a:avLst/>
            <a:gdLst/>
            <a:ahLst/>
            <a:cxnLst/>
            <a:rect l="l" t="t" r="r" b="b"/>
            <a:pathLst>
              <a:path w="37855" h="18846" extrusionOk="0">
                <a:moveTo>
                  <a:pt x="36158" y="0"/>
                </a:moveTo>
                <a:lnTo>
                  <a:pt x="35867" y="12"/>
                </a:lnTo>
                <a:lnTo>
                  <a:pt x="35625" y="35"/>
                </a:lnTo>
                <a:lnTo>
                  <a:pt x="35383" y="69"/>
                </a:lnTo>
                <a:lnTo>
                  <a:pt x="35140" y="115"/>
                </a:lnTo>
                <a:lnTo>
                  <a:pt x="34220" y="344"/>
                </a:lnTo>
                <a:lnTo>
                  <a:pt x="33347" y="562"/>
                </a:lnTo>
                <a:lnTo>
                  <a:pt x="32475" y="803"/>
                </a:lnTo>
                <a:lnTo>
                  <a:pt x="31651" y="1044"/>
                </a:lnTo>
                <a:lnTo>
                  <a:pt x="30827" y="1296"/>
                </a:lnTo>
                <a:lnTo>
                  <a:pt x="30003" y="1549"/>
                </a:lnTo>
                <a:lnTo>
                  <a:pt x="28452" y="2076"/>
                </a:lnTo>
                <a:lnTo>
                  <a:pt x="26949" y="2615"/>
                </a:lnTo>
                <a:lnTo>
                  <a:pt x="25543" y="3177"/>
                </a:lnTo>
                <a:lnTo>
                  <a:pt x="24186" y="3751"/>
                </a:lnTo>
                <a:lnTo>
                  <a:pt x="22878" y="4324"/>
                </a:lnTo>
                <a:lnTo>
                  <a:pt x="21617" y="4921"/>
                </a:lnTo>
                <a:lnTo>
                  <a:pt x="20406" y="5517"/>
                </a:lnTo>
                <a:lnTo>
                  <a:pt x="19194" y="6114"/>
                </a:lnTo>
                <a:lnTo>
                  <a:pt x="18079" y="6710"/>
                </a:lnTo>
                <a:lnTo>
                  <a:pt x="13717" y="9027"/>
                </a:lnTo>
                <a:lnTo>
                  <a:pt x="12602" y="9612"/>
                </a:lnTo>
                <a:lnTo>
                  <a:pt x="11536" y="10209"/>
                </a:lnTo>
                <a:lnTo>
                  <a:pt x="10518" y="10794"/>
                </a:lnTo>
                <a:lnTo>
                  <a:pt x="9500" y="11390"/>
                </a:lnTo>
                <a:lnTo>
                  <a:pt x="8531" y="11987"/>
                </a:lnTo>
                <a:lnTo>
                  <a:pt x="7561" y="12583"/>
                </a:lnTo>
                <a:lnTo>
                  <a:pt x="6689" y="13180"/>
                </a:lnTo>
                <a:lnTo>
                  <a:pt x="5768" y="13776"/>
                </a:lnTo>
                <a:lnTo>
                  <a:pt x="4944" y="14384"/>
                </a:lnTo>
                <a:lnTo>
                  <a:pt x="4120" y="14980"/>
                </a:lnTo>
                <a:lnTo>
                  <a:pt x="3344" y="15600"/>
                </a:lnTo>
                <a:lnTo>
                  <a:pt x="2617" y="16208"/>
                </a:lnTo>
                <a:lnTo>
                  <a:pt x="1890" y="16827"/>
                </a:lnTo>
                <a:lnTo>
                  <a:pt x="1260" y="17446"/>
                </a:lnTo>
                <a:lnTo>
                  <a:pt x="582" y="18066"/>
                </a:lnTo>
                <a:lnTo>
                  <a:pt x="0" y="18697"/>
                </a:lnTo>
                <a:lnTo>
                  <a:pt x="0" y="18743"/>
                </a:lnTo>
                <a:lnTo>
                  <a:pt x="49" y="18788"/>
                </a:lnTo>
                <a:lnTo>
                  <a:pt x="194" y="18823"/>
                </a:lnTo>
                <a:lnTo>
                  <a:pt x="388" y="18846"/>
                </a:lnTo>
                <a:lnTo>
                  <a:pt x="776" y="18846"/>
                </a:lnTo>
                <a:lnTo>
                  <a:pt x="921" y="18811"/>
                </a:lnTo>
                <a:lnTo>
                  <a:pt x="1066" y="18777"/>
                </a:lnTo>
                <a:lnTo>
                  <a:pt x="4992" y="16426"/>
                </a:lnTo>
                <a:lnTo>
                  <a:pt x="7028" y="15256"/>
                </a:lnTo>
                <a:lnTo>
                  <a:pt x="9064" y="14074"/>
                </a:lnTo>
                <a:lnTo>
                  <a:pt x="11100" y="12916"/>
                </a:lnTo>
                <a:lnTo>
                  <a:pt x="13232" y="11746"/>
                </a:lnTo>
                <a:lnTo>
                  <a:pt x="15413" y="10587"/>
                </a:lnTo>
                <a:lnTo>
                  <a:pt x="17643" y="9440"/>
                </a:lnTo>
                <a:lnTo>
                  <a:pt x="18806" y="8878"/>
                </a:lnTo>
                <a:lnTo>
                  <a:pt x="20066" y="8328"/>
                </a:lnTo>
                <a:lnTo>
                  <a:pt x="21327" y="7766"/>
                </a:lnTo>
                <a:lnTo>
                  <a:pt x="22684" y="7215"/>
                </a:lnTo>
                <a:lnTo>
                  <a:pt x="25398" y="6114"/>
                </a:lnTo>
                <a:lnTo>
                  <a:pt x="28161" y="5001"/>
                </a:lnTo>
                <a:lnTo>
                  <a:pt x="29518" y="4451"/>
                </a:lnTo>
                <a:lnTo>
                  <a:pt x="30875" y="3900"/>
                </a:lnTo>
                <a:lnTo>
                  <a:pt x="32184" y="3338"/>
                </a:lnTo>
                <a:lnTo>
                  <a:pt x="33444" y="2776"/>
                </a:lnTo>
                <a:lnTo>
                  <a:pt x="34607" y="2214"/>
                </a:lnTo>
                <a:lnTo>
                  <a:pt x="35771" y="1652"/>
                </a:lnTo>
                <a:lnTo>
                  <a:pt x="36788" y="1078"/>
                </a:lnTo>
                <a:lnTo>
                  <a:pt x="37709" y="493"/>
                </a:lnTo>
                <a:lnTo>
                  <a:pt x="37806" y="425"/>
                </a:lnTo>
                <a:lnTo>
                  <a:pt x="37855" y="356"/>
                </a:lnTo>
                <a:lnTo>
                  <a:pt x="37806" y="287"/>
                </a:lnTo>
                <a:lnTo>
                  <a:pt x="37758" y="230"/>
                </a:lnTo>
                <a:lnTo>
                  <a:pt x="37661" y="172"/>
                </a:lnTo>
                <a:lnTo>
                  <a:pt x="37515" y="126"/>
                </a:lnTo>
                <a:lnTo>
                  <a:pt x="37322" y="81"/>
                </a:lnTo>
                <a:lnTo>
                  <a:pt x="37128" y="46"/>
                </a:lnTo>
                <a:lnTo>
                  <a:pt x="36885" y="23"/>
                </a:lnTo>
                <a:lnTo>
                  <a:pt x="366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 rot="10800000">
            <a:off x="2318193" y="4186783"/>
            <a:ext cx="1332378" cy="974298"/>
          </a:xfrm>
          <a:custGeom>
            <a:avLst/>
            <a:gdLst/>
            <a:ahLst/>
            <a:cxnLst/>
            <a:rect l="l" t="t" r="r" b="b"/>
            <a:pathLst>
              <a:path w="611200" h="117467" extrusionOk="0">
                <a:moveTo>
                  <a:pt x="461914" y="0"/>
                </a:moveTo>
                <a:lnTo>
                  <a:pt x="438891" y="5127"/>
                </a:lnTo>
                <a:lnTo>
                  <a:pt x="415916" y="10277"/>
                </a:lnTo>
                <a:lnTo>
                  <a:pt x="393039" y="15451"/>
                </a:lnTo>
                <a:lnTo>
                  <a:pt x="370161" y="20624"/>
                </a:lnTo>
                <a:lnTo>
                  <a:pt x="347381" y="25820"/>
                </a:lnTo>
                <a:lnTo>
                  <a:pt x="324648" y="31027"/>
                </a:lnTo>
                <a:lnTo>
                  <a:pt x="301965" y="36246"/>
                </a:lnTo>
                <a:lnTo>
                  <a:pt x="279329" y="41488"/>
                </a:lnTo>
                <a:lnTo>
                  <a:pt x="261977" y="45514"/>
                </a:lnTo>
                <a:lnTo>
                  <a:pt x="244674" y="49552"/>
                </a:lnTo>
                <a:lnTo>
                  <a:pt x="227419" y="53601"/>
                </a:lnTo>
                <a:lnTo>
                  <a:pt x="210164" y="57650"/>
                </a:lnTo>
                <a:lnTo>
                  <a:pt x="192957" y="61710"/>
                </a:lnTo>
                <a:lnTo>
                  <a:pt x="175750" y="65782"/>
                </a:lnTo>
                <a:lnTo>
                  <a:pt x="158641" y="69865"/>
                </a:lnTo>
                <a:lnTo>
                  <a:pt x="141579" y="73960"/>
                </a:lnTo>
                <a:lnTo>
                  <a:pt x="124518" y="78067"/>
                </a:lnTo>
                <a:lnTo>
                  <a:pt x="107554" y="82184"/>
                </a:lnTo>
                <a:lnTo>
                  <a:pt x="90638" y="86302"/>
                </a:lnTo>
                <a:lnTo>
                  <a:pt x="73771" y="90443"/>
                </a:lnTo>
                <a:lnTo>
                  <a:pt x="70863" y="91189"/>
                </a:lnTo>
                <a:lnTo>
                  <a:pt x="65870" y="92496"/>
                </a:lnTo>
                <a:lnTo>
                  <a:pt x="59278" y="94228"/>
                </a:lnTo>
                <a:lnTo>
                  <a:pt x="51572" y="96247"/>
                </a:lnTo>
                <a:lnTo>
                  <a:pt x="51426" y="96201"/>
                </a:lnTo>
                <a:lnTo>
                  <a:pt x="51281" y="96167"/>
                </a:lnTo>
                <a:lnTo>
                  <a:pt x="51087" y="96144"/>
                </a:lnTo>
                <a:lnTo>
                  <a:pt x="50893" y="96121"/>
                </a:lnTo>
                <a:lnTo>
                  <a:pt x="50748" y="96109"/>
                </a:lnTo>
                <a:lnTo>
                  <a:pt x="50554" y="96098"/>
                </a:lnTo>
                <a:lnTo>
                  <a:pt x="50166" y="96098"/>
                </a:lnTo>
                <a:lnTo>
                  <a:pt x="49972" y="96109"/>
                </a:lnTo>
                <a:lnTo>
                  <a:pt x="49827" y="96132"/>
                </a:lnTo>
                <a:lnTo>
                  <a:pt x="49633" y="96155"/>
                </a:lnTo>
                <a:lnTo>
                  <a:pt x="49536" y="96190"/>
                </a:lnTo>
                <a:lnTo>
                  <a:pt x="49391" y="96236"/>
                </a:lnTo>
                <a:lnTo>
                  <a:pt x="49342" y="96281"/>
                </a:lnTo>
                <a:lnTo>
                  <a:pt x="49294" y="96339"/>
                </a:lnTo>
                <a:lnTo>
                  <a:pt x="49245" y="96396"/>
                </a:lnTo>
                <a:lnTo>
                  <a:pt x="49294" y="96843"/>
                </a:lnTo>
                <a:lnTo>
                  <a:pt x="42363" y="98633"/>
                </a:lnTo>
                <a:lnTo>
                  <a:pt x="35334" y="100434"/>
                </a:lnTo>
                <a:lnTo>
                  <a:pt x="28403" y="102177"/>
                </a:lnTo>
                <a:lnTo>
                  <a:pt x="25059" y="103014"/>
                </a:lnTo>
                <a:lnTo>
                  <a:pt x="21860" y="103806"/>
                </a:lnTo>
                <a:lnTo>
                  <a:pt x="18758" y="104540"/>
                </a:lnTo>
                <a:lnTo>
                  <a:pt x="15898" y="105217"/>
                </a:lnTo>
                <a:lnTo>
                  <a:pt x="13232" y="105836"/>
                </a:lnTo>
                <a:lnTo>
                  <a:pt x="10809" y="106375"/>
                </a:lnTo>
                <a:lnTo>
                  <a:pt x="8676" y="106823"/>
                </a:lnTo>
                <a:lnTo>
                  <a:pt x="6834" y="107190"/>
                </a:lnTo>
                <a:lnTo>
                  <a:pt x="6059" y="107327"/>
                </a:lnTo>
                <a:lnTo>
                  <a:pt x="5332" y="107442"/>
                </a:lnTo>
                <a:lnTo>
                  <a:pt x="4750" y="107534"/>
                </a:lnTo>
                <a:lnTo>
                  <a:pt x="4217" y="107591"/>
                </a:lnTo>
                <a:lnTo>
                  <a:pt x="4217" y="107591"/>
                </a:lnTo>
                <a:lnTo>
                  <a:pt x="4362" y="107545"/>
                </a:lnTo>
                <a:lnTo>
                  <a:pt x="4411" y="107488"/>
                </a:lnTo>
                <a:lnTo>
                  <a:pt x="4411" y="107465"/>
                </a:lnTo>
                <a:lnTo>
                  <a:pt x="4362" y="107430"/>
                </a:lnTo>
                <a:lnTo>
                  <a:pt x="4314" y="107408"/>
                </a:lnTo>
                <a:lnTo>
                  <a:pt x="4169" y="107385"/>
                </a:lnTo>
                <a:lnTo>
                  <a:pt x="2957" y="107155"/>
                </a:lnTo>
                <a:lnTo>
                  <a:pt x="2763" y="107132"/>
                </a:lnTo>
                <a:lnTo>
                  <a:pt x="2521" y="107121"/>
                </a:lnTo>
                <a:lnTo>
                  <a:pt x="2278" y="107121"/>
                </a:lnTo>
                <a:lnTo>
                  <a:pt x="2084" y="107144"/>
                </a:lnTo>
                <a:lnTo>
                  <a:pt x="727" y="107430"/>
                </a:lnTo>
                <a:lnTo>
                  <a:pt x="340" y="107511"/>
                </a:lnTo>
                <a:lnTo>
                  <a:pt x="194" y="107557"/>
                </a:lnTo>
                <a:lnTo>
                  <a:pt x="97" y="107591"/>
                </a:lnTo>
                <a:lnTo>
                  <a:pt x="49" y="107637"/>
                </a:lnTo>
                <a:lnTo>
                  <a:pt x="0" y="107683"/>
                </a:lnTo>
                <a:lnTo>
                  <a:pt x="49" y="107809"/>
                </a:lnTo>
                <a:lnTo>
                  <a:pt x="146" y="107981"/>
                </a:lnTo>
                <a:lnTo>
                  <a:pt x="340" y="108210"/>
                </a:lnTo>
                <a:lnTo>
                  <a:pt x="436" y="108279"/>
                </a:lnTo>
                <a:lnTo>
                  <a:pt x="582" y="108348"/>
                </a:lnTo>
                <a:lnTo>
                  <a:pt x="824" y="108394"/>
                </a:lnTo>
                <a:lnTo>
                  <a:pt x="970" y="108405"/>
                </a:lnTo>
                <a:lnTo>
                  <a:pt x="1164" y="108417"/>
                </a:lnTo>
                <a:lnTo>
                  <a:pt x="1939" y="108428"/>
                </a:lnTo>
                <a:lnTo>
                  <a:pt x="2763" y="108428"/>
                </a:lnTo>
                <a:lnTo>
                  <a:pt x="3490" y="108417"/>
                </a:lnTo>
                <a:lnTo>
                  <a:pt x="4266" y="108394"/>
                </a:lnTo>
                <a:lnTo>
                  <a:pt x="4993" y="108371"/>
                </a:lnTo>
                <a:lnTo>
                  <a:pt x="5671" y="108337"/>
                </a:lnTo>
                <a:lnTo>
                  <a:pt x="6350" y="108291"/>
                </a:lnTo>
                <a:lnTo>
                  <a:pt x="7028" y="108233"/>
                </a:lnTo>
                <a:lnTo>
                  <a:pt x="7707" y="108176"/>
                </a:lnTo>
                <a:lnTo>
                  <a:pt x="8337" y="108107"/>
                </a:lnTo>
                <a:lnTo>
                  <a:pt x="8967" y="108027"/>
                </a:lnTo>
                <a:lnTo>
                  <a:pt x="9549" y="107947"/>
                </a:lnTo>
                <a:lnTo>
                  <a:pt x="10760" y="107763"/>
                </a:lnTo>
                <a:lnTo>
                  <a:pt x="11875" y="107557"/>
                </a:lnTo>
                <a:lnTo>
                  <a:pt x="12990" y="107327"/>
                </a:lnTo>
                <a:lnTo>
                  <a:pt x="14056" y="107086"/>
                </a:lnTo>
                <a:lnTo>
                  <a:pt x="15123" y="106845"/>
                </a:lnTo>
                <a:lnTo>
                  <a:pt x="16189" y="106582"/>
                </a:lnTo>
                <a:lnTo>
                  <a:pt x="18322" y="106054"/>
                </a:lnTo>
                <a:lnTo>
                  <a:pt x="19388" y="105779"/>
                </a:lnTo>
                <a:lnTo>
                  <a:pt x="20454" y="105526"/>
                </a:lnTo>
                <a:lnTo>
                  <a:pt x="27725" y="103817"/>
                </a:lnTo>
                <a:lnTo>
                  <a:pt x="34947" y="102108"/>
                </a:lnTo>
                <a:lnTo>
                  <a:pt x="49342" y="98667"/>
                </a:lnTo>
                <a:lnTo>
                  <a:pt x="49294" y="99493"/>
                </a:lnTo>
                <a:lnTo>
                  <a:pt x="49148" y="100319"/>
                </a:lnTo>
                <a:lnTo>
                  <a:pt x="48954" y="101145"/>
                </a:lnTo>
                <a:lnTo>
                  <a:pt x="48664" y="101959"/>
                </a:lnTo>
                <a:lnTo>
                  <a:pt x="48276" y="102785"/>
                </a:lnTo>
                <a:lnTo>
                  <a:pt x="47791" y="103599"/>
                </a:lnTo>
                <a:lnTo>
                  <a:pt x="47500" y="104012"/>
                </a:lnTo>
                <a:lnTo>
                  <a:pt x="47209" y="104414"/>
                </a:lnTo>
                <a:lnTo>
                  <a:pt x="46822" y="104827"/>
                </a:lnTo>
                <a:lnTo>
                  <a:pt x="46434" y="105228"/>
                </a:lnTo>
                <a:lnTo>
                  <a:pt x="45852" y="105779"/>
                </a:lnTo>
                <a:lnTo>
                  <a:pt x="45222" y="106318"/>
                </a:lnTo>
                <a:lnTo>
                  <a:pt x="44495" y="106845"/>
                </a:lnTo>
                <a:lnTo>
                  <a:pt x="43720" y="107362"/>
                </a:lnTo>
                <a:lnTo>
                  <a:pt x="42896" y="107878"/>
                </a:lnTo>
                <a:lnTo>
                  <a:pt x="42072" y="108394"/>
                </a:lnTo>
                <a:lnTo>
                  <a:pt x="41151" y="108899"/>
                </a:lnTo>
                <a:lnTo>
                  <a:pt x="40230" y="109403"/>
                </a:lnTo>
                <a:lnTo>
                  <a:pt x="38340" y="110401"/>
                </a:lnTo>
                <a:lnTo>
                  <a:pt x="36401" y="111399"/>
                </a:lnTo>
                <a:lnTo>
                  <a:pt x="34462" y="112409"/>
                </a:lnTo>
                <a:lnTo>
                  <a:pt x="33541" y="112913"/>
                </a:lnTo>
                <a:lnTo>
                  <a:pt x="32620" y="113429"/>
                </a:lnTo>
                <a:lnTo>
                  <a:pt x="32523" y="113487"/>
                </a:lnTo>
                <a:lnTo>
                  <a:pt x="32523" y="113556"/>
                </a:lnTo>
                <a:lnTo>
                  <a:pt x="32523" y="113613"/>
                </a:lnTo>
                <a:lnTo>
                  <a:pt x="32572" y="113659"/>
                </a:lnTo>
                <a:lnTo>
                  <a:pt x="32669" y="113705"/>
                </a:lnTo>
                <a:lnTo>
                  <a:pt x="32814" y="113751"/>
                </a:lnTo>
                <a:lnTo>
                  <a:pt x="32959" y="113785"/>
                </a:lnTo>
                <a:lnTo>
                  <a:pt x="33153" y="113819"/>
                </a:lnTo>
                <a:lnTo>
                  <a:pt x="33347" y="113842"/>
                </a:lnTo>
                <a:lnTo>
                  <a:pt x="33541" y="113865"/>
                </a:lnTo>
                <a:lnTo>
                  <a:pt x="34026" y="113865"/>
                </a:lnTo>
                <a:lnTo>
                  <a:pt x="34220" y="113854"/>
                </a:lnTo>
                <a:lnTo>
                  <a:pt x="34462" y="113831"/>
                </a:lnTo>
                <a:lnTo>
                  <a:pt x="34656" y="113808"/>
                </a:lnTo>
                <a:lnTo>
                  <a:pt x="34898" y="113762"/>
                </a:lnTo>
                <a:lnTo>
                  <a:pt x="36255" y="113384"/>
                </a:lnTo>
                <a:lnTo>
                  <a:pt x="37613" y="112994"/>
                </a:lnTo>
                <a:lnTo>
                  <a:pt x="38921" y="112592"/>
                </a:lnTo>
                <a:lnTo>
                  <a:pt x="40133" y="112168"/>
                </a:lnTo>
                <a:lnTo>
                  <a:pt x="41296" y="111743"/>
                </a:lnTo>
                <a:lnTo>
                  <a:pt x="42411" y="111296"/>
                </a:lnTo>
                <a:lnTo>
                  <a:pt x="43477" y="110837"/>
                </a:lnTo>
                <a:lnTo>
                  <a:pt x="44495" y="110378"/>
                </a:lnTo>
                <a:lnTo>
                  <a:pt x="45465" y="109897"/>
                </a:lnTo>
                <a:lnTo>
                  <a:pt x="46385" y="109415"/>
                </a:lnTo>
                <a:lnTo>
                  <a:pt x="47209" y="108922"/>
                </a:lnTo>
                <a:lnTo>
                  <a:pt x="47985" y="108417"/>
                </a:lnTo>
                <a:lnTo>
                  <a:pt x="48760" y="107912"/>
                </a:lnTo>
                <a:lnTo>
                  <a:pt x="49439" y="107396"/>
                </a:lnTo>
                <a:lnTo>
                  <a:pt x="50069" y="106868"/>
                </a:lnTo>
                <a:lnTo>
                  <a:pt x="50651" y="106341"/>
                </a:lnTo>
                <a:lnTo>
                  <a:pt x="51184" y="105813"/>
                </a:lnTo>
                <a:lnTo>
                  <a:pt x="51620" y="105286"/>
                </a:lnTo>
                <a:lnTo>
                  <a:pt x="52056" y="104746"/>
                </a:lnTo>
                <a:lnTo>
                  <a:pt x="52444" y="104207"/>
                </a:lnTo>
                <a:lnTo>
                  <a:pt x="52735" y="103668"/>
                </a:lnTo>
                <a:lnTo>
                  <a:pt x="52977" y="103129"/>
                </a:lnTo>
                <a:lnTo>
                  <a:pt x="53220" y="102579"/>
                </a:lnTo>
                <a:lnTo>
                  <a:pt x="53365" y="102039"/>
                </a:lnTo>
                <a:lnTo>
                  <a:pt x="53462" y="101512"/>
                </a:lnTo>
                <a:lnTo>
                  <a:pt x="53510" y="100973"/>
                </a:lnTo>
                <a:lnTo>
                  <a:pt x="53510" y="100434"/>
                </a:lnTo>
                <a:lnTo>
                  <a:pt x="53462" y="99906"/>
                </a:lnTo>
                <a:lnTo>
                  <a:pt x="53365" y="99390"/>
                </a:lnTo>
                <a:lnTo>
                  <a:pt x="53220" y="98874"/>
                </a:lnTo>
                <a:lnTo>
                  <a:pt x="53026" y="98358"/>
                </a:lnTo>
                <a:lnTo>
                  <a:pt x="52783" y="97853"/>
                </a:lnTo>
                <a:lnTo>
                  <a:pt x="54868" y="97360"/>
                </a:lnTo>
                <a:lnTo>
                  <a:pt x="71929" y="93265"/>
                </a:lnTo>
                <a:lnTo>
                  <a:pt x="89039" y="89170"/>
                </a:lnTo>
                <a:lnTo>
                  <a:pt x="123306" y="80992"/>
                </a:lnTo>
                <a:lnTo>
                  <a:pt x="136829" y="77780"/>
                </a:lnTo>
                <a:lnTo>
                  <a:pt x="150352" y="74568"/>
                </a:lnTo>
                <a:lnTo>
                  <a:pt x="150207" y="74637"/>
                </a:lnTo>
                <a:lnTo>
                  <a:pt x="150110" y="74706"/>
                </a:lnTo>
                <a:lnTo>
                  <a:pt x="150062" y="74775"/>
                </a:lnTo>
                <a:lnTo>
                  <a:pt x="150062" y="74866"/>
                </a:lnTo>
                <a:lnTo>
                  <a:pt x="151079" y="76163"/>
                </a:lnTo>
                <a:lnTo>
                  <a:pt x="152097" y="77459"/>
                </a:lnTo>
                <a:lnTo>
                  <a:pt x="154230" y="80005"/>
                </a:lnTo>
                <a:lnTo>
                  <a:pt x="156363" y="82529"/>
                </a:lnTo>
                <a:lnTo>
                  <a:pt x="157380" y="83779"/>
                </a:lnTo>
                <a:lnTo>
                  <a:pt x="158350" y="85029"/>
                </a:lnTo>
                <a:lnTo>
                  <a:pt x="158301" y="85029"/>
                </a:lnTo>
                <a:lnTo>
                  <a:pt x="156459" y="85270"/>
                </a:lnTo>
                <a:lnTo>
                  <a:pt x="154618" y="85534"/>
                </a:lnTo>
                <a:lnTo>
                  <a:pt x="152776" y="85798"/>
                </a:lnTo>
                <a:lnTo>
                  <a:pt x="150934" y="86084"/>
                </a:lnTo>
                <a:lnTo>
                  <a:pt x="149092" y="86371"/>
                </a:lnTo>
                <a:lnTo>
                  <a:pt x="147250" y="86681"/>
                </a:lnTo>
                <a:lnTo>
                  <a:pt x="145505" y="87002"/>
                </a:lnTo>
                <a:lnTo>
                  <a:pt x="143809" y="87346"/>
                </a:lnTo>
                <a:lnTo>
                  <a:pt x="142161" y="87690"/>
                </a:lnTo>
                <a:lnTo>
                  <a:pt x="140562" y="88057"/>
                </a:lnTo>
                <a:lnTo>
                  <a:pt x="139834" y="88252"/>
                </a:lnTo>
                <a:lnTo>
                  <a:pt x="139107" y="88447"/>
                </a:lnTo>
                <a:lnTo>
                  <a:pt x="138380" y="88642"/>
                </a:lnTo>
                <a:lnTo>
                  <a:pt x="137702" y="88849"/>
                </a:lnTo>
                <a:lnTo>
                  <a:pt x="137072" y="89055"/>
                </a:lnTo>
                <a:lnTo>
                  <a:pt x="136442" y="89262"/>
                </a:lnTo>
                <a:lnTo>
                  <a:pt x="135860" y="89480"/>
                </a:lnTo>
                <a:lnTo>
                  <a:pt x="135327" y="89697"/>
                </a:lnTo>
                <a:lnTo>
                  <a:pt x="134842" y="89927"/>
                </a:lnTo>
                <a:lnTo>
                  <a:pt x="134357" y="90156"/>
                </a:lnTo>
                <a:lnTo>
                  <a:pt x="133921" y="90397"/>
                </a:lnTo>
                <a:lnTo>
                  <a:pt x="133533" y="90627"/>
                </a:lnTo>
                <a:lnTo>
                  <a:pt x="133485" y="90672"/>
                </a:lnTo>
                <a:lnTo>
                  <a:pt x="133437" y="90707"/>
                </a:lnTo>
                <a:lnTo>
                  <a:pt x="133485" y="90776"/>
                </a:lnTo>
                <a:lnTo>
                  <a:pt x="133630" y="90844"/>
                </a:lnTo>
                <a:lnTo>
                  <a:pt x="133873" y="90890"/>
                </a:lnTo>
                <a:lnTo>
                  <a:pt x="134115" y="90913"/>
                </a:lnTo>
                <a:lnTo>
                  <a:pt x="134406" y="90913"/>
                </a:lnTo>
                <a:lnTo>
                  <a:pt x="134697" y="90890"/>
                </a:lnTo>
                <a:lnTo>
                  <a:pt x="134842" y="90867"/>
                </a:lnTo>
                <a:lnTo>
                  <a:pt x="134988" y="90844"/>
                </a:lnTo>
                <a:lnTo>
                  <a:pt x="136393" y="90466"/>
                </a:lnTo>
                <a:lnTo>
                  <a:pt x="137799" y="90087"/>
                </a:lnTo>
                <a:lnTo>
                  <a:pt x="140513" y="89319"/>
                </a:lnTo>
                <a:lnTo>
                  <a:pt x="143179" y="88550"/>
                </a:lnTo>
                <a:lnTo>
                  <a:pt x="145893" y="87793"/>
                </a:lnTo>
                <a:lnTo>
                  <a:pt x="147250" y="87426"/>
                </a:lnTo>
                <a:lnTo>
                  <a:pt x="148656" y="87059"/>
                </a:lnTo>
                <a:lnTo>
                  <a:pt x="150110" y="86704"/>
                </a:lnTo>
                <a:lnTo>
                  <a:pt x="151661" y="86360"/>
                </a:lnTo>
                <a:lnTo>
                  <a:pt x="153212" y="86027"/>
                </a:lnTo>
                <a:lnTo>
                  <a:pt x="154860" y="85706"/>
                </a:lnTo>
                <a:lnTo>
                  <a:pt x="156605" y="85396"/>
                </a:lnTo>
                <a:lnTo>
                  <a:pt x="158398" y="85109"/>
                </a:lnTo>
                <a:lnTo>
                  <a:pt x="159416" y="86532"/>
                </a:lnTo>
                <a:lnTo>
                  <a:pt x="159901" y="87254"/>
                </a:lnTo>
                <a:lnTo>
                  <a:pt x="160337" y="87965"/>
                </a:lnTo>
                <a:lnTo>
                  <a:pt x="160725" y="88688"/>
                </a:lnTo>
                <a:lnTo>
                  <a:pt x="161064" y="89411"/>
                </a:lnTo>
                <a:lnTo>
                  <a:pt x="161403" y="90133"/>
                </a:lnTo>
                <a:lnTo>
                  <a:pt x="161646" y="90867"/>
                </a:lnTo>
                <a:lnTo>
                  <a:pt x="161888" y="91590"/>
                </a:lnTo>
                <a:lnTo>
                  <a:pt x="162033" y="92324"/>
                </a:lnTo>
                <a:lnTo>
                  <a:pt x="162130" y="93070"/>
                </a:lnTo>
                <a:lnTo>
                  <a:pt x="162179" y="93815"/>
                </a:lnTo>
                <a:lnTo>
                  <a:pt x="162179" y="94561"/>
                </a:lnTo>
                <a:lnTo>
                  <a:pt x="162130" y="95318"/>
                </a:lnTo>
                <a:lnTo>
                  <a:pt x="161985" y="96075"/>
                </a:lnTo>
                <a:lnTo>
                  <a:pt x="161743" y="96832"/>
                </a:lnTo>
                <a:lnTo>
                  <a:pt x="161549" y="97463"/>
                </a:lnTo>
                <a:lnTo>
                  <a:pt x="161258" y="98082"/>
                </a:lnTo>
                <a:lnTo>
                  <a:pt x="160967" y="98702"/>
                </a:lnTo>
                <a:lnTo>
                  <a:pt x="160628" y="99332"/>
                </a:lnTo>
                <a:lnTo>
                  <a:pt x="159901" y="100594"/>
                </a:lnTo>
                <a:lnTo>
                  <a:pt x="159077" y="101856"/>
                </a:lnTo>
                <a:lnTo>
                  <a:pt x="158156" y="103118"/>
                </a:lnTo>
                <a:lnTo>
                  <a:pt x="157235" y="104391"/>
                </a:lnTo>
                <a:lnTo>
                  <a:pt x="156314" y="105664"/>
                </a:lnTo>
                <a:lnTo>
                  <a:pt x="155393" y="106949"/>
                </a:lnTo>
                <a:lnTo>
                  <a:pt x="154569" y="108222"/>
                </a:lnTo>
                <a:lnTo>
                  <a:pt x="153794" y="109495"/>
                </a:lnTo>
                <a:lnTo>
                  <a:pt x="153454" y="110126"/>
                </a:lnTo>
                <a:lnTo>
                  <a:pt x="153115" y="110768"/>
                </a:lnTo>
                <a:lnTo>
                  <a:pt x="152824" y="111399"/>
                </a:lnTo>
                <a:lnTo>
                  <a:pt x="152582" y="112030"/>
                </a:lnTo>
                <a:lnTo>
                  <a:pt x="152388" y="112661"/>
                </a:lnTo>
                <a:lnTo>
                  <a:pt x="152243" y="113292"/>
                </a:lnTo>
                <a:lnTo>
                  <a:pt x="152097" y="113923"/>
                </a:lnTo>
                <a:lnTo>
                  <a:pt x="152049" y="114554"/>
                </a:lnTo>
                <a:lnTo>
                  <a:pt x="152049" y="115173"/>
                </a:lnTo>
                <a:lnTo>
                  <a:pt x="152097" y="115804"/>
                </a:lnTo>
                <a:lnTo>
                  <a:pt x="152194" y="116423"/>
                </a:lnTo>
                <a:lnTo>
                  <a:pt x="152388" y="117043"/>
                </a:lnTo>
                <a:lnTo>
                  <a:pt x="152437" y="117123"/>
                </a:lnTo>
                <a:lnTo>
                  <a:pt x="152533" y="117192"/>
                </a:lnTo>
                <a:lnTo>
                  <a:pt x="152727" y="117260"/>
                </a:lnTo>
                <a:lnTo>
                  <a:pt x="152921" y="117318"/>
                </a:lnTo>
                <a:lnTo>
                  <a:pt x="153164" y="117364"/>
                </a:lnTo>
                <a:lnTo>
                  <a:pt x="153454" y="117410"/>
                </a:lnTo>
                <a:lnTo>
                  <a:pt x="153745" y="117444"/>
                </a:lnTo>
                <a:lnTo>
                  <a:pt x="154084" y="117455"/>
                </a:lnTo>
                <a:lnTo>
                  <a:pt x="154375" y="117467"/>
                </a:lnTo>
                <a:lnTo>
                  <a:pt x="154715" y="117467"/>
                </a:lnTo>
                <a:lnTo>
                  <a:pt x="155005" y="117455"/>
                </a:lnTo>
                <a:lnTo>
                  <a:pt x="155296" y="117421"/>
                </a:lnTo>
                <a:lnTo>
                  <a:pt x="155587" y="117387"/>
                </a:lnTo>
                <a:lnTo>
                  <a:pt x="155829" y="117341"/>
                </a:lnTo>
                <a:lnTo>
                  <a:pt x="156023" y="117272"/>
                </a:lnTo>
                <a:lnTo>
                  <a:pt x="156169" y="117192"/>
                </a:lnTo>
                <a:lnTo>
                  <a:pt x="156702" y="116859"/>
                </a:lnTo>
                <a:lnTo>
                  <a:pt x="157138" y="116526"/>
                </a:lnTo>
                <a:lnTo>
                  <a:pt x="158011" y="115850"/>
                </a:lnTo>
                <a:lnTo>
                  <a:pt x="158786" y="115161"/>
                </a:lnTo>
                <a:lnTo>
                  <a:pt x="159465" y="114473"/>
                </a:lnTo>
                <a:lnTo>
                  <a:pt x="160046" y="113774"/>
                </a:lnTo>
                <a:lnTo>
                  <a:pt x="160579" y="113074"/>
                </a:lnTo>
                <a:lnTo>
                  <a:pt x="161064" y="112363"/>
                </a:lnTo>
                <a:lnTo>
                  <a:pt x="161500" y="111652"/>
                </a:lnTo>
                <a:lnTo>
                  <a:pt x="161888" y="110940"/>
                </a:lnTo>
                <a:lnTo>
                  <a:pt x="162276" y="110218"/>
                </a:lnTo>
                <a:lnTo>
                  <a:pt x="162906" y="108795"/>
                </a:lnTo>
                <a:lnTo>
                  <a:pt x="163585" y="107373"/>
                </a:lnTo>
                <a:lnTo>
                  <a:pt x="163972" y="106673"/>
                </a:lnTo>
                <a:lnTo>
                  <a:pt x="164360" y="105974"/>
                </a:lnTo>
                <a:lnTo>
                  <a:pt x="165475" y="104024"/>
                </a:lnTo>
                <a:lnTo>
                  <a:pt x="166590" y="102085"/>
                </a:lnTo>
                <a:lnTo>
                  <a:pt x="167123" y="101110"/>
                </a:lnTo>
                <a:lnTo>
                  <a:pt x="167607" y="100147"/>
                </a:lnTo>
                <a:lnTo>
                  <a:pt x="168044" y="99172"/>
                </a:lnTo>
                <a:lnTo>
                  <a:pt x="168480" y="98197"/>
                </a:lnTo>
                <a:lnTo>
                  <a:pt x="169837" y="98633"/>
                </a:lnTo>
                <a:lnTo>
                  <a:pt x="171146" y="99069"/>
                </a:lnTo>
                <a:lnTo>
                  <a:pt x="172454" y="99516"/>
                </a:lnTo>
                <a:lnTo>
                  <a:pt x="173666" y="99952"/>
                </a:lnTo>
                <a:lnTo>
                  <a:pt x="174878" y="100399"/>
                </a:lnTo>
                <a:lnTo>
                  <a:pt x="175993" y="100847"/>
                </a:lnTo>
                <a:lnTo>
                  <a:pt x="177107" y="101294"/>
                </a:lnTo>
                <a:lnTo>
                  <a:pt x="178125" y="101753"/>
                </a:lnTo>
                <a:lnTo>
                  <a:pt x="179143" y="102212"/>
                </a:lnTo>
                <a:lnTo>
                  <a:pt x="180064" y="102670"/>
                </a:lnTo>
                <a:lnTo>
                  <a:pt x="180937" y="103129"/>
                </a:lnTo>
                <a:lnTo>
                  <a:pt x="181809" y="103599"/>
                </a:lnTo>
                <a:lnTo>
                  <a:pt x="182585" y="104058"/>
                </a:lnTo>
                <a:lnTo>
                  <a:pt x="183312" y="104529"/>
                </a:lnTo>
                <a:lnTo>
                  <a:pt x="183990" y="105010"/>
                </a:lnTo>
                <a:lnTo>
                  <a:pt x="184572" y="105492"/>
                </a:lnTo>
                <a:lnTo>
                  <a:pt x="185153" y="105974"/>
                </a:lnTo>
                <a:lnTo>
                  <a:pt x="185638" y="106456"/>
                </a:lnTo>
                <a:lnTo>
                  <a:pt x="186074" y="106949"/>
                </a:lnTo>
                <a:lnTo>
                  <a:pt x="186462" y="107442"/>
                </a:lnTo>
                <a:lnTo>
                  <a:pt x="186801" y="107935"/>
                </a:lnTo>
                <a:lnTo>
                  <a:pt x="187044" y="108440"/>
                </a:lnTo>
                <a:lnTo>
                  <a:pt x="187238" y="108956"/>
                </a:lnTo>
                <a:lnTo>
                  <a:pt x="187383" y="109461"/>
                </a:lnTo>
                <a:lnTo>
                  <a:pt x="187431" y="109977"/>
                </a:lnTo>
                <a:lnTo>
                  <a:pt x="187431" y="110505"/>
                </a:lnTo>
                <a:lnTo>
                  <a:pt x="187383" y="111032"/>
                </a:lnTo>
                <a:lnTo>
                  <a:pt x="187286" y="111560"/>
                </a:lnTo>
                <a:lnTo>
                  <a:pt x="187092" y="112099"/>
                </a:lnTo>
                <a:lnTo>
                  <a:pt x="186801" y="112638"/>
                </a:lnTo>
                <a:lnTo>
                  <a:pt x="186462" y="113189"/>
                </a:lnTo>
                <a:lnTo>
                  <a:pt x="186074" y="113751"/>
                </a:lnTo>
                <a:lnTo>
                  <a:pt x="186074" y="113796"/>
                </a:lnTo>
                <a:lnTo>
                  <a:pt x="186074" y="113842"/>
                </a:lnTo>
                <a:lnTo>
                  <a:pt x="186171" y="113888"/>
                </a:lnTo>
                <a:lnTo>
                  <a:pt x="186268" y="113934"/>
                </a:lnTo>
                <a:lnTo>
                  <a:pt x="186365" y="113969"/>
                </a:lnTo>
                <a:lnTo>
                  <a:pt x="186559" y="113991"/>
                </a:lnTo>
                <a:lnTo>
                  <a:pt x="186704" y="114026"/>
                </a:lnTo>
                <a:lnTo>
                  <a:pt x="186898" y="114037"/>
                </a:lnTo>
                <a:lnTo>
                  <a:pt x="187092" y="114049"/>
                </a:lnTo>
                <a:lnTo>
                  <a:pt x="187480" y="114049"/>
                </a:lnTo>
                <a:lnTo>
                  <a:pt x="187674" y="114037"/>
                </a:lnTo>
                <a:lnTo>
                  <a:pt x="187819" y="114014"/>
                </a:lnTo>
                <a:lnTo>
                  <a:pt x="187965" y="113991"/>
                </a:lnTo>
                <a:lnTo>
                  <a:pt x="188110" y="113946"/>
                </a:lnTo>
                <a:lnTo>
                  <a:pt x="188207" y="113900"/>
                </a:lnTo>
                <a:lnTo>
                  <a:pt x="188886" y="113372"/>
                </a:lnTo>
                <a:lnTo>
                  <a:pt x="189516" y="112821"/>
                </a:lnTo>
                <a:lnTo>
                  <a:pt x="190049" y="112282"/>
                </a:lnTo>
                <a:lnTo>
                  <a:pt x="190485" y="111732"/>
                </a:lnTo>
                <a:lnTo>
                  <a:pt x="190873" y="111181"/>
                </a:lnTo>
                <a:lnTo>
                  <a:pt x="191164" y="110619"/>
                </a:lnTo>
                <a:lnTo>
                  <a:pt x="191357" y="110069"/>
                </a:lnTo>
                <a:lnTo>
                  <a:pt x="191454" y="109507"/>
                </a:lnTo>
                <a:lnTo>
                  <a:pt x="191454" y="108945"/>
                </a:lnTo>
                <a:lnTo>
                  <a:pt x="191406" y="108383"/>
                </a:lnTo>
                <a:lnTo>
                  <a:pt x="191261" y="107832"/>
                </a:lnTo>
                <a:lnTo>
                  <a:pt x="191018" y="107270"/>
                </a:lnTo>
                <a:lnTo>
                  <a:pt x="190727" y="106719"/>
                </a:lnTo>
                <a:lnTo>
                  <a:pt x="190291" y="106169"/>
                </a:lnTo>
                <a:lnTo>
                  <a:pt x="189806" y="105630"/>
                </a:lnTo>
                <a:lnTo>
                  <a:pt x="189225" y="105079"/>
                </a:lnTo>
                <a:lnTo>
                  <a:pt x="188595" y="104551"/>
                </a:lnTo>
                <a:lnTo>
                  <a:pt x="187819" y="104024"/>
                </a:lnTo>
                <a:lnTo>
                  <a:pt x="186995" y="103508"/>
                </a:lnTo>
                <a:lnTo>
                  <a:pt x="186123" y="102991"/>
                </a:lnTo>
                <a:lnTo>
                  <a:pt x="185105" y="102498"/>
                </a:lnTo>
                <a:lnTo>
                  <a:pt x="184039" y="102005"/>
                </a:lnTo>
                <a:lnTo>
                  <a:pt x="182875" y="101523"/>
                </a:lnTo>
                <a:lnTo>
                  <a:pt x="181615" y="101064"/>
                </a:lnTo>
                <a:lnTo>
                  <a:pt x="180258" y="100606"/>
                </a:lnTo>
                <a:lnTo>
                  <a:pt x="178852" y="100170"/>
                </a:lnTo>
                <a:lnTo>
                  <a:pt x="177350" y="99734"/>
                </a:lnTo>
                <a:lnTo>
                  <a:pt x="175750" y="99332"/>
                </a:lnTo>
                <a:lnTo>
                  <a:pt x="174102" y="98931"/>
                </a:lnTo>
                <a:lnTo>
                  <a:pt x="172309" y="98553"/>
                </a:lnTo>
                <a:lnTo>
                  <a:pt x="170467" y="98197"/>
                </a:lnTo>
                <a:lnTo>
                  <a:pt x="168577" y="97853"/>
                </a:lnTo>
                <a:lnTo>
                  <a:pt x="168965" y="96706"/>
                </a:lnTo>
                <a:lnTo>
                  <a:pt x="169110" y="96132"/>
                </a:lnTo>
                <a:lnTo>
                  <a:pt x="169255" y="95559"/>
                </a:lnTo>
                <a:lnTo>
                  <a:pt x="169352" y="94893"/>
                </a:lnTo>
                <a:lnTo>
                  <a:pt x="169449" y="94240"/>
                </a:lnTo>
                <a:lnTo>
                  <a:pt x="169449" y="93574"/>
                </a:lnTo>
                <a:lnTo>
                  <a:pt x="169449" y="92909"/>
                </a:lnTo>
                <a:lnTo>
                  <a:pt x="169401" y="92244"/>
                </a:lnTo>
                <a:lnTo>
                  <a:pt x="169304" y="91579"/>
                </a:lnTo>
                <a:lnTo>
                  <a:pt x="169158" y="90913"/>
                </a:lnTo>
                <a:lnTo>
                  <a:pt x="169013" y="90237"/>
                </a:lnTo>
                <a:lnTo>
                  <a:pt x="168771" y="89571"/>
                </a:lnTo>
                <a:lnTo>
                  <a:pt x="168528" y="88906"/>
                </a:lnTo>
                <a:lnTo>
                  <a:pt x="168238" y="88241"/>
                </a:lnTo>
                <a:lnTo>
                  <a:pt x="167898" y="87575"/>
                </a:lnTo>
                <a:lnTo>
                  <a:pt x="167559" y="86910"/>
                </a:lnTo>
                <a:lnTo>
                  <a:pt x="167171" y="86245"/>
                </a:lnTo>
                <a:lnTo>
                  <a:pt x="166735" y="85591"/>
                </a:lnTo>
                <a:lnTo>
                  <a:pt x="166250" y="84926"/>
                </a:lnTo>
                <a:lnTo>
                  <a:pt x="165717" y="84261"/>
                </a:lnTo>
                <a:lnTo>
                  <a:pt x="165184" y="83607"/>
                </a:lnTo>
                <a:lnTo>
                  <a:pt x="164602" y="82953"/>
                </a:lnTo>
                <a:lnTo>
                  <a:pt x="163972" y="82299"/>
                </a:lnTo>
                <a:lnTo>
                  <a:pt x="163342" y="81645"/>
                </a:lnTo>
                <a:lnTo>
                  <a:pt x="162664" y="80992"/>
                </a:lnTo>
                <a:lnTo>
                  <a:pt x="161937" y="80338"/>
                </a:lnTo>
                <a:lnTo>
                  <a:pt x="161209" y="79695"/>
                </a:lnTo>
                <a:lnTo>
                  <a:pt x="160386" y="79053"/>
                </a:lnTo>
                <a:lnTo>
                  <a:pt x="159610" y="78411"/>
                </a:lnTo>
                <a:lnTo>
                  <a:pt x="158738" y="77780"/>
                </a:lnTo>
                <a:lnTo>
                  <a:pt x="157865" y="77149"/>
                </a:lnTo>
                <a:lnTo>
                  <a:pt x="156944" y="76518"/>
                </a:lnTo>
                <a:lnTo>
                  <a:pt x="156023" y="75887"/>
                </a:lnTo>
                <a:lnTo>
                  <a:pt x="155054" y="75268"/>
                </a:lnTo>
                <a:lnTo>
                  <a:pt x="154036" y="74649"/>
                </a:lnTo>
                <a:lnTo>
                  <a:pt x="153939" y="74591"/>
                </a:lnTo>
                <a:lnTo>
                  <a:pt x="153794" y="74534"/>
                </a:lnTo>
                <a:lnTo>
                  <a:pt x="153600" y="74488"/>
                </a:lnTo>
                <a:lnTo>
                  <a:pt x="153454" y="74454"/>
                </a:lnTo>
                <a:lnTo>
                  <a:pt x="153212" y="74419"/>
                </a:lnTo>
                <a:lnTo>
                  <a:pt x="153018" y="74396"/>
                </a:lnTo>
                <a:lnTo>
                  <a:pt x="152582" y="74373"/>
                </a:lnTo>
                <a:lnTo>
                  <a:pt x="152097" y="74362"/>
                </a:lnTo>
                <a:lnTo>
                  <a:pt x="151613" y="74373"/>
                </a:lnTo>
                <a:lnTo>
                  <a:pt x="151176" y="74419"/>
                </a:lnTo>
                <a:lnTo>
                  <a:pt x="150789" y="74476"/>
                </a:lnTo>
                <a:lnTo>
                  <a:pt x="180064" y="67514"/>
                </a:lnTo>
                <a:lnTo>
                  <a:pt x="209485" y="60575"/>
                </a:lnTo>
                <a:lnTo>
                  <a:pt x="224220" y="57122"/>
                </a:lnTo>
                <a:lnTo>
                  <a:pt x="238954" y="53658"/>
                </a:lnTo>
                <a:lnTo>
                  <a:pt x="253689" y="50205"/>
                </a:lnTo>
                <a:lnTo>
                  <a:pt x="268521" y="46764"/>
                </a:lnTo>
                <a:lnTo>
                  <a:pt x="291301" y="41488"/>
                </a:lnTo>
                <a:lnTo>
                  <a:pt x="314179" y="36223"/>
                </a:lnTo>
                <a:lnTo>
                  <a:pt x="337105" y="30970"/>
                </a:lnTo>
                <a:lnTo>
                  <a:pt x="360079" y="25739"/>
                </a:lnTo>
                <a:lnTo>
                  <a:pt x="383102" y="20520"/>
                </a:lnTo>
                <a:lnTo>
                  <a:pt x="406222" y="15313"/>
                </a:lnTo>
                <a:lnTo>
                  <a:pt x="429342" y="10117"/>
                </a:lnTo>
                <a:lnTo>
                  <a:pt x="452511" y="4932"/>
                </a:lnTo>
                <a:lnTo>
                  <a:pt x="453529" y="5437"/>
                </a:lnTo>
                <a:lnTo>
                  <a:pt x="454546" y="5953"/>
                </a:lnTo>
                <a:lnTo>
                  <a:pt x="454740" y="6045"/>
                </a:lnTo>
                <a:lnTo>
                  <a:pt x="454983" y="6125"/>
                </a:lnTo>
                <a:lnTo>
                  <a:pt x="455273" y="6206"/>
                </a:lnTo>
                <a:lnTo>
                  <a:pt x="455564" y="6263"/>
                </a:lnTo>
                <a:lnTo>
                  <a:pt x="455855" y="6320"/>
                </a:lnTo>
                <a:lnTo>
                  <a:pt x="456146" y="6366"/>
                </a:lnTo>
                <a:lnTo>
                  <a:pt x="456485" y="6401"/>
                </a:lnTo>
                <a:lnTo>
                  <a:pt x="456824" y="6435"/>
                </a:lnTo>
                <a:lnTo>
                  <a:pt x="457164" y="6446"/>
                </a:lnTo>
                <a:lnTo>
                  <a:pt x="457503" y="6458"/>
                </a:lnTo>
                <a:lnTo>
                  <a:pt x="458182" y="6458"/>
                </a:lnTo>
                <a:lnTo>
                  <a:pt x="458521" y="6435"/>
                </a:lnTo>
                <a:lnTo>
                  <a:pt x="458860" y="6412"/>
                </a:lnTo>
                <a:lnTo>
                  <a:pt x="459199" y="6389"/>
                </a:lnTo>
                <a:lnTo>
                  <a:pt x="459539" y="6355"/>
                </a:lnTo>
                <a:lnTo>
                  <a:pt x="462156" y="7100"/>
                </a:lnTo>
                <a:lnTo>
                  <a:pt x="464725" y="7857"/>
                </a:lnTo>
                <a:lnTo>
                  <a:pt x="467294" y="8614"/>
                </a:lnTo>
                <a:lnTo>
                  <a:pt x="469814" y="9383"/>
                </a:lnTo>
                <a:lnTo>
                  <a:pt x="472286" y="10163"/>
                </a:lnTo>
                <a:lnTo>
                  <a:pt x="474710" y="10931"/>
                </a:lnTo>
                <a:lnTo>
                  <a:pt x="477133" y="11723"/>
                </a:lnTo>
                <a:lnTo>
                  <a:pt x="479508" y="12514"/>
                </a:lnTo>
                <a:lnTo>
                  <a:pt x="481883" y="13306"/>
                </a:lnTo>
                <a:lnTo>
                  <a:pt x="484161" y="14109"/>
                </a:lnTo>
                <a:lnTo>
                  <a:pt x="486488" y="14911"/>
                </a:lnTo>
                <a:lnTo>
                  <a:pt x="488717" y="15714"/>
                </a:lnTo>
                <a:lnTo>
                  <a:pt x="490947" y="16529"/>
                </a:lnTo>
                <a:lnTo>
                  <a:pt x="493128" y="17355"/>
                </a:lnTo>
                <a:lnTo>
                  <a:pt x="495261" y="18180"/>
                </a:lnTo>
                <a:lnTo>
                  <a:pt x="497393" y="19006"/>
                </a:lnTo>
                <a:lnTo>
                  <a:pt x="496230" y="19282"/>
                </a:lnTo>
                <a:lnTo>
                  <a:pt x="495115" y="19557"/>
                </a:lnTo>
                <a:lnTo>
                  <a:pt x="494000" y="19844"/>
                </a:lnTo>
                <a:lnTo>
                  <a:pt x="492934" y="20142"/>
                </a:lnTo>
                <a:lnTo>
                  <a:pt x="491916" y="20452"/>
                </a:lnTo>
                <a:lnTo>
                  <a:pt x="490850" y="20761"/>
                </a:lnTo>
                <a:lnTo>
                  <a:pt x="489881" y="21094"/>
                </a:lnTo>
                <a:lnTo>
                  <a:pt x="488911" y="21415"/>
                </a:lnTo>
                <a:lnTo>
                  <a:pt x="487942" y="21759"/>
                </a:lnTo>
                <a:lnTo>
                  <a:pt x="487021" y="22092"/>
                </a:lnTo>
                <a:lnTo>
                  <a:pt x="486100" y="22447"/>
                </a:lnTo>
                <a:lnTo>
                  <a:pt x="485228" y="22791"/>
                </a:lnTo>
                <a:lnTo>
                  <a:pt x="483531" y="23514"/>
                </a:lnTo>
                <a:lnTo>
                  <a:pt x="481932" y="24237"/>
                </a:lnTo>
                <a:lnTo>
                  <a:pt x="480381" y="24982"/>
                </a:lnTo>
                <a:lnTo>
                  <a:pt x="478926" y="25728"/>
                </a:lnTo>
                <a:lnTo>
                  <a:pt x="477521" y="26485"/>
                </a:lnTo>
                <a:lnTo>
                  <a:pt x="476212" y="27230"/>
                </a:lnTo>
                <a:lnTo>
                  <a:pt x="474952" y="27976"/>
                </a:lnTo>
                <a:lnTo>
                  <a:pt x="473789" y="28710"/>
                </a:lnTo>
                <a:lnTo>
                  <a:pt x="472625" y="29433"/>
                </a:lnTo>
                <a:lnTo>
                  <a:pt x="471559" y="30132"/>
                </a:lnTo>
                <a:lnTo>
                  <a:pt x="470396" y="30924"/>
                </a:lnTo>
                <a:lnTo>
                  <a:pt x="469330" y="31715"/>
                </a:lnTo>
                <a:lnTo>
                  <a:pt x="468263" y="32518"/>
                </a:lnTo>
                <a:lnTo>
                  <a:pt x="467342" y="33310"/>
                </a:lnTo>
                <a:lnTo>
                  <a:pt x="466470" y="34113"/>
                </a:lnTo>
                <a:lnTo>
                  <a:pt x="465646" y="34916"/>
                </a:lnTo>
                <a:lnTo>
                  <a:pt x="464967" y="35718"/>
                </a:lnTo>
                <a:lnTo>
                  <a:pt x="464289" y="36521"/>
                </a:lnTo>
                <a:lnTo>
                  <a:pt x="463756" y="37336"/>
                </a:lnTo>
                <a:lnTo>
                  <a:pt x="463271" y="38150"/>
                </a:lnTo>
                <a:lnTo>
                  <a:pt x="462932" y="38965"/>
                </a:lnTo>
                <a:lnTo>
                  <a:pt x="462641" y="39790"/>
                </a:lnTo>
                <a:lnTo>
                  <a:pt x="462447" y="40616"/>
                </a:lnTo>
                <a:lnTo>
                  <a:pt x="462350" y="41442"/>
                </a:lnTo>
                <a:lnTo>
                  <a:pt x="462350" y="42268"/>
                </a:lnTo>
                <a:lnTo>
                  <a:pt x="462447" y="43105"/>
                </a:lnTo>
                <a:lnTo>
                  <a:pt x="462495" y="43128"/>
                </a:lnTo>
                <a:lnTo>
                  <a:pt x="462544" y="43140"/>
                </a:lnTo>
                <a:lnTo>
                  <a:pt x="462641" y="43151"/>
                </a:lnTo>
                <a:lnTo>
                  <a:pt x="462786" y="43140"/>
                </a:lnTo>
                <a:lnTo>
                  <a:pt x="462835" y="43128"/>
                </a:lnTo>
                <a:lnTo>
                  <a:pt x="462835" y="43105"/>
                </a:lnTo>
                <a:lnTo>
                  <a:pt x="464289" y="41454"/>
                </a:lnTo>
                <a:lnTo>
                  <a:pt x="465743" y="39813"/>
                </a:lnTo>
                <a:lnTo>
                  <a:pt x="467294" y="38162"/>
                </a:lnTo>
                <a:lnTo>
                  <a:pt x="468118" y="37336"/>
                </a:lnTo>
                <a:lnTo>
                  <a:pt x="468942" y="36521"/>
                </a:lnTo>
                <a:lnTo>
                  <a:pt x="469814" y="35707"/>
                </a:lnTo>
                <a:lnTo>
                  <a:pt x="470784" y="34893"/>
                </a:lnTo>
                <a:lnTo>
                  <a:pt x="471753" y="34078"/>
                </a:lnTo>
                <a:lnTo>
                  <a:pt x="472771" y="33275"/>
                </a:lnTo>
                <a:lnTo>
                  <a:pt x="473837" y="32472"/>
                </a:lnTo>
                <a:lnTo>
                  <a:pt x="474952" y="31669"/>
                </a:lnTo>
                <a:lnTo>
                  <a:pt x="476164" y="30878"/>
                </a:lnTo>
                <a:lnTo>
                  <a:pt x="477424" y="30087"/>
                </a:lnTo>
                <a:lnTo>
                  <a:pt x="478587" y="29421"/>
                </a:lnTo>
                <a:lnTo>
                  <a:pt x="479847" y="28767"/>
                </a:lnTo>
                <a:lnTo>
                  <a:pt x="481156" y="28125"/>
                </a:lnTo>
                <a:lnTo>
                  <a:pt x="482513" y="27494"/>
                </a:lnTo>
                <a:lnTo>
                  <a:pt x="483919" y="26863"/>
                </a:lnTo>
                <a:lnTo>
                  <a:pt x="485373" y="26244"/>
                </a:lnTo>
                <a:lnTo>
                  <a:pt x="488378" y="25005"/>
                </a:lnTo>
                <a:lnTo>
                  <a:pt x="491432" y="23778"/>
                </a:lnTo>
                <a:lnTo>
                  <a:pt x="494437" y="22551"/>
                </a:lnTo>
                <a:lnTo>
                  <a:pt x="495891" y="21943"/>
                </a:lnTo>
                <a:lnTo>
                  <a:pt x="497296" y="21312"/>
                </a:lnTo>
                <a:lnTo>
                  <a:pt x="498702" y="20692"/>
                </a:lnTo>
                <a:lnTo>
                  <a:pt x="500011" y="20050"/>
                </a:lnTo>
                <a:lnTo>
                  <a:pt x="502628" y="21128"/>
                </a:lnTo>
                <a:lnTo>
                  <a:pt x="505148" y="22207"/>
                </a:lnTo>
                <a:lnTo>
                  <a:pt x="507620" y="23296"/>
                </a:lnTo>
                <a:lnTo>
                  <a:pt x="510044" y="24397"/>
                </a:lnTo>
                <a:lnTo>
                  <a:pt x="512419" y="25498"/>
                </a:lnTo>
                <a:lnTo>
                  <a:pt x="514745" y="26611"/>
                </a:lnTo>
                <a:lnTo>
                  <a:pt x="516975" y="27735"/>
                </a:lnTo>
                <a:lnTo>
                  <a:pt x="519205" y="28859"/>
                </a:lnTo>
                <a:lnTo>
                  <a:pt x="519011" y="28905"/>
                </a:lnTo>
                <a:lnTo>
                  <a:pt x="518914" y="28951"/>
                </a:lnTo>
                <a:lnTo>
                  <a:pt x="518817" y="29008"/>
                </a:lnTo>
                <a:lnTo>
                  <a:pt x="518720" y="29066"/>
                </a:lnTo>
                <a:lnTo>
                  <a:pt x="518720" y="29112"/>
                </a:lnTo>
                <a:lnTo>
                  <a:pt x="518720" y="29169"/>
                </a:lnTo>
                <a:lnTo>
                  <a:pt x="518768" y="29284"/>
                </a:lnTo>
                <a:lnTo>
                  <a:pt x="518865" y="29330"/>
                </a:lnTo>
                <a:lnTo>
                  <a:pt x="518962" y="29387"/>
                </a:lnTo>
                <a:lnTo>
                  <a:pt x="519059" y="29433"/>
                </a:lnTo>
                <a:lnTo>
                  <a:pt x="519253" y="29467"/>
                </a:lnTo>
                <a:lnTo>
                  <a:pt x="519447" y="29502"/>
                </a:lnTo>
                <a:lnTo>
                  <a:pt x="519641" y="29536"/>
                </a:lnTo>
                <a:lnTo>
                  <a:pt x="519883" y="29559"/>
                </a:lnTo>
                <a:lnTo>
                  <a:pt x="520125" y="29570"/>
                </a:lnTo>
                <a:lnTo>
                  <a:pt x="520513" y="29582"/>
                </a:lnTo>
                <a:lnTo>
                  <a:pt x="522258" y="30534"/>
                </a:lnTo>
                <a:lnTo>
                  <a:pt x="524003" y="31497"/>
                </a:lnTo>
                <a:lnTo>
                  <a:pt x="525699" y="32449"/>
                </a:lnTo>
                <a:lnTo>
                  <a:pt x="527347" y="33424"/>
                </a:lnTo>
                <a:lnTo>
                  <a:pt x="528947" y="34388"/>
                </a:lnTo>
                <a:lnTo>
                  <a:pt x="530498" y="35363"/>
                </a:lnTo>
                <a:lnTo>
                  <a:pt x="532049" y="36349"/>
                </a:lnTo>
                <a:lnTo>
                  <a:pt x="533503" y="37336"/>
                </a:lnTo>
                <a:lnTo>
                  <a:pt x="534860" y="38311"/>
                </a:lnTo>
                <a:lnTo>
                  <a:pt x="536217" y="39286"/>
                </a:lnTo>
                <a:lnTo>
                  <a:pt x="537429" y="40261"/>
                </a:lnTo>
                <a:lnTo>
                  <a:pt x="538641" y="41236"/>
                </a:lnTo>
                <a:lnTo>
                  <a:pt x="539804" y="42211"/>
                </a:lnTo>
                <a:lnTo>
                  <a:pt x="540870" y="43186"/>
                </a:lnTo>
                <a:lnTo>
                  <a:pt x="541937" y="44161"/>
                </a:lnTo>
                <a:lnTo>
                  <a:pt x="542906" y="45136"/>
                </a:lnTo>
                <a:lnTo>
                  <a:pt x="542664" y="45170"/>
                </a:lnTo>
                <a:lnTo>
                  <a:pt x="542373" y="45216"/>
                </a:lnTo>
                <a:lnTo>
                  <a:pt x="540046" y="45721"/>
                </a:lnTo>
                <a:lnTo>
                  <a:pt x="537768" y="46237"/>
                </a:lnTo>
                <a:lnTo>
                  <a:pt x="535490" y="46776"/>
                </a:lnTo>
                <a:lnTo>
                  <a:pt x="533261" y="47326"/>
                </a:lnTo>
                <a:lnTo>
                  <a:pt x="531031" y="47900"/>
                </a:lnTo>
                <a:lnTo>
                  <a:pt x="528802" y="48485"/>
                </a:lnTo>
                <a:lnTo>
                  <a:pt x="526620" y="49070"/>
                </a:lnTo>
                <a:lnTo>
                  <a:pt x="524488" y="49689"/>
                </a:lnTo>
                <a:lnTo>
                  <a:pt x="522404" y="50309"/>
                </a:lnTo>
                <a:lnTo>
                  <a:pt x="520368" y="50939"/>
                </a:lnTo>
                <a:lnTo>
                  <a:pt x="518332" y="51582"/>
                </a:lnTo>
                <a:lnTo>
                  <a:pt x="516393" y="52236"/>
                </a:lnTo>
                <a:lnTo>
                  <a:pt x="514503" y="52901"/>
                </a:lnTo>
                <a:lnTo>
                  <a:pt x="512661" y="53578"/>
                </a:lnTo>
                <a:lnTo>
                  <a:pt x="510868" y="54266"/>
                </a:lnTo>
                <a:lnTo>
                  <a:pt x="509171" y="54966"/>
                </a:lnTo>
                <a:lnTo>
                  <a:pt x="507572" y="55665"/>
                </a:lnTo>
                <a:lnTo>
                  <a:pt x="506021" y="56376"/>
                </a:lnTo>
                <a:lnTo>
                  <a:pt x="504567" y="57099"/>
                </a:lnTo>
                <a:lnTo>
                  <a:pt x="503161" y="57822"/>
                </a:lnTo>
                <a:lnTo>
                  <a:pt x="501901" y="58556"/>
                </a:lnTo>
                <a:lnTo>
                  <a:pt x="500689" y="59290"/>
                </a:lnTo>
                <a:lnTo>
                  <a:pt x="499623" y="60035"/>
                </a:lnTo>
                <a:lnTo>
                  <a:pt x="498605" y="60781"/>
                </a:lnTo>
                <a:lnTo>
                  <a:pt x="497733" y="61538"/>
                </a:lnTo>
                <a:lnTo>
                  <a:pt x="496957" y="62295"/>
                </a:lnTo>
                <a:lnTo>
                  <a:pt x="496618" y="62674"/>
                </a:lnTo>
                <a:lnTo>
                  <a:pt x="496327" y="63052"/>
                </a:lnTo>
                <a:lnTo>
                  <a:pt x="496036" y="63442"/>
                </a:lnTo>
                <a:lnTo>
                  <a:pt x="495794" y="63821"/>
                </a:lnTo>
                <a:lnTo>
                  <a:pt x="495600" y="64199"/>
                </a:lnTo>
                <a:lnTo>
                  <a:pt x="495406" y="64589"/>
                </a:lnTo>
                <a:lnTo>
                  <a:pt x="495261" y="64968"/>
                </a:lnTo>
                <a:lnTo>
                  <a:pt x="495115" y="65358"/>
                </a:lnTo>
                <a:lnTo>
                  <a:pt x="495018" y="65736"/>
                </a:lnTo>
                <a:lnTo>
                  <a:pt x="494970" y="66126"/>
                </a:lnTo>
                <a:lnTo>
                  <a:pt x="494970" y="66505"/>
                </a:lnTo>
                <a:lnTo>
                  <a:pt x="494970" y="66895"/>
                </a:lnTo>
                <a:lnTo>
                  <a:pt x="495018" y="66940"/>
                </a:lnTo>
                <a:lnTo>
                  <a:pt x="495164" y="66975"/>
                </a:lnTo>
                <a:lnTo>
                  <a:pt x="495309" y="67009"/>
                </a:lnTo>
                <a:lnTo>
                  <a:pt x="495503" y="67021"/>
                </a:lnTo>
                <a:lnTo>
                  <a:pt x="495697" y="67021"/>
                </a:lnTo>
                <a:lnTo>
                  <a:pt x="495891" y="67009"/>
                </a:lnTo>
                <a:lnTo>
                  <a:pt x="496036" y="66986"/>
                </a:lnTo>
                <a:lnTo>
                  <a:pt x="496133" y="66940"/>
                </a:lnTo>
                <a:lnTo>
                  <a:pt x="498217" y="65472"/>
                </a:lnTo>
                <a:lnTo>
                  <a:pt x="500253" y="64039"/>
                </a:lnTo>
                <a:lnTo>
                  <a:pt x="502386" y="62628"/>
                </a:lnTo>
                <a:lnTo>
                  <a:pt x="504518" y="61240"/>
                </a:lnTo>
                <a:lnTo>
                  <a:pt x="505633" y="60552"/>
                </a:lnTo>
                <a:lnTo>
                  <a:pt x="506796" y="59875"/>
                </a:lnTo>
                <a:lnTo>
                  <a:pt x="507960" y="59210"/>
                </a:lnTo>
                <a:lnTo>
                  <a:pt x="509123" y="58544"/>
                </a:lnTo>
                <a:lnTo>
                  <a:pt x="510383" y="57890"/>
                </a:lnTo>
                <a:lnTo>
                  <a:pt x="511643" y="57237"/>
                </a:lnTo>
                <a:lnTo>
                  <a:pt x="512952" y="56594"/>
                </a:lnTo>
                <a:lnTo>
                  <a:pt x="514309" y="55963"/>
                </a:lnTo>
                <a:lnTo>
                  <a:pt x="515715" y="55333"/>
                </a:lnTo>
                <a:lnTo>
                  <a:pt x="517169" y="54713"/>
                </a:lnTo>
                <a:lnTo>
                  <a:pt x="518671" y="54094"/>
                </a:lnTo>
                <a:lnTo>
                  <a:pt x="520222" y="53486"/>
                </a:lnTo>
                <a:lnTo>
                  <a:pt x="521822" y="52878"/>
                </a:lnTo>
                <a:lnTo>
                  <a:pt x="523518" y="52282"/>
                </a:lnTo>
                <a:lnTo>
                  <a:pt x="525263" y="51697"/>
                </a:lnTo>
                <a:lnTo>
                  <a:pt x="527105" y="51112"/>
                </a:lnTo>
                <a:lnTo>
                  <a:pt x="528995" y="50538"/>
                </a:lnTo>
                <a:lnTo>
                  <a:pt x="530983" y="49965"/>
                </a:lnTo>
                <a:lnTo>
                  <a:pt x="533018" y="49402"/>
                </a:lnTo>
                <a:lnTo>
                  <a:pt x="535151" y="48852"/>
                </a:lnTo>
                <a:lnTo>
                  <a:pt x="537381" y="48301"/>
                </a:lnTo>
                <a:lnTo>
                  <a:pt x="539659" y="47762"/>
                </a:lnTo>
                <a:lnTo>
                  <a:pt x="542082" y="47223"/>
                </a:lnTo>
                <a:lnTo>
                  <a:pt x="544554" y="46696"/>
                </a:lnTo>
                <a:lnTo>
                  <a:pt x="545378" y="47590"/>
                </a:lnTo>
                <a:lnTo>
                  <a:pt x="546154" y="48485"/>
                </a:lnTo>
                <a:lnTo>
                  <a:pt x="546881" y="49380"/>
                </a:lnTo>
                <a:lnTo>
                  <a:pt x="547608" y="50274"/>
                </a:lnTo>
                <a:lnTo>
                  <a:pt x="548286" y="51169"/>
                </a:lnTo>
                <a:lnTo>
                  <a:pt x="548916" y="52064"/>
                </a:lnTo>
                <a:lnTo>
                  <a:pt x="549498" y="52970"/>
                </a:lnTo>
                <a:lnTo>
                  <a:pt x="550080" y="53864"/>
                </a:lnTo>
                <a:lnTo>
                  <a:pt x="550613" y="54759"/>
                </a:lnTo>
                <a:lnTo>
                  <a:pt x="551146" y="55665"/>
                </a:lnTo>
                <a:lnTo>
                  <a:pt x="552067" y="57466"/>
                </a:lnTo>
                <a:lnTo>
                  <a:pt x="552891" y="59267"/>
                </a:lnTo>
                <a:lnTo>
                  <a:pt x="553618" y="61079"/>
                </a:lnTo>
                <a:lnTo>
                  <a:pt x="554296" y="62891"/>
                </a:lnTo>
                <a:lnTo>
                  <a:pt x="554830" y="64715"/>
                </a:lnTo>
                <a:lnTo>
                  <a:pt x="555314" y="66539"/>
                </a:lnTo>
                <a:lnTo>
                  <a:pt x="555750" y="68386"/>
                </a:lnTo>
                <a:lnTo>
                  <a:pt x="556090" y="70221"/>
                </a:lnTo>
                <a:lnTo>
                  <a:pt x="556381" y="72079"/>
                </a:lnTo>
                <a:lnTo>
                  <a:pt x="556671" y="73937"/>
                </a:lnTo>
                <a:lnTo>
                  <a:pt x="556914" y="75807"/>
                </a:lnTo>
                <a:lnTo>
                  <a:pt x="556962" y="75887"/>
                </a:lnTo>
                <a:lnTo>
                  <a:pt x="557059" y="75968"/>
                </a:lnTo>
                <a:lnTo>
                  <a:pt x="557205" y="76025"/>
                </a:lnTo>
                <a:lnTo>
                  <a:pt x="557398" y="76071"/>
                </a:lnTo>
                <a:lnTo>
                  <a:pt x="557641" y="76117"/>
                </a:lnTo>
                <a:lnTo>
                  <a:pt x="557932" y="76140"/>
                </a:lnTo>
                <a:lnTo>
                  <a:pt x="558222" y="76163"/>
                </a:lnTo>
                <a:lnTo>
                  <a:pt x="558804" y="76163"/>
                </a:lnTo>
                <a:lnTo>
                  <a:pt x="559095" y="76151"/>
                </a:lnTo>
                <a:lnTo>
                  <a:pt x="559386" y="76128"/>
                </a:lnTo>
                <a:lnTo>
                  <a:pt x="559628" y="76094"/>
                </a:lnTo>
                <a:lnTo>
                  <a:pt x="559870" y="76048"/>
                </a:lnTo>
                <a:lnTo>
                  <a:pt x="560064" y="75991"/>
                </a:lnTo>
                <a:lnTo>
                  <a:pt x="560210" y="75922"/>
                </a:lnTo>
                <a:lnTo>
                  <a:pt x="560258" y="75841"/>
                </a:lnTo>
                <a:lnTo>
                  <a:pt x="560694" y="75165"/>
                </a:lnTo>
                <a:lnTo>
                  <a:pt x="561131" y="74488"/>
                </a:lnTo>
                <a:lnTo>
                  <a:pt x="561470" y="73800"/>
                </a:lnTo>
                <a:lnTo>
                  <a:pt x="561809" y="73111"/>
                </a:lnTo>
                <a:lnTo>
                  <a:pt x="562100" y="72435"/>
                </a:lnTo>
                <a:lnTo>
                  <a:pt x="562342" y="71747"/>
                </a:lnTo>
                <a:lnTo>
                  <a:pt x="562536" y="71047"/>
                </a:lnTo>
                <a:lnTo>
                  <a:pt x="562730" y="70359"/>
                </a:lnTo>
                <a:lnTo>
                  <a:pt x="562876" y="69659"/>
                </a:lnTo>
                <a:lnTo>
                  <a:pt x="562972" y="68971"/>
                </a:lnTo>
                <a:lnTo>
                  <a:pt x="563069" y="68271"/>
                </a:lnTo>
                <a:lnTo>
                  <a:pt x="563118" y="67571"/>
                </a:lnTo>
                <a:lnTo>
                  <a:pt x="563166" y="66172"/>
                </a:lnTo>
                <a:lnTo>
                  <a:pt x="563069" y="64773"/>
                </a:lnTo>
                <a:lnTo>
                  <a:pt x="563069" y="64773"/>
                </a:lnTo>
                <a:lnTo>
                  <a:pt x="564669" y="64841"/>
                </a:lnTo>
                <a:lnTo>
                  <a:pt x="566268" y="64922"/>
                </a:lnTo>
                <a:lnTo>
                  <a:pt x="567868" y="65013"/>
                </a:lnTo>
                <a:lnTo>
                  <a:pt x="569419" y="65128"/>
                </a:lnTo>
                <a:lnTo>
                  <a:pt x="570194" y="65197"/>
                </a:lnTo>
                <a:lnTo>
                  <a:pt x="570921" y="65277"/>
                </a:lnTo>
                <a:lnTo>
                  <a:pt x="571697" y="65358"/>
                </a:lnTo>
                <a:lnTo>
                  <a:pt x="572472" y="65438"/>
                </a:lnTo>
                <a:lnTo>
                  <a:pt x="573199" y="65541"/>
                </a:lnTo>
                <a:lnTo>
                  <a:pt x="573927" y="65644"/>
                </a:lnTo>
                <a:lnTo>
                  <a:pt x="574702" y="65771"/>
                </a:lnTo>
                <a:lnTo>
                  <a:pt x="575429" y="65897"/>
                </a:lnTo>
                <a:lnTo>
                  <a:pt x="576350" y="66080"/>
                </a:lnTo>
                <a:lnTo>
                  <a:pt x="577319" y="66275"/>
                </a:lnTo>
                <a:lnTo>
                  <a:pt x="578192" y="66482"/>
                </a:lnTo>
                <a:lnTo>
                  <a:pt x="579064" y="66700"/>
                </a:lnTo>
                <a:lnTo>
                  <a:pt x="579888" y="66918"/>
                </a:lnTo>
                <a:lnTo>
                  <a:pt x="580664" y="67135"/>
                </a:lnTo>
                <a:lnTo>
                  <a:pt x="581439" y="67365"/>
                </a:lnTo>
                <a:lnTo>
                  <a:pt x="582215" y="67606"/>
                </a:lnTo>
                <a:lnTo>
                  <a:pt x="583669" y="68088"/>
                </a:lnTo>
                <a:lnTo>
                  <a:pt x="585026" y="68581"/>
                </a:lnTo>
                <a:lnTo>
                  <a:pt x="587692" y="69567"/>
                </a:lnTo>
                <a:lnTo>
                  <a:pt x="589049" y="70083"/>
                </a:lnTo>
                <a:lnTo>
                  <a:pt x="590406" y="70600"/>
                </a:lnTo>
                <a:lnTo>
                  <a:pt x="593072" y="71666"/>
                </a:lnTo>
                <a:lnTo>
                  <a:pt x="595689" y="72721"/>
                </a:lnTo>
                <a:lnTo>
                  <a:pt x="598355" y="73777"/>
                </a:lnTo>
                <a:lnTo>
                  <a:pt x="599712" y="74304"/>
                </a:lnTo>
                <a:lnTo>
                  <a:pt x="601069" y="74821"/>
                </a:lnTo>
                <a:lnTo>
                  <a:pt x="602475" y="75337"/>
                </a:lnTo>
                <a:lnTo>
                  <a:pt x="603929" y="75841"/>
                </a:lnTo>
                <a:lnTo>
                  <a:pt x="605432" y="76346"/>
                </a:lnTo>
                <a:lnTo>
                  <a:pt x="606983" y="76828"/>
                </a:lnTo>
                <a:lnTo>
                  <a:pt x="608582" y="77310"/>
                </a:lnTo>
                <a:lnTo>
                  <a:pt x="610230" y="77780"/>
                </a:lnTo>
                <a:lnTo>
                  <a:pt x="610424" y="77803"/>
                </a:lnTo>
                <a:lnTo>
                  <a:pt x="610569" y="77814"/>
                </a:lnTo>
                <a:lnTo>
                  <a:pt x="610763" y="77814"/>
                </a:lnTo>
                <a:lnTo>
                  <a:pt x="610909" y="77803"/>
                </a:lnTo>
                <a:lnTo>
                  <a:pt x="611054" y="77780"/>
                </a:lnTo>
                <a:lnTo>
                  <a:pt x="611151" y="77745"/>
                </a:lnTo>
                <a:lnTo>
                  <a:pt x="611200" y="77711"/>
                </a:lnTo>
                <a:lnTo>
                  <a:pt x="611151" y="77654"/>
                </a:lnTo>
                <a:lnTo>
                  <a:pt x="610715" y="77355"/>
                </a:lnTo>
                <a:lnTo>
                  <a:pt x="610182" y="77000"/>
                </a:lnTo>
                <a:lnTo>
                  <a:pt x="608728" y="76151"/>
                </a:lnTo>
                <a:lnTo>
                  <a:pt x="607904" y="75669"/>
                </a:lnTo>
                <a:lnTo>
                  <a:pt x="606934" y="75165"/>
                </a:lnTo>
                <a:lnTo>
                  <a:pt x="605916" y="74614"/>
                </a:lnTo>
                <a:lnTo>
                  <a:pt x="604802" y="74052"/>
                </a:lnTo>
                <a:lnTo>
                  <a:pt x="603638" y="73467"/>
                </a:lnTo>
                <a:lnTo>
                  <a:pt x="602378" y="72859"/>
                </a:lnTo>
                <a:lnTo>
                  <a:pt x="601021" y="72240"/>
                </a:lnTo>
                <a:lnTo>
                  <a:pt x="599615" y="71620"/>
                </a:lnTo>
                <a:lnTo>
                  <a:pt x="598161" y="70978"/>
                </a:lnTo>
                <a:lnTo>
                  <a:pt x="596610" y="70347"/>
                </a:lnTo>
                <a:lnTo>
                  <a:pt x="595059" y="69716"/>
                </a:lnTo>
                <a:lnTo>
                  <a:pt x="593411" y="69097"/>
                </a:lnTo>
                <a:lnTo>
                  <a:pt x="591715" y="68478"/>
                </a:lnTo>
                <a:lnTo>
                  <a:pt x="589970" y="67881"/>
                </a:lnTo>
                <a:lnTo>
                  <a:pt x="588177" y="67296"/>
                </a:lnTo>
                <a:lnTo>
                  <a:pt x="586383" y="66734"/>
                </a:lnTo>
                <a:lnTo>
                  <a:pt x="584493" y="66206"/>
                </a:lnTo>
                <a:lnTo>
                  <a:pt x="582603" y="65702"/>
                </a:lnTo>
                <a:lnTo>
                  <a:pt x="581682" y="65461"/>
                </a:lnTo>
                <a:lnTo>
                  <a:pt x="580712" y="65231"/>
                </a:lnTo>
                <a:lnTo>
                  <a:pt x="579743" y="65013"/>
                </a:lnTo>
                <a:lnTo>
                  <a:pt x="578773" y="64807"/>
                </a:lnTo>
                <a:lnTo>
                  <a:pt x="577804" y="64601"/>
                </a:lnTo>
                <a:lnTo>
                  <a:pt x="576786" y="64417"/>
                </a:lnTo>
                <a:lnTo>
                  <a:pt x="575817" y="64245"/>
                </a:lnTo>
                <a:lnTo>
                  <a:pt x="574847" y="64073"/>
                </a:lnTo>
                <a:lnTo>
                  <a:pt x="573830" y="63924"/>
                </a:lnTo>
                <a:lnTo>
                  <a:pt x="572860" y="63786"/>
                </a:lnTo>
                <a:lnTo>
                  <a:pt x="571842" y="63660"/>
                </a:lnTo>
                <a:lnTo>
                  <a:pt x="570824" y="63545"/>
                </a:lnTo>
                <a:lnTo>
                  <a:pt x="569855" y="63454"/>
                </a:lnTo>
                <a:lnTo>
                  <a:pt x="568837" y="63373"/>
                </a:lnTo>
                <a:lnTo>
                  <a:pt x="567819" y="63304"/>
                </a:lnTo>
                <a:lnTo>
                  <a:pt x="566850" y="63247"/>
                </a:lnTo>
                <a:lnTo>
                  <a:pt x="565832" y="63213"/>
                </a:lnTo>
                <a:lnTo>
                  <a:pt x="564814" y="63201"/>
                </a:lnTo>
                <a:lnTo>
                  <a:pt x="563845" y="63201"/>
                </a:lnTo>
                <a:lnTo>
                  <a:pt x="562827" y="63213"/>
                </a:lnTo>
                <a:lnTo>
                  <a:pt x="562633" y="62387"/>
                </a:lnTo>
                <a:lnTo>
                  <a:pt x="562439" y="61561"/>
                </a:lnTo>
                <a:lnTo>
                  <a:pt x="562197" y="60735"/>
                </a:lnTo>
                <a:lnTo>
                  <a:pt x="561906" y="59909"/>
                </a:lnTo>
                <a:lnTo>
                  <a:pt x="561567" y="59083"/>
                </a:lnTo>
                <a:lnTo>
                  <a:pt x="561228" y="58246"/>
                </a:lnTo>
                <a:lnTo>
                  <a:pt x="560791" y="57420"/>
                </a:lnTo>
                <a:lnTo>
                  <a:pt x="560404" y="56594"/>
                </a:lnTo>
                <a:lnTo>
                  <a:pt x="559919" y="55768"/>
                </a:lnTo>
                <a:lnTo>
                  <a:pt x="559434" y="54943"/>
                </a:lnTo>
                <a:lnTo>
                  <a:pt x="558901" y="54117"/>
                </a:lnTo>
                <a:lnTo>
                  <a:pt x="558319" y="53302"/>
                </a:lnTo>
                <a:lnTo>
                  <a:pt x="557738" y="52477"/>
                </a:lnTo>
                <a:lnTo>
                  <a:pt x="557108" y="51651"/>
                </a:lnTo>
                <a:lnTo>
                  <a:pt x="556478" y="50836"/>
                </a:lnTo>
                <a:lnTo>
                  <a:pt x="555799" y="50022"/>
                </a:lnTo>
                <a:lnTo>
                  <a:pt x="555120" y="49207"/>
                </a:lnTo>
                <a:lnTo>
                  <a:pt x="554345" y="48393"/>
                </a:lnTo>
                <a:lnTo>
                  <a:pt x="552842" y="46776"/>
                </a:lnTo>
                <a:lnTo>
                  <a:pt x="551146" y="45181"/>
                </a:lnTo>
                <a:lnTo>
                  <a:pt x="549401" y="43587"/>
                </a:lnTo>
                <a:lnTo>
                  <a:pt x="547608" y="42016"/>
                </a:lnTo>
                <a:lnTo>
                  <a:pt x="545669" y="40444"/>
                </a:lnTo>
                <a:lnTo>
                  <a:pt x="543633" y="38907"/>
                </a:lnTo>
                <a:lnTo>
                  <a:pt x="541549" y="37382"/>
                </a:lnTo>
                <a:lnTo>
                  <a:pt x="540192" y="36430"/>
                </a:lnTo>
                <a:lnTo>
                  <a:pt x="538786" y="35489"/>
                </a:lnTo>
                <a:lnTo>
                  <a:pt x="537381" y="34549"/>
                </a:lnTo>
                <a:lnTo>
                  <a:pt x="535878" y="33608"/>
                </a:lnTo>
                <a:lnTo>
                  <a:pt x="534327" y="32679"/>
                </a:lnTo>
                <a:lnTo>
                  <a:pt x="532776" y="31750"/>
                </a:lnTo>
                <a:lnTo>
                  <a:pt x="531177" y="30821"/>
                </a:lnTo>
                <a:lnTo>
                  <a:pt x="529529" y="29903"/>
                </a:lnTo>
                <a:lnTo>
                  <a:pt x="534521" y="30064"/>
                </a:lnTo>
                <a:lnTo>
                  <a:pt x="539465" y="30247"/>
                </a:lnTo>
                <a:lnTo>
                  <a:pt x="541937" y="30339"/>
                </a:lnTo>
                <a:lnTo>
                  <a:pt x="544360" y="30442"/>
                </a:lnTo>
                <a:lnTo>
                  <a:pt x="546784" y="30545"/>
                </a:lnTo>
                <a:lnTo>
                  <a:pt x="549256" y="30672"/>
                </a:lnTo>
                <a:lnTo>
                  <a:pt x="551679" y="30798"/>
                </a:lnTo>
                <a:lnTo>
                  <a:pt x="554103" y="30935"/>
                </a:lnTo>
                <a:lnTo>
                  <a:pt x="556526" y="31096"/>
                </a:lnTo>
                <a:lnTo>
                  <a:pt x="558949" y="31268"/>
                </a:lnTo>
                <a:lnTo>
                  <a:pt x="561373" y="31463"/>
                </a:lnTo>
                <a:lnTo>
                  <a:pt x="563796" y="31669"/>
                </a:lnTo>
                <a:lnTo>
                  <a:pt x="566220" y="31899"/>
                </a:lnTo>
                <a:lnTo>
                  <a:pt x="568643" y="32140"/>
                </a:lnTo>
                <a:lnTo>
                  <a:pt x="571552" y="32472"/>
                </a:lnTo>
                <a:lnTo>
                  <a:pt x="574363" y="32816"/>
                </a:lnTo>
                <a:lnTo>
                  <a:pt x="577126" y="33172"/>
                </a:lnTo>
                <a:lnTo>
                  <a:pt x="579791" y="33562"/>
                </a:lnTo>
                <a:lnTo>
                  <a:pt x="582409" y="33952"/>
                </a:lnTo>
                <a:lnTo>
                  <a:pt x="584978" y="34365"/>
                </a:lnTo>
                <a:lnTo>
                  <a:pt x="587498" y="34789"/>
                </a:lnTo>
                <a:lnTo>
                  <a:pt x="589970" y="35225"/>
                </a:lnTo>
                <a:lnTo>
                  <a:pt x="592393" y="35673"/>
                </a:lnTo>
                <a:lnTo>
                  <a:pt x="594817" y="36131"/>
                </a:lnTo>
                <a:lnTo>
                  <a:pt x="597192" y="36590"/>
                </a:lnTo>
                <a:lnTo>
                  <a:pt x="599615" y="37072"/>
                </a:lnTo>
                <a:lnTo>
                  <a:pt x="604317" y="38035"/>
                </a:lnTo>
                <a:lnTo>
                  <a:pt x="609067" y="39022"/>
                </a:lnTo>
                <a:lnTo>
                  <a:pt x="609212" y="39033"/>
                </a:lnTo>
                <a:lnTo>
                  <a:pt x="609309" y="39045"/>
                </a:lnTo>
                <a:lnTo>
                  <a:pt x="609406" y="39033"/>
                </a:lnTo>
                <a:lnTo>
                  <a:pt x="609503" y="39022"/>
                </a:lnTo>
                <a:lnTo>
                  <a:pt x="609552" y="38999"/>
                </a:lnTo>
                <a:lnTo>
                  <a:pt x="609600" y="38976"/>
                </a:lnTo>
                <a:lnTo>
                  <a:pt x="609600" y="38942"/>
                </a:lnTo>
                <a:lnTo>
                  <a:pt x="609552" y="38919"/>
                </a:lnTo>
                <a:lnTo>
                  <a:pt x="608825" y="38643"/>
                </a:lnTo>
                <a:lnTo>
                  <a:pt x="608049" y="38368"/>
                </a:lnTo>
                <a:lnTo>
                  <a:pt x="606450" y="37840"/>
                </a:lnTo>
                <a:lnTo>
                  <a:pt x="604705" y="37313"/>
                </a:lnTo>
                <a:lnTo>
                  <a:pt x="602863" y="36797"/>
                </a:lnTo>
                <a:lnTo>
                  <a:pt x="600876" y="36281"/>
                </a:lnTo>
                <a:lnTo>
                  <a:pt x="598840" y="35787"/>
                </a:lnTo>
                <a:lnTo>
                  <a:pt x="596707" y="35294"/>
                </a:lnTo>
                <a:lnTo>
                  <a:pt x="594478" y="34812"/>
                </a:lnTo>
                <a:lnTo>
                  <a:pt x="592151" y="34354"/>
                </a:lnTo>
                <a:lnTo>
                  <a:pt x="589728" y="33895"/>
                </a:lnTo>
                <a:lnTo>
                  <a:pt x="587256" y="33459"/>
                </a:lnTo>
                <a:lnTo>
                  <a:pt x="584735" y="33034"/>
                </a:lnTo>
                <a:lnTo>
                  <a:pt x="582118" y="32622"/>
                </a:lnTo>
                <a:lnTo>
                  <a:pt x="579452" y="32232"/>
                </a:lnTo>
                <a:lnTo>
                  <a:pt x="576738" y="31853"/>
                </a:lnTo>
                <a:lnTo>
                  <a:pt x="573975" y="31486"/>
                </a:lnTo>
                <a:lnTo>
                  <a:pt x="571164" y="31142"/>
                </a:lnTo>
                <a:lnTo>
                  <a:pt x="568304" y="30821"/>
                </a:lnTo>
                <a:lnTo>
                  <a:pt x="565444" y="30511"/>
                </a:lnTo>
                <a:lnTo>
                  <a:pt x="562536" y="30224"/>
                </a:lnTo>
                <a:lnTo>
                  <a:pt x="559580" y="29960"/>
                </a:lnTo>
                <a:lnTo>
                  <a:pt x="556623" y="29708"/>
                </a:lnTo>
                <a:lnTo>
                  <a:pt x="553666" y="29490"/>
                </a:lnTo>
                <a:lnTo>
                  <a:pt x="550710" y="29284"/>
                </a:lnTo>
                <a:lnTo>
                  <a:pt x="547705" y="29112"/>
                </a:lnTo>
                <a:lnTo>
                  <a:pt x="544748" y="28962"/>
                </a:lnTo>
                <a:lnTo>
                  <a:pt x="541791" y="28825"/>
                </a:lnTo>
                <a:lnTo>
                  <a:pt x="538835" y="28722"/>
                </a:lnTo>
                <a:lnTo>
                  <a:pt x="535878" y="28653"/>
                </a:lnTo>
                <a:lnTo>
                  <a:pt x="532970" y="28595"/>
                </a:lnTo>
                <a:lnTo>
                  <a:pt x="531516" y="28584"/>
                </a:lnTo>
                <a:lnTo>
                  <a:pt x="530062" y="28573"/>
                </a:lnTo>
                <a:lnTo>
                  <a:pt x="528608" y="28573"/>
                </a:lnTo>
                <a:lnTo>
                  <a:pt x="527202" y="28584"/>
                </a:lnTo>
                <a:lnTo>
                  <a:pt x="525603" y="27724"/>
                </a:lnTo>
                <a:lnTo>
                  <a:pt x="523955" y="26875"/>
                </a:lnTo>
                <a:lnTo>
                  <a:pt x="522258" y="26026"/>
                </a:lnTo>
                <a:lnTo>
                  <a:pt x="520562" y="25177"/>
                </a:lnTo>
                <a:lnTo>
                  <a:pt x="518817" y="24340"/>
                </a:lnTo>
                <a:lnTo>
                  <a:pt x="517023" y="23503"/>
                </a:lnTo>
                <a:lnTo>
                  <a:pt x="515182" y="22677"/>
                </a:lnTo>
                <a:lnTo>
                  <a:pt x="513340" y="21851"/>
                </a:lnTo>
                <a:lnTo>
                  <a:pt x="511498" y="21025"/>
                </a:lnTo>
                <a:lnTo>
                  <a:pt x="509559" y="20199"/>
                </a:lnTo>
                <a:lnTo>
                  <a:pt x="507620" y="19385"/>
                </a:lnTo>
                <a:lnTo>
                  <a:pt x="505633" y="18570"/>
                </a:lnTo>
                <a:lnTo>
                  <a:pt x="503646" y="17768"/>
                </a:lnTo>
                <a:lnTo>
                  <a:pt x="501610" y="16965"/>
                </a:lnTo>
                <a:lnTo>
                  <a:pt x="499526" y="16162"/>
                </a:lnTo>
                <a:lnTo>
                  <a:pt x="497442" y="15370"/>
                </a:lnTo>
                <a:lnTo>
                  <a:pt x="495309" y="14579"/>
                </a:lnTo>
                <a:lnTo>
                  <a:pt x="493176" y="13799"/>
                </a:lnTo>
                <a:lnTo>
                  <a:pt x="490995" y="13019"/>
                </a:lnTo>
                <a:lnTo>
                  <a:pt x="488766" y="12239"/>
                </a:lnTo>
                <a:lnTo>
                  <a:pt x="486488" y="11470"/>
                </a:lnTo>
                <a:lnTo>
                  <a:pt x="484210" y="10702"/>
                </a:lnTo>
                <a:lnTo>
                  <a:pt x="481932" y="9945"/>
                </a:lnTo>
                <a:lnTo>
                  <a:pt x="479557" y="9188"/>
                </a:lnTo>
                <a:lnTo>
                  <a:pt x="477230" y="8431"/>
                </a:lnTo>
                <a:lnTo>
                  <a:pt x="474807" y="7685"/>
                </a:lnTo>
                <a:lnTo>
                  <a:pt x="472383" y="6940"/>
                </a:lnTo>
                <a:lnTo>
                  <a:pt x="469911" y="6206"/>
                </a:lnTo>
                <a:lnTo>
                  <a:pt x="467439" y="5471"/>
                </a:lnTo>
                <a:lnTo>
                  <a:pt x="464919" y="4749"/>
                </a:lnTo>
                <a:lnTo>
                  <a:pt x="462398" y="4026"/>
                </a:lnTo>
                <a:lnTo>
                  <a:pt x="459830" y="3304"/>
                </a:lnTo>
                <a:lnTo>
                  <a:pt x="4747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 rot="10800000">
            <a:off x="2753725" y="4207519"/>
            <a:ext cx="1651050" cy="953562"/>
          </a:xfrm>
          <a:custGeom>
            <a:avLst/>
            <a:gdLst/>
            <a:ahLst/>
            <a:cxnLst/>
            <a:rect l="l" t="t" r="r" b="b"/>
            <a:pathLst>
              <a:path w="757384" h="114967" extrusionOk="0">
                <a:moveTo>
                  <a:pt x="364054" y="0"/>
                </a:moveTo>
                <a:lnTo>
                  <a:pt x="358674" y="792"/>
                </a:lnTo>
                <a:lnTo>
                  <a:pt x="353343" y="1594"/>
                </a:lnTo>
                <a:lnTo>
                  <a:pt x="348108" y="2397"/>
                </a:lnTo>
                <a:lnTo>
                  <a:pt x="342873" y="3212"/>
                </a:lnTo>
                <a:lnTo>
                  <a:pt x="337687" y="4015"/>
                </a:lnTo>
                <a:lnTo>
                  <a:pt x="332549" y="4818"/>
                </a:lnTo>
                <a:lnTo>
                  <a:pt x="322468" y="6435"/>
                </a:lnTo>
                <a:lnTo>
                  <a:pt x="312580" y="8041"/>
                </a:lnTo>
                <a:lnTo>
                  <a:pt x="302934" y="9635"/>
                </a:lnTo>
                <a:lnTo>
                  <a:pt x="293531" y="11218"/>
                </a:lnTo>
                <a:lnTo>
                  <a:pt x="284371" y="12778"/>
                </a:lnTo>
                <a:lnTo>
                  <a:pt x="279233" y="13673"/>
                </a:lnTo>
                <a:lnTo>
                  <a:pt x="274095" y="14567"/>
                </a:lnTo>
                <a:lnTo>
                  <a:pt x="268957" y="15462"/>
                </a:lnTo>
                <a:lnTo>
                  <a:pt x="263868" y="16380"/>
                </a:lnTo>
                <a:lnTo>
                  <a:pt x="258779" y="17286"/>
                </a:lnTo>
                <a:lnTo>
                  <a:pt x="253738" y="18215"/>
                </a:lnTo>
                <a:lnTo>
                  <a:pt x="248697" y="19144"/>
                </a:lnTo>
                <a:lnTo>
                  <a:pt x="243705" y="20073"/>
                </a:lnTo>
                <a:lnTo>
                  <a:pt x="238712" y="21014"/>
                </a:lnTo>
                <a:lnTo>
                  <a:pt x="233720" y="21966"/>
                </a:lnTo>
                <a:lnTo>
                  <a:pt x="228776" y="22918"/>
                </a:lnTo>
                <a:lnTo>
                  <a:pt x="223832" y="23881"/>
                </a:lnTo>
                <a:lnTo>
                  <a:pt x="218937" y="24845"/>
                </a:lnTo>
                <a:lnTo>
                  <a:pt x="214090" y="25831"/>
                </a:lnTo>
                <a:lnTo>
                  <a:pt x="209195" y="26806"/>
                </a:lnTo>
                <a:lnTo>
                  <a:pt x="204396" y="27804"/>
                </a:lnTo>
                <a:lnTo>
                  <a:pt x="199598" y="28802"/>
                </a:lnTo>
                <a:lnTo>
                  <a:pt x="194848" y="29800"/>
                </a:lnTo>
                <a:lnTo>
                  <a:pt x="190098" y="30821"/>
                </a:lnTo>
                <a:lnTo>
                  <a:pt x="185396" y="31830"/>
                </a:lnTo>
                <a:lnTo>
                  <a:pt x="180695" y="32862"/>
                </a:lnTo>
                <a:lnTo>
                  <a:pt x="176041" y="33895"/>
                </a:lnTo>
                <a:lnTo>
                  <a:pt x="171437" y="34938"/>
                </a:lnTo>
                <a:lnTo>
                  <a:pt x="166832" y="35994"/>
                </a:lnTo>
                <a:lnTo>
                  <a:pt x="162276" y="37049"/>
                </a:lnTo>
                <a:lnTo>
                  <a:pt x="157769" y="38116"/>
                </a:lnTo>
                <a:lnTo>
                  <a:pt x="153261" y="39182"/>
                </a:lnTo>
                <a:lnTo>
                  <a:pt x="148802" y="40272"/>
                </a:lnTo>
                <a:lnTo>
                  <a:pt x="144391" y="41362"/>
                </a:lnTo>
                <a:lnTo>
                  <a:pt x="139980" y="42452"/>
                </a:lnTo>
                <a:lnTo>
                  <a:pt x="135666" y="43564"/>
                </a:lnTo>
                <a:lnTo>
                  <a:pt x="131353" y="44677"/>
                </a:lnTo>
                <a:lnTo>
                  <a:pt x="127184" y="45766"/>
                </a:lnTo>
                <a:lnTo>
                  <a:pt x="123113" y="46856"/>
                </a:lnTo>
                <a:lnTo>
                  <a:pt x="119041" y="47957"/>
                </a:lnTo>
                <a:lnTo>
                  <a:pt x="115019" y="49081"/>
                </a:lnTo>
                <a:lnTo>
                  <a:pt x="110996" y="50194"/>
                </a:lnTo>
                <a:lnTo>
                  <a:pt x="107070" y="51329"/>
                </a:lnTo>
                <a:lnTo>
                  <a:pt x="103192" y="52465"/>
                </a:lnTo>
                <a:lnTo>
                  <a:pt x="99314" y="53612"/>
                </a:lnTo>
                <a:lnTo>
                  <a:pt x="95485" y="54771"/>
                </a:lnTo>
                <a:lnTo>
                  <a:pt x="91753" y="55941"/>
                </a:lnTo>
                <a:lnTo>
                  <a:pt x="88021" y="57110"/>
                </a:lnTo>
                <a:lnTo>
                  <a:pt x="84337" y="58292"/>
                </a:lnTo>
                <a:lnTo>
                  <a:pt x="80751" y="59485"/>
                </a:lnTo>
                <a:lnTo>
                  <a:pt x="77164" y="60689"/>
                </a:lnTo>
                <a:lnTo>
                  <a:pt x="73674" y="61894"/>
                </a:lnTo>
                <a:lnTo>
                  <a:pt x="70184" y="63109"/>
                </a:lnTo>
                <a:lnTo>
                  <a:pt x="66791" y="64337"/>
                </a:lnTo>
                <a:lnTo>
                  <a:pt x="63447" y="65576"/>
                </a:lnTo>
                <a:lnTo>
                  <a:pt x="60151" y="66814"/>
                </a:lnTo>
                <a:lnTo>
                  <a:pt x="56952" y="68065"/>
                </a:lnTo>
                <a:lnTo>
                  <a:pt x="53802" y="69326"/>
                </a:lnTo>
                <a:lnTo>
                  <a:pt x="50651" y="70600"/>
                </a:lnTo>
                <a:lnTo>
                  <a:pt x="47646" y="71873"/>
                </a:lnTo>
                <a:lnTo>
                  <a:pt x="44641" y="73157"/>
                </a:lnTo>
                <a:lnTo>
                  <a:pt x="41733" y="74454"/>
                </a:lnTo>
                <a:lnTo>
                  <a:pt x="38922" y="75750"/>
                </a:lnTo>
                <a:lnTo>
                  <a:pt x="36110" y="77057"/>
                </a:lnTo>
                <a:lnTo>
                  <a:pt x="33444" y="78376"/>
                </a:lnTo>
                <a:lnTo>
                  <a:pt x="30779" y="79707"/>
                </a:lnTo>
                <a:lnTo>
                  <a:pt x="28210" y="81037"/>
                </a:lnTo>
                <a:lnTo>
                  <a:pt x="25738" y="82391"/>
                </a:lnTo>
                <a:lnTo>
                  <a:pt x="23314" y="83744"/>
                </a:lnTo>
                <a:lnTo>
                  <a:pt x="18952" y="86233"/>
                </a:lnTo>
                <a:lnTo>
                  <a:pt x="16723" y="87530"/>
                </a:lnTo>
                <a:lnTo>
                  <a:pt x="14493" y="88849"/>
                </a:lnTo>
                <a:lnTo>
                  <a:pt x="12263" y="90202"/>
                </a:lnTo>
                <a:lnTo>
                  <a:pt x="11197" y="90879"/>
                </a:lnTo>
                <a:lnTo>
                  <a:pt x="10179" y="91567"/>
                </a:lnTo>
                <a:lnTo>
                  <a:pt x="9161" y="92255"/>
                </a:lnTo>
                <a:lnTo>
                  <a:pt x="8192" y="92944"/>
                </a:lnTo>
                <a:lnTo>
                  <a:pt x="7223" y="93643"/>
                </a:lnTo>
                <a:lnTo>
                  <a:pt x="6302" y="94343"/>
                </a:lnTo>
                <a:lnTo>
                  <a:pt x="5429" y="95043"/>
                </a:lnTo>
                <a:lnTo>
                  <a:pt x="4605" y="95742"/>
                </a:lnTo>
                <a:lnTo>
                  <a:pt x="3878" y="96442"/>
                </a:lnTo>
                <a:lnTo>
                  <a:pt x="3151" y="97153"/>
                </a:lnTo>
                <a:lnTo>
                  <a:pt x="2521" y="97853"/>
                </a:lnTo>
                <a:lnTo>
                  <a:pt x="1939" y="98553"/>
                </a:lnTo>
                <a:lnTo>
                  <a:pt x="1406" y="99264"/>
                </a:lnTo>
                <a:lnTo>
                  <a:pt x="970" y="99963"/>
                </a:lnTo>
                <a:lnTo>
                  <a:pt x="582" y="100663"/>
                </a:lnTo>
                <a:lnTo>
                  <a:pt x="340" y="101351"/>
                </a:lnTo>
                <a:lnTo>
                  <a:pt x="146" y="102051"/>
                </a:lnTo>
                <a:lnTo>
                  <a:pt x="1" y="102739"/>
                </a:lnTo>
                <a:lnTo>
                  <a:pt x="1" y="103427"/>
                </a:lnTo>
                <a:lnTo>
                  <a:pt x="98" y="104104"/>
                </a:lnTo>
                <a:lnTo>
                  <a:pt x="291" y="104781"/>
                </a:lnTo>
                <a:lnTo>
                  <a:pt x="582" y="105458"/>
                </a:lnTo>
                <a:lnTo>
                  <a:pt x="776" y="105825"/>
                </a:lnTo>
                <a:lnTo>
                  <a:pt x="1018" y="106192"/>
                </a:lnTo>
                <a:lnTo>
                  <a:pt x="1309" y="106536"/>
                </a:lnTo>
                <a:lnTo>
                  <a:pt x="1649" y="106880"/>
                </a:lnTo>
                <a:lnTo>
                  <a:pt x="1988" y="107213"/>
                </a:lnTo>
                <a:lnTo>
                  <a:pt x="2376" y="107545"/>
                </a:lnTo>
                <a:lnTo>
                  <a:pt x="2812" y="107855"/>
                </a:lnTo>
                <a:lnTo>
                  <a:pt x="3297" y="108165"/>
                </a:lnTo>
                <a:lnTo>
                  <a:pt x="3781" y="108474"/>
                </a:lnTo>
                <a:lnTo>
                  <a:pt x="4314" y="108761"/>
                </a:lnTo>
                <a:lnTo>
                  <a:pt x="4848" y="109048"/>
                </a:lnTo>
                <a:lnTo>
                  <a:pt x="5429" y="109323"/>
                </a:lnTo>
                <a:lnTo>
                  <a:pt x="6059" y="109598"/>
                </a:lnTo>
                <a:lnTo>
                  <a:pt x="6738" y="109862"/>
                </a:lnTo>
                <a:lnTo>
                  <a:pt x="7416" y="110115"/>
                </a:lnTo>
                <a:lnTo>
                  <a:pt x="8095" y="110355"/>
                </a:lnTo>
                <a:lnTo>
                  <a:pt x="8870" y="110596"/>
                </a:lnTo>
                <a:lnTo>
                  <a:pt x="9598" y="110826"/>
                </a:lnTo>
                <a:lnTo>
                  <a:pt x="10422" y="111055"/>
                </a:lnTo>
                <a:lnTo>
                  <a:pt x="11245" y="111273"/>
                </a:lnTo>
                <a:lnTo>
                  <a:pt x="12069" y="111479"/>
                </a:lnTo>
                <a:lnTo>
                  <a:pt x="12942" y="111686"/>
                </a:lnTo>
                <a:lnTo>
                  <a:pt x="13814" y="111881"/>
                </a:lnTo>
                <a:lnTo>
                  <a:pt x="14735" y="112076"/>
                </a:lnTo>
                <a:lnTo>
                  <a:pt x="15705" y="112259"/>
                </a:lnTo>
                <a:lnTo>
                  <a:pt x="16674" y="112432"/>
                </a:lnTo>
                <a:lnTo>
                  <a:pt x="17643" y="112604"/>
                </a:lnTo>
                <a:lnTo>
                  <a:pt x="18661" y="112764"/>
                </a:lnTo>
                <a:lnTo>
                  <a:pt x="19679" y="112913"/>
                </a:lnTo>
                <a:lnTo>
                  <a:pt x="20746" y="113062"/>
                </a:lnTo>
                <a:lnTo>
                  <a:pt x="21812" y="113211"/>
                </a:lnTo>
                <a:lnTo>
                  <a:pt x="22878" y="113349"/>
                </a:lnTo>
                <a:lnTo>
                  <a:pt x="23993" y="113475"/>
                </a:lnTo>
                <a:lnTo>
                  <a:pt x="25108" y="113601"/>
                </a:lnTo>
                <a:lnTo>
                  <a:pt x="26271" y="113716"/>
                </a:lnTo>
                <a:lnTo>
                  <a:pt x="27434" y="113831"/>
                </a:lnTo>
                <a:lnTo>
                  <a:pt x="29761" y="114037"/>
                </a:lnTo>
                <a:lnTo>
                  <a:pt x="32184" y="114221"/>
                </a:lnTo>
                <a:lnTo>
                  <a:pt x="34656" y="114381"/>
                </a:lnTo>
                <a:lnTo>
                  <a:pt x="37177" y="114531"/>
                </a:lnTo>
                <a:lnTo>
                  <a:pt x="39746" y="114645"/>
                </a:lnTo>
                <a:lnTo>
                  <a:pt x="42363" y="114748"/>
                </a:lnTo>
                <a:lnTo>
                  <a:pt x="45029" y="114829"/>
                </a:lnTo>
                <a:lnTo>
                  <a:pt x="47694" y="114886"/>
                </a:lnTo>
                <a:lnTo>
                  <a:pt x="50409" y="114932"/>
                </a:lnTo>
                <a:lnTo>
                  <a:pt x="53123" y="114955"/>
                </a:lnTo>
                <a:lnTo>
                  <a:pt x="55837" y="114966"/>
                </a:lnTo>
                <a:lnTo>
                  <a:pt x="58600" y="114955"/>
                </a:lnTo>
                <a:lnTo>
                  <a:pt x="61363" y="114932"/>
                </a:lnTo>
                <a:lnTo>
                  <a:pt x="64077" y="114886"/>
                </a:lnTo>
                <a:lnTo>
                  <a:pt x="70427" y="114771"/>
                </a:lnTo>
                <a:lnTo>
                  <a:pt x="76825" y="114645"/>
                </a:lnTo>
                <a:lnTo>
                  <a:pt x="83174" y="114508"/>
                </a:lnTo>
                <a:lnTo>
                  <a:pt x="89524" y="114347"/>
                </a:lnTo>
                <a:lnTo>
                  <a:pt x="95873" y="114186"/>
                </a:lnTo>
                <a:lnTo>
                  <a:pt x="102174" y="114014"/>
                </a:lnTo>
                <a:lnTo>
                  <a:pt x="108524" y="113831"/>
                </a:lnTo>
                <a:lnTo>
                  <a:pt x="114873" y="113624"/>
                </a:lnTo>
                <a:lnTo>
                  <a:pt x="121174" y="113418"/>
                </a:lnTo>
                <a:lnTo>
                  <a:pt x="127475" y="113200"/>
                </a:lnTo>
                <a:lnTo>
                  <a:pt x="133825" y="112971"/>
                </a:lnTo>
                <a:lnTo>
                  <a:pt x="140126" y="112718"/>
                </a:lnTo>
                <a:lnTo>
                  <a:pt x="146427" y="112466"/>
                </a:lnTo>
                <a:lnTo>
                  <a:pt x="152679" y="112202"/>
                </a:lnTo>
                <a:lnTo>
                  <a:pt x="158980" y="111927"/>
                </a:lnTo>
                <a:lnTo>
                  <a:pt x="165281" y="111640"/>
                </a:lnTo>
                <a:lnTo>
                  <a:pt x="171534" y="111330"/>
                </a:lnTo>
                <a:lnTo>
                  <a:pt x="177786" y="111021"/>
                </a:lnTo>
                <a:lnTo>
                  <a:pt x="184039" y="110699"/>
                </a:lnTo>
                <a:lnTo>
                  <a:pt x="190291" y="110367"/>
                </a:lnTo>
                <a:lnTo>
                  <a:pt x="196496" y="110034"/>
                </a:lnTo>
                <a:lnTo>
                  <a:pt x="202748" y="109679"/>
                </a:lnTo>
                <a:lnTo>
                  <a:pt x="208952" y="109312"/>
                </a:lnTo>
                <a:lnTo>
                  <a:pt x="215156" y="108933"/>
                </a:lnTo>
                <a:lnTo>
                  <a:pt x="221360" y="108555"/>
                </a:lnTo>
                <a:lnTo>
                  <a:pt x="227516" y="108153"/>
                </a:lnTo>
                <a:lnTo>
                  <a:pt x="233672" y="107752"/>
                </a:lnTo>
                <a:lnTo>
                  <a:pt x="239827" y="107327"/>
                </a:lnTo>
                <a:lnTo>
                  <a:pt x="245983" y="106903"/>
                </a:lnTo>
                <a:lnTo>
                  <a:pt x="252138" y="106467"/>
                </a:lnTo>
                <a:lnTo>
                  <a:pt x="258246" y="106020"/>
                </a:lnTo>
                <a:lnTo>
                  <a:pt x="264353" y="105561"/>
                </a:lnTo>
                <a:lnTo>
                  <a:pt x="270411" y="105091"/>
                </a:lnTo>
                <a:lnTo>
                  <a:pt x="276519" y="104620"/>
                </a:lnTo>
                <a:lnTo>
                  <a:pt x="282577" y="104127"/>
                </a:lnTo>
                <a:lnTo>
                  <a:pt x="288636" y="103634"/>
                </a:lnTo>
                <a:lnTo>
                  <a:pt x="294646" y="103118"/>
                </a:lnTo>
                <a:lnTo>
                  <a:pt x="300705" y="102602"/>
                </a:lnTo>
                <a:lnTo>
                  <a:pt x="306667" y="102074"/>
                </a:lnTo>
                <a:lnTo>
                  <a:pt x="312677" y="101535"/>
                </a:lnTo>
                <a:lnTo>
                  <a:pt x="318638" y="100996"/>
                </a:lnTo>
                <a:lnTo>
                  <a:pt x="324600" y="100434"/>
                </a:lnTo>
                <a:lnTo>
                  <a:pt x="330562" y="99872"/>
                </a:lnTo>
                <a:lnTo>
                  <a:pt x="336475" y="99298"/>
                </a:lnTo>
                <a:lnTo>
                  <a:pt x="342389" y="98713"/>
                </a:lnTo>
                <a:lnTo>
                  <a:pt x="348253" y="98117"/>
                </a:lnTo>
                <a:lnTo>
                  <a:pt x="354118" y="97509"/>
                </a:lnTo>
                <a:lnTo>
                  <a:pt x="359983" y="96901"/>
                </a:lnTo>
                <a:lnTo>
                  <a:pt x="365799" y="96281"/>
                </a:lnTo>
                <a:lnTo>
                  <a:pt x="371616" y="95651"/>
                </a:lnTo>
                <a:lnTo>
                  <a:pt x="377432" y="95008"/>
                </a:lnTo>
                <a:lnTo>
                  <a:pt x="383200" y="94366"/>
                </a:lnTo>
                <a:lnTo>
                  <a:pt x="388968" y="93701"/>
                </a:lnTo>
                <a:lnTo>
                  <a:pt x="394687" y="93035"/>
                </a:lnTo>
                <a:lnTo>
                  <a:pt x="400406" y="92359"/>
                </a:lnTo>
                <a:lnTo>
                  <a:pt x="406077" y="91682"/>
                </a:lnTo>
                <a:lnTo>
                  <a:pt x="411748" y="90982"/>
                </a:lnTo>
                <a:lnTo>
                  <a:pt x="417419" y="90282"/>
                </a:lnTo>
                <a:lnTo>
                  <a:pt x="423042" y="89571"/>
                </a:lnTo>
                <a:lnTo>
                  <a:pt x="428616" y="88849"/>
                </a:lnTo>
                <a:lnTo>
                  <a:pt x="434238" y="88126"/>
                </a:lnTo>
                <a:lnTo>
                  <a:pt x="439764" y="87392"/>
                </a:lnTo>
                <a:lnTo>
                  <a:pt x="445338" y="86646"/>
                </a:lnTo>
                <a:lnTo>
                  <a:pt x="450815" y="85889"/>
                </a:lnTo>
                <a:lnTo>
                  <a:pt x="456389" y="85121"/>
                </a:lnTo>
                <a:lnTo>
                  <a:pt x="461963" y="84341"/>
                </a:lnTo>
                <a:lnTo>
                  <a:pt x="467488" y="83549"/>
                </a:lnTo>
                <a:lnTo>
                  <a:pt x="473014" y="82746"/>
                </a:lnTo>
                <a:lnTo>
                  <a:pt x="478491" y="81932"/>
                </a:lnTo>
                <a:lnTo>
                  <a:pt x="483968" y="81118"/>
                </a:lnTo>
                <a:lnTo>
                  <a:pt x="489396" y="80292"/>
                </a:lnTo>
                <a:lnTo>
                  <a:pt x="494825" y="79455"/>
                </a:lnTo>
                <a:lnTo>
                  <a:pt x="500205" y="78606"/>
                </a:lnTo>
                <a:lnTo>
                  <a:pt x="505537" y="77757"/>
                </a:lnTo>
                <a:lnTo>
                  <a:pt x="510868" y="76885"/>
                </a:lnTo>
                <a:lnTo>
                  <a:pt x="516200" y="76013"/>
                </a:lnTo>
                <a:lnTo>
                  <a:pt x="521483" y="75130"/>
                </a:lnTo>
                <a:lnTo>
                  <a:pt x="526766" y="74247"/>
                </a:lnTo>
                <a:lnTo>
                  <a:pt x="531952" y="73341"/>
                </a:lnTo>
                <a:lnTo>
                  <a:pt x="537187" y="72435"/>
                </a:lnTo>
                <a:lnTo>
                  <a:pt x="542373" y="71517"/>
                </a:lnTo>
                <a:lnTo>
                  <a:pt x="547511" y="70600"/>
                </a:lnTo>
                <a:lnTo>
                  <a:pt x="552649" y="69659"/>
                </a:lnTo>
                <a:lnTo>
                  <a:pt x="557738" y="68718"/>
                </a:lnTo>
                <a:lnTo>
                  <a:pt x="562779" y="67766"/>
                </a:lnTo>
                <a:lnTo>
                  <a:pt x="567820" y="66814"/>
                </a:lnTo>
                <a:lnTo>
                  <a:pt x="572812" y="65839"/>
                </a:lnTo>
                <a:lnTo>
                  <a:pt x="577804" y="64864"/>
                </a:lnTo>
                <a:lnTo>
                  <a:pt x="582748" y="63878"/>
                </a:lnTo>
                <a:lnTo>
                  <a:pt x="587692" y="62891"/>
                </a:lnTo>
                <a:lnTo>
                  <a:pt x="592588" y="61882"/>
                </a:lnTo>
                <a:lnTo>
                  <a:pt x="597435" y="60873"/>
                </a:lnTo>
                <a:lnTo>
                  <a:pt x="602281" y="59863"/>
                </a:lnTo>
                <a:lnTo>
                  <a:pt x="607031" y="58831"/>
                </a:lnTo>
                <a:lnTo>
                  <a:pt x="611830" y="57799"/>
                </a:lnTo>
                <a:lnTo>
                  <a:pt x="616531" y="56755"/>
                </a:lnTo>
                <a:lnTo>
                  <a:pt x="635386" y="52591"/>
                </a:lnTo>
                <a:lnTo>
                  <a:pt x="644886" y="50458"/>
                </a:lnTo>
                <a:lnTo>
                  <a:pt x="649636" y="49380"/>
                </a:lnTo>
                <a:lnTo>
                  <a:pt x="654435" y="48301"/>
                </a:lnTo>
                <a:lnTo>
                  <a:pt x="659136" y="47200"/>
                </a:lnTo>
                <a:lnTo>
                  <a:pt x="663886" y="46088"/>
                </a:lnTo>
                <a:lnTo>
                  <a:pt x="668539" y="44975"/>
                </a:lnTo>
                <a:lnTo>
                  <a:pt x="673192" y="43839"/>
                </a:lnTo>
                <a:lnTo>
                  <a:pt x="677797" y="42704"/>
                </a:lnTo>
                <a:lnTo>
                  <a:pt x="682353" y="41545"/>
                </a:lnTo>
                <a:lnTo>
                  <a:pt x="686861" y="40375"/>
                </a:lnTo>
                <a:lnTo>
                  <a:pt x="691320" y="39194"/>
                </a:lnTo>
                <a:lnTo>
                  <a:pt x="695634" y="38001"/>
                </a:lnTo>
                <a:lnTo>
                  <a:pt x="699899" y="36797"/>
                </a:lnTo>
                <a:lnTo>
                  <a:pt x="704116" y="35569"/>
                </a:lnTo>
                <a:lnTo>
                  <a:pt x="706151" y="34950"/>
                </a:lnTo>
                <a:lnTo>
                  <a:pt x="708187" y="34331"/>
                </a:lnTo>
                <a:lnTo>
                  <a:pt x="710174" y="33711"/>
                </a:lnTo>
                <a:lnTo>
                  <a:pt x="712162" y="33080"/>
                </a:lnTo>
                <a:lnTo>
                  <a:pt x="714149" y="32438"/>
                </a:lnTo>
                <a:lnTo>
                  <a:pt x="716039" y="31807"/>
                </a:lnTo>
                <a:lnTo>
                  <a:pt x="717929" y="31165"/>
                </a:lnTo>
                <a:lnTo>
                  <a:pt x="719820" y="30511"/>
                </a:lnTo>
                <a:lnTo>
                  <a:pt x="721613" y="29869"/>
                </a:lnTo>
                <a:lnTo>
                  <a:pt x="723407" y="29215"/>
                </a:lnTo>
                <a:lnTo>
                  <a:pt x="725200" y="28550"/>
                </a:lnTo>
                <a:lnTo>
                  <a:pt x="726945" y="27884"/>
                </a:lnTo>
                <a:lnTo>
                  <a:pt x="728641" y="27219"/>
                </a:lnTo>
                <a:lnTo>
                  <a:pt x="730289" y="26542"/>
                </a:lnTo>
                <a:lnTo>
                  <a:pt x="731889" y="25866"/>
                </a:lnTo>
                <a:lnTo>
                  <a:pt x="733488" y="25177"/>
                </a:lnTo>
                <a:lnTo>
                  <a:pt x="735039" y="24489"/>
                </a:lnTo>
                <a:lnTo>
                  <a:pt x="736542" y="23801"/>
                </a:lnTo>
                <a:lnTo>
                  <a:pt x="737996" y="23101"/>
                </a:lnTo>
                <a:lnTo>
                  <a:pt x="739401" y="22402"/>
                </a:lnTo>
                <a:lnTo>
                  <a:pt x="740807" y="21690"/>
                </a:lnTo>
                <a:lnTo>
                  <a:pt x="742164" y="20979"/>
                </a:lnTo>
                <a:lnTo>
                  <a:pt x="743424" y="20257"/>
                </a:lnTo>
                <a:lnTo>
                  <a:pt x="744685" y="19534"/>
                </a:lnTo>
                <a:lnTo>
                  <a:pt x="745896" y="18811"/>
                </a:lnTo>
                <a:lnTo>
                  <a:pt x="747060" y="18077"/>
                </a:lnTo>
                <a:lnTo>
                  <a:pt x="747787" y="17595"/>
                </a:lnTo>
                <a:lnTo>
                  <a:pt x="748465" y="17102"/>
                </a:lnTo>
                <a:lnTo>
                  <a:pt x="749144" y="16598"/>
                </a:lnTo>
                <a:lnTo>
                  <a:pt x="749822" y="16093"/>
                </a:lnTo>
                <a:lnTo>
                  <a:pt x="750452" y="15577"/>
                </a:lnTo>
                <a:lnTo>
                  <a:pt x="751034" y="15049"/>
                </a:lnTo>
                <a:lnTo>
                  <a:pt x="751616" y="14521"/>
                </a:lnTo>
                <a:lnTo>
                  <a:pt x="752149" y="13982"/>
                </a:lnTo>
                <a:lnTo>
                  <a:pt x="752682" y="13443"/>
                </a:lnTo>
                <a:lnTo>
                  <a:pt x="753215" y="12893"/>
                </a:lnTo>
                <a:lnTo>
                  <a:pt x="753700" y="12342"/>
                </a:lnTo>
                <a:lnTo>
                  <a:pt x="754136" y="11792"/>
                </a:lnTo>
                <a:lnTo>
                  <a:pt x="754572" y="11218"/>
                </a:lnTo>
                <a:lnTo>
                  <a:pt x="754960" y="10656"/>
                </a:lnTo>
                <a:lnTo>
                  <a:pt x="755299" y="10082"/>
                </a:lnTo>
                <a:lnTo>
                  <a:pt x="755639" y="9509"/>
                </a:lnTo>
                <a:lnTo>
                  <a:pt x="755978" y="8924"/>
                </a:lnTo>
                <a:lnTo>
                  <a:pt x="756220" y="8350"/>
                </a:lnTo>
                <a:lnTo>
                  <a:pt x="756511" y="7765"/>
                </a:lnTo>
                <a:lnTo>
                  <a:pt x="756705" y="7169"/>
                </a:lnTo>
                <a:lnTo>
                  <a:pt x="756899" y="6584"/>
                </a:lnTo>
                <a:lnTo>
                  <a:pt x="757044" y="5988"/>
                </a:lnTo>
                <a:lnTo>
                  <a:pt x="757190" y="5391"/>
                </a:lnTo>
                <a:lnTo>
                  <a:pt x="757287" y="4795"/>
                </a:lnTo>
                <a:lnTo>
                  <a:pt x="757335" y="4198"/>
                </a:lnTo>
                <a:lnTo>
                  <a:pt x="757384" y="3602"/>
                </a:lnTo>
                <a:lnTo>
                  <a:pt x="757384" y="2994"/>
                </a:lnTo>
                <a:lnTo>
                  <a:pt x="757335" y="2397"/>
                </a:lnTo>
                <a:lnTo>
                  <a:pt x="757238" y="1789"/>
                </a:lnTo>
                <a:lnTo>
                  <a:pt x="757141" y="1193"/>
                </a:lnTo>
                <a:lnTo>
                  <a:pt x="756996" y="597"/>
                </a:lnTo>
                <a:lnTo>
                  <a:pt x="756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 rot="10800000">
            <a:off x="2961665" y="4367730"/>
            <a:ext cx="1163110" cy="793351"/>
          </a:xfrm>
          <a:custGeom>
            <a:avLst/>
            <a:gdLst/>
            <a:ahLst/>
            <a:cxnLst/>
            <a:rect l="l" t="t" r="r" b="b"/>
            <a:pathLst>
              <a:path w="533552" h="95651" extrusionOk="0">
                <a:moveTo>
                  <a:pt x="514794" y="0"/>
                </a:moveTo>
                <a:lnTo>
                  <a:pt x="506409" y="1789"/>
                </a:lnTo>
                <a:lnTo>
                  <a:pt x="497975" y="3579"/>
                </a:lnTo>
                <a:lnTo>
                  <a:pt x="489493" y="5368"/>
                </a:lnTo>
                <a:lnTo>
                  <a:pt x="481011" y="7135"/>
                </a:lnTo>
                <a:lnTo>
                  <a:pt x="472480" y="8901"/>
                </a:lnTo>
                <a:lnTo>
                  <a:pt x="463901" y="10656"/>
                </a:lnTo>
                <a:lnTo>
                  <a:pt x="455322" y="12399"/>
                </a:lnTo>
                <a:lnTo>
                  <a:pt x="446743" y="14143"/>
                </a:lnTo>
                <a:lnTo>
                  <a:pt x="438067" y="15863"/>
                </a:lnTo>
                <a:lnTo>
                  <a:pt x="429391" y="17584"/>
                </a:lnTo>
                <a:lnTo>
                  <a:pt x="420715" y="19293"/>
                </a:lnTo>
                <a:lnTo>
                  <a:pt x="411991" y="21002"/>
                </a:lnTo>
                <a:lnTo>
                  <a:pt x="403218" y="22700"/>
                </a:lnTo>
                <a:lnTo>
                  <a:pt x="394445" y="24374"/>
                </a:lnTo>
                <a:lnTo>
                  <a:pt x="385623" y="26061"/>
                </a:lnTo>
                <a:lnTo>
                  <a:pt x="376802" y="27724"/>
                </a:lnTo>
                <a:lnTo>
                  <a:pt x="367932" y="29387"/>
                </a:lnTo>
                <a:lnTo>
                  <a:pt x="359013" y="31039"/>
                </a:lnTo>
                <a:lnTo>
                  <a:pt x="350095" y="32679"/>
                </a:lnTo>
                <a:lnTo>
                  <a:pt x="341128" y="34308"/>
                </a:lnTo>
                <a:lnTo>
                  <a:pt x="332161" y="35936"/>
                </a:lnTo>
                <a:lnTo>
                  <a:pt x="323146" y="37542"/>
                </a:lnTo>
                <a:lnTo>
                  <a:pt x="314082" y="39160"/>
                </a:lnTo>
                <a:lnTo>
                  <a:pt x="305019" y="40754"/>
                </a:lnTo>
                <a:lnTo>
                  <a:pt x="295906" y="42337"/>
                </a:lnTo>
                <a:lnTo>
                  <a:pt x="286794" y="43920"/>
                </a:lnTo>
                <a:lnTo>
                  <a:pt x="277633" y="45491"/>
                </a:lnTo>
                <a:lnTo>
                  <a:pt x="268424" y="47051"/>
                </a:lnTo>
                <a:lnTo>
                  <a:pt x="259215" y="48611"/>
                </a:lnTo>
                <a:lnTo>
                  <a:pt x="249957" y="50160"/>
                </a:lnTo>
                <a:lnTo>
                  <a:pt x="240700" y="51697"/>
                </a:lnTo>
                <a:lnTo>
                  <a:pt x="231393" y="53222"/>
                </a:lnTo>
                <a:lnTo>
                  <a:pt x="231345" y="53119"/>
                </a:lnTo>
                <a:lnTo>
                  <a:pt x="231200" y="53027"/>
                </a:lnTo>
                <a:lnTo>
                  <a:pt x="231006" y="52924"/>
                </a:lnTo>
                <a:lnTo>
                  <a:pt x="230763" y="52844"/>
                </a:lnTo>
                <a:lnTo>
                  <a:pt x="230473" y="52763"/>
                </a:lnTo>
                <a:lnTo>
                  <a:pt x="230133" y="52694"/>
                </a:lnTo>
                <a:lnTo>
                  <a:pt x="229746" y="52649"/>
                </a:lnTo>
                <a:lnTo>
                  <a:pt x="229309" y="52614"/>
                </a:lnTo>
                <a:lnTo>
                  <a:pt x="226353" y="52431"/>
                </a:lnTo>
                <a:lnTo>
                  <a:pt x="223396" y="52270"/>
                </a:lnTo>
                <a:lnTo>
                  <a:pt x="220439" y="52121"/>
                </a:lnTo>
                <a:lnTo>
                  <a:pt x="217434" y="51972"/>
                </a:lnTo>
                <a:lnTo>
                  <a:pt x="214429" y="51846"/>
                </a:lnTo>
                <a:lnTo>
                  <a:pt x="211424" y="51719"/>
                </a:lnTo>
                <a:lnTo>
                  <a:pt x="208371" y="51605"/>
                </a:lnTo>
                <a:lnTo>
                  <a:pt x="205317" y="51490"/>
                </a:lnTo>
                <a:lnTo>
                  <a:pt x="202312" y="51398"/>
                </a:lnTo>
                <a:lnTo>
                  <a:pt x="199210" y="51307"/>
                </a:lnTo>
                <a:lnTo>
                  <a:pt x="196156" y="51226"/>
                </a:lnTo>
                <a:lnTo>
                  <a:pt x="193103" y="51146"/>
                </a:lnTo>
                <a:lnTo>
                  <a:pt x="190001" y="51077"/>
                </a:lnTo>
                <a:lnTo>
                  <a:pt x="186947" y="51020"/>
                </a:lnTo>
                <a:lnTo>
                  <a:pt x="180743" y="50917"/>
                </a:lnTo>
                <a:lnTo>
                  <a:pt x="174587" y="50836"/>
                </a:lnTo>
                <a:lnTo>
                  <a:pt x="168383" y="50779"/>
                </a:lnTo>
                <a:lnTo>
                  <a:pt x="162179" y="50733"/>
                </a:lnTo>
                <a:lnTo>
                  <a:pt x="156024" y="50710"/>
                </a:lnTo>
                <a:lnTo>
                  <a:pt x="143712" y="50710"/>
                </a:lnTo>
                <a:lnTo>
                  <a:pt x="137605" y="50722"/>
                </a:lnTo>
                <a:lnTo>
                  <a:pt x="131547" y="50744"/>
                </a:lnTo>
                <a:lnTo>
                  <a:pt x="119526" y="50802"/>
                </a:lnTo>
                <a:lnTo>
                  <a:pt x="113419" y="50848"/>
                </a:lnTo>
                <a:lnTo>
                  <a:pt x="107263" y="50894"/>
                </a:lnTo>
                <a:lnTo>
                  <a:pt x="101059" y="50962"/>
                </a:lnTo>
                <a:lnTo>
                  <a:pt x="94855" y="51054"/>
                </a:lnTo>
                <a:lnTo>
                  <a:pt x="88603" y="51169"/>
                </a:lnTo>
                <a:lnTo>
                  <a:pt x="82399" y="51295"/>
                </a:lnTo>
                <a:lnTo>
                  <a:pt x="79296" y="51375"/>
                </a:lnTo>
                <a:lnTo>
                  <a:pt x="76194" y="51467"/>
                </a:lnTo>
                <a:lnTo>
                  <a:pt x="73092" y="51559"/>
                </a:lnTo>
                <a:lnTo>
                  <a:pt x="69990" y="51662"/>
                </a:lnTo>
                <a:lnTo>
                  <a:pt x="66937" y="51765"/>
                </a:lnTo>
                <a:lnTo>
                  <a:pt x="63883" y="51892"/>
                </a:lnTo>
                <a:lnTo>
                  <a:pt x="60830" y="52018"/>
                </a:lnTo>
                <a:lnTo>
                  <a:pt x="57825" y="52155"/>
                </a:lnTo>
                <a:lnTo>
                  <a:pt x="54819" y="52304"/>
                </a:lnTo>
                <a:lnTo>
                  <a:pt x="51814" y="52465"/>
                </a:lnTo>
                <a:lnTo>
                  <a:pt x="48858" y="52637"/>
                </a:lnTo>
                <a:lnTo>
                  <a:pt x="45901" y="52821"/>
                </a:lnTo>
                <a:lnTo>
                  <a:pt x="42993" y="53016"/>
                </a:lnTo>
                <a:lnTo>
                  <a:pt x="40133" y="53222"/>
                </a:lnTo>
                <a:lnTo>
                  <a:pt x="37274" y="53440"/>
                </a:lnTo>
                <a:lnTo>
                  <a:pt x="34414" y="53669"/>
                </a:lnTo>
                <a:lnTo>
                  <a:pt x="34123" y="53704"/>
                </a:lnTo>
                <a:lnTo>
                  <a:pt x="33832" y="53738"/>
                </a:lnTo>
                <a:lnTo>
                  <a:pt x="33541" y="53784"/>
                </a:lnTo>
                <a:lnTo>
                  <a:pt x="33299" y="53830"/>
                </a:lnTo>
                <a:lnTo>
                  <a:pt x="33105" y="53876"/>
                </a:lnTo>
                <a:lnTo>
                  <a:pt x="32911" y="53933"/>
                </a:lnTo>
                <a:lnTo>
                  <a:pt x="32620" y="54036"/>
                </a:lnTo>
                <a:lnTo>
                  <a:pt x="32475" y="54163"/>
                </a:lnTo>
                <a:lnTo>
                  <a:pt x="32378" y="54289"/>
                </a:lnTo>
                <a:lnTo>
                  <a:pt x="32427" y="54415"/>
                </a:lnTo>
                <a:lnTo>
                  <a:pt x="32524" y="54541"/>
                </a:lnTo>
                <a:lnTo>
                  <a:pt x="32717" y="54667"/>
                </a:lnTo>
                <a:lnTo>
                  <a:pt x="32960" y="54782"/>
                </a:lnTo>
                <a:lnTo>
                  <a:pt x="33347" y="54897"/>
                </a:lnTo>
                <a:lnTo>
                  <a:pt x="33735" y="54988"/>
                </a:lnTo>
                <a:lnTo>
                  <a:pt x="34220" y="55069"/>
                </a:lnTo>
                <a:lnTo>
                  <a:pt x="34753" y="55126"/>
                </a:lnTo>
                <a:lnTo>
                  <a:pt x="35335" y="55161"/>
                </a:lnTo>
                <a:lnTo>
                  <a:pt x="36013" y="55161"/>
                </a:lnTo>
                <a:lnTo>
                  <a:pt x="39018" y="55138"/>
                </a:lnTo>
                <a:lnTo>
                  <a:pt x="42024" y="55092"/>
                </a:lnTo>
                <a:lnTo>
                  <a:pt x="45077" y="55034"/>
                </a:lnTo>
                <a:lnTo>
                  <a:pt x="48082" y="54966"/>
                </a:lnTo>
                <a:lnTo>
                  <a:pt x="51087" y="54885"/>
                </a:lnTo>
                <a:lnTo>
                  <a:pt x="54092" y="54805"/>
                </a:lnTo>
                <a:lnTo>
                  <a:pt x="60103" y="54621"/>
                </a:lnTo>
                <a:lnTo>
                  <a:pt x="72171" y="54209"/>
                </a:lnTo>
                <a:lnTo>
                  <a:pt x="78182" y="54014"/>
                </a:lnTo>
                <a:lnTo>
                  <a:pt x="81187" y="53933"/>
                </a:lnTo>
                <a:lnTo>
                  <a:pt x="84192" y="53841"/>
                </a:lnTo>
                <a:lnTo>
                  <a:pt x="90202" y="53692"/>
                </a:lnTo>
                <a:lnTo>
                  <a:pt x="96261" y="53566"/>
                </a:lnTo>
                <a:lnTo>
                  <a:pt x="102319" y="53440"/>
                </a:lnTo>
                <a:lnTo>
                  <a:pt x="108330" y="53337"/>
                </a:lnTo>
                <a:lnTo>
                  <a:pt x="114388" y="53245"/>
                </a:lnTo>
                <a:lnTo>
                  <a:pt x="120447" y="53165"/>
                </a:lnTo>
                <a:lnTo>
                  <a:pt x="126554" y="53096"/>
                </a:lnTo>
                <a:lnTo>
                  <a:pt x="132613" y="53039"/>
                </a:lnTo>
                <a:lnTo>
                  <a:pt x="138187" y="53004"/>
                </a:lnTo>
                <a:lnTo>
                  <a:pt x="143761" y="52981"/>
                </a:lnTo>
                <a:lnTo>
                  <a:pt x="149335" y="52993"/>
                </a:lnTo>
                <a:lnTo>
                  <a:pt x="154909" y="53004"/>
                </a:lnTo>
                <a:lnTo>
                  <a:pt x="160483" y="53039"/>
                </a:lnTo>
                <a:lnTo>
                  <a:pt x="166057" y="53084"/>
                </a:lnTo>
                <a:lnTo>
                  <a:pt x="171631" y="53142"/>
                </a:lnTo>
                <a:lnTo>
                  <a:pt x="177156" y="53199"/>
                </a:lnTo>
                <a:lnTo>
                  <a:pt x="188304" y="53348"/>
                </a:lnTo>
                <a:lnTo>
                  <a:pt x="199404" y="53497"/>
                </a:lnTo>
                <a:lnTo>
                  <a:pt x="210503" y="53635"/>
                </a:lnTo>
                <a:lnTo>
                  <a:pt x="216077" y="53692"/>
                </a:lnTo>
                <a:lnTo>
                  <a:pt x="221651" y="53738"/>
                </a:lnTo>
                <a:lnTo>
                  <a:pt x="220585" y="53933"/>
                </a:lnTo>
                <a:lnTo>
                  <a:pt x="219518" y="54128"/>
                </a:lnTo>
                <a:lnTo>
                  <a:pt x="219422" y="54151"/>
                </a:lnTo>
                <a:lnTo>
                  <a:pt x="219373" y="54174"/>
                </a:lnTo>
                <a:lnTo>
                  <a:pt x="219373" y="54197"/>
                </a:lnTo>
                <a:lnTo>
                  <a:pt x="219422" y="54220"/>
                </a:lnTo>
                <a:lnTo>
                  <a:pt x="219518" y="54243"/>
                </a:lnTo>
                <a:lnTo>
                  <a:pt x="219615" y="54254"/>
                </a:lnTo>
                <a:lnTo>
                  <a:pt x="219712" y="54266"/>
                </a:lnTo>
                <a:lnTo>
                  <a:pt x="219858" y="54266"/>
                </a:lnTo>
                <a:lnTo>
                  <a:pt x="222136" y="54140"/>
                </a:lnTo>
                <a:lnTo>
                  <a:pt x="223978" y="54048"/>
                </a:lnTo>
                <a:lnTo>
                  <a:pt x="225577" y="53991"/>
                </a:lnTo>
                <a:lnTo>
                  <a:pt x="227177" y="53910"/>
                </a:lnTo>
                <a:lnTo>
                  <a:pt x="215738" y="55768"/>
                </a:lnTo>
                <a:lnTo>
                  <a:pt x="204251" y="57604"/>
                </a:lnTo>
                <a:lnTo>
                  <a:pt x="192763" y="59439"/>
                </a:lnTo>
                <a:lnTo>
                  <a:pt x="181179" y="61251"/>
                </a:lnTo>
                <a:lnTo>
                  <a:pt x="169595" y="63052"/>
                </a:lnTo>
                <a:lnTo>
                  <a:pt x="157962" y="64841"/>
                </a:lnTo>
                <a:lnTo>
                  <a:pt x="146233" y="66619"/>
                </a:lnTo>
                <a:lnTo>
                  <a:pt x="134503" y="68374"/>
                </a:lnTo>
                <a:lnTo>
                  <a:pt x="126215" y="69602"/>
                </a:lnTo>
                <a:lnTo>
                  <a:pt x="117878" y="70829"/>
                </a:lnTo>
                <a:lnTo>
                  <a:pt x="109493" y="72033"/>
                </a:lnTo>
                <a:lnTo>
                  <a:pt x="101108" y="73238"/>
                </a:lnTo>
                <a:lnTo>
                  <a:pt x="84337" y="75635"/>
                </a:lnTo>
                <a:lnTo>
                  <a:pt x="67518" y="78021"/>
                </a:lnTo>
                <a:lnTo>
                  <a:pt x="59085" y="79214"/>
                </a:lnTo>
                <a:lnTo>
                  <a:pt x="50700" y="80418"/>
                </a:lnTo>
                <a:lnTo>
                  <a:pt x="42363" y="81634"/>
                </a:lnTo>
                <a:lnTo>
                  <a:pt x="34026" y="82850"/>
                </a:lnTo>
                <a:lnTo>
                  <a:pt x="25738" y="84077"/>
                </a:lnTo>
                <a:lnTo>
                  <a:pt x="17450" y="85327"/>
                </a:lnTo>
                <a:lnTo>
                  <a:pt x="9210" y="86589"/>
                </a:lnTo>
                <a:lnTo>
                  <a:pt x="1067" y="87874"/>
                </a:lnTo>
                <a:lnTo>
                  <a:pt x="631" y="87954"/>
                </a:lnTo>
                <a:lnTo>
                  <a:pt x="340" y="88046"/>
                </a:lnTo>
                <a:lnTo>
                  <a:pt x="146" y="88138"/>
                </a:lnTo>
                <a:lnTo>
                  <a:pt x="1" y="88241"/>
                </a:lnTo>
                <a:lnTo>
                  <a:pt x="1" y="88355"/>
                </a:lnTo>
                <a:lnTo>
                  <a:pt x="49" y="88459"/>
                </a:lnTo>
                <a:lnTo>
                  <a:pt x="146" y="88562"/>
                </a:lnTo>
                <a:lnTo>
                  <a:pt x="340" y="88665"/>
                </a:lnTo>
                <a:lnTo>
                  <a:pt x="631" y="88757"/>
                </a:lnTo>
                <a:lnTo>
                  <a:pt x="921" y="88837"/>
                </a:lnTo>
                <a:lnTo>
                  <a:pt x="1309" y="88906"/>
                </a:lnTo>
                <a:lnTo>
                  <a:pt x="1697" y="88963"/>
                </a:lnTo>
                <a:lnTo>
                  <a:pt x="2133" y="88998"/>
                </a:lnTo>
                <a:lnTo>
                  <a:pt x="2618" y="89009"/>
                </a:lnTo>
                <a:lnTo>
                  <a:pt x="3103" y="88998"/>
                </a:lnTo>
                <a:lnTo>
                  <a:pt x="3636" y="88952"/>
                </a:lnTo>
                <a:lnTo>
                  <a:pt x="7610" y="88550"/>
                </a:lnTo>
                <a:lnTo>
                  <a:pt x="11585" y="88138"/>
                </a:lnTo>
                <a:lnTo>
                  <a:pt x="15559" y="87713"/>
                </a:lnTo>
                <a:lnTo>
                  <a:pt x="19485" y="87289"/>
                </a:lnTo>
                <a:lnTo>
                  <a:pt x="23411" y="86853"/>
                </a:lnTo>
                <a:lnTo>
                  <a:pt x="27337" y="86406"/>
                </a:lnTo>
                <a:lnTo>
                  <a:pt x="35141" y="85499"/>
                </a:lnTo>
                <a:lnTo>
                  <a:pt x="42944" y="84570"/>
                </a:lnTo>
                <a:lnTo>
                  <a:pt x="50651" y="83630"/>
                </a:lnTo>
                <a:lnTo>
                  <a:pt x="58358" y="82655"/>
                </a:lnTo>
                <a:lnTo>
                  <a:pt x="65967" y="81668"/>
                </a:lnTo>
                <a:lnTo>
                  <a:pt x="73626" y="80670"/>
                </a:lnTo>
                <a:lnTo>
                  <a:pt x="81187" y="79650"/>
                </a:lnTo>
                <a:lnTo>
                  <a:pt x="88748" y="78629"/>
                </a:lnTo>
                <a:lnTo>
                  <a:pt x="96261" y="77585"/>
                </a:lnTo>
                <a:lnTo>
                  <a:pt x="103725" y="76541"/>
                </a:lnTo>
                <a:lnTo>
                  <a:pt x="111238" y="75486"/>
                </a:lnTo>
                <a:lnTo>
                  <a:pt x="126069" y="73364"/>
                </a:lnTo>
                <a:lnTo>
                  <a:pt x="130723" y="72687"/>
                </a:lnTo>
                <a:lnTo>
                  <a:pt x="135376" y="72010"/>
                </a:lnTo>
                <a:lnTo>
                  <a:pt x="134794" y="72641"/>
                </a:lnTo>
                <a:lnTo>
                  <a:pt x="134212" y="73261"/>
                </a:lnTo>
                <a:lnTo>
                  <a:pt x="133679" y="73891"/>
                </a:lnTo>
                <a:lnTo>
                  <a:pt x="133049" y="74511"/>
                </a:lnTo>
                <a:lnTo>
                  <a:pt x="132031" y="75497"/>
                </a:lnTo>
                <a:lnTo>
                  <a:pt x="130916" y="76484"/>
                </a:lnTo>
                <a:lnTo>
                  <a:pt x="129753" y="77470"/>
                </a:lnTo>
                <a:lnTo>
                  <a:pt x="128541" y="78457"/>
                </a:lnTo>
                <a:lnTo>
                  <a:pt x="127281" y="79432"/>
                </a:lnTo>
                <a:lnTo>
                  <a:pt x="125924" y="80407"/>
                </a:lnTo>
                <a:lnTo>
                  <a:pt x="124567" y="81370"/>
                </a:lnTo>
                <a:lnTo>
                  <a:pt x="123113" y="82334"/>
                </a:lnTo>
                <a:lnTo>
                  <a:pt x="121756" y="83205"/>
                </a:lnTo>
                <a:lnTo>
                  <a:pt x="120350" y="84077"/>
                </a:lnTo>
                <a:lnTo>
                  <a:pt x="118944" y="84949"/>
                </a:lnTo>
                <a:lnTo>
                  <a:pt x="117490" y="85809"/>
                </a:lnTo>
                <a:lnTo>
                  <a:pt x="115988" y="86669"/>
                </a:lnTo>
                <a:lnTo>
                  <a:pt x="114485" y="87518"/>
                </a:lnTo>
                <a:lnTo>
                  <a:pt x="112934" y="88367"/>
                </a:lnTo>
                <a:lnTo>
                  <a:pt x="111286" y="89216"/>
                </a:lnTo>
                <a:lnTo>
                  <a:pt x="109735" y="89996"/>
                </a:lnTo>
                <a:lnTo>
                  <a:pt x="108087" y="90776"/>
                </a:lnTo>
                <a:lnTo>
                  <a:pt x="106391" y="91556"/>
                </a:lnTo>
                <a:lnTo>
                  <a:pt x="104791" y="92324"/>
                </a:lnTo>
                <a:lnTo>
                  <a:pt x="104016" y="92714"/>
                </a:lnTo>
                <a:lnTo>
                  <a:pt x="103240" y="93116"/>
                </a:lnTo>
                <a:lnTo>
                  <a:pt x="102513" y="93506"/>
                </a:lnTo>
                <a:lnTo>
                  <a:pt x="101835" y="93907"/>
                </a:lnTo>
                <a:lnTo>
                  <a:pt x="101156" y="94309"/>
                </a:lnTo>
                <a:lnTo>
                  <a:pt x="100575" y="94721"/>
                </a:lnTo>
                <a:lnTo>
                  <a:pt x="99993" y="95134"/>
                </a:lnTo>
                <a:lnTo>
                  <a:pt x="99508" y="95559"/>
                </a:lnTo>
                <a:lnTo>
                  <a:pt x="99508" y="95582"/>
                </a:lnTo>
                <a:lnTo>
                  <a:pt x="99557" y="95605"/>
                </a:lnTo>
                <a:lnTo>
                  <a:pt x="99702" y="95639"/>
                </a:lnTo>
                <a:lnTo>
                  <a:pt x="99896" y="95651"/>
                </a:lnTo>
                <a:lnTo>
                  <a:pt x="99993" y="95639"/>
                </a:lnTo>
                <a:lnTo>
                  <a:pt x="100041" y="95628"/>
                </a:lnTo>
                <a:lnTo>
                  <a:pt x="101447" y="95329"/>
                </a:lnTo>
                <a:lnTo>
                  <a:pt x="102756" y="95008"/>
                </a:lnTo>
                <a:lnTo>
                  <a:pt x="104064" y="94687"/>
                </a:lnTo>
                <a:lnTo>
                  <a:pt x="105325" y="94343"/>
                </a:lnTo>
                <a:lnTo>
                  <a:pt x="106536" y="93987"/>
                </a:lnTo>
                <a:lnTo>
                  <a:pt x="107748" y="93620"/>
                </a:lnTo>
                <a:lnTo>
                  <a:pt x="108911" y="93253"/>
                </a:lnTo>
                <a:lnTo>
                  <a:pt x="110075" y="92863"/>
                </a:lnTo>
                <a:lnTo>
                  <a:pt x="111189" y="92473"/>
                </a:lnTo>
                <a:lnTo>
                  <a:pt x="112256" y="92072"/>
                </a:lnTo>
                <a:lnTo>
                  <a:pt x="113322" y="91670"/>
                </a:lnTo>
                <a:lnTo>
                  <a:pt x="114340" y="91246"/>
                </a:lnTo>
                <a:lnTo>
                  <a:pt x="115358" y="90833"/>
                </a:lnTo>
                <a:lnTo>
                  <a:pt x="116327" y="90409"/>
                </a:lnTo>
                <a:lnTo>
                  <a:pt x="117248" y="89973"/>
                </a:lnTo>
                <a:lnTo>
                  <a:pt x="118169" y="89537"/>
                </a:lnTo>
                <a:lnTo>
                  <a:pt x="119962" y="88654"/>
                </a:lnTo>
                <a:lnTo>
                  <a:pt x="121659" y="87770"/>
                </a:lnTo>
                <a:lnTo>
                  <a:pt x="123258" y="86876"/>
                </a:lnTo>
                <a:lnTo>
                  <a:pt x="124809" y="85993"/>
                </a:lnTo>
                <a:lnTo>
                  <a:pt x="126312" y="85109"/>
                </a:lnTo>
                <a:lnTo>
                  <a:pt x="127717" y="84238"/>
                </a:lnTo>
                <a:lnTo>
                  <a:pt x="130383" y="82563"/>
                </a:lnTo>
                <a:lnTo>
                  <a:pt x="131692" y="81726"/>
                </a:lnTo>
                <a:lnTo>
                  <a:pt x="132952" y="80888"/>
                </a:lnTo>
                <a:lnTo>
                  <a:pt x="134164" y="80040"/>
                </a:lnTo>
                <a:lnTo>
                  <a:pt x="135327" y="79191"/>
                </a:lnTo>
                <a:lnTo>
                  <a:pt x="136490" y="78330"/>
                </a:lnTo>
                <a:lnTo>
                  <a:pt x="137557" y="77482"/>
                </a:lnTo>
                <a:lnTo>
                  <a:pt x="138623" y="76621"/>
                </a:lnTo>
                <a:lnTo>
                  <a:pt x="139641" y="75750"/>
                </a:lnTo>
                <a:lnTo>
                  <a:pt x="141047" y="74534"/>
                </a:lnTo>
                <a:lnTo>
                  <a:pt x="141774" y="73903"/>
                </a:lnTo>
                <a:lnTo>
                  <a:pt x="142404" y="73284"/>
                </a:lnTo>
                <a:lnTo>
                  <a:pt x="142985" y="72653"/>
                </a:lnTo>
                <a:lnTo>
                  <a:pt x="143276" y="72332"/>
                </a:lnTo>
                <a:lnTo>
                  <a:pt x="143470" y="72022"/>
                </a:lnTo>
                <a:lnTo>
                  <a:pt x="143664" y="71701"/>
                </a:lnTo>
                <a:lnTo>
                  <a:pt x="143809" y="71379"/>
                </a:lnTo>
                <a:lnTo>
                  <a:pt x="143955" y="71070"/>
                </a:lnTo>
                <a:lnTo>
                  <a:pt x="144003" y="70749"/>
                </a:lnTo>
                <a:lnTo>
                  <a:pt x="156605" y="68890"/>
                </a:lnTo>
                <a:lnTo>
                  <a:pt x="169207" y="67009"/>
                </a:lnTo>
                <a:lnTo>
                  <a:pt x="181712" y="65105"/>
                </a:lnTo>
                <a:lnTo>
                  <a:pt x="194169" y="63178"/>
                </a:lnTo>
                <a:lnTo>
                  <a:pt x="206577" y="61240"/>
                </a:lnTo>
                <a:lnTo>
                  <a:pt x="218937" y="59290"/>
                </a:lnTo>
                <a:lnTo>
                  <a:pt x="231248" y="57305"/>
                </a:lnTo>
                <a:lnTo>
                  <a:pt x="243511" y="55321"/>
                </a:lnTo>
                <a:lnTo>
                  <a:pt x="250781" y="54128"/>
                </a:lnTo>
                <a:lnTo>
                  <a:pt x="258003" y="52935"/>
                </a:lnTo>
                <a:lnTo>
                  <a:pt x="265225" y="51731"/>
                </a:lnTo>
                <a:lnTo>
                  <a:pt x="272399" y="50527"/>
                </a:lnTo>
                <a:lnTo>
                  <a:pt x="279572" y="49311"/>
                </a:lnTo>
                <a:lnTo>
                  <a:pt x="286746" y="48095"/>
                </a:lnTo>
                <a:lnTo>
                  <a:pt x="293871" y="46868"/>
                </a:lnTo>
                <a:lnTo>
                  <a:pt x="300996" y="45629"/>
                </a:lnTo>
                <a:lnTo>
                  <a:pt x="308072" y="44390"/>
                </a:lnTo>
                <a:lnTo>
                  <a:pt x="315197" y="43151"/>
                </a:lnTo>
                <a:lnTo>
                  <a:pt x="322225" y="41901"/>
                </a:lnTo>
                <a:lnTo>
                  <a:pt x="329302" y="40651"/>
                </a:lnTo>
                <a:lnTo>
                  <a:pt x="336330" y="39389"/>
                </a:lnTo>
                <a:lnTo>
                  <a:pt x="343309" y="38116"/>
                </a:lnTo>
                <a:lnTo>
                  <a:pt x="350289" y="36843"/>
                </a:lnTo>
                <a:lnTo>
                  <a:pt x="357269" y="35569"/>
                </a:lnTo>
                <a:lnTo>
                  <a:pt x="364248" y="34285"/>
                </a:lnTo>
                <a:lnTo>
                  <a:pt x="371179" y="32989"/>
                </a:lnTo>
                <a:lnTo>
                  <a:pt x="378062" y="31692"/>
                </a:lnTo>
                <a:lnTo>
                  <a:pt x="384993" y="30396"/>
                </a:lnTo>
                <a:lnTo>
                  <a:pt x="391876" y="29089"/>
                </a:lnTo>
                <a:lnTo>
                  <a:pt x="398710" y="27781"/>
                </a:lnTo>
                <a:lnTo>
                  <a:pt x="405544" y="26462"/>
                </a:lnTo>
                <a:lnTo>
                  <a:pt x="412378" y="25131"/>
                </a:lnTo>
                <a:lnTo>
                  <a:pt x="419164" y="23801"/>
                </a:lnTo>
                <a:lnTo>
                  <a:pt x="425950" y="22470"/>
                </a:lnTo>
                <a:lnTo>
                  <a:pt x="432735" y="21128"/>
                </a:lnTo>
                <a:lnTo>
                  <a:pt x="439473" y="19786"/>
                </a:lnTo>
                <a:lnTo>
                  <a:pt x="446161" y="18433"/>
                </a:lnTo>
                <a:lnTo>
                  <a:pt x="452899" y="17079"/>
                </a:lnTo>
                <a:lnTo>
                  <a:pt x="459587" y="15714"/>
                </a:lnTo>
                <a:lnTo>
                  <a:pt x="466228" y="14349"/>
                </a:lnTo>
                <a:lnTo>
                  <a:pt x="478103" y="11895"/>
                </a:lnTo>
                <a:lnTo>
                  <a:pt x="489881" y="9417"/>
                </a:lnTo>
                <a:lnTo>
                  <a:pt x="501610" y="6917"/>
                </a:lnTo>
                <a:lnTo>
                  <a:pt x="513292" y="4416"/>
                </a:lnTo>
                <a:lnTo>
                  <a:pt x="513825" y="5598"/>
                </a:lnTo>
                <a:lnTo>
                  <a:pt x="514309" y="6791"/>
                </a:lnTo>
                <a:lnTo>
                  <a:pt x="514746" y="7972"/>
                </a:lnTo>
                <a:lnTo>
                  <a:pt x="515133" y="9153"/>
                </a:lnTo>
                <a:lnTo>
                  <a:pt x="515473" y="10335"/>
                </a:lnTo>
                <a:lnTo>
                  <a:pt x="515715" y="11516"/>
                </a:lnTo>
                <a:lnTo>
                  <a:pt x="515860" y="12698"/>
                </a:lnTo>
                <a:lnTo>
                  <a:pt x="515909" y="13879"/>
                </a:lnTo>
                <a:lnTo>
                  <a:pt x="515860" y="15061"/>
                </a:lnTo>
                <a:lnTo>
                  <a:pt x="515812" y="15646"/>
                </a:lnTo>
                <a:lnTo>
                  <a:pt x="515715" y="16242"/>
                </a:lnTo>
                <a:lnTo>
                  <a:pt x="515570" y="16827"/>
                </a:lnTo>
                <a:lnTo>
                  <a:pt x="515424" y="17423"/>
                </a:lnTo>
                <a:lnTo>
                  <a:pt x="515230" y="18020"/>
                </a:lnTo>
                <a:lnTo>
                  <a:pt x="514988" y="18605"/>
                </a:lnTo>
                <a:lnTo>
                  <a:pt x="514697" y="19201"/>
                </a:lnTo>
                <a:lnTo>
                  <a:pt x="514406" y="19798"/>
                </a:lnTo>
                <a:lnTo>
                  <a:pt x="514067" y="20383"/>
                </a:lnTo>
                <a:lnTo>
                  <a:pt x="513679" y="20979"/>
                </a:lnTo>
                <a:lnTo>
                  <a:pt x="513292" y="21576"/>
                </a:lnTo>
                <a:lnTo>
                  <a:pt x="512807" y="22172"/>
                </a:lnTo>
                <a:lnTo>
                  <a:pt x="512322" y="22769"/>
                </a:lnTo>
                <a:lnTo>
                  <a:pt x="511789" y="23376"/>
                </a:lnTo>
                <a:lnTo>
                  <a:pt x="511062" y="24065"/>
                </a:lnTo>
                <a:lnTo>
                  <a:pt x="510335" y="24764"/>
                </a:lnTo>
                <a:lnTo>
                  <a:pt x="509608" y="25453"/>
                </a:lnTo>
                <a:lnTo>
                  <a:pt x="508784" y="26141"/>
                </a:lnTo>
                <a:lnTo>
                  <a:pt x="507911" y="26829"/>
                </a:lnTo>
                <a:lnTo>
                  <a:pt x="507039" y="27506"/>
                </a:lnTo>
                <a:lnTo>
                  <a:pt x="506118" y="28183"/>
                </a:lnTo>
                <a:lnTo>
                  <a:pt x="505100" y="28859"/>
                </a:lnTo>
                <a:lnTo>
                  <a:pt x="504082" y="29525"/>
                </a:lnTo>
                <a:lnTo>
                  <a:pt x="503065" y="30190"/>
                </a:lnTo>
                <a:lnTo>
                  <a:pt x="501950" y="30855"/>
                </a:lnTo>
                <a:lnTo>
                  <a:pt x="500786" y="31509"/>
                </a:lnTo>
                <a:lnTo>
                  <a:pt x="499623" y="32163"/>
                </a:lnTo>
                <a:lnTo>
                  <a:pt x="498363" y="32816"/>
                </a:lnTo>
                <a:lnTo>
                  <a:pt x="497103" y="33470"/>
                </a:lnTo>
                <a:lnTo>
                  <a:pt x="495794" y="34113"/>
                </a:lnTo>
                <a:lnTo>
                  <a:pt x="494485" y="34721"/>
                </a:lnTo>
                <a:lnTo>
                  <a:pt x="493128" y="35317"/>
                </a:lnTo>
                <a:lnTo>
                  <a:pt x="491723" y="35913"/>
                </a:lnTo>
                <a:lnTo>
                  <a:pt x="490269" y="36498"/>
                </a:lnTo>
                <a:lnTo>
                  <a:pt x="488815" y="37072"/>
                </a:lnTo>
                <a:lnTo>
                  <a:pt x="487264" y="37645"/>
                </a:lnTo>
                <a:lnTo>
                  <a:pt x="484210" y="38781"/>
                </a:lnTo>
                <a:lnTo>
                  <a:pt x="481059" y="39905"/>
                </a:lnTo>
                <a:lnTo>
                  <a:pt x="477957" y="41041"/>
                </a:lnTo>
                <a:lnTo>
                  <a:pt x="476406" y="41603"/>
                </a:lnTo>
                <a:lnTo>
                  <a:pt x="474904" y="42176"/>
                </a:lnTo>
                <a:lnTo>
                  <a:pt x="473450" y="42761"/>
                </a:lnTo>
                <a:lnTo>
                  <a:pt x="472044" y="43346"/>
                </a:lnTo>
                <a:lnTo>
                  <a:pt x="471947" y="43392"/>
                </a:lnTo>
                <a:lnTo>
                  <a:pt x="471899" y="43438"/>
                </a:lnTo>
                <a:lnTo>
                  <a:pt x="471899" y="43484"/>
                </a:lnTo>
                <a:lnTo>
                  <a:pt x="471947" y="43530"/>
                </a:lnTo>
                <a:lnTo>
                  <a:pt x="471996" y="43576"/>
                </a:lnTo>
                <a:lnTo>
                  <a:pt x="472093" y="43610"/>
                </a:lnTo>
                <a:lnTo>
                  <a:pt x="472383" y="43679"/>
                </a:lnTo>
                <a:lnTo>
                  <a:pt x="472723" y="43725"/>
                </a:lnTo>
                <a:lnTo>
                  <a:pt x="472868" y="43736"/>
                </a:lnTo>
                <a:lnTo>
                  <a:pt x="473062" y="43748"/>
                </a:lnTo>
                <a:lnTo>
                  <a:pt x="473256" y="43736"/>
                </a:lnTo>
                <a:lnTo>
                  <a:pt x="473450" y="43736"/>
                </a:lnTo>
                <a:lnTo>
                  <a:pt x="473644" y="43713"/>
                </a:lnTo>
                <a:lnTo>
                  <a:pt x="473789" y="43690"/>
                </a:lnTo>
                <a:lnTo>
                  <a:pt x="476067" y="43243"/>
                </a:lnTo>
                <a:lnTo>
                  <a:pt x="478248" y="42784"/>
                </a:lnTo>
                <a:lnTo>
                  <a:pt x="480381" y="42302"/>
                </a:lnTo>
                <a:lnTo>
                  <a:pt x="482465" y="41809"/>
                </a:lnTo>
                <a:lnTo>
                  <a:pt x="484501" y="41293"/>
                </a:lnTo>
                <a:lnTo>
                  <a:pt x="486488" y="40765"/>
                </a:lnTo>
                <a:lnTo>
                  <a:pt x="488427" y="40226"/>
                </a:lnTo>
                <a:lnTo>
                  <a:pt x="490317" y="39664"/>
                </a:lnTo>
                <a:lnTo>
                  <a:pt x="492159" y="39102"/>
                </a:lnTo>
                <a:lnTo>
                  <a:pt x="493904" y="38517"/>
                </a:lnTo>
                <a:lnTo>
                  <a:pt x="495649" y="37921"/>
                </a:lnTo>
                <a:lnTo>
                  <a:pt x="497345" y="37324"/>
                </a:lnTo>
                <a:lnTo>
                  <a:pt x="498993" y="36705"/>
                </a:lnTo>
                <a:lnTo>
                  <a:pt x="500544" y="36086"/>
                </a:lnTo>
                <a:lnTo>
                  <a:pt x="502095" y="35455"/>
                </a:lnTo>
                <a:lnTo>
                  <a:pt x="503598" y="34812"/>
                </a:lnTo>
                <a:lnTo>
                  <a:pt x="505003" y="34170"/>
                </a:lnTo>
                <a:lnTo>
                  <a:pt x="506409" y="33516"/>
                </a:lnTo>
                <a:lnTo>
                  <a:pt x="507718" y="32862"/>
                </a:lnTo>
                <a:lnTo>
                  <a:pt x="509026" y="32197"/>
                </a:lnTo>
                <a:lnTo>
                  <a:pt x="510286" y="31532"/>
                </a:lnTo>
                <a:lnTo>
                  <a:pt x="511450" y="30867"/>
                </a:lnTo>
                <a:lnTo>
                  <a:pt x="512613" y="30190"/>
                </a:lnTo>
                <a:lnTo>
                  <a:pt x="513679" y="29513"/>
                </a:lnTo>
                <a:lnTo>
                  <a:pt x="514697" y="28848"/>
                </a:lnTo>
                <a:lnTo>
                  <a:pt x="515715" y="28171"/>
                </a:lnTo>
                <a:lnTo>
                  <a:pt x="516636" y="27494"/>
                </a:lnTo>
                <a:lnTo>
                  <a:pt x="517557" y="26829"/>
                </a:lnTo>
                <a:lnTo>
                  <a:pt x="518381" y="26152"/>
                </a:lnTo>
                <a:lnTo>
                  <a:pt x="519205" y="25487"/>
                </a:lnTo>
                <a:lnTo>
                  <a:pt x="519932" y="24822"/>
                </a:lnTo>
                <a:lnTo>
                  <a:pt x="520610" y="24168"/>
                </a:lnTo>
                <a:lnTo>
                  <a:pt x="521241" y="23526"/>
                </a:lnTo>
                <a:lnTo>
                  <a:pt x="521871" y="22895"/>
                </a:lnTo>
                <a:lnTo>
                  <a:pt x="522452" y="22241"/>
                </a:lnTo>
                <a:lnTo>
                  <a:pt x="522985" y="21587"/>
                </a:lnTo>
                <a:lnTo>
                  <a:pt x="523470" y="20933"/>
                </a:lnTo>
                <a:lnTo>
                  <a:pt x="523955" y="20280"/>
                </a:lnTo>
                <a:lnTo>
                  <a:pt x="524391" y="19614"/>
                </a:lnTo>
                <a:lnTo>
                  <a:pt x="524779" y="18949"/>
                </a:lnTo>
                <a:lnTo>
                  <a:pt x="525118" y="18284"/>
                </a:lnTo>
                <a:lnTo>
                  <a:pt x="525457" y="17618"/>
                </a:lnTo>
                <a:lnTo>
                  <a:pt x="525748" y="16942"/>
                </a:lnTo>
                <a:lnTo>
                  <a:pt x="525991" y="16265"/>
                </a:lnTo>
                <a:lnTo>
                  <a:pt x="526184" y="15588"/>
                </a:lnTo>
                <a:lnTo>
                  <a:pt x="526330" y="14911"/>
                </a:lnTo>
                <a:lnTo>
                  <a:pt x="526427" y="14235"/>
                </a:lnTo>
                <a:lnTo>
                  <a:pt x="526475" y="13558"/>
                </a:lnTo>
                <a:lnTo>
                  <a:pt x="526475" y="12881"/>
                </a:lnTo>
                <a:lnTo>
                  <a:pt x="526427" y="12204"/>
                </a:lnTo>
                <a:lnTo>
                  <a:pt x="526330" y="11528"/>
                </a:lnTo>
                <a:lnTo>
                  <a:pt x="526184" y="10862"/>
                </a:lnTo>
                <a:lnTo>
                  <a:pt x="525942" y="10186"/>
                </a:lnTo>
                <a:lnTo>
                  <a:pt x="525700" y="9520"/>
                </a:lnTo>
                <a:lnTo>
                  <a:pt x="525409" y="8844"/>
                </a:lnTo>
                <a:lnTo>
                  <a:pt x="525021" y="8178"/>
                </a:lnTo>
                <a:lnTo>
                  <a:pt x="524585" y="7525"/>
                </a:lnTo>
                <a:lnTo>
                  <a:pt x="524100" y="6859"/>
                </a:lnTo>
                <a:lnTo>
                  <a:pt x="523567" y="6206"/>
                </a:lnTo>
                <a:lnTo>
                  <a:pt x="522937" y="5552"/>
                </a:lnTo>
                <a:lnTo>
                  <a:pt x="522258" y="4909"/>
                </a:lnTo>
                <a:lnTo>
                  <a:pt x="521531" y="4267"/>
                </a:lnTo>
                <a:lnTo>
                  <a:pt x="520707" y="3636"/>
                </a:lnTo>
                <a:lnTo>
                  <a:pt x="519835" y="3005"/>
                </a:lnTo>
                <a:lnTo>
                  <a:pt x="526718" y="1503"/>
                </a:lnTo>
                <a:lnTo>
                  <a:pt x="5335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 rot="10800000">
            <a:off x="3712065" y="4951776"/>
            <a:ext cx="1507456" cy="209305"/>
          </a:xfrm>
          <a:custGeom>
            <a:avLst/>
            <a:gdLst/>
            <a:ahLst/>
            <a:cxnLst/>
            <a:rect l="l" t="t" r="r" b="b"/>
            <a:pathLst>
              <a:path w="691513" h="25235" extrusionOk="0">
                <a:moveTo>
                  <a:pt x="9888" y="0"/>
                </a:moveTo>
                <a:lnTo>
                  <a:pt x="8288" y="803"/>
                </a:lnTo>
                <a:lnTo>
                  <a:pt x="6834" y="1629"/>
                </a:lnTo>
                <a:lnTo>
                  <a:pt x="6107" y="2030"/>
                </a:lnTo>
                <a:lnTo>
                  <a:pt x="5429" y="2443"/>
                </a:lnTo>
                <a:lnTo>
                  <a:pt x="4799" y="2856"/>
                </a:lnTo>
                <a:lnTo>
                  <a:pt x="4217" y="3269"/>
                </a:lnTo>
                <a:lnTo>
                  <a:pt x="3635" y="3682"/>
                </a:lnTo>
                <a:lnTo>
                  <a:pt x="3102" y="4095"/>
                </a:lnTo>
                <a:lnTo>
                  <a:pt x="2617" y="4519"/>
                </a:lnTo>
                <a:lnTo>
                  <a:pt x="2133" y="4932"/>
                </a:lnTo>
                <a:lnTo>
                  <a:pt x="1745" y="5345"/>
                </a:lnTo>
                <a:lnTo>
                  <a:pt x="1357" y="5770"/>
                </a:lnTo>
                <a:lnTo>
                  <a:pt x="1018" y="6183"/>
                </a:lnTo>
                <a:lnTo>
                  <a:pt x="727" y="6607"/>
                </a:lnTo>
                <a:lnTo>
                  <a:pt x="485" y="6997"/>
                </a:lnTo>
                <a:lnTo>
                  <a:pt x="291" y="7387"/>
                </a:lnTo>
                <a:lnTo>
                  <a:pt x="145" y="7777"/>
                </a:lnTo>
                <a:lnTo>
                  <a:pt x="49" y="8144"/>
                </a:lnTo>
                <a:lnTo>
                  <a:pt x="0" y="8523"/>
                </a:lnTo>
                <a:lnTo>
                  <a:pt x="0" y="8878"/>
                </a:lnTo>
                <a:lnTo>
                  <a:pt x="49" y="9245"/>
                </a:lnTo>
                <a:lnTo>
                  <a:pt x="145" y="9589"/>
                </a:lnTo>
                <a:lnTo>
                  <a:pt x="242" y="9933"/>
                </a:lnTo>
                <a:lnTo>
                  <a:pt x="436" y="10277"/>
                </a:lnTo>
                <a:lnTo>
                  <a:pt x="679" y="10610"/>
                </a:lnTo>
                <a:lnTo>
                  <a:pt x="921" y="10931"/>
                </a:lnTo>
                <a:lnTo>
                  <a:pt x="1212" y="11264"/>
                </a:lnTo>
                <a:lnTo>
                  <a:pt x="1551" y="11574"/>
                </a:lnTo>
                <a:lnTo>
                  <a:pt x="1939" y="11883"/>
                </a:lnTo>
                <a:lnTo>
                  <a:pt x="2375" y="12193"/>
                </a:lnTo>
                <a:lnTo>
                  <a:pt x="2860" y="12491"/>
                </a:lnTo>
                <a:lnTo>
                  <a:pt x="3344" y="12778"/>
                </a:lnTo>
                <a:lnTo>
                  <a:pt x="3878" y="13065"/>
                </a:lnTo>
                <a:lnTo>
                  <a:pt x="4459" y="13351"/>
                </a:lnTo>
                <a:lnTo>
                  <a:pt x="5041" y="13627"/>
                </a:lnTo>
                <a:lnTo>
                  <a:pt x="5719" y="13891"/>
                </a:lnTo>
                <a:lnTo>
                  <a:pt x="6398" y="14154"/>
                </a:lnTo>
                <a:lnTo>
                  <a:pt x="7077" y="14418"/>
                </a:lnTo>
                <a:lnTo>
                  <a:pt x="7852" y="14671"/>
                </a:lnTo>
                <a:lnTo>
                  <a:pt x="8628" y="14923"/>
                </a:lnTo>
                <a:lnTo>
                  <a:pt x="9403" y="15164"/>
                </a:lnTo>
                <a:lnTo>
                  <a:pt x="10276" y="15405"/>
                </a:lnTo>
                <a:lnTo>
                  <a:pt x="11100" y="15634"/>
                </a:lnTo>
                <a:lnTo>
                  <a:pt x="12020" y="15863"/>
                </a:lnTo>
                <a:lnTo>
                  <a:pt x="12941" y="16081"/>
                </a:lnTo>
                <a:lnTo>
                  <a:pt x="13911" y="16299"/>
                </a:lnTo>
                <a:lnTo>
                  <a:pt x="14880" y="16506"/>
                </a:lnTo>
                <a:lnTo>
                  <a:pt x="15850" y="16724"/>
                </a:lnTo>
                <a:lnTo>
                  <a:pt x="16916" y="16919"/>
                </a:lnTo>
                <a:lnTo>
                  <a:pt x="17934" y="17114"/>
                </a:lnTo>
                <a:lnTo>
                  <a:pt x="19049" y="17309"/>
                </a:lnTo>
                <a:lnTo>
                  <a:pt x="20115" y="17492"/>
                </a:lnTo>
                <a:lnTo>
                  <a:pt x="21230" y="17676"/>
                </a:lnTo>
                <a:lnTo>
                  <a:pt x="22393" y="17859"/>
                </a:lnTo>
                <a:lnTo>
                  <a:pt x="24768" y="18192"/>
                </a:lnTo>
                <a:lnTo>
                  <a:pt x="27191" y="18513"/>
                </a:lnTo>
                <a:lnTo>
                  <a:pt x="29663" y="18823"/>
                </a:lnTo>
                <a:lnTo>
                  <a:pt x="32232" y="19110"/>
                </a:lnTo>
                <a:lnTo>
                  <a:pt x="34898" y="19373"/>
                </a:lnTo>
                <a:lnTo>
                  <a:pt x="37564" y="19626"/>
                </a:lnTo>
                <a:lnTo>
                  <a:pt x="40278" y="19855"/>
                </a:lnTo>
                <a:lnTo>
                  <a:pt x="43041" y="20073"/>
                </a:lnTo>
                <a:lnTo>
                  <a:pt x="45852" y="20268"/>
                </a:lnTo>
                <a:lnTo>
                  <a:pt x="48712" y="20452"/>
                </a:lnTo>
                <a:lnTo>
                  <a:pt x="51571" y="20612"/>
                </a:lnTo>
                <a:lnTo>
                  <a:pt x="54480" y="20761"/>
                </a:lnTo>
                <a:lnTo>
                  <a:pt x="61168" y="21094"/>
                </a:lnTo>
                <a:lnTo>
                  <a:pt x="67906" y="21404"/>
                </a:lnTo>
                <a:lnTo>
                  <a:pt x="74594" y="21702"/>
                </a:lnTo>
                <a:lnTo>
                  <a:pt x="81332" y="21989"/>
                </a:lnTo>
                <a:lnTo>
                  <a:pt x="88117" y="22264"/>
                </a:lnTo>
                <a:lnTo>
                  <a:pt x="94855" y="22528"/>
                </a:lnTo>
                <a:lnTo>
                  <a:pt x="101640" y="22769"/>
                </a:lnTo>
                <a:lnTo>
                  <a:pt x="108378" y="23009"/>
                </a:lnTo>
                <a:lnTo>
                  <a:pt x="115163" y="23239"/>
                </a:lnTo>
                <a:lnTo>
                  <a:pt x="121949" y="23445"/>
                </a:lnTo>
                <a:lnTo>
                  <a:pt x="128783" y="23652"/>
                </a:lnTo>
                <a:lnTo>
                  <a:pt x="135569" y="23835"/>
                </a:lnTo>
                <a:lnTo>
                  <a:pt x="142403" y="24019"/>
                </a:lnTo>
                <a:lnTo>
                  <a:pt x="149189" y="24179"/>
                </a:lnTo>
                <a:lnTo>
                  <a:pt x="156023" y="24329"/>
                </a:lnTo>
                <a:lnTo>
                  <a:pt x="162857" y="24478"/>
                </a:lnTo>
                <a:lnTo>
                  <a:pt x="169691" y="24604"/>
                </a:lnTo>
                <a:lnTo>
                  <a:pt x="176526" y="24719"/>
                </a:lnTo>
                <a:lnTo>
                  <a:pt x="183408" y="24822"/>
                </a:lnTo>
                <a:lnTo>
                  <a:pt x="190242" y="24913"/>
                </a:lnTo>
                <a:lnTo>
                  <a:pt x="197125" y="24994"/>
                </a:lnTo>
                <a:lnTo>
                  <a:pt x="203959" y="25063"/>
                </a:lnTo>
                <a:lnTo>
                  <a:pt x="210842" y="25120"/>
                </a:lnTo>
                <a:lnTo>
                  <a:pt x="217676" y="25166"/>
                </a:lnTo>
                <a:lnTo>
                  <a:pt x="224559" y="25200"/>
                </a:lnTo>
                <a:lnTo>
                  <a:pt x="231393" y="25223"/>
                </a:lnTo>
                <a:lnTo>
                  <a:pt x="238276" y="25235"/>
                </a:lnTo>
                <a:lnTo>
                  <a:pt x="245158" y="25235"/>
                </a:lnTo>
                <a:lnTo>
                  <a:pt x="252041" y="25223"/>
                </a:lnTo>
                <a:lnTo>
                  <a:pt x="258875" y="25200"/>
                </a:lnTo>
                <a:lnTo>
                  <a:pt x="265758" y="25166"/>
                </a:lnTo>
                <a:lnTo>
                  <a:pt x="272640" y="25120"/>
                </a:lnTo>
                <a:lnTo>
                  <a:pt x="279475" y="25063"/>
                </a:lnTo>
                <a:lnTo>
                  <a:pt x="286357" y="24994"/>
                </a:lnTo>
                <a:lnTo>
                  <a:pt x="293240" y="24913"/>
                </a:lnTo>
                <a:lnTo>
                  <a:pt x="300074" y="24822"/>
                </a:lnTo>
                <a:lnTo>
                  <a:pt x="306957" y="24719"/>
                </a:lnTo>
                <a:lnTo>
                  <a:pt x="313791" y="24615"/>
                </a:lnTo>
                <a:lnTo>
                  <a:pt x="320625" y="24489"/>
                </a:lnTo>
                <a:lnTo>
                  <a:pt x="327508" y="24351"/>
                </a:lnTo>
                <a:lnTo>
                  <a:pt x="334342" y="24202"/>
                </a:lnTo>
                <a:lnTo>
                  <a:pt x="341176" y="24042"/>
                </a:lnTo>
                <a:lnTo>
                  <a:pt x="348010" y="23881"/>
                </a:lnTo>
                <a:lnTo>
                  <a:pt x="354845" y="23698"/>
                </a:lnTo>
                <a:lnTo>
                  <a:pt x="361630" y="23503"/>
                </a:lnTo>
                <a:lnTo>
                  <a:pt x="368464" y="23308"/>
                </a:lnTo>
                <a:lnTo>
                  <a:pt x="375250" y="23090"/>
                </a:lnTo>
                <a:lnTo>
                  <a:pt x="382036" y="22872"/>
                </a:lnTo>
                <a:lnTo>
                  <a:pt x="388870" y="22631"/>
                </a:lnTo>
                <a:lnTo>
                  <a:pt x="395607" y="22390"/>
                </a:lnTo>
                <a:lnTo>
                  <a:pt x="402393" y="22138"/>
                </a:lnTo>
                <a:lnTo>
                  <a:pt x="409179" y="21862"/>
                </a:lnTo>
                <a:lnTo>
                  <a:pt x="415916" y="21587"/>
                </a:lnTo>
                <a:lnTo>
                  <a:pt x="422653" y="21300"/>
                </a:lnTo>
                <a:lnTo>
                  <a:pt x="429390" y="21002"/>
                </a:lnTo>
                <a:lnTo>
                  <a:pt x="436128" y="20692"/>
                </a:lnTo>
                <a:lnTo>
                  <a:pt x="442817" y="20383"/>
                </a:lnTo>
                <a:lnTo>
                  <a:pt x="449554" y="20050"/>
                </a:lnTo>
                <a:lnTo>
                  <a:pt x="456243" y="19706"/>
                </a:lnTo>
                <a:lnTo>
                  <a:pt x="462883" y="19362"/>
                </a:lnTo>
                <a:lnTo>
                  <a:pt x="469572" y="18995"/>
                </a:lnTo>
                <a:lnTo>
                  <a:pt x="476212" y="18628"/>
                </a:lnTo>
                <a:lnTo>
                  <a:pt x="482852" y="18249"/>
                </a:lnTo>
                <a:lnTo>
                  <a:pt x="489493" y="17859"/>
                </a:lnTo>
                <a:lnTo>
                  <a:pt x="496036" y="17458"/>
                </a:lnTo>
                <a:lnTo>
                  <a:pt x="502531" y="17056"/>
                </a:lnTo>
                <a:lnTo>
                  <a:pt x="509074" y="16632"/>
                </a:lnTo>
                <a:lnTo>
                  <a:pt x="515569" y="16208"/>
                </a:lnTo>
                <a:lnTo>
                  <a:pt x="522064" y="15772"/>
                </a:lnTo>
                <a:lnTo>
                  <a:pt x="528559" y="15313"/>
                </a:lnTo>
                <a:lnTo>
                  <a:pt x="535005" y="14854"/>
                </a:lnTo>
                <a:lnTo>
                  <a:pt x="541452" y="14384"/>
                </a:lnTo>
                <a:lnTo>
                  <a:pt x="547898" y="13902"/>
                </a:lnTo>
                <a:lnTo>
                  <a:pt x="554345" y="13409"/>
                </a:lnTo>
                <a:lnTo>
                  <a:pt x="560743" y="12916"/>
                </a:lnTo>
                <a:lnTo>
                  <a:pt x="567141" y="12399"/>
                </a:lnTo>
                <a:lnTo>
                  <a:pt x="573539" y="11872"/>
                </a:lnTo>
                <a:lnTo>
                  <a:pt x="579888" y="11344"/>
                </a:lnTo>
                <a:lnTo>
                  <a:pt x="586237" y="10794"/>
                </a:lnTo>
                <a:lnTo>
                  <a:pt x="592587" y="10243"/>
                </a:lnTo>
                <a:lnTo>
                  <a:pt x="598888" y="9681"/>
                </a:lnTo>
                <a:lnTo>
                  <a:pt x="605189" y="9107"/>
                </a:lnTo>
                <a:lnTo>
                  <a:pt x="611490" y="8523"/>
                </a:lnTo>
                <a:lnTo>
                  <a:pt x="617743" y="7926"/>
                </a:lnTo>
                <a:lnTo>
                  <a:pt x="623995" y="7318"/>
                </a:lnTo>
                <a:lnTo>
                  <a:pt x="630248" y="6710"/>
                </a:lnTo>
                <a:lnTo>
                  <a:pt x="636452" y="6079"/>
                </a:lnTo>
                <a:lnTo>
                  <a:pt x="642656" y="5448"/>
                </a:lnTo>
                <a:lnTo>
                  <a:pt x="648811" y="4795"/>
                </a:lnTo>
                <a:lnTo>
                  <a:pt x="654967" y="4141"/>
                </a:lnTo>
                <a:lnTo>
                  <a:pt x="661123" y="3476"/>
                </a:lnTo>
                <a:lnTo>
                  <a:pt x="667230" y="2799"/>
                </a:lnTo>
                <a:lnTo>
                  <a:pt x="673337" y="2111"/>
                </a:lnTo>
                <a:lnTo>
                  <a:pt x="679396" y="1422"/>
                </a:lnTo>
                <a:lnTo>
                  <a:pt x="685454" y="711"/>
                </a:lnTo>
                <a:lnTo>
                  <a:pt x="6915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 rot="10800000">
            <a:off x="4534419" y="5051954"/>
            <a:ext cx="114009" cy="105992"/>
          </a:xfrm>
          <a:custGeom>
            <a:avLst/>
            <a:gdLst/>
            <a:ahLst/>
            <a:cxnLst/>
            <a:rect l="l" t="t" r="r" b="b"/>
            <a:pathLst>
              <a:path w="52299" h="12779" extrusionOk="0">
                <a:moveTo>
                  <a:pt x="42799" y="1"/>
                </a:moveTo>
                <a:lnTo>
                  <a:pt x="40811" y="666"/>
                </a:lnTo>
                <a:lnTo>
                  <a:pt x="38339" y="1469"/>
                </a:lnTo>
                <a:lnTo>
                  <a:pt x="35819" y="2272"/>
                </a:lnTo>
                <a:lnTo>
                  <a:pt x="33299" y="3063"/>
                </a:lnTo>
                <a:lnTo>
                  <a:pt x="30730" y="3855"/>
                </a:lnTo>
                <a:lnTo>
                  <a:pt x="28112" y="4635"/>
                </a:lnTo>
                <a:lnTo>
                  <a:pt x="25495" y="5403"/>
                </a:lnTo>
                <a:lnTo>
                  <a:pt x="22781" y="6172"/>
                </a:lnTo>
                <a:lnTo>
                  <a:pt x="20067" y="6940"/>
                </a:lnTo>
                <a:lnTo>
                  <a:pt x="17449" y="7640"/>
                </a:lnTo>
                <a:lnTo>
                  <a:pt x="14783" y="8317"/>
                </a:lnTo>
                <a:lnTo>
                  <a:pt x="12118" y="9005"/>
                </a:lnTo>
                <a:lnTo>
                  <a:pt x="9500" y="9693"/>
                </a:lnTo>
                <a:lnTo>
                  <a:pt x="8192" y="10037"/>
                </a:lnTo>
                <a:lnTo>
                  <a:pt x="6883" y="10393"/>
                </a:lnTo>
                <a:lnTo>
                  <a:pt x="5671" y="10748"/>
                </a:lnTo>
                <a:lnTo>
                  <a:pt x="4459" y="11115"/>
                </a:lnTo>
                <a:lnTo>
                  <a:pt x="3248" y="11482"/>
                </a:lnTo>
                <a:lnTo>
                  <a:pt x="2133" y="11861"/>
                </a:lnTo>
                <a:lnTo>
                  <a:pt x="1067" y="12251"/>
                </a:lnTo>
                <a:lnTo>
                  <a:pt x="49" y="12652"/>
                </a:lnTo>
                <a:lnTo>
                  <a:pt x="0" y="12675"/>
                </a:lnTo>
                <a:lnTo>
                  <a:pt x="0" y="12698"/>
                </a:lnTo>
                <a:lnTo>
                  <a:pt x="49" y="12721"/>
                </a:lnTo>
                <a:lnTo>
                  <a:pt x="97" y="12744"/>
                </a:lnTo>
                <a:lnTo>
                  <a:pt x="194" y="12756"/>
                </a:lnTo>
                <a:lnTo>
                  <a:pt x="291" y="12767"/>
                </a:lnTo>
                <a:lnTo>
                  <a:pt x="388" y="12778"/>
                </a:lnTo>
                <a:lnTo>
                  <a:pt x="485" y="12767"/>
                </a:lnTo>
                <a:lnTo>
                  <a:pt x="2278" y="12549"/>
                </a:lnTo>
                <a:lnTo>
                  <a:pt x="4023" y="12320"/>
                </a:lnTo>
                <a:lnTo>
                  <a:pt x="5817" y="12067"/>
                </a:lnTo>
                <a:lnTo>
                  <a:pt x="7513" y="11804"/>
                </a:lnTo>
                <a:lnTo>
                  <a:pt x="9258" y="11528"/>
                </a:lnTo>
                <a:lnTo>
                  <a:pt x="10906" y="11230"/>
                </a:lnTo>
                <a:lnTo>
                  <a:pt x="12602" y="10932"/>
                </a:lnTo>
                <a:lnTo>
                  <a:pt x="14250" y="10611"/>
                </a:lnTo>
                <a:lnTo>
                  <a:pt x="15898" y="10289"/>
                </a:lnTo>
                <a:lnTo>
                  <a:pt x="17498" y="9945"/>
                </a:lnTo>
                <a:lnTo>
                  <a:pt x="19097" y="9601"/>
                </a:lnTo>
                <a:lnTo>
                  <a:pt x="20697" y="9246"/>
                </a:lnTo>
                <a:lnTo>
                  <a:pt x="22248" y="8879"/>
                </a:lnTo>
                <a:lnTo>
                  <a:pt x="23750" y="8512"/>
                </a:lnTo>
                <a:lnTo>
                  <a:pt x="25301" y="8133"/>
                </a:lnTo>
                <a:lnTo>
                  <a:pt x="26804" y="7743"/>
                </a:lnTo>
                <a:lnTo>
                  <a:pt x="29712" y="6963"/>
                </a:lnTo>
                <a:lnTo>
                  <a:pt x="32572" y="6172"/>
                </a:lnTo>
                <a:lnTo>
                  <a:pt x="35334" y="5357"/>
                </a:lnTo>
                <a:lnTo>
                  <a:pt x="38049" y="4554"/>
                </a:lnTo>
                <a:lnTo>
                  <a:pt x="40666" y="3740"/>
                </a:lnTo>
                <a:lnTo>
                  <a:pt x="43186" y="2949"/>
                </a:lnTo>
                <a:lnTo>
                  <a:pt x="48033" y="1411"/>
                </a:lnTo>
                <a:lnTo>
                  <a:pt x="50166" y="712"/>
                </a:lnTo>
                <a:lnTo>
                  <a:pt x="522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 rot="-1630848">
            <a:off x="562942" y="284707"/>
            <a:ext cx="8202253" cy="7835998"/>
          </a:xfrm>
          <a:custGeom>
            <a:avLst/>
            <a:gdLst/>
            <a:ahLst/>
            <a:cxnLst/>
            <a:rect l="l" t="t" r="r" b="b"/>
            <a:pathLst>
              <a:path w="51598" h="49294" extrusionOk="0">
                <a:moveTo>
                  <a:pt x="18012" y="0"/>
                </a:moveTo>
                <a:lnTo>
                  <a:pt x="17387" y="27"/>
                </a:lnTo>
                <a:lnTo>
                  <a:pt x="16762" y="108"/>
                </a:lnTo>
                <a:lnTo>
                  <a:pt x="16155" y="259"/>
                </a:lnTo>
                <a:lnTo>
                  <a:pt x="15860" y="367"/>
                </a:lnTo>
                <a:lnTo>
                  <a:pt x="15583" y="465"/>
                </a:lnTo>
                <a:lnTo>
                  <a:pt x="15065" y="724"/>
                </a:lnTo>
                <a:lnTo>
                  <a:pt x="14574" y="1036"/>
                </a:lnTo>
                <a:lnTo>
                  <a:pt x="14119" y="1385"/>
                </a:lnTo>
                <a:lnTo>
                  <a:pt x="13690" y="1786"/>
                </a:lnTo>
                <a:lnTo>
                  <a:pt x="13315" y="2224"/>
                </a:lnTo>
                <a:lnTo>
                  <a:pt x="12976" y="2706"/>
                </a:lnTo>
                <a:lnTo>
                  <a:pt x="12690" y="3206"/>
                </a:lnTo>
                <a:lnTo>
                  <a:pt x="12565" y="3474"/>
                </a:lnTo>
                <a:lnTo>
                  <a:pt x="12449" y="3742"/>
                </a:lnTo>
                <a:lnTo>
                  <a:pt x="12261" y="4296"/>
                </a:lnTo>
                <a:lnTo>
                  <a:pt x="12127" y="4867"/>
                </a:lnTo>
                <a:lnTo>
                  <a:pt x="12056" y="5457"/>
                </a:lnTo>
                <a:lnTo>
                  <a:pt x="12047" y="5751"/>
                </a:lnTo>
                <a:lnTo>
                  <a:pt x="12047" y="6091"/>
                </a:lnTo>
                <a:lnTo>
                  <a:pt x="12101" y="6769"/>
                </a:lnTo>
                <a:lnTo>
                  <a:pt x="12172" y="7448"/>
                </a:lnTo>
                <a:lnTo>
                  <a:pt x="12217" y="8127"/>
                </a:lnTo>
                <a:lnTo>
                  <a:pt x="12208" y="8466"/>
                </a:lnTo>
                <a:lnTo>
                  <a:pt x="12172" y="8779"/>
                </a:lnTo>
                <a:lnTo>
                  <a:pt x="12029" y="9323"/>
                </a:lnTo>
                <a:lnTo>
                  <a:pt x="11779" y="9806"/>
                </a:lnTo>
                <a:lnTo>
                  <a:pt x="11449" y="10216"/>
                </a:lnTo>
                <a:lnTo>
                  <a:pt x="11038" y="10574"/>
                </a:lnTo>
                <a:lnTo>
                  <a:pt x="10573" y="10859"/>
                </a:lnTo>
                <a:lnTo>
                  <a:pt x="10064" y="11100"/>
                </a:lnTo>
                <a:lnTo>
                  <a:pt x="9529" y="11279"/>
                </a:lnTo>
                <a:lnTo>
                  <a:pt x="9243" y="11350"/>
                </a:lnTo>
                <a:lnTo>
                  <a:pt x="8904" y="11431"/>
                </a:lnTo>
                <a:lnTo>
                  <a:pt x="8198" y="11538"/>
                </a:lnTo>
                <a:lnTo>
                  <a:pt x="7135" y="11645"/>
                </a:lnTo>
                <a:lnTo>
                  <a:pt x="6073" y="11743"/>
                </a:lnTo>
                <a:lnTo>
                  <a:pt x="5367" y="11850"/>
                </a:lnTo>
                <a:lnTo>
                  <a:pt x="4680" y="12011"/>
                </a:lnTo>
                <a:lnTo>
                  <a:pt x="4010" y="12252"/>
                </a:lnTo>
                <a:lnTo>
                  <a:pt x="3688" y="12413"/>
                </a:lnTo>
                <a:lnTo>
                  <a:pt x="3385" y="12583"/>
                </a:lnTo>
                <a:lnTo>
                  <a:pt x="2831" y="12994"/>
                </a:lnTo>
                <a:lnTo>
                  <a:pt x="2331" y="13485"/>
                </a:lnTo>
                <a:lnTo>
                  <a:pt x="1938" y="14047"/>
                </a:lnTo>
                <a:lnTo>
                  <a:pt x="1786" y="14351"/>
                </a:lnTo>
                <a:lnTo>
                  <a:pt x="1554" y="14654"/>
                </a:lnTo>
                <a:lnTo>
                  <a:pt x="1349" y="14967"/>
                </a:lnTo>
                <a:lnTo>
                  <a:pt x="1063" y="15449"/>
                </a:lnTo>
                <a:lnTo>
                  <a:pt x="608" y="16476"/>
                </a:lnTo>
                <a:lnTo>
                  <a:pt x="277" y="17548"/>
                </a:lnTo>
                <a:lnTo>
                  <a:pt x="81" y="18646"/>
                </a:lnTo>
                <a:lnTo>
                  <a:pt x="27" y="19209"/>
                </a:lnTo>
                <a:lnTo>
                  <a:pt x="0" y="19718"/>
                </a:lnTo>
                <a:lnTo>
                  <a:pt x="18" y="20780"/>
                </a:lnTo>
                <a:lnTo>
                  <a:pt x="143" y="21861"/>
                </a:lnTo>
                <a:lnTo>
                  <a:pt x="393" y="22924"/>
                </a:lnTo>
                <a:lnTo>
                  <a:pt x="670" y="23692"/>
                </a:lnTo>
                <a:lnTo>
                  <a:pt x="902" y="24174"/>
                </a:lnTo>
                <a:lnTo>
                  <a:pt x="1170" y="24629"/>
                </a:lnTo>
                <a:lnTo>
                  <a:pt x="1474" y="25058"/>
                </a:lnTo>
                <a:lnTo>
                  <a:pt x="1813" y="25460"/>
                </a:lnTo>
                <a:lnTo>
                  <a:pt x="2206" y="25817"/>
                </a:lnTo>
                <a:lnTo>
                  <a:pt x="2635" y="26121"/>
                </a:lnTo>
                <a:lnTo>
                  <a:pt x="3108" y="26388"/>
                </a:lnTo>
                <a:lnTo>
                  <a:pt x="3367" y="26496"/>
                </a:lnTo>
                <a:lnTo>
                  <a:pt x="3680" y="26612"/>
                </a:lnTo>
                <a:lnTo>
                  <a:pt x="4323" y="26772"/>
                </a:lnTo>
                <a:lnTo>
                  <a:pt x="5305" y="26880"/>
                </a:lnTo>
                <a:lnTo>
                  <a:pt x="6635" y="26889"/>
                </a:lnTo>
                <a:lnTo>
                  <a:pt x="7627" y="26915"/>
                </a:lnTo>
                <a:lnTo>
                  <a:pt x="8287" y="26978"/>
                </a:lnTo>
                <a:lnTo>
                  <a:pt x="8609" y="27040"/>
                </a:lnTo>
                <a:lnTo>
                  <a:pt x="8877" y="27103"/>
                </a:lnTo>
                <a:lnTo>
                  <a:pt x="9404" y="27273"/>
                </a:lnTo>
                <a:lnTo>
                  <a:pt x="9904" y="27514"/>
                </a:lnTo>
                <a:lnTo>
                  <a:pt x="10350" y="27835"/>
                </a:lnTo>
                <a:lnTo>
                  <a:pt x="10547" y="28040"/>
                </a:lnTo>
                <a:lnTo>
                  <a:pt x="10716" y="28255"/>
                </a:lnTo>
                <a:lnTo>
                  <a:pt x="10949" y="28737"/>
                </a:lnTo>
                <a:lnTo>
                  <a:pt x="11038" y="29255"/>
                </a:lnTo>
                <a:lnTo>
                  <a:pt x="11011" y="29791"/>
                </a:lnTo>
                <a:lnTo>
                  <a:pt x="10949" y="30059"/>
                </a:lnTo>
                <a:lnTo>
                  <a:pt x="10859" y="30362"/>
                </a:lnTo>
                <a:lnTo>
                  <a:pt x="10609" y="30943"/>
                </a:lnTo>
                <a:lnTo>
                  <a:pt x="10127" y="31764"/>
                </a:lnTo>
                <a:lnTo>
                  <a:pt x="9779" y="32291"/>
                </a:lnTo>
                <a:lnTo>
                  <a:pt x="9430" y="32836"/>
                </a:lnTo>
                <a:lnTo>
                  <a:pt x="8930" y="33675"/>
                </a:lnTo>
                <a:lnTo>
                  <a:pt x="8654" y="34256"/>
                </a:lnTo>
                <a:lnTo>
                  <a:pt x="8529" y="34559"/>
                </a:lnTo>
                <a:lnTo>
                  <a:pt x="8421" y="34854"/>
                </a:lnTo>
                <a:lnTo>
                  <a:pt x="8252" y="35461"/>
                </a:lnTo>
                <a:lnTo>
                  <a:pt x="8136" y="36077"/>
                </a:lnTo>
                <a:lnTo>
                  <a:pt x="8082" y="36694"/>
                </a:lnTo>
                <a:lnTo>
                  <a:pt x="8091" y="37319"/>
                </a:lnTo>
                <a:lnTo>
                  <a:pt x="8171" y="37926"/>
                </a:lnTo>
                <a:lnTo>
                  <a:pt x="8332" y="38533"/>
                </a:lnTo>
                <a:lnTo>
                  <a:pt x="8564" y="39114"/>
                </a:lnTo>
                <a:lnTo>
                  <a:pt x="8725" y="39390"/>
                </a:lnTo>
                <a:lnTo>
                  <a:pt x="8868" y="39632"/>
                </a:lnTo>
                <a:lnTo>
                  <a:pt x="9216" y="40078"/>
                </a:lnTo>
                <a:lnTo>
                  <a:pt x="9618" y="40480"/>
                </a:lnTo>
                <a:lnTo>
                  <a:pt x="10064" y="40828"/>
                </a:lnTo>
                <a:lnTo>
                  <a:pt x="10556" y="41114"/>
                </a:lnTo>
                <a:lnTo>
                  <a:pt x="11074" y="41328"/>
                </a:lnTo>
                <a:lnTo>
                  <a:pt x="11618" y="41462"/>
                </a:lnTo>
                <a:lnTo>
                  <a:pt x="12190" y="41498"/>
                </a:lnTo>
                <a:lnTo>
                  <a:pt x="12476" y="41480"/>
                </a:lnTo>
                <a:lnTo>
                  <a:pt x="12726" y="41453"/>
                </a:lnTo>
                <a:lnTo>
                  <a:pt x="13217" y="41337"/>
                </a:lnTo>
                <a:lnTo>
                  <a:pt x="13690" y="41167"/>
                </a:lnTo>
                <a:lnTo>
                  <a:pt x="14145" y="40953"/>
                </a:lnTo>
                <a:lnTo>
                  <a:pt x="14806" y="40578"/>
                </a:lnTo>
                <a:lnTo>
                  <a:pt x="15637" y="39989"/>
                </a:lnTo>
                <a:lnTo>
                  <a:pt x="16039" y="39694"/>
                </a:lnTo>
                <a:lnTo>
                  <a:pt x="16396" y="39426"/>
                </a:lnTo>
                <a:lnTo>
                  <a:pt x="17182" y="38881"/>
                </a:lnTo>
                <a:lnTo>
                  <a:pt x="17807" y="38551"/>
                </a:lnTo>
                <a:lnTo>
                  <a:pt x="18235" y="38381"/>
                </a:lnTo>
                <a:lnTo>
                  <a:pt x="18691" y="38283"/>
                </a:lnTo>
                <a:lnTo>
                  <a:pt x="19146" y="38274"/>
                </a:lnTo>
                <a:lnTo>
                  <a:pt x="19378" y="38310"/>
                </a:lnTo>
                <a:lnTo>
                  <a:pt x="19682" y="38381"/>
                </a:lnTo>
                <a:lnTo>
                  <a:pt x="20200" y="38631"/>
                </a:lnTo>
                <a:lnTo>
                  <a:pt x="20629" y="39006"/>
                </a:lnTo>
                <a:lnTo>
                  <a:pt x="20977" y="39462"/>
                </a:lnTo>
                <a:lnTo>
                  <a:pt x="21254" y="39989"/>
                </a:lnTo>
                <a:lnTo>
                  <a:pt x="21459" y="40551"/>
                </a:lnTo>
                <a:lnTo>
                  <a:pt x="21673" y="41418"/>
                </a:lnTo>
                <a:lnTo>
                  <a:pt x="21754" y="41971"/>
                </a:lnTo>
                <a:lnTo>
                  <a:pt x="21843" y="42703"/>
                </a:lnTo>
                <a:lnTo>
                  <a:pt x="21977" y="43793"/>
                </a:lnTo>
                <a:lnTo>
                  <a:pt x="22102" y="44507"/>
                </a:lnTo>
                <a:lnTo>
                  <a:pt x="22191" y="44864"/>
                </a:lnTo>
                <a:lnTo>
                  <a:pt x="22281" y="45159"/>
                </a:lnTo>
                <a:lnTo>
                  <a:pt x="22495" y="45731"/>
                </a:lnTo>
                <a:lnTo>
                  <a:pt x="22763" y="46284"/>
                </a:lnTo>
                <a:lnTo>
                  <a:pt x="23075" y="46811"/>
                </a:lnTo>
                <a:lnTo>
                  <a:pt x="23254" y="47061"/>
                </a:lnTo>
                <a:lnTo>
                  <a:pt x="23442" y="47293"/>
                </a:lnTo>
                <a:lnTo>
                  <a:pt x="23843" y="47740"/>
                </a:lnTo>
                <a:lnTo>
                  <a:pt x="24290" y="48142"/>
                </a:lnTo>
                <a:lnTo>
                  <a:pt x="24772" y="48490"/>
                </a:lnTo>
                <a:lnTo>
                  <a:pt x="25290" y="48776"/>
                </a:lnTo>
                <a:lnTo>
                  <a:pt x="25835" y="49008"/>
                </a:lnTo>
                <a:lnTo>
                  <a:pt x="26406" y="49178"/>
                </a:lnTo>
                <a:lnTo>
                  <a:pt x="27005" y="49267"/>
                </a:lnTo>
                <a:lnTo>
                  <a:pt x="27308" y="49285"/>
                </a:lnTo>
                <a:lnTo>
                  <a:pt x="27621" y="49294"/>
                </a:lnTo>
                <a:lnTo>
                  <a:pt x="28228" y="49231"/>
                </a:lnTo>
                <a:lnTo>
                  <a:pt x="28817" y="49106"/>
                </a:lnTo>
                <a:lnTo>
                  <a:pt x="29371" y="48901"/>
                </a:lnTo>
                <a:lnTo>
                  <a:pt x="29898" y="48624"/>
                </a:lnTo>
                <a:lnTo>
                  <a:pt x="30380" y="48285"/>
                </a:lnTo>
                <a:lnTo>
                  <a:pt x="30818" y="47874"/>
                </a:lnTo>
                <a:lnTo>
                  <a:pt x="31202" y="47401"/>
                </a:lnTo>
                <a:lnTo>
                  <a:pt x="31371" y="47142"/>
                </a:lnTo>
                <a:lnTo>
                  <a:pt x="31550" y="46847"/>
                </a:lnTo>
                <a:lnTo>
                  <a:pt x="31863" y="46231"/>
                </a:lnTo>
                <a:lnTo>
                  <a:pt x="32255" y="45266"/>
                </a:lnTo>
                <a:lnTo>
                  <a:pt x="32505" y="44623"/>
                </a:lnTo>
                <a:lnTo>
                  <a:pt x="33059" y="43186"/>
                </a:lnTo>
                <a:lnTo>
                  <a:pt x="33613" y="41748"/>
                </a:lnTo>
                <a:lnTo>
                  <a:pt x="34122" y="40382"/>
                </a:lnTo>
                <a:lnTo>
                  <a:pt x="34658" y="39015"/>
                </a:lnTo>
                <a:lnTo>
                  <a:pt x="34783" y="38730"/>
                </a:lnTo>
                <a:lnTo>
                  <a:pt x="35068" y="38167"/>
                </a:lnTo>
                <a:lnTo>
                  <a:pt x="35435" y="37667"/>
                </a:lnTo>
                <a:lnTo>
                  <a:pt x="35774" y="37354"/>
                </a:lnTo>
                <a:lnTo>
                  <a:pt x="36033" y="37185"/>
                </a:lnTo>
                <a:lnTo>
                  <a:pt x="36176" y="37104"/>
                </a:lnTo>
                <a:lnTo>
                  <a:pt x="36479" y="36979"/>
                </a:lnTo>
                <a:lnTo>
                  <a:pt x="37104" y="36845"/>
                </a:lnTo>
                <a:lnTo>
                  <a:pt x="37747" y="36828"/>
                </a:lnTo>
                <a:lnTo>
                  <a:pt x="38390" y="36917"/>
                </a:lnTo>
                <a:lnTo>
                  <a:pt x="39364" y="37167"/>
                </a:lnTo>
                <a:lnTo>
                  <a:pt x="40605" y="37613"/>
                </a:lnTo>
                <a:lnTo>
                  <a:pt x="41194" y="37819"/>
                </a:lnTo>
                <a:lnTo>
                  <a:pt x="41498" y="37917"/>
                </a:lnTo>
                <a:lnTo>
                  <a:pt x="42132" y="38096"/>
                </a:lnTo>
                <a:lnTo>
                  <a:pt x="42757" y="38221"/>
                </a:lnTo>
                <a:lnTo>
                  <a:pt x="43391" y="38283"/>
                </a:lnTo>
                <a:lnTo>
                  <a:pt x="44016" y="38283"/>
                </a:lnTo>
                <a:lnTo>
                  <a:pt x="44632" y="38194"/>
                </a:lnTo>
                <a:lnTo>
                  <a:pt x="45240" y="38024"/>
                </a:lnTo>
                <a:lnTo>
                  <a:pt x="45829" y="37747"/>
                </a:lnTo>
                <a:lnTo>
                  <a:pt x="46115" y="37569"/>
                </a:lnTo>
                <a:lnTo>
                  <a:pt x="46356" y="37399"/>
                </a:lnTo>
                <a:lnTo>
                  <a:pt x="46802" y="37033"/>
                </a:lnTo>
                <a:lnTo>
                  <a:pt x="47204" y="36613"/>
                </a:lnTo>
                <a:lnTo>
                  <a:pt x="47579" y="36167"/>
                </a:lnTo>
                <a:lnTo>
                  <a:pt x="48088" y="35443"/>
                </a:lnTo>
                <a:lnTo>
                  <a:pt x="48669" y="34425"/>
                </a:lnTo>
                <a:lnTo>
                  <a:pt x="48919" y="33907"/>
                </a:lnTo>
                <a:lnTo>
                  <a:pt x="49205" y="33327"/>
                </a:lnTo>
                <a:lnTo>
                  <a:pt x="49589" y="32398"/>
                </a:lnTo>
                <a:lnTo>
                  <a:pt x="49794" y="31755"/>
                </a:lnTo>
                <a:lnTo>
                  <a:pt x="49937" y="31103"/>
                </a:lnTo>
                <a:lnTo>
                  <a:pt x="49990" y="30452"/>
                </a:lnTo>
                <a:lnTo>
                  <a:pt x="49928" y="29809"/>
                </a:lnTo>
                <a:lnTo>
                  <a:pt x="49740" y="29175"/>
                </a:lnTo>
                <a:lnTo>
                  <a:pt x="49580" y="28871"/>
                </a:lnTo>
                <a:lnTo>
                  <a:pt x="49401" y="28594"/>
                </a:lnTo>
                <a:lnTo>
                  <a:pt x="48981" y="28112"/>
                </a:lnTo>
                <a:lnTo>
                  <a:pt x="48517" y="27665"/>
                </a:lnTo>
                <a:lnTo>
                  <a:pt x="48061" y="27219"/>
                </a:lnTo>
                <a:lnTo>
                  <a:pt x="47847" y="26969"/>
                </a:lnTo>
                <a:lnTo>
                  <a:pt x="47686" y="26755"/>
                </a:lnTo>
                <a:lnTo>
                  <a:pt x="47401" y="26290"/>
                </a:lnTo>
                <a:lnTo>
                  <a:pt x="47186" y="25790"/>
                </a:lnTo>
                <a:lnTo>
                  <a:pt x="47026" y="25263"/>
                </a:lnTo>
                <a:lnTo>
                  <a:pt x="46981" y="24995"/>
                </a:lnTo>
                <a:lnTo>
                  <a:pt x="46936" y="24727"/>
                </a:lnTo>
                <a:lnTo>
                  <a:pt x="46918" y="24174"/>
                </a:lnTo>
                <a:lnTo>
                  <a:pt x="46954" y="23629"/>
                </a:lnTo>
                <a:lnTo>
                  <a:pt x="47061" y="23093"/>
                </a:lnTo>
                <a:lnTo>
                  <a:pt x="47142" y="22834"/>
                </a:lnTo>
                <a:lnTo>
                  <a:pt x="47249" y="22540"/>
                </a:lnTo>
                <a:lnTo>
                  <a:pt x="47535" y="22004"/>
                </a:lnTo>
                <a:lnTo>
                  <a:pt x="47892" y="21504"/>
                </a:lnTo>
                <a:lnTo>
                  <a:pt x="48303" y="21048"/>
                </a:lnTo>
                <a:lnTo>
                  <a:pt x="48526" y="20834"/>
                </a:lnTo>
                <a:lnTo>
                  <a:pt x="48999" y="20405"/>
                </a:lnTo>
                <a:lnTo>
                  <a:pt x="49955" y="19548"/>
                </a:lnTo>
                <a:lnTo>
                  <a:pt x="50598" y="18852"/>
                </a:lnTo>
                <a:lnTo>
                  <a:pt x="50973" y="18351"/>
                </a:lnTo>
                <a:lnTo>
                  <a:pt x="51276" y="17798"/>
                </a:lnTo>
                <a:lnTo>
                  <a:pt x="51491" y="17200"/>
                </a:lnTo>
                <a:lnTo>
                  <a:pt x="51553" y="16869"/>
                </a:lnTo>
                <a:lnTo>
                  <a:pt x="51598" y="16557"/>
                </a:lnTo>
                <a:lnTo>
                  <a:pt x="51571" y="15976"/>
                </a:lnTo>
                <a:lnTo>
                  <a:pt x="51437" y="15431"/>
                </a:lnTo>
                <a:lnTo>
                  <a:pt x="51187" y="14949"/>
                </a:lnTo>
                <a:lnTo>
                  <a:pt x="50857" y="14521"/>
                </a:lnTo>
                <a:lnTo>
                  <a:pt x="50437" y="14145"/>
                </a:lnTo>
                <a:lnTo>
                  <a:pt x="49955" y="13842"/>
                </a:lnTo>
                <a:lnTo>
                  <a:pt x="49428" y="13610"/>
                </a:lnTo>
                <a:lnTo>
                  <a:pt x="49142" y="13529"/>
                </a:lnTo>
                <a:lnTo>
                  <a:pt x="48812" y="13449"/>
                </a:lnTo>
                <a:lnTo>
                  <a:pt x="48142" y="13369"/>
                </a:lnTo>
                <a:lnTo>
                  <a:pt x="47133" y="13378"/>
                </a:lnTo>
                <a:lnTo>
                  <a:pt x="45784" y="13511"/>
                </a:lnTo>
                <a:lnTo>
                  <a:pt x="44784" y="13556"/>
                </a:lnTo>
                <a:lnTo>
                  <a:pt x="44114" y="13511"/>
                </a:lnTo>
                <a:lnTo>
                  <a:pt x="43775" y="13458"/>
                </a:lnTo>
                <a:lnTo>
                  <a:pt x="43507" y="13395"/>
                </a:lnTo>
                <a:lnTo>
                  <a:pt x="42980" y="13217"/>
                </a:lnTo>
                <a:lnTo>
                  <a:pt x="42480" y="12976"/>
                </a:lnTo>
                <a:lnTo>
                  <a:pt x="42016" y="12681"/>
                </a:lnTo>
                <a:lnTo>
                  <a:pt x="41587" y="12333"/>
                </a:lnTo>
                <a:lnTo>
                  <a:pt x="41203" y="11931"/>
                </a:lnTo>
                <a:lnTo>
                  <a:pt x="40873" y="11484"/>
                </a:lnTo>
                <a:lnTo>
                  <a:pt x="40596" y="11011"/>
                </a:lnTo>
                <a:lnTo>
                  <a:pt x="40489" y="10752"/>
                </a:lnTo>
                <a:lnTo>
                  <a:pt x="40355" y="10404"/>
                </a:lnTo>
                <a:lnTo>
                  <a:pt x="40176" y="9689"/>
                </a:lnTo>
                <a:lnTo>
                  <a:pt x="40033" y="8582"/>
                </a:lnTo>
                <a:lnTo>
                  <a:pt x="39971" y="7850"/>
                </a:lnTo>
                <a:lnTo>
                  <a:pt x="39900" y="7171"/>
                </a:lnTo>
                <a:lnTo>
                  <a:pt x="39712" y="6171"/>
                </a:lnTo>
                <a:lnTo>
                  <a:pt x="39524" y="5528"/>
                </a:lnTo>
                <a:lnTo>
                  <a:pt x="39399" y="5207"/>
                </a:lnTo>
                <a:lnTo>
                  <a:pt x="39274" y="4921"/>
                </a:lnTo>
                <a:lnTo>
                  <a:pt x="38980" y="4376"/>
                </a:lnTo>
                <a:lnTo>
                  <a:pt x="38640" y="3858"/>
                </a:lnTo>
                <a:lnTo>
                  <a:pt x="38247" y="3385"/>
                </a:lnTo>
                <a:lnTo>
                  <a:pt x="37801" y="2965"/>
                </a:lnTo>
                <a:lnTo>
                  <a:pt x="37319" y="2590"/>
                </a:lnTo>
                <a:lnTo>
                  <a:pt x="36783" y="2278"/>
                </a:lnTo>
                <a:lnTo>
                  <a:pt x="36211" y="2045"/>
                </a:lnTo>
                <a:lnTo>
                  <a:pt x="35908" y="1947"/>
                </a:lnTo>
                <a:lnTo>
                  <a:pt x="35604" y="1876"/>
                </a:lnTo>
                <a:lnTo>
                  <a:pt x="34988" y="1804"/>
                </a:lnTo>
                <a:lnTo>
                  <a:pt x="34390" y="1813"/>
                </a:lnTo>
                <a:lnTo>
                  <a:pt x="33809" y="1920"/>
                </a:lnTo>
                <a:lnTo>
                  <a:pt x="33247" y="2099"/>
                </a:lnTo>
                <a:lnTo>
                  <a:pt x="32720" y="2358"/>
                </a:lnTo>
                <a:lnTo>
                  <a:pt x="32220" y="2697"/>
                </a:lnTo>
                <a:lnTo>
                  <a:pt x="31764" y="3108"/>
                </a:lnTo>
                <a:lnTo>
                  <a:pt x="31559" y="3340"/>
                </a:lnTo>
                <a:lnTo>
                  <a:pt x="31237" y="3733"/>
                </a:lnTo>
                <a:lnTo>
                  <a:pt x="30621" y="4626"/>
                </a:lnTo>
                <a:lnTo>
                  <a:pt x="30112" y="5260"/>
                </a:lnTo>
                <a:lnTo>
                  <a:pt x="29746" y="5644"/>
                </a:lnTo>
                <a:lnTo>
                  <a:pt x="29326" y="5957"/>
                </a:lnTo>
                <a:lnTo>
                  <a:pt x="28862" y="6180"/>
                </a:lnTo>
                <a:lnTo>
                  <a:pt x="28594" y="6251"/>
                </a:lnTo>
                <a:lnTo>
                  <a:pt x="28282" y="6305"/>
                </a:lnTo>
                <a:lnTo>
                  <a:pt x="27674" y="6287"/>
                </a:lnTo>
                <a:lnTo>
                  <a:pt x="27076" y="6153"/>
                </a:lnTo>
                <a:lnTo>
                  <a:pt x="26496" y="5912"/>
                </a:lnTo>
                <a:lnTo>
                  <a:pt x="25951" y="5591"/>
                </a:lnTo>
                <a:lnTo>
                  <a:pt x="25433" y="5207"/>
                </a:lnTo>
                <a:lnTo>
                  <a:pt x="24727" y="4573"/>
                </a:lnTo>
                <a:lnTo>
                  <a:pt x="24326" y="4135"/>
                </a:lnTo>
                <a:lnTo>
                  <a:pt x="23513" y="3180"/>
                </a:lnTo>
                <a:lnTo>
                  <a:pt x="22236" y="1795"/>
                </a:lnTo>
                <a:lnTo>
                  <a:pt x="21522" y="1197"/>
                </a:lnTo>
                <a:lnTo>
                  <a:pt x="21004" y="849"/>
                </a:lnTo>
                <a:lnTo>
                  <a:pt x="20727" y="688"/>
                </a:lnTo>
                <a:lnTo>
                  <a:pt x="20450" y="545"/>
                </a:lnTo>
                <a:lnTo>
                  <a:pt x="19870" y="313"/>
                </a:lnTo>
                <a:lnTo>
                  <a:pt x="19262" y="143"/>
                </a:lnTo>
                <a:lnTo>
                  <a:pt x="18646" y="45"/>
                </a:lnTo>
                <a:lnTo>
                  <a:pt x="18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5043001" y="1873566"/>
            <a:ext cx="4943885" cy="4934403"/>
            <a:chOff x="5350763" y="1873566"/>
            <a:chExt cx="4943885" cy="4934403"/>
          </a:xfrm>
        </p:grpSpPr>
        <p:grpSp>
          <p:nvGrpSpPr>
            <p:cNvPr id="118" name="Google Shape;118;p3"/>
            <p:cNvGrpSpPr/>
            <p:nvPr/>
          </p:nvGrpSpPr>
          <p:grpSpPr>
            <a:xfrm rot="-3180006">
              <a:off x="7382538" y="3035723"/>
              <a:ext cx="1586477" cy="1355249"/>
              <a:chOff x="6032989" y="2653290"/>
              <a:chExt cx="535692" cy="457560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6067519" y="2653290"/>
                <a:ext cx="501162" cy="361310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11029" extrusionOk="0">
                    <a:moveTo>
                      <a:pt x="11904" y="0"/>
                    </a:moveTo>
                    <a:lnTo>
                      <a:pt x="11520" y="18"/>
                    </a:lnTo>
                    <a:lnTo>
                      <a:pt x="10823" y="188"/>
                    </a:lnTo>
                    <a:lnTo>
                      <a:pt x="10198" y="455"/>
                    </a:lnTo>
                    <a:lnTo>
                      <a:pt x="9627" y="786"/>
                    </a:lnTo>
                    <a:lnTo>
                      <a:pt x="9350" y="964"/>
                    </a:lnTo>
                    <a:lnTo>
                      <a:pt x="9225" y="1045"/>
                    </a:lnTo>
                    <a:lnTo>
                      <a:pt x="8948" y="1188"/>
                    </a:lnTo>
                    <a:lnTo>
                      <a:pt x="8778" y="1223"/>
                    </a:lnTo>
                    <a:lnTo>
                      <a:pt x="8662" y="1241"/>
                    </a:lnTo>
                    <a:lnTo>
                      <a:pt x="8421" y="1215"/>
                    </a:lnTo>
                    <a:lnTo>
                      <a:pt x="8055" y="1107"/>
                    </a:lnTo>
                    <a:lnTo>
                      <a:pt x="7564" y="866"/>
                    </a:lnTo>
                    <a:lnTo>
                      <a:pt x="7055" y="607"/>
                    </a:lnTo>
                    <a:lnTo>
                      <a:pt x="6805" y="518"/>
                    </a:lnTo>
                    <a:lnTo>
                      <a:pt x="6555" y="455"/>
                    </a:lnTo>
                    <a:lnTo>
                      <a:pt x="6108" y="447"/>
                    </a:lnTo>
                    <a:lnTo>
                      <a:pt x="5706" y="554"/>
                    </a:lnTo>
                    <a:lnTo>
                      <a:pt x="5358" y="759"/>
                    </a:lnTo>
                    <a:lnTo>
                      <a:pt x="5072" y="1045"/>
                    </a:lnTo>
                    <a:lnTo>
                      <a:pt x="4867" y="1393"/>
                    </a:lnTo>
                    <a:lnTo>
                      <a:pt x="4733" y="1777"/>
                    </a:lnTo>
                    <a:lnTo>
                      <a:pt x="4688" y="2179"/>
                    </a:lnTo>
                    <a:lnTo>
                      <a:pt x="4706" y="2375"/>
                    </a:lnTo>
                    <a:lnTo>
                      <a:pt x="4724" y="2608"/>
                    </a:lnTo>
                    <a:lnTo>
                      <a:pt x="4679" y="3054"/>
                    </a:lnTo>
                    <a:lnTo>
                      <a:pt x="4608" y="3259"/>
                    </a:lnTo>
                    <a:lnTo>
                      <a:pt x="4536" y="3420"/>
                    </a:lnTo>
                    <a:lnTo>
                      <a:pt x="4385" y="3679"/>
                    </a:lnTo>
                    <a:lnTo>
                      <a:pt x="4224" y="3867"/>
                    </a:lnTo>
                    <a:lnTo>
                      <a:pt x="4054" y="4010"/>
                    </a:lnTo>
                    <a:lnTo>
                      <a:pt x="3777" y="4126"/>
                    </a:lnTo>
                    <a:lnTo>
                      <a:pt x="3385" y="4152"/>
                    </a:lnTo>
                    <a:lnTo>
                      <a:pt x="2742" y="4036"/>
                    </a:lnTo>
                    <a:lnTo>
                      <a:pt x="2054" y="3929"/>
                    </a:lnTo>
                    <a:lnTo>
                      <a:pt x="1590" y="3956"/>
                    </a:lnTo>
                    <a:lnTo>
                      <a:pt x="1357" y="4036"/>
                    </a:lnTo>
                    <a:lnTo>
                      <a:pt x="1206" y="4108"/>
                    </a:lnTo>
                    <a:lnTo>
                      <a:pt x="938" y="4269"/>
                    </a:lnTo>
                    <a:lnTo>
                      <a:pt x="706" y="4465"/>
                    </a:lnTo>
                    <a:lnTo>
                      <a:pt x="509" y="4679"/>
                    </a:lnTo>
                    <a:lnTo>
                      <a:pt x="277" y="5054"/>
                    </a:lnTo>
                    <a:lnTo>
                      <a:pt x="80" y="5662"/>
                    </a:lnTo>
                    <a:lnTo>
                      <a:pt x="0" y="6376"/>
                    </a:lnTo>
                    <a:lnTo>
                      <a:pt x="18" y="7207"/>
                    </a:lnTo>
                    <a:lnTo>
                      <a:pt x="188" y="8680"/>
                    </a:lnTo>
                    <a:lnTo>
                      <a:pt x="384" y="9850"/>
                    </a:lnTo>
                    <a:lnTo>
                      <a:pt x="429" y="10037"/>
                    </a:lnTo>
                    <a:lnTo>
                      <a:pt x="598" y="10359"/>
                    </a:lnTo>
                    <a:lnTo>
                      <a:pt x="848" y="10600"/>
                    </a:lnTo>
                    <a:lnTo>
                      <a:pt x="1134" y="10734"/>
                    </a:lnTo>
                    <a:lnTo>
                      <a:pt x="1563" y="10734"/>
                    </a:lnTo>
                    <a:lnTo>
                      <a:pt x="2099" y="10787"/>
                    </a:lnTo>
                    <a:lnTo>
                      <a:pt x="2920" y="10912"/>
                    </a:lnTo>
                    <a:lnTo>
                      <a:pt x="3492" y="10957"/>
                    </a:lnTo>
                    <a:lnTo>
                      <a:pt x="3956" y="10984"/>
                    </a:lnTo>
                    <a:lnTo>
                      <a:pt x="4661" y="11029"/>
                    </a:lnTo>
                    <a:lnTo>
                      <a:pt x="5126" y="11029"/>
                    </a:lnTo>
                    <a:lnTo>
                      <a:pt x="5358" y="11011"/>
                    </a:lnTo>
                    <a:lnTo>
                      <a:pt x="5590" y="10975"/>
                    </a:lnTo>
                    <a:lnTo>
                      <a:pt x="6046" y="10832"/>
                    </a:lnTo>
                    <a:lnTo>
                      <a:pt x="6456" y="10600"/>
                    </a:lnTo>
                    <a:lnTo>
                      <a:pt x="6796" y="10269"/>
                    </a:lnTo>
                    <a:lnTo>
                      <a:pt x="6921" y="10064"/>
                    </a:lnTo>
                    <a:lnTo>
                      <a:pt x="7019" y="9877"/>
                    </a:lnTo>
                    <a:lnTo>
                      <a:pt x="7144" y="9466"/>
                    </a:lnTo>
                    <a:lnTo>
                      <a:pt x="7242" y="9046"/>
                    </a:lnTo>
                    <a:lnTo>
                      <a:pt x="7376" y="8644"/>
                    </a:lnTo>
                    <a:lnTo>
                      <a:pt x="7483" y="8457"/>
                    </a:lnTo>
                    <a:lnTo>
                      <a:pt x="7564" y="8350"/>
                    </a:lnTo>
                    <a:lnTo>
                      <a:pt x="7760" y="8171"/>
                    </a:lnTo>
                    <a:lnTo>
                      <a:pt x="8100" y="7966"/>
                    </a:lnTo>
                    <a:lnTo>
                      <a:pt x="8644" y="7796"/>
                    </a:lnTo>
                    <a:lnTo>
                      <a:pt x="9251" y="7698"/>
                    </a:lnTo>
                    <a:lnTo>
                      <a:pt x="9877" y="7635"/>
                    </a:lnTo>
                    <a:lnTo>
                      <a:pt x="10493" y="7555"/>
                    </a:lnTo>
                    <a:lnTo>
                      <a:pt x="11064" y="7412"/>
                    </a:lnTo>
                    <a:lnTo>
                      <a:pt x="11439" y="7233"/>
                    </a:lnTo>
                    <a:lnTo>
                      <a:pt x="11663" y="7073"/>
                    </a:lnTo>
                    <a:lnTo>
                      <a:pt x="11761" y="6974"/>
                    </a:lnTo>
                    <a:lnTo>
                      <a:pt x="11868" y="6858"/>
                    </a:lnTo>
                    <a:lnTo>
                      <a:pt x="12020" y="6617"/>
                    </a:lnTo>
                    <a:lnTo>
                      <a:pt x="12181" y="6224"/>
                    </a:lnTo>
                    <a:lnTo>
                      <a:pt x="12306" y="5662"/>
                    </a:lnTo>
                    <a:lnTo>
                      <a:pt x="12431" y="5242"/>
                    </a:lnTo>
                    <a:lnTo>
                      <a:pt x="12556" y="4983"/>
                    </a:lnTo>
                    <a:lnTo>
                      <a:pt x="12636" y="4858"/>
                    </a:lnTo>
                    <a:lnTo>
                      <a:pt x="12725" y="4751"/>
                    </a:lnTo>
                    <a:lnTo>
                      <a:pt x="12940" y="4554"/>
                    </a:lnTo>
                    <a:lnTo>
                      <a:pt x="13315" y="4304"/>
                    </a:lnTo>
                    <a:lnTo>
                      <a:pt x="13868" y="4010"/>
                    </a:lnTo>
                    <a:lnTo>
                      <a:pt x="14422" y="3706"/>
                    </a:lnTo>
                    <a:lnTo>
                      <a:pt x="14663" y="3527"/>
                    </a:lnTo>
                    <a:lnTo>
                      <a:pt x="14797" y="3429"/>
                    </a:lnTo>
                    <a:lnTo>
                      <a:pt x="15011" y="3188"/>
                    </a:lnTo>
                    <a:lnTo>
                      <a:pt x="15163" y="2929"/>
                    </a:lnTo>
                    <a:lnTo>
                      <a:pt x="15261" y="2652"/>
                    </a:lnTo>
                    <a:lnTo>
                      <a:pt x="15297" y="2358"/>
                    </a:lnTo>
                    <a:lnTo>
                      <a:pt x="15270" y="2063"/>
                    </a:lnTo>
                    <a:lnTo>
                      <a:pt x="15190" y="1768"/>
                    </a:lnTo>
                    <a:lnTo>
                      <a:pt x="15038" y="1473"/>
                    </a:lnTo>
                    <a:lnTo>
                      <a:pt x="14931" y="1331"/>
                    </a:lnTo>
                    <a:lnTo>
                      <a:pt x="14815" y="1188"/>
                    </a:lnTo>
                    <a:lnTo>
                      <a:pt x="14529" y="920"/>
                    </a:lnTo>
                    <a:lnTo>
                      <a:pt x="14199" y="679"/>
                    </a:lnTo>
                    <a:lnTo>
                      <a:pt x="13824" y="473"/>
                    </a:lnTo>
                    <a:lnTo>
                      <a:pt x="13422" y="295"/>
                    </a:lnTo>
                    <a:lnTo>
                      <a:pt x="12993" y="152"/>
                    </a:lnTo>
                    <a:lnTo>
                      <a:pt x="12565" y="54"/>
                    </a:lnTo>
                    <a:lnTo>
                      <a:pt x="12118" y="9"/>
                    </a:lnTo>
                    <a:lnTo>
                      <a:pt x="119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6032989" y="2733421"/>
                <a:ext cx="454348" cy="377428"/>
              </a:xfrm>
              <a:custGeom>
                <a:avLst/>
                <a:gdLst/>
                <a:ahLst/>
                <a:cxnLst/>
                <a:rect l="l" t="t" r="r" b="b"/>
                <a:pathLst>
                  <a:path w="13869" h="11521" fill="none" extrusionOk="0">
                    <a:moveTo>
                      <a:pt x="13869" y="1"/>
                    </a:moveTo>
                    <a:lnTo>
                      <a:pt x="13449" y="63"/>
                    </a:lnTo>
                    <a:lnTo>
                      <a:pt x="12618" y="206"/>
                    </a:lnTo>
                    <a:lnTo>
                      <a:pt x="11824" y="403"/>
                    </a:lnTo>
                    <a:lnTo>
                      <a:pt x="11047" y="626"/>
                    </a:lnTo>
                    <a:lnTo>
                      <a:pt x="10681" y="760"/>
                    </a:lnTo>
                    <a:lnTo>
                      <a:pt x="10297" y="912"/>
                    </a:lnTo>
                    <a:lnTo>
                      <a:pt x="9555" y="1260"/>
                    </a:lnTo>
                    <a:lnTo>
                      <a:pt x="8493" y="1823"/>
                    </a:lnTo>
                    <a:lnTo>
                      <a:pt x="7823" y="2233"/>
                    </a:lnTo>
                    <a:lnTo>
                      <a:pt x="6957" y="2850"/>
                    </a:lnTo>
                    <a:lnTo>
                      <a:pt x="5314" y="4162"/>
                    </a:lnTo>
                    <a:lnTo>
                      <a:pt x="4162" y="5216"/>
                    </a:lnTo>
                    <a:lnTo>
                      <a:pt x="3438" y="5957"/>
                    </a:lnTo>
                    <a:lnTo>
                      <a:pt x="2742" y="6725"/>
                    </a:lnTo>
                    <a:lnTo>
                      <a:pt x="2081" y="7538"/>
                    </a:lnTo>
                    <a:lnTo>
                      <a:pt x="1768" y="7957"/>
                    </a:lnTo>
                    <a:lnTo>
                      <a:pt x="1509" y="8368"/>
                    </a:lnTo>
                    <a:lnTo>
                      <a:pt x="1036" y="9234"/>
                    </a:lnTo>
                    <a:lnTo>
                      <a:pt x="599" y="10118"/>
                    </a:lnTo>
                    <a:lnTo>
                      <a:pt x="188" y="11047"/>
                    </a:lnTo>
                    <a:lnTo>
                      <a:pt x="0" y="11520"/>
                    </a:lnTo>
                  </a:path>
                </a:pathLst>
              </a:custGeom>
              <a:solidFill>
                <a:schemeClr val="dk2"/>
              </a:solidFill>
              <a:ln w="2675" cap="flat" cmpd="sng">
                <a:solidFill>
                  <a:srgbClr val="ED6E24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6410944" y="2703872"/>
                <a:ext cx="10876" cy="4304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14" extrusionOk="0">
                    <a:moveTo>
                      <a:pt x="251" y="1"/>
                    </a:moveTo>
                    <a:lnTo>
                      <a:pt x="224" y="28"/>
                    </a:lnTo>
                    <a:lnTo>
                      <a:pt x="215" y="331"/>
                    </a:lnTo>
                    <a:lnTo>
                      <a:pt x="206" y="635"/>
                    </a:lnTo>
                    <a:lnTo>
                      <a:pt x="171" y="805"/>
                    </a:lnTo>
                    <a:lnTo>
                      <a:pt x="72" y="1126"/>
                    </a:lnTo>
                    <a:lnTo>
                      <a:pt x="1" y="1287"/>
                    </a:lnTo>
                    <a:lnTo>
                      <a:pt x="19" y="1314"/>
                    </a:lnTo>
                    <a:lnTo>
                      <a:pt x="54" y="1305"/>
                    </a:lnTo>
                    <a:lnTo>
                      <a:pt x="126" y="1162"/>
                    </a:lnTo>
                    <a:lnTo>
                      <a:pt x="251" y="858"/>
                    </a:lnTo>
                    <a:lnTo>
                      <a:pt x="331" y="528"/>
                    </a:lnTo>
                    <a:lnTo>
                      <a:pt x="322" y="197"/>
                    </a:lnTo>
                    <a:lnTo>
                      <a:pt x="278" y="28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267618" y="2731980"/>
                <a:ext cx="20213" cy="85733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617" extrusionOk="0">
                    <a:moveTo>
                      <a:pt x="509" y="0"/>
                    </a:moveTo>
                    <a:lnTo>
                      <a:pt x="491" y="36"/>
                    </a:lnTo>
                    <a:lnTo>
                      <a:pt x="420" y="688"/>
                    </a:lnTo>
                    <a:lnTo>
                      <a:pt x="268" y="1634"/>
                    </a:lnTo>
                    <a:lnTo>
                      <a:pt x="107" y="2259"/>
                    </a:lnTo>
                    <a:lnTo>
                      <a:pt x="0" y="2563"/>
                    </a:lnTo>
                    <a:lnTo>
                      <a:pt x="0" y="2599"/>
                    </a:lnTo>
                    <a:lnTo>
                      <a:pt x="63" y="2617"/>
                    </a:lnTo>
                    <a:lnTo>
                      <a:pt x="81" y="2590"/>
                    </a:lnTo>
                    <a:lnTo>
                      <a:pt x="197" y="2304"/>
                    </a:lnTo>
                    <a:lnTo>
                      <a:pt x="411" y="1688"/>
                    </a:lnTo>
                    <a:lnTo>
                      <a:pt x="554" y="1045"/>
                    </a:lnTo>
                    <a:lnTo>
                      <a:pt x="616" y="384"/>
                    </a:lnTo>
                    <a:lnTo>
                      <a:pt x="607" y="54"/>
                    </a:lnTo>
                    <a:lnTo>
                      <a:pt x="590" y="9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279314" y="2751276"/>
                <a:ext cx="33677" cy="31646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966" extrusionOk="0">
                    <a:moveTo>
                      <a:pt x="974" y="1"/>
                    </a:moveTo>
                    <a:lnTo>
                      <a:pt x="929" y="18"/>
                    </a:lnTo>
                    <a:lnTo>
                      <a:pt x="679" y="242"/>
                    </a:lnTo>
                    <a:lnTo>
                      <a:pt x="438" y="474"/>
                    </a:lnTo>
                    <a:lnTo>
                      <a:pt x="322" y="590"/>
                    </a:lnTo>
                    <a:lnTo>
                      <a:pt x="81" y="831"/>
                    </a:lnTo>
                    <a:lnTo>
                      <a:pt x="0" y="965"/>
                    </a:lnTo>
                    <a:lnTo>
                      <a:pt x="9" y="965"/>
                    </a:lnTo>
                    <a:lnTo>
                      <a:pt x="268" y="769"/>
                    </a:lnTo>
                    <a:lnTo>
                      <a:pt x="500" y="527"/>
                    </a:lnTo>
                    <a:lnTo>
                      <a:pt x="750" y="313"/>
                    </a:lnTo>
                    <a:lnTo>
                      <a:pt x="1009" y="99"/>
                    </a:lnTo>
                    <a:lnTo>
                      <a:pt x="1027" y="63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140640" y="2812144"/>
                <a:ext cx="20508" cy="97428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974" extrusionOk="0">
                    <a:moveTo>
                      <a:pt x="72" y="0"/>
                    </a:moveTo>
                    <a:lnTo>
                      <a:pt x="1" y="18"/>
                    </a:lnTo>
                    <a:lnTo>
                      <a:pt x="1" y="63"/>
                    </a:lnTo>
                    <a:lnTo>
                      <a:pt x="197" y="786"/>
                    </a:lnTo>
                    <a:lnTo>
                      <a:pt x="429" y="1857"/>
                    </a:lnTo>
                    <a:lnTo>
                      <a:pt x="536" y="2572"/>
                    </a:lnTo>
                    <a:lnTo>
                      <a:pt x="554" y="2938"/>
                    </a:lnTo>
                    <a:lnTo>
                      <a:pt x="563" y="2974"/>
                    </a:lnTo>
                    <a:lnTo>
                      <a:pt x="617" y="2974"/>
                    </a:lnTo>
                    <a:lnTo>
                      <a:pt x="626" y="2947"/>
                    </a:lnTo>
                    <a:lnTo>
                      <a:pt x="617" y="2590"/>
                    </a:lnTo>
                    <a:lnTo>
                      <a:pt x="563" y="1866"/>
                    </a:lnTo>
                    <a:lnTo>
                      <a:pt x="438" y="1125"/>
                    </a:lnTo>
                    <a:lnTo>
                      <a:pt x="242" y="402"/>
                    </a:lnTo>
                    <a:lnTo>
                      <a:pt x="99" y="45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156135" y="2824986"/>
                <a:ext cx="16413" cy="44521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59" extrusionOk="0">
                    <a:moveTo>
                      <a:pt x="421" y="1"/>
                    </a:moveTo>
                    <a:lnTo>
                      <a:pt x="394" y="28"/>
                    </a:lnTo>
                    <a:lnTo>
                      <a:pt x="278" y="340"/>
                    </a:lnTo>
                    <a:lnTo>
                      <a:pt x="99" y="840"/>
                    </a:lnTo>
                    <a:lnTo>
                      <a:pt x="19" y="1180"/>
                    </a:lnTo>
                    <a:lnTo>
                      <a:pt x="1" y="1349"/>
                    </a:lnTo>
                    <a:lnTo>
                      <a:pt x="1" y="1358"/>
                    </a:lnTo>
                    <a:lnTo>
                      <a:pt x="10" y="1358"/>
                    </a:lnTo>
                    <a:lnTo>
                      <a:pt x="144" y="1046"/>
                    </a:lnTo>
                    <a:lnTo>
                      <a:pt x="251" y="724"/>
                    </a:lnTo>
                    <a:lnTo>
                      <a:pt x="367" y="403"/>
                    </a:lnTo>
                    <a:lnTo>
                      <a:pt x="492" y="90"/>
                    </a:lnTo>
                    <a:lnTo>
                      <a:pt x="501" y="4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390469" y="2701546"/>
                <a:ext cx="25487" cy="2578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87" extrusionOk="0">
                    <a:moveTo>
                      <a:pt x="54" y="0"/>
                    </a:moveTo>
                    <a:lnTo>
                      <a:pt x="1" y="27"/>
                    </a:lnTo>
                    <a:lnTo>
                      <a:pt x="19" y="54"/>
                    </a:lnTo>
                    <a:lnTo>
                      <a:pt x="215" y="259"/>
                    </a:lnTo>
                    <a:lnTo>
                      <a:pt x="420" y="465"/>
                    </a:lnTo>
                    <a:lnTo>
                      <a:pt x="572" y="635"/>
                    </a:lnTo>
                    <a:lnTo>
                      <a:pt x="760" y="777"/>
                    </a:lnTo>
                    <a:lnTo>
                      <a:pt x="778" y="786"/>
                    </a:lnTo>
                    <a:lnTo>
                      <a:pt x="778" y="768"/>
                    </a:lnTo>
                    <a:lnTo>
                      <a:pt x="662" y="590"/>
                    </a:lnTo>
                    <a:lnTo>
                      <a:pt x="483" y="429"/>
                    </a:lnTo>
                    <a:lnTo>
                      <a:pt x="286" y="224"/>
                    </a:lnTo>
                    <a:lnTo>
                      <a:pt x="81" y="1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346308" y="2771161"/>
                <a:ext cx="113841" cy="39541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1207" extrusionOk="0">
                    <a:moveTo>
                      <a:pt x="36" y="1"/>
                    </a:moveTo>
                    <a:lnTo>
                      <a:pt x="0" y="10"/>
                    </a:lnTo>
                    <a:lnTo>
                      <a:pt x="9" y="72"/>
                    </a:lnTo>
                    <a:lnTo>
                      <a:pt x="45" y="81"/>
                    </a:lnTo>
                    <a:lnTo>
                      <a:pt x="536" y="117"/>
                    </a:lnTo>
                    <a:lnTo>
                      <a:pt x="1268" y="215"/>
                    </a:lnTo>
                    <a:lnTo>
                      <a:pt x="1742" y="340"/>
                    </a:lnTo>
                    <a:lnTo>
                      <a:pt x="1983" y="438"/>
                    </a:lnTo>
                    <a:lnTo>
                      <a:pt x="2367" y="617"/>
                    </a:lnTo>
                    <a:lnTo>
                      <a:pt x="3099" y="1028"/>
                    </a:lnTo>
                    <a:lnTo>
                      <a:pt x="3474" y="1206"/>
                    </a:lnTo>
                    <a:lnTo>
                      <a:pt x="3474" y="1197"/>
                    </a:lnTo>
                    <a:lnTo>
                      <a:pt x="3108" y="947"/>
                    </a:lnTo>
                    <a:lnTo>
                      <a:pt x="2277" y="474"/>
                    </a:lnTo>
                    <a:lnTo>
                      <a:pt x="1840" y="296"/>
                    </a:lnTo>
                    <a:lnTo>
                      <a:pt x="1626" y="215"/>
                    </a:lnTo>
                    <a:lnTo>
                      <a:pt x="1179" y="108"/>
                    </a:lnTo>
                    <a:lnTo>
                      <a:pt x="491" y="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410093" y="2777025"/>
                <a:ext cx="63489" cy="5012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53" extrusionOk="0">
                    <a:moveTo>
                      <a:pt x="706" y="0"/>
                    </a:moveTo>
                    <a:lnTo>
                      <a:pt x="223" y="36"/>
                    </a:lnTo>
                    <a:lnTo>
                      <a:pt x="18" y="99"/>
                    </a:lnTo>
                    <a:lnTo>
                      <a:pt x="0" y="117"/>
                    </a:lnTo>
                    <a:lnTo>
                      <a:pt x="27" y="125"/>
                    </a:lnTo>
                    <a:lnTo>
                      <a:pt x="464" y="117"/>
                    </a:lnTo>
                    <a:lnTo>
                      <a:pt x="911" y="90"/>
                    </a:lnTo>
                    <a:lnTo>
                      <a:pt x="1420" y="108"/>
                    </a:lnTo>
                    <a:lnTo>
                      <a:pt x="1929" y="152"/>
                    </a:lnTo>
                    <a:lnTo>
                      <a:pt x="1938" y="152"/>
                    </a:lnTo>
                    <a:lnTo>
                      <a:pt x="1929" y="143"/>
                    </a:lnTo>
                    <a:lnTo>
                      <a:pt x="1473" y="54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238658" y="2840515"/>
                <a:ext cx="117903" cy="39803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15" extrusionOk="0">
                    <a:moveTo>
                      <a:pt x="0" y="0"/>
                    </a:moveTo>
                    <a:lnTo>
                      <a:pt x="80" y="107"/>
                    </a:lnTo>
                    <a:lnTo>
                      <a:pt x="295" y="206"/>
                    </a:lnTo>
                    <a:lnTo>
                      <a:pt x="429" y="250"/>
                    </a:lnTo>
                    <a:lnTo>
                      <a:pt x="1000" y="456"/>
                    </a:lnTo>
                    <a:lnTo>
                      <a:pt x="1581" y="661"/>
                    </a:lnTo>
                    <a:lnTo>
                      <a:pt x="2054" y="840"/>
                    </a:lnTo>
                    <a:lnTo>
                      <a:pt x="2822" y="1116"/>
                    </a:lnTo>
                    <a:lnTo>
                      <a:pt x="3331" y="1215"/>
                    </a:lnTo>
                    <a:lnTo>
                      <a:pt x="3581" y="1206"/>
                    </a:lnTo>
                    <a:lnTo>
                      <a:pt x="3599" y="1197"/>
                    </a:lnTo>
                    <a:lnTo>
                      <a:pt x="3599" y="1161"/>
                    </a:lnTo>
                    <a:lnTo>
                      <a:pt x="3572" y="1152"/>
                    </a:lnTo>
                    <a:lnTo>
                      <a:pt x="3331" y="1116"/>
                    </a:lnTo>
                    <a:lnTo>
                      <a:pt x="2858" y="1009"/>
                    </a:lnTo>
                    <a:lnTo>
                      <a:pt x="2161" y="777"/>
                    </a:lnTo>
                    <a:lnTo>
                      <a:pt x="1697" y="616"/>
                    </a:lnTo>
                    <a:lnTo>
                      <a:pt x="1277" y="491"/>
                    </a:lnTo>
                    <a:lnTo>
                      <a:pt x="616" y="286"/>
                    </a:lnTo>
                    <a:lnTo>
                      <a:pt x="188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291599" y="2849294"/>
                <a:ext cx="79017" cy="9369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86" extrusionOk="0">
                    <a:moveTo>
                      <a:pt x="2090" y="0"/>
                    </a:moveTo>
                    <a:lnTo>
                      <a:pt x="1483" y="9"/>
                    </a:lnTo>
                    <a:lnTo>
                      <a:pt x="581" y="125"/>
                    </a:lnTo>
                    <a:lnTo>
                      <a:pt x="18" y="241"/>
                    </a:lnTo>
                    <a:lnTo>
                      <a:pt x="0" y="250"/>
                    </a:lnTo>
                    <a:lnTo>
                      <a:pt x="9" y="286"/>
                    </a:lnTo>
                    <a:lnTo>
                      <a:pt x="36" y="286"/>
                    </a:lnTo>
                    <a:lnTo>
                      <a:pt x="617" y="206"/>
                    </a:lnTo>
                    <a:lnTo>
                      <a:pt x="1795" y="125"/>
                    </a:lnTo>
                    <a:lnTo>
                      <a:pt x="2385" y="63"/>
                    </a:lnTo>
                    <a:lnTo>
                      <a:pt x="2411" y="45"/>
                    </a:lnTo>
                    <a:lnTo>
                      <a:pt x="2385" y="27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142703" y="2924774"/>
                <a:ext cx="109418" cy="33939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1036" extrusionOk="0">
                    <a:moveTo>
                      <a:pt x="9" y="0"/>
                    </a:moveTo>
                    <a:lnTo>
                      <a:pt x="0" y="45"/>
                    </a:lnTo>
                    <a:lnTo>
                      <a:pt x="18" y="63"/>
                    </a:lnTo>
                    <a:lnTo>
                      <a:pt x="197" y="196"/>
                    </a:lnTo>
                    <a:lnTo>
                      <a:pt x="589" y="420"/>
                    </a:lnTo>
                    <a:lnTo>
                      <a:pt x="1206" y="661"/>
                    </a:lnTo>
                    <a:lnTo>
                      <a:pt x="2500" y="920"/>
                    </a:lnTo>
                    <a:lnTo>
                      <a:pt x="3313" y="1036"/>
                    </a:lnTo>
                    <a:lnTo>
                      <a:pt x="3340" y="1018"/>
                    </a:lnTo>
                    <a:lnTo>
                      <a:pt x="3322" y="1000"/>
                    </a:lnTo>
                    <a:lnTo>
                      <a:pt x="2483" y="831"/>
                    </a:lnTo>
                    <a:lnTo>
                      <a:pt x="1634" y="643"/>
                    </a:lnTo>
                    <a:lnTo>
                      <a:pt x="1223" y="527"/>
                    </a:lnTo>
                    <a:lnTo>
                      <a:pt x="438" y="18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216414" y="2953734"/>
                <a:ext cx="32793" cy="32793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9"/>
                    </a:lnTo>
                    <a:lnTo>
                      <a:pt x="72" y="161"/>
                    </a:lnTo>
                    <a:lnTo>
                      <a:pt x="313" y="456"/>
                    </a:lnTo>
                    <a:lnTo>
                      <a:pt x="438" y="572"/>
                    </a:lnTo>
                    <a:lnTo>
                      <a:pt x="545" y="697"/>
                    </a:lnTo>
                    <a:lnTo>
                      <a:pt x="759" y="893"/>
                    </a:lnTo>
                    <a:lnTo>
                      <a:pt x="911" y="982"/>
                    </a:lnTo>
                    <a:lnTo>
                      <a:pt x="983" y="1000"/>
                    </a:lnTo>
                    <a:lnTo>
                      <a:pt x="1001" y="1000"/>
                    </a:lnTo>
                    <a:lnTo>
                      <a:pt x="1001" y="982"/>
                    </a:lnTo>
                    <a:lnTo>
                      <a:pt x="911" y="875"/>
                    </a:lnTo>
                    <a:lnTo>
                      <a:pt x="795" y="795"/>
                    </a:lnTo>
                    <a:lnTo>
                      <a:pt x="634" y="670"/>
                    </a:lnTo>
                    <a:lnTo>
                      <a:pt x="483" y="527"/>
                    </a:lnTo>
                    <a:lnTo>
                      <a:pt x="250" y="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3"/>
            <p:cNvGrpSpPr/>
            <p:nvPr/>
          </p:nvGrpSpPr>
          <p:grpSpPr>
            <a:xfrm rot="1766911" flipH="1">
              <a:off x="6003843" y="2534408"/>
              <a:ext cx="3637726" cy="3612717"/>
              <a:chOff x="-5716253" y="2181626"/>
              <a:chExt cx="4501527" cy="4470579"/>
            </a:xfrm>
          </p:grpSpPr>
          <p:sp>
            <p:nvSpPr>
              <p:cNvPr id="134" name="Google Shape;134;p3"/>
              <p:cNvSpPr/>
              <p:nvPr/>
            </p:nvSpPr>
            <p:spPr>
              <a:xfrm rot="2389219" flipH="1">
                <a:off x="-5118650" y="2884952"/>
                <a:ext cx="3306322" cy="3063928"/>
              </a:xfrm>
              <a:custGeom>
                <a:avLst/>
                <a:gdLst/>
                <a:ahLst/>
                <a:cxnLst/>
                <a:rect l="l" t="t" r="r" b="b"/>
                <a:pathLst>
                  <a:path w="49214" h="45606" extrusionOk="0">
                    <a:moveTo>
                      <a:pt x="47704" y="0"/>
                    </a:moveTo>
                    <a:lnTo>
                      <a:pt x="47383" y="18"/>
                    </a:lnTo>
                    <a:lnTo>
                      <a:pt x="47061" y="99"/>
                    </a:lnTo>
                    <a:lnTo>
                      <a:pt x="46740" y="242"/>
                    </a:lnTo>
                    <a:lnTo>
                      <a:pt x="46436" y="438"/>
                    </a:lnTo>
                    <a:lnTo>
                      <a:pt x="46150" y="697"/>
                    </a:lnTo>
                    <a:lnTo>
                      <a:pt x="45900" y="1010"/>
                    </a:lnTo>
                    <a:lnTo>
                      <a:pt x="45686" y="1385"/>
                    </a:lnTo>
                    <a:lnTo>
                      <a:pt x="45597" y="1590"/>
                    </a:lnTo>
                    <a:lnTo>
                      <a:pt x="45445" y="1992"/>
                    </a:lnTo>
                    <a:lnTo>
                      <a:pt x="45231" y="2724"/>
                    </a:lnTo>
                    <a:lnTo>
                      <a:pt x="45025" y="3662"/>
                    </a:lnTo>
                    <a:lnTo>
                      <a:pt x="44856" y="4349"/>
                    </a:lnTo>
                    <a:lnTo>
                      <a:pt x="44686" y="4680"/>
                    </a:lnTo>
                    <a:lnTo>
                      <a:pt x="44436" y="4894"/>
                    </a:lnTo>
                    <a:lnTo>
                      <a:pt x="44052" y="4992"/>
                    </a:lnTo>
                    <a:lnTo>
                      <a:pt x="43793" y="4992"/>
                    </a:lnTo>
                    <a:lnTo>
                      <a:pt x="43695" y="4983"/>
                    </a:lnTo>
                    <a:lnTo>
                      <a:pt x="43525" y="4930"/>
                    </a:lnTo>
                    <a:lnTo>
                      <a:pt x="43293" y="4778"/>
                    </a:lnTo>
                    <a:lnTo>
                      <a:pt x="42909" y="4287"/>
                    </a:lnTo>
                    <a:lnTo>
                      <a:pt x="42507" y="3706"/>
                    </a:lnTo>
                    <a:lnTo>
                      <a:pt x="42194" y="3367"/>
                    </a:lnTo>
                    <a:lnTo>
                      <a:pt x="41909" y="3180"/>
                    </a:lnTo>
                    <a:lnTo>
                      <a:pt x="41685" y="3090"/>
                    </a:lnTo>
                    <a:lnTo>
                      <a:pt x="41435" y="3046"/>
                    </a:lnTo>
                    <a:lnTo>
                      <a:pt x="41150" y="3046"/>
                    </a:lnTo>
                    <a:lnTo>
                      <a:pt x="40998" y="3063"/>
                    </a:lnTo>
                    <a:lnTo>
                      <a:pt x="40873" y="3090"/>
                    </a:lnTo>
                    <a:lnTo>
                      <a:pt x="40659" y="3180"/>
                    </a:lnTo>
                    <a:lnTo>
                      <a:pt x="40373" y="3385"/>
                    </a:lnTo>
                    <a:lnTo>
                      <a:pt x="40078" y="3787"/>
                    </a:lnTo>
                    <a:lnTo>
                      <a:pt x="39846" y="4305"/>
                    </a:lnTo>
                    <a:lnTo>
                      <a:pt x="39676" y="4903"/>
                    </a:lnTo>
                    <a:lnTo>
                      <a:pt x="39560" y="5555"/>
                    </a:lnTo>
                    <a:lnTo>
                      <a:pt x="39435" y="6582"/>
                    </a:lnTo>
                    <a:lnTo>
                      <a:pt x="39382" y="7243"/>
                    </a:lnTo>
                    <a:lnTo>
                      <a:pt x="39346" y="7582"/>
                    </a:lnTo>
                    <a:lnTo>
                      <a:pt x="39194" y="8368"/>
                    </a:lnTo>
                    <a:lnTo>
                      <a:pt x="38962" y="9216"/>
                    </a:lnTo>
                    <a:lnTo>
                      <a:pt x="38667" y="10047"/>
                    </a:lnTo>
                    <a:lnTo>
                      <a:pt x="38319" y="10797"/>
                    </a:lnTo>
                    <a:lnTo>
                      <a:pt x="37953" y="11368"/>
                    </a:lnTo>
                    <a:lnTo>
                      <a:pt x="37667" y="11636"/>
                    </a:lnTo>
                    <a:lnTo>
                      <a:pt x="37471" y="11725"/>
                    </a:lnTo>
                    <a:lnTo>
                      <a:pt x="37292" y="11734"/>
                    </a:lnTo>
                    <a:lnTo>
                      <a:pt x="37104" y="11645"/>
                    </a:lnTo>
                    <a:lnTo>
                      <a:pt x="37015" y="11565"/>
                    </a:lnTo>
                    <a:lnTo>
                      <a:pt x="36854" y="11377"/>
                    </a:lnTo>
                    <a:lnTo>
                      <a:pt x="36586" y="10975"/>
                    </a:lnTo>
                    <a:lnTo>
                      <a:pt x="36381" y="10556"/>
                    </a:lnTo>
                    <a:lnTo>
                      <a:pt x="36238" y="10127"/>
                    </a:lnTo>
                    <a:lnTo>
                      <a:pt x="36113" y="9457"/>
                    </a:lnTo>
                    <a:lnTo>
                      <a:pt x="36060" y="8546"/>
                    </a:lnTo>
                    <a:lnTo>
                      <a:pt x="36069" y="7653"/>
                    </a:lnTo>
                    <a:lnTo>
                      <a:pt x="36060" y="6796"/>
                    </a:lnTo>
                    <a:lnTo>
                      <a:pt x="35988" y="6207"/>
                    </a:lnTo>
                    <a:lnTo>
                      <a:pt x="35908" y="5841"/>
                    </a:lnTo>
                    <a:lnTo>
                      <a:pt x="35774" y="5510"/>
                    </a:lnTo>
                    <a:lnTo>
                      <a:pt x="35586" y="5198"/>
                    </a:lnTo>
                    <a:lnTo>
                      <a:pt x="35461" y="5064"/>
                    </a:lnTo>
                    <a:lnTo>
                      <a:pt x="35336" y="4939"/>
                    </a:lnTo>
                    <a:lnTo>
                      <a:pt x="35050" y="4733"/>
                    </a:lnTo>
                    <a:lnTo>
                      <a:pt x="34729" y="4564"/>
                    </a:lnTo>
                    <a:lnTo>
                      <a:pt x="34381" y="4439"/>
                    </a:lnTo>
                    <a:lnTo>
                      <a:pt x="34006" y="4349"/>
                    </a:lnTo>
                    <a:lnTo>
                      <a:pt x="33622" y="4314"/>
                    </a:lnTo>
                    <a:lnTo>
                      <a:pt x="33229" y="4314"/>
                    </a:lnTo>
                    <a:lnTo>
                      <a:pt x="32818" y="4349"/>
                    </a:lnTo>
                    <a:lnTo>
                      <a:pt x="32416" y="4439"/>
                    </a:lnTo>
                    <a:lnTo>
                      <a:pt x="32005" y="4564"/>
                    </a:lnTo>
                    <a:lnTo>
                      <a:pt x="31612" y="4742"/>
                    </a:lnTo>
                    <a:lnTo>
                      <a:pt x="31228" y="4957"/>
                    </a:lnTo>
                    <a:lnTo>
                      <a:pt x="30862" y="5224"/>
                    </a:lnTo>
                    <a:lnTo>
                      <a:pt x="30514" y="5528"/>
                    </a:lnTo>
                    <a:lnTo>
                      <a:pt x="30202" y="5885"/>
                    </a:lnTo>
                    <a:lnTo>
                      <a:pt x="29916" y="6278"/>
                    </a:lnTo>
                    <a:lnTo>
                      <a:pt x="29791" y="6501"/>
                    </a:lnTo>
                    <a:lnTo>
                      <a:pt x="29621" y="6814"/>
                    </a:lnTo>
                    <a:lnTo>
                      <a:pt x="29398" y="7421"/>
                    </a:lnTo>
                    <a:lnTo>
                      <a:pt x="29282" y="8037"/>
                    </a:lnTo>
                    <a:lnTo>
                      <a:pt x="29246" y="8636"/>
                    </a:lnTo>
                    <a:lnTo>
                      <a:pt x="29317" y="9538"/>
                    </a:lnTo>
                    <a:lnTo>
                      <a:pt x="29550" y="10707"/>
                    </a:lnTo>
                    <a:lnTo>
                      <a:pt x="29675" y="11288"/>
                    </a:lnTo>
                    <a:lnTo>
                      <a:pt x="29728" y="11592"/>
                    </a:lnTo>
                    <a:lnTo>
                      <a:pt x="29800" y="12235"/>
                    </a:lnTo>
                    <a:lnTo>
                      <a:pt x="29800" y="12922"/>
                    </a:lnTo>
                    <a:lnTo>
                      <a:pt x="29737" y="13610"/>
                    </a:lnTo>
                    <a:lnTo>
                      <a:pt x="29585" y="14279"/>
                    </a:lnTo>
                    <a:lnTo>
                      <a:pt x="29344" y="14922"/>
                    </a:lnTo>
                    <a:lnTo>
                      <a:pt x="28996" y="15503"/>
                    </a:lnTo>
                    <a:lnTo>
                      <a:pt x="28541" y="16012"/>
                    </a:lnTo>
                    <a:lnTo>
                      <a:pt x="28255" y="16217"/>
                    </a:lnTo>
                    <a:lnTo>
                      <a:pt x="27978" y="15958"/>
                    </a:lnTo>
                    <a:lnTo>
                      <a:pt x="27371" y="15476"/>
                    </a:lnTo>
                    <a:lnTo>
                      <a:pt x="26701" y="15039"/>
                    </a:lnTo>
                    <a:lnTo>
                      <a:pt x="25995" y="14690"/>
                    </a:lnTo>
                    <a:lnTo>
                      <a:pt x="25254" y="14467"/>
                    </a:lnTo>
                    <a:lnTo>
                      <a:pt x="24692" y="14396"/>
                    </a:lnTo>
                    <a:lnTo>
                      <a:pt x="24317" y="14396"/>
                    </a:lnTo>
                    <a:lnTo>
                      <a:pt x="23942" y="14449"/>
                    </a:lnTo>
                    <a:lnTo>
                      <a:pt x="23567" y="14547"/>
                    </a:lnTo>
                    <a:lnTo>
                      <a:pt x="23191" y="14699"/>
                    </a:lnTo>
                    <a:lnTo>
                      <a:pt x="22834" y="14913"/>
                    </a:lnTo>
                    <a:lnTo>
                      <a:pt x="22656" y="15047"/>
                    </a:lnTo>
                    <a:lnTo>
                      <a:pt x="22531" y="15146"/>
                    </a:lnTo>
                    <a:lnTo>
                      <a:pt x="22307" y="15360"/>
                    </a:lnTo>
                    <a:lnTo>
                      <a:pt x="22022" y="15726"/>
                    </a:lnTo>
                    <a:lnTo>
                      <a:pt x="21736" y="16307"/>
                    </a:lnTo>
                    <a:lnTo>
                      <a:pt x="21539" y="16958"/>
                    </a:lnTo>
                    <a:lnTo>
                      <a:pt x="21414" y="17673"/>
                    </a:lnTo>
                    <a:lnTo>
                      <a:pt x="21343" y="18432"/>
                    </a:lnTo>
                    <a:lnTo>
                      <a:pt x="21298" y="19584"/>
                    </a:lnTo>
                    <a:lnTo>
                      <a:pt x="21280" y="21084"/>
                    </a:lnTo>
                    <a:lnTo>
                      <a:pt x="21209" y="22075"/>
                    </a:lnTo>
                    <a:lnTo>
                      <a:pt x="21102" y="22638"/>
                    </a:lnTo>
                    <a:lnTo>
                      <a:pt x="20932" y="23111"/>
                    </a:lnTo>
                    <a:lnTo>
                      <a:pt x="20745" y="23379"/>
                    </a:lnTo>
                    <a:lnTo>
                      <a:pt x="20593" y="23522"/>
                    </a:lnTo>
                    <a:lnTo>
                      <a:pt x="20414" y="23620"/>
                    </a:lnTo>
                    <a:lnTo>
                      <a:pt x="20209" y="23692"/>
                    </a:lnTo>
                    <a:lnTo>
                      <a:pt x="19977" y="23718"/>
                    </a:lnTo>
                    <a:lnTo>
                      <a:pt x="19709" y="23701"/>
                    </a:lnTo>
                    <a:lnTo>
                      <a:pt x="19557" y="23674"/>
                    </a:lnTo>
                    <a:lnTo>
                      <a:pt x="19396" y="23629"/>
                    </a:lnTo>
                    <a:lnTo>
                      <a:pt x="19093" y="23513"/>
                    </a:lnTo>
                    <a:lnTo>
                      <a:pt x="18825" y="23343"/>
                    </a:lnTo>
                    <a:lnTo>
                      <a:pt x="18575" y="23147"/>
                    </a:lnTo>
                    <a:lnTo>
                      <a:pt x="18244" y="22781"/>
                    </a:lnTo>
                    <a:lnTo>
                      <a:pt x="17851" y="22218"/>
                    </a:lnTo>
                    <a:lnTo>
                      <a:pt x="17307" y="21289"/>
                    </a:lnTo>
                    <a:lnTo>
                      <a:pt x="16708" y="20432"/>
                    </a:lnTo>
                    <a:lnTo>
                      <a:pt x="16351" y="20075"/>
                    </a:lnTo>
                    <a:lnTo>
                      <a:pt x="16083" y="19879"/>
                    </a:lnTo>
                    <a:lnTo>
                      <a:pt x="15940" y="19789"/>
                    </a:lnTo>
                    <a:lnTo>
                      <a:pt x="15637" y="19637"/>
                    </a:lnTo>
                    <a:lnTo>
                      <a:pt x="14985" y="19396"/>
                    </a:lnTo>
                    <a:lnTo>
                      <a:pt x="14297" y="19227"/>
                    </a:lnTo>
                    <a:lnTo>
                      <a:pt x="13592" y="19137"/>
                    </a:lnTo>
                    <a:lnTo>
                      <a:pt x="12895" y="19137"/>
                    </a:lnTo>
                    <a:lnTo>
                      <a:pt x="12208" y="19218"/>
                    </a:lnTo>
                    <a:lnTo>
                      <a:pt x="11556" y="19396"/>
                    </a:lnTo>
                    <a:lnTo>
                      <a:pt x="10966" y="19682"/>
                    </a:lnTo>
                    <a:lnTo>
                      <a:pt x="10707" y="19870"/>
                    </a:lnTo>
                    <a:lnTo>
                      <a:pt x="10457" y="20057"/>
                    </a:lnTo>
                    <a:lnTo>
                      <a:pt x="10056" y="20504"/>
                    </a:lnTo>
                    <a:lnTo>
                      <a:pt x="9761" y="21022"/>
                    </a:lnTo>
                    <a:lnTo>
                      <a:pt x="9555" y="21602"/>
                    </a:lnTo>
                    <a:lnTo>
                      <a:pt x="9413" y="22218"/>
                    </a:lnTo>
                    <a:lnTo>
                      <a:pt x="9332" y="22870"/>
                    </a:lnTo>
                    <a:lnTo>
                      <a:pt x="9261" y="23879"/>
                    </a:lnTo>
                    <a:lnTo>
                      <a:pt x="9189" y="25219"/>
                    </a:lnTo>
                    <a:lnTo>
                      <a:pt x="9073" y="26147"/>
                    </a:lnTo>
                    <a:lnTo>
                      <a:pt x="8930" y="26719"/>
                    </a:lnTo>
                    <a:lnTo>
                      <a:pt x="8725" y="27219"/>
                    </a:lnTo>
                    <a:lnTo>
                      <a:pt x="8430" y="27657"/>
                    </a:lnTo>
                    <a:lnTo>
                      <a:pt x="8019" y="28005"/>
                    </a:lnTo>
                    <a:lnTo>
                      <a:pt x="7502" y="28246"/>
                    </a:lnTo>
                    <a:lnTo>
                      <a:pt x="7180" y="28326"/>
                    </a:lnTo>
                    <a:lnTo>
                      <a:pt x="6894" y="28353"/>
                    </a:lnTo>
                    <a:lnTo>
                      <a:pt x="6305" y="28326"/>
                    </a:lnTo>
                    <a:lnTo>
                      <a:pt x="5403" y="28139"/>
                    </a:lnTo>
                    <a:lnTo>
                      <a:pt x="4162" y="27755"/>
                    </a:lnTo>
                    <a:lnTo>
                      <a:pt x="3242" y="27514"/>
                    </a:lnTo>
                    <a:lnTo>
                      <a:pt x="2644" y="27433"/>
                    </a:lnTo>
                    <a:lnTo>
                      <a:pt x="2358" y="27424"/>
                    </a:lnTo>
                    <a:lnTo>
                      <a:pt x="2152" y="27433"/>
                    </a:lnTo>
                    <a:lnTo>
                      <a:pt x="1786" y="27469"/>
                    </a:lnTo>
                    <a:lnTo>
                      <a:pt x="1456" y="27567"/>
                    </a:lnTo>
                    <a:lnTo>
                      <a:pt x="1161" y="27701"/>
                    </a:lnTo>
                    <a:lnTo>
                      <a:pt x="902" y="27880"/>
                    </a:lnTo>
                    <a:lnTo>
                      <a:pt x="670" y="28094"/>
                    </a:lnTo>
                    <a:lnTo>
                      <a:pt x="483" y="28344"/>
                    </a:lnTo>
                    <a:lnTo>
                      <a:pt x="322" y="28621"/>
                    </a:lnTo>
                    <a:lnTo>
                      <a:pt x="143" y="29085"/>
                    </a:lnTo>
                    <a:lnTo>
                      <a:pt x="9" y="29791"/>
                    </a:lnTo>
                    <a:lnTo>
                      <a:pt x="0" y="30550"/>
                    </a:lnTo>
                    <a:lnTo>
                      <a:pt x="108" y="31345"/>
                    </a:lnTo>
                    <a:lnTo>
                      <a:pt x="206" y="31746"/>
                    </a:lnTo>
                    <a:lnTo>
                      <a:pt x="286" y="32068"/>
                    </a:lnTo>
                    <a:lnTo>
                      <a:pt x="509" y="32773"/>
                    </a:lnTo>
                    <a:lnTo>
                      <a:pt x="956" y="33916"/>
                    </a:lnTo>
                    <a:lnTo>
                      <a:pt x="1760" y="35568"/>
                    </a:lnTo>
                    <a:lnTo>
                      <a:pt x="2492" y="36828"/>
                    </a:lnTo>
                    <a:lnTo>
                      <a:pt x="3028" y="37649"/>
                    </a:lnTo>
                    <a:lnTo>
                      <a:pt x="3608" y="38453"/>
                    </a:lnTo>
                    <a:lnTo>
                      <a:pt x="4224" y="39212"/>
                    </a:lnTo>
                    <a:lnTo>
                      <a:pt x="4867" y="39926"/>
                    </a:lnTo>
                    <a:lnTo>
                      <a:pt x="5537" y="40560"/>
                    </a:lnTo>
                    <a:lnTo>
                      <a:pt x="6233" y="41123"/>
                    </a:lnTo>
                    <a:lnTo>
                      <a:pt x="6948" y="41596"/>
                    </a:lnTo>
                    <a:lnTo>
                      <a:pt x="7680" y="41962"/>
                    </a:lnTo>
                    <a:lnTo>
                      <a:pt x="8421" y="42203"/>
                    </a:lnTo>
                    <a:lnTo>
                      <a:pt x="8796" y="42266"/>
                    </a:lnTo>
                    <a:lnTo>
                      <a:pt x="8993" y="42275"/>
                    </a:lnTo>
                    <a:lnTo>
                      <a:pt x="9359" y="42248"/>
                    </a:lnTo>
                    <a:lnTo>
                      <a:pt x="9707" y="42159"/>
                    </a:lnTo>
                    <a:lnTo>
                      <a:pt x="10038" y="42025"/>
                    </a:lnTo>
                    <a:lnTo>
                      <a:pt x="10493" y="41748"/>
                    </a:lnTo>
                    <a:lnTo>
                      <a:pt x="11065" y="41284"/>
                    </a:lnTo>
                    <a:lnTo>
                      <a:pt x="11627" y="40792"/>
                    </a:lnTo>
                    <a:lnTo>
                      <a:pt x="12199" y="40328"/>
                    </a:lnTo>
                    <a:lnTo>
                      <a:pt x="12654" y="40051"/>
                    </a:lnTo>
                    <a:lnTo>
                      <a:pt x="12976" y="39917"/>
                    </a:lnTo>
                    <a:lnTo>
                      <a:pt x="13306" y="39828"/>
                    </a:lnTo>
                    <a:lnTo>
                      <a:pt x="13672" y="39792"/>
                    </a:lnTo>
                    <a:lnTo>
                      <a:pt x="13860" y="39810"/>
                    </a:lnTo>
                    <a:lnTo>
                      <a:pt x="14110" y="39828"/>
                    </a:lnTo>
                    <a:lnTo>
                      <a:pt x="14565" y="39908"/>
                    </a:lnTo>
                    <a:lnTo>
                      <a:pt x="14967" y="40051"/>
                    </a:lnTo>
                    <a:lnTo>
                      <a:pt x="15333" y="40239"/>
                    </a:lnTo>
                    <a:lnTo>
                      <a:pt x="15655" y="40480"/>
                    </a:lnTo>
                    <a:lnTo>
                      <a:pt x="15949" y="40757"/>
                    </a:lnTo>
                    <a:lnTo>
                      <a:pt x="16342" y="41230"/>
                    </a:lnTo>
                    <a:lnTo>
                      <a:pt x="17048" y="42337"/>
                    </a:lnTo>
                    <a:lnTo>
                      <a:pt x="17780" y="43561"/>
                    </a:lnTo>
                    <a:lnTo>
                      <a:pt x="18369" y="44364"/>
                    </a:lnTo>
                    <a:lnTo>
                      <a:pt x="18709" y="44739"/>
                    </a:lnTo>
                    <a:lnTo>
                      <a:pt x="18932" y="44954"/>
                    </a:lnTo>
                    <a:lnTo>
                      <a:pt x="19396" y="45293"/>
                    </a:lnTo>
                    <a:lnTo>
                      <a:pt x="19861" y="45507"/>
                    </a:lnTo>
                    <a:lnTo>
                      <a:pt x="20325" y="45606"/>
                    </a:lnTo>
                    <a:lnTo>
                      <a:pt x="20789" y="45606"/>
                    </a:lnTo>
                    <a:lnTo>
                      <a:pt x="21236" y="45507"/>
                    </a:lnTo>
                    <a:lnTo>
                      <a:pt x="21673" y="45311"/>
                    </a:lnTo>
                    <a:lnTo>
                      <a:pt x="22084" y="45043"/>
                    </a:lnTo>
                    <a:lnTo>
                      <a:pt x="22477" y="44704"/>
                    </a:lnTo>
                    <a:lnTo>
                      <a:pt x="22825" y="44293"/>
                    </a:lnTo>
                    <a:lnTo>
                      <a:pt x="23138" y="43820"/>
                    </a:lnTo>
                    <a:lnTo>
                      <a:pt x="23406" y="43302"/>
                    </a:lnTo>
                    <a:lnTo>
                      <a:pt x="23629" y="42739"/>
                    </a:lnTo>
                    <a:lnTo>
                      <a:pt x="23790" y="42141"/>
                    </a:lnTo>
                    <a:lnTo>
                      <a:pt x="23888" y="41516"/>
                    </a:lnTo>
                    <a:lnTo>
                      <a:pt x="23915" y="40873"/>
                    </a:lnTo>
                    <a:lnTo>
                      <a:pt x="23897" y="40542"/>
                    </a:lnTo>
                    <a:lnTo>
                      <a:pt x="23870" y="39998"/>
                    </a:lnTo>
                    <a:lnTo>
                      <a:pt x="23861" y="38944"/>
                    </a:lnTo>
                    <a:lnTo>
                      <a:pt x="23933" y="37935"/>
                    </a:lnTo>
                    <a:lnTo>
                      <a:pt x="24102" y="36997"/>
                    </a:lnTo>
                    <a:lnTo>
                      <a:pt x="24370" y="36140"/>
                    </a:lnTo>
                    <a:lnTo>
                      <a:pt x="24754" y="35363"/>
                    </a:lnTo>
                    <a:lnTo>
                      <a:pt x="25120" y="34845"/>
                    </a:lnTo>
                    <a:lnTo>
                      <a:pt x="25406" y="34533"/>
                    </a:lnTo>
                    <a:lnTo>
                      <a:pt x="25728" y="34247"/>
                    </a:lnTo>
                    <a:lnTo>
                      <a:pt x="26085" y="33997"/>
                    </a:lnTo>
                    <a:lnTo>
                      <a:pt x="26281" y="33881"/>
                    </a:lnTo>
                    <a:lnTo>
                      <a:pt x="26763" y="33907"/>
                    </a:lnTo>
                    <a:lnTo>
                      <a:pt x="27567" y="34059"/>
                    </a:lnTo>
                    <a:lnTo>
                      <a:pt x="28228" y="34300"/>
                    </a:lnTo>
                    <a:lnTo>
                      <a:pt x="28800" y="34640"/>
                    </a:lnTo>
                    <a:lnTo>
                      <a:pt x="29585" y="35292"/>
                    </a:lnTo>
                    <a:lnTo>
                      <a:pt x="30755" y="36435"/>
                    </a:lnTo>
                    <a:lnTo>
                      <a:pt x="31532" y="37122"/>
                    </a:lnTo>
                    <a:lnTo>
                      <a:pt x="31961" y="37471"/>
                    </a:lnTo>
                    <a:lnTo>
                      <a:pt x="32889" y="38087"/>
                    </a:lnTo>
                    <a:lnTo>
                      <a:pt x="33622" y="38462"/>
                    </a:lnTo>
                    <a:lnTo>
                      <a:pt x="34122" y="38658"/>
                    </a:lnTo>
                    <a:lnTo>
                      <a:pt x="34622" y="38810"/>
                    </a:lnTo>
                    <a:lnTo>
                      <a:pt x="35122" y="38908"/>
                    </a:lnTo>
                    <a:lnTo>
                      <a:pt x="35622" y="38953"/>
                    </a:lnTo>
                    <a:lnTo>
                      <a:pt x="36113" y="38944"/>
                    </a:lnTo>
                    <a:lnTo>
                      <a:pt x="36586" y="38864"/>
                    </a:lnTo>
                    <a:lnTo>
                      <a:pt x="37042" y="38721"/>
                    </a:lnTo>
                    <a:lnTo>
                      <a:pt x="37488" y="38497"/>
                    </a:lnTo>
                    <a:lnTo>
                      <a:pt x="37899" y="38203"/>
                    </a:lnTo>
                    <a:lnTo>
                      <a:pt x="38283" y="37819"/>
                    </a:lnTo>
                    <a:lnTo>
                      <a:pt x="38640" y="37354"/>
                    </a:lnTo>
                    <a:lnTo>
                      <a:pt x="38801" y="37087"/>
                    </a:lnTo>
                    <a:lnTo>
                      <a:pt x="38971" y="36765"/>
                    </a:lnTo>
                    <a:lnTo>
                      <a:pt x="39230" y="36122"/>
                    </a:lnTo>
                    <a:lnTo>
                      <a:pt x="39426" y="35461"/>
                    </a:lnTo>
                    <a:lnTo>
                      <a:pt x="39551" y="34783"/>
                    </a:lnTo>
                    <a:lnTo>
                      <a:pt x="39623" y="34086"/>
                    </a:lnTo>
                    <a:lnTo>
                      <a:pt x="39640" y="33381"/>
                    </a:lnTo>
                    <a:lnTo>
                      <a:pt x="39587" y="32309"/>
                    </a:lnTo>
                    <a:lnTo>
                      <a:pt x="39382" y="30862"/>
                    </a:lnTo>
                    <a:lnTo>
                      <a:pt x="39096" y="29407"/>
                    </a:lnTo>
                    <a:lnTo>
                      <a:pt x="38596" y="27255"/>
                    </a:lnTo>
                    <a:lnTo>
                      <a:pt x="38310" y="25879"/>
                    </a:lnTo>
                    <a:lnTo>
                      <a:pt x="38256" y="25567"/>
                    </a:lnTo>
                    <a:lnTo>
                      <a:pt x="38185" y="24897"/>
                    </a:lnTo>
                    <a:lnTo>
                      <a:pt x="38167" y="24210"/>
                    </a:lnTo>
                    <a:lnTo>
                      <a:pt x="38203" y="23513"/>
                    </a:lnTo>
                    <a:lnTo>
                      <a:pt x="38310" y="22843"/>
                    </a:lnTo>
                    <a:lnTo>
                      <a:pt x="38489" y="22200"/>
                    </a:lnTo>
                    <a:lnTo>
                      <a:pt x="38756" y="21629"/>
                    </a:lnTo>
                    <a:lnTo>
                      <a:pt x="39114" y="21120"/>
                    </a:lnTo>
                    <a:lnTo>
                      <a:pt x="39337" y="20914"/>
                    </a:lnTo>
                    <a:lnTo>
                      <a:pt x="39560" y="20718"/>
                    </a:lnTo>
                    <a:lnTo>
                      <a:pt x="40024" y="20459"/>
                    </a:lnTo>
                    <a:lnTo>
                      <a:pt x="40507" y="20352"/>
                    </a:lnTo>
                    <a:lnTo>
                      <a:pt x="40998" y="20352"/>
                    </a:lnTo>
                    <a:lnTo>
                      <a:pt x="41498" y="20441"/>
                    </a:lnTo>
                    <a:lnTo>
                      <a:pt x="41998" y="20602"/>
                    </a:lnTo>
                    <a:lnTo>
                      <a:pt x="42757" y="20923"/>
                    </a:lnTo>
                    <a:lnTo>
                      <a:pt x="43739" y="21370"/>
                    </a:lnTo>
                    <a:lnTo>
                      <a:pt x="44445" y="21611"/>
                    </a:lnTo>
                    <a:lnTo>
                      <a:pt x="44900" y="21682"/>
                    </a:lnTo>
                    <a:lnTo>
                      <a:pt x="45338" y="21665"/>
                    </a:lnTo>
                    <a:lnTo>
                      <a:pt x="45740" y="21522"/>
                    </a:lnTo>
                    <a:lnTo>
                      <a:pt x="46124" y="21227"/>
                    </a:lnTo>
                    <a:lnTo>
                      <a:pt x="46472" y="20772"/>
                    </a:lnTo>
                    <a:lnTo>
                      <a:pt x="46642" y="20468"/>
                    </a:lnTo>
                    <a:lnTo>
                      <a:pt x="46704" y="20155"/>
                    </a:lnTo>
                    <a:lnTo>
                      <a:pt x="46784" y="19539"/>
                    </a:lnTo>
                    <a:lnTo>
                      <a:pt x="46811" y="18941"/>
                    </a:lnTo>
                    <a:lnTo>
                      <a:pt x="46776" y="18360"/>
                    </a:lnTo>
                    <a:lnTo>
                      <a:pt x="46686" y="17816"/>
                    </a:lnTo>
                    <a:lnTo>
                      <a:pt x="46534" y="17316"/>
                    </a:lnTo>
                    <a:lnTo>
                      <a:pt x="46338" y="16869"/>
                    </a:lnTo>
                    <a:lnTo>
                      <a:pt x="46088" y="16494"/>
                    </a:lnTo>
                    <a:lnTo>
                      <a:pt x="45945" y="16333"/>
                    </a:lnTo>
                    <a:lnTo>
                      <a:pt x="45552" y="15994"/>
                    </a:lnTo>
                    <a:lnTo>
                      <a:pt x="44900" y="15494"/>
                    </a:lnTo>
                    <a:lnTo>
                      <a:pt x="44481" y="15146"/>
                    </a:lnTo>
                    <a:lnTo>
                      <a:pt x="44132" y="14771"/>
                    </a:lnTo>
                    <a:lnTo>
                      <a:pt x="43873" y="14342"/>
                    </a:lnTo>
                    <a:lnTo>
                      <a:pt x="43784" y="13976"/>
                    </a:lnTo>
                    <a:lnTo>
                      <a:pt x="43766" y="13717"/>
                    </a:lnTo>
                    <a:lnTo>
                      <a:pt x="43802" y="13431"/>
                    </a:lnTo>
                    <a:lnTo>
                      <a:pt x="43882" y="13127"/>
                    </a:lnTo>
                    <a:lnTo>
                      <a:pt x="43954" y="12967"/>
                    </a:lnTo>
                    <a:lnTo>
                      <a:pt x="44034" y="12779"/>
                    </a:lnTo>
                    <a:lnTo>
                      <a:pt x="44230" y="12485"/>
                    </a:lnTo>
                    <a:lnTo>
                      <a:pt x="44445" y="12252"/>
                    </a:lnTo>
                    <a:lnTo>
                      <a:pt x="44677" y="12092"/>
                    </a:lnTo>
                    <a:lnTo>
                      <a:pt x="45061" y="11931"/>
                    </a:lnTo>
                    <a:lnTo>
                      <a:pt x="45624" y="11859"/>
                    </a:lnTo>
                    <a:lnTo>
                      <a:pt x="46231" y="11851"/>
                    </a:lnTo>
                    <a:lnTo>
                      <a:pt x="46847" y="11833"/>
                    </a:lnTo>
                    <a:lnTo>
                      <a:pt x="47302" y="11752"/>
                    </a:lnTo>
                    <a:lnTo>
                      <a:pt x="47606" y="11654"/>
                    </a:lnTo>
                    <a:lnTo>
                      <a:pt x="47892" y="11511"/>
                    </a:lnTo>
                    <a:lnTo>
                      <a:pt x="48178" y="11306"/>
                    </a:lnTo>
                    <a:lnTo>
                      <a:pt x="48311" y="11181"/>
                    </a:lnTo>
                    <a:lnTo>
                      <a:pt x="48472" y="11002"/>
                    </a:lnTo>
                    <a:lnTo>
                      <a:pt x="48740" y="10582"/>
                    </a:lnTo>
                    <a:lnTo>
                      <a:pt x="48937" y="10100"/>
                    </a:lnTo>
                    <a:lnTo>
                      <a:pt x="49079" y="9600"/>
                    </a:lnTo>
                    <a:lnTo>
                      <a:pt x="49160" y="9082"/>
                    </a:lnTo>
                    <a:lnTo>
                      <a:pt x="49169" y="8573"/>
                    </a:lnTo>
                    <a:lnTo>
                      <a:pt x="49124" y="8091"/>
                    </a:lnTo>
                    <a:lnTo>
                      <a:pt x="49017" y="7671"/>
                    </a:lnTo>
                    <a:lnTo>
                      <a:pt x="48937" y="7493"/>
                    </a:lnTo>
                    <a:lnTo>
                      <a:pt x="48847" y="7332"/>
                    </a:lnTo>
                    <a:lnTo>
                      <a:pt x="48579" y="7091"/>
                    </a:lnTo>
                    <a:lnTo>
                      <a:pt x="48061" y="6877"/>
                    </a:lnTo>
                    <a:lnTo>
                      <a:pt x="47517" y="6734"/>
                    </a:lnTo>
                    <a:lnTo>
                      <a:pt x="47195" y="6626"/>
                    </a:lnTo>
                    <a:lnTo>
                      <a:pt x="46945" y="6484"/>
                    </a:lnTo>
                    <a:lnTo>
                      <a:pt x="46811" y="6260"/>
                    </a:lnTo>
                    <a:lnTo>
                      <a:pt x="46811" y="6117"/>
                    </a:lnTo>
                    <a:lnTo>
                      <a:pt x="46820" y="5966"/>
                    </a:lnTo>
                    <a:lnTo>
                      <a:pt x="46874" y="5698"/>
                    </a:lnTo>
                    <a:lnTo>
                      <a:pt x="47026" y="5332"/>
                    </a:lnTo>
                    <a:lnTo>
                      <a:pt x="47338" y="4903"/>
                    </a:lnTo>
                    <a:lnTo>
                      <a:pt x="47731" y="4519"/>
                    </a:lnTo>
                    <a:lnTo>
                      <a:pt x="48151" y="4144"/>
                    </a:lnTo>
                    <a:lnTo>
                      <a:pt x="48562" y="3733"/>
                    </a:lnTo>
                    <a:lnTo>
                      <a:pt x="48901" y="3269"/>
                    </a:lnTo>
                    <a:lnTo>
                      <a:pt x="49088" y="2849"/>
                    </a:lnTo>
                    <a:lnTo>
                      <a:pt x="49169" y="2537"/>
                    </a:lnTo>
                    <a:lnTo>
                      <a:pt x="49196" y="2358"/>
                    </a:lnTo>
                    <a:lnTo>
                      <a:pt x="49213" y="2090"/>
                    </a:lnTo>
                    <a:lnTo>
                      <a:pt x="49204" y="1599"/>
                    </a:lnTo>
                    <a:lnTo>
                      <a:pt x="49124" y="1170"/>
                    </a:lnTo>
                    <a:lnTo>
                      <a:pt x="48990" y="813"/>
                    </a:lnTo>
                    <a:lnTo>
                      <a:pt x="48803" y="527"/>
                    </a:lnTo>
                    <a:lnTo>
                      <a:pt x="48570" y="295"/>
                    </a:lnTo>
                    <a:lnTo>
                      <a:pt x="48303" y="134"/>
                    </a:lnTo>
                    <a:lnTo>
                      <a:pt x="48017" y="36"/>
                    </a:lnTo>
                    <a:lnTo>
                      <a:pt x="47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 rot="2389219" flipH="1">
                <a:off x="-4722987" y="3735966"/>
                <a:ext cx="2651830" cy="1639120"/>
              </a:xfrm>
              <a:custGeom>
                <a:avLst/>
                <a:gdLst/>
                <a:ahLst/>
                <a:cxnLst/>
                <a:rect l="l" t="t" r="r" b="b"/>
                <a:pathLst>
                  <a:path w="39472" h="24398" extrusionOk="0">
                    <a:moveTo>
                      <a:pt x="39444" y="1"/>
                    </a:moveTo>
                    <a:lnTo>
                      <a:pt x="39426" y="10"/>
                    </a:lnTo>
                    <a:lnTo>
                      <a:pt x="38310" y="1457"/>
                    </a:lnTo>
                    <a:lnTo>
                      <a:pt x="36078" y="4189"/>
                    </a:lnTo>
                    <a:lnTo>
                      <a:pt x="33810" y="6752"/>
                    </a:lnTo>
                    <a:lnTo>
                      <a:pt x="32059" y="8565"/>
                    </a:lnTo>
                    <a:lnTo>
                      <a:pt x="30863" y="9735"/>
                    </a:lnTo>
                    <a:lnTo>
                      <a:pt x="30255" y="10306"/>
                    </a:lnTo>
                    <a:lnTo>
                      <a:pt x="29032" y="11315"/>
                    </a:lnTo>
                    <a:lnTo>
                      <a:pt x="26585" y="13235"/>
                    </a:lnTo>
                    <a:lnTo>
                      <a:pt x="24120" y="15039"/>
                    </a:lnTo>
                    <a:lnTo>
                      <a:pt x="21638" y="16727"/>
                    </a:lnTo>
                    <a:lnTo>
                      <a:pt x="20397" y="17522"/>
                    </a:lnTo>
                    <a:lnTo>
                      <a:pt x="19138" y="18200"/>
                    </a:lnTo>
                    <a:lnTo>
                      <a:pt x="16610" y="19459"/>
                    </a:lnTo>
                    <a:lnTo>
                      <a:pt x="14056" y="20602"/>
                    </a:lnTo>
                    <a:lnTo>
                      <a:pt x="11502" y="21620"/>
                    </a:lnTo>
                    <a:lnTo>
                      <a:pt x="10208" y="22076"/>
                    </a:lnTo>
                    <a:lnTo>
                      <a:pt x="9591" y="22237"/>
                    </a:lnTo>
                    <a:lnTo>
                      <a:pt x="8314" y="22513"/>
                    </a:lnTo>
                    <a:lnTo>
                      <a:pt x="6368" y="22853"/>
                    </a:lnTo>
                    <a:lnTo>
                      <a:pt x="3760" y="23255"/>
                    </a:lnTo>
                    <a:lnTo>
                      <a:pt x="1867" y="23594"/>
                    </a:lnTo>
                    <a:lnTo>
                      <a:pt x="653" y="23862"/>
                    </a:lnTo>
                    <a:lnTo>
                      <a:pt x="72" y="24023"/>
                    </a:lnTo>
                    <a:lnTo>
                      <a:pt x="19" y="24040"/>
                    </a:lnTo>
                    <a:lnTo>
                      <a:pt x="1" y="24139"/>
                    </a:lnTo>
                    <a:lnTo>
                      <a:pt x="63" y="24255"/>
                    </a:lnTo>
                    <a:lnTo>
                      <a:pt x="170" y="24344"/>
                    </a:lnTo>
                    <a:lnTo>
                      <a:pt x="233" y="24353"/>
                    </a:lnTo>
                    <a:lnTo>
                      <a:pt x="965" y="24398"/>
                    </a:lnTo>
                    <a:lnTo>
                      <a:pt x="2412" y="24380"/>
                    </a:lnTo>
                    <a:lnTo>
                      <a:pt x="3858" y="24246"/>
                    </a:lnTo>
                    <a:lnTo>
                      <a:pt x="5278" y="24014"/>
                    </a:lnTo>
                    <a:lnTo>
                      <a:pt x="6698" y="23710"/>
                    </a:lnTo>
                    <a:lnTo>
                      <a:pt x="8091" y="23344"/>
                    </a:lnTo>
                    <a:lnTo>
                      <a:pt x="10154" y="22754"/>
                    </a:lnTo>
                    <a:lnTo>
                      <a:pt x="11502" y="22353"/>
                    </a:lnTo>
                    <a:lnTo>
                      <a:pt x="12833" y="21835"/>
                    </a:lnTo>
                    <a:lnTo>
                      <a:pt x="15476" y="20709"/>
                    </a:lnTo>
                    <a:lnTo>
                      <a:pt x="18102" y="19450"/>
                    </a:lnTo>
                    <a:lnTo>
                      <a:pt x="20709" y="18057"/>
                    </a:lnTo>
                    <a:lnTo>
                      <a:pt x="22004" y="17307"/>
                    </a:lnTo>
                    <a:lnTo>
                      <a:pt x="23254" y="16450"/>
                    </a:lnTo>
                    <a:lnTo>
                      <a:pt x="25737" y="14646"/>
                    </a:lnTo>
                    <a:lnTo>
                      <a:pt x="28201" y="12717"/>
                    </a:lnTo>
                    <a:lnTo>
                      <a:pt x="30639" y="10672"/>
                    </a:lnTo>
                    <a:lnTo>
                      <a:pt x="31854" y="9601"/>
                    </a:lnTo>
                    <a:lnTo>
                      <a:pt x="32872" y="8600"/>
                    </a:lnTo>
                    <a:lnTo>
                      <a:pt x="34435" y="7011"/>
                    </a:lnTo>
                    <a:lnTo>
                      <a:pt x="35462" y="5886"/>
                    </a:lnTo>
                    <a:lnTo>
                      <a:pt x="36462" y="4707"/>
                    </a:lnTo>
                    <a:lnTo>
                      <a:pt x="37417" y="3466"/>
                    </a:lnTo>
                    <a:lnTo>
                      <a:pt x="38301" y="2153"/>
                    </a:lnTo>
                    <a:lnTo>
                      <a:pt x="39105" y="769"/>
                    </a:lnTo>
                    <a:lnTo>
                      <a:pt x="39462" y="46"/>
                    </a:lnTo>
                    <a:lnTo>
                      <a:pt x="39471" y="19"/>
                    </a:lnTo>
                    <a:lnTo>
                      <a:pt x="39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 rot="2389219" flipH="1">
                <a:off x="-4363616" y="4240256"/>
                <a:ext cx="481229" cy="255025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3796" extrusionOk="0">
                    <a:moveTo>
                      <a:pt x="81" y="1"/>
                    </a:moveTo>
                    <a:lnTo>
                      <a:pt x="28" y="19"/>
                    </a:lnTo>
                    <a:lnTo>
                      <a:pt x="1" y="135"/>
                    </a:lnTo>
                    <a:lnTo>
                      <a:pt x="45" y="170"/>
                    </a:lnTo>
                    <a:lnTo>
                      <a:pt x="974" y="465"/>
                    </a:lnTo>
                    <a:lnTo>
                      <a:pt x="2314" y="965"/>
                    </a:lnTo>
                    <a:lnTo>
                      <a:pt x="3171" y="1331"/>
                    </a:lnTo>
                    <a:lnTo>
                      <a:pt x="4010" y="1742"/>
                    </a:lnTo>
                    <a:lnTo>
                      <a:pt x="4832" y="2215"/>
                    </a:lnTo>
                    <a:lnTo>
                      <a:pt x="5636" y="2760"/>
                    </a:lnTo>
                    <a:lnTo>
                      <a:pt x="6439" y="3394"/>
                    </a:lnTo>
                    <a:lnTo>
                      <a:pt x="6832" y="3751"/>
                    </a:lnTo>
                    <a:lnTo>
                      <a:pt x="6877" y="3778"/>
                    </a:lnTo>
                    <a:lnTo>
                      <a:pt x="6957" y="3796"/>
                    </a:lnTo>
                    <a:lnTo>
                      <a:pt x="7064" y="3742"/>
                    </a:lnTo>
                    <a:lnTo>
                      <a:pt x="7163" y="3564"/>
                    </a:lnTo>
                    <a:lnTo>
                      <a:pt x="7154" y="3349"/>
                    </a:lnTo>
                    <a:lnTo>
                      <a:pt x="7091" y="3269"/>
                    </a:lnTo>
                    <a:lnTo>
                      <a:pt x="6725" y="2912"/>
                    </a:lnTo>
                    <a:lnTo>
                      <a:pt x="5957" y="2251"/>
                    </a:lnTo>
                    <a:lnTo>
                      <a:pt x="5144" y="1653"/>
                    </a:lnTo>
                    <a:lnTo>
                      <a:pt x="4278" y="1126"/>
                    </a:lnTo>
                    <a:lnTo>
                      <a:pt x="3376" y="688"/>
                    </a:lnTo>
                    <a:lnTo>
                      <a:pt x="2457" y="349"/>
                    </a:lnTo>
                    <a:lnTo>
                      <a:pt x="1510" y="117"/>
                    </a:lnTo>
                    <a:lnTo>
                      <a:pt x="554" y="10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 rot="2389219" flipH="1">
                <a:off x="-4215936" y="3409066"/>
                <a:ext cx="273635" cy="58314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868" extrusionOk="0">
                    <a:moveTo>
                      <a:pt x="1375" y="1"/>
                    </a:moveTo>
                    <a:lnTo>
                      <a:pt x="715" y="19"/>
                    </a:lnTo>
                    <a:lnTo>
                      <a:pt x="465" y="72"/>
                    </a:lnTo>
                    <a:lnTo>
                      <a:pt x="241" y="179"/>
                    </a:lnTo>
                    <a:lnTo>
                      <a:pt x="72" y="340"/>
                    </a:lnTo>
                    <a:lnTo>
                      <a:pt x="9" y="447"/>
                    </a:lnTo>
                    <a:lnTo>
                      <a:pt x="0" y="483"/>
                    </a:lnTo>
                    <a:lnTo>
                      <a:pt x="0" y="563"/>
                    </a:lnTo>
                    <a:lnTo>
                      <a:pt x="27" y="581"/>
                    </a:lnTo>
                    <a:lnTo>
                      <a:pt x="54" y="599"/>
                    </a:lnTo>
                    <a:lnTo>
                      <a:pt x="81" y="608"/>
                    </a:lnTo>
                    <a:lnTo>
                      <a:pt x="107" y="617"/>
                    </a:lnTo>
                    <a:lnTo>
                      <a:pt x="134" y="581"/>
                    </a:lnTo>
                    <a:lnTo>
                      <a:pt x="152" y="555"/>
                    </a:lnTo>
                    <a:lnTo>
                      <a:pt x="170" y="528"/>
                    </a:lnTo>
                    <a:lnTo>
                      <a:pt x="170" y="510"/>
                    </a:lnTo>
                    <a:lnTo>
                      <a:pt x="161" y="510"/>
                    </a:lnTo>
                    <a:lnTo>
                      <a:pt x="616" y="501"/>
                    </a:lnTo>
                    <a:lnTo>
                      <a:pt x="1616" y="501"/>
                    </a:lnTo>
                    <a:lnTo>
                      <a:pt x="2090" y="537"/>
                    </a:lnTo>
                    <a:lnTo>
                      <a:pt x="2554" y="617"/>
                    </a:lnTo>
                    <a:lnTo>
                      <a:pt x="3242" y="796"/>
                    </a:lnTo>
                    <a:lnTo>
                      <a:pt x="3706" y="867"/>
                    </a:lnTo>
                    <a:lnTo>
                      <a:pt x="3947" y="867"/>
                    </a:lnTo>
                    <a:lnTo>
                      <a:pt x="4010" y="840"/>
                    </a:lnTo>
                    <a:lnTo>
                      <a:pt x="4072" y="671"/>
                    </a:lnTo>
                    <a:lnTo>
                      <a:pt x="4045" y="599"/>
                    </a:lnTo>
                    <a:lnTo>
                      <a:pt x="3938" y="501"/>
                    </a:lnTo>
                    <a:lnTo>
                      <a:pt x="3688" y="331"/>
                    </a:lnTo>
                    <a:lnTo>
                      <a:pt x="3269" y="162"/>
                    </a:lnTo>
                    <a:lnTo>
                      <a:pt x="2661" y="54"/>
                    </a:lnTo>
                    <a:lnTo>
                      <a:pt x="2036" y="28"/>
                    </a:lnTo>
                    <a:lnTo>
                      <a:pt x="1742" y="28"/>
                    </a:lnTo>
                    <a:lnTo>
                      <a:pt x="13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 rot="2389219" flipH="1">
                <a:off x="-3735884" y="3527248"/>
                <a:ext cx="63622" cy="451198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716" extrusionOk="0">
                    <a:moveTo>
                      <a:pt x="125" y="1"/>
                    </a:moveTo>
                    <a:lnTo>
                      <a:pt x="45" y="63"/>
                    </a:lnTo>
                    <a:lnTo>
                      <a:pt x="27" y="126"/>
                    </a:lnTo>
                    <a:lnTo>
                      <a:pt x="9" y="260"/>
                    </a:lnTo>
                    <a:lnTo>
                      <a:pt x="0" y="545"/>
                    </a:lnTo>
                    <a:lnTo>
                      <a:pt x="71" y="965"/>
                    </a:lnTo>
                    <a:lnTo>
                      <a:pt x="250" y="1537"/>
                    </a:lnTo>
                    <a:lnTo>
                      <a:pt x="429" y="2090"/>
                    </a:lnTo>
                    <a:lnTo>
                      <a:pt x="473" y="2349"/>
                    </a:lnTo>
                    <a:lnTo>
                      <a:pt x="536" y="2849"/>
                    </a:lnTo>
                    <a:lnTo>
                      <a:pt x="545" y="3876"/>
                    </a:lnTo>
                    <a:lnTo>
                      <a:pt x="464" y="4930"/>
                    </a:lnTo>
                    <a:lnTo>
                      <a:pt x="295" y="6002"/>
                    </a:lnTo>
                    <a:lnTo>
                      <a:pt x="197" y="6546"/>
                    </a:lnTo>
                    <a:lnTo>
                      <a:pt x="188" y="6618"/>
                    </a:lnTo>
                    <a:lnTo>
                      <a:pt x="259" y="6707"/>
                    </a:lnTo>
                    <a:lnTo>
                      <a:pt x="375" y="6716"/>
                    </a:lnTo>
                    <a:lnTo>
                      <a:pt x="482" y="6645"/>
                    </a:lnTo>
                    <a:lnTo>
                      <a:pt x="509" y="6573"/>
                    </a:lnTo>
                    <a:lnTo>
                      <a:pt x="625" y="6028"/>
                    </a:lnTo>
                    <a:lnTo>
                      <a:pt x="813" y="4939"/>
                    </a:lnTo>
                    <a:lnTo>
                      <a:pt x="929" y="3858"/>
                    </a:lnTo>
                    <a:lnTo>
                      <a:pt x="947" y="2805"/>
                    </a:lnTo>
                    <a:lnTo>
                      <a:pt x="911" y="2296"/>
                    </a:lnTo>
                    <a:lnTo>
                      <a:pt x="884" y="2010"/>
                    </a:lnTo>
                    <a:lnTo>
                      <a:pt x="795" y="1340"/>
                    </a:lnTo>
                    <a:lnTo>
                      <a:pt x="634" y="661"/>
                    </a:lnTo>
                    <a:lnTo>
                      <a:pt x="438" y="260"/>
                    </a:lnTo>
                    <a:lnTo>
                      <a:pt x="277" y="72"/>
                    </a:lnTo>
                    <a:lnTo>
                      <a:pt x="170" y="1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 rot="2389219" flipH="1">
                <a:off x="-3273737" y="4843179"/>
                <a:ext cx="93048" cy="44998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6698" extrusionOk="0">
                    <a:moveTo>
                      <a:pt x="197" y="0"/>
                    </a:moveTo>
                    <a:lnTo>
                      <a:pt x="63" y="63"/>
                    </a:lnTo>
                    <a:lnTo>
                      <a:pt x="1" y="197"/>
                    </a:lnTo>
                    <a:lnTo>
                      <a:pt x="28" y="268"/>
                    </a:lnTo>
                    <a:lnTo>
                      <a:pt x="197" y="670"/>
                    </a:lnTo>
                    <a:lnTo>
                      <a:pt x="483" y="1456"/>
                    </a:lnTo>
                    <a:lnTo>
                      <a:pt x="688" y="2224"/>
                    </a:lnTo>
                    <a:lnTo>
                      <a:pt x="813" y="2983"/>
                    </a:lnTo>
                    <a:lnTo>
                      <a:pt x="858" y="3742"/>
                    </a:lnTo>
                    <a:lnTo>
                      <a:pt x="831" y="4510"/>
                    </a:lnTo>
                    <a:lnTo>
                      <a:pt x="724" y="5296"/>
                    </a:lnTo>
                    <a:lnTo>
                      <a:pt x="563" y="6108"/>
                    </a:lnTo>
                    <a:lnTo>
                      <a:pt x="447" y="6528"/>
                    </a:lnTo>
                    <a:lnTo>
                      <a:pt x="438" y="6573"/>
                    </a:lnTo>
                    <a:lnTo>
                      <a:pt x="474" y="6653"/>
                    </a:lnTo>
                    <a:lnTo>
                      <a:pt x="546" y="6698"/>
                    </a:lnTo>
                    <a:lnTo>
                      <a:pt x="626" y="6680"/>
                    </a:lnTo>
                    <a:lnTo>
                      <a:pt x="653" y="6644"/>
                    </a:lnTo>
                    <a:lnTo>
                      <a:pt x="849" y="6278"/>
                    </a:lnTo>
                    <a:lnTo>
                      <a:pt x="1144" y="5501"/>
                    </a:lnTo>
                    <a:lnTo>
                      <a:pt x="1322" y="4671"/>
                    </a:lnTo>
                    <a:lnTo>
                      <a:pt x="1385" y="3804"/>
                    </a:lnTo>
                    <a:lnTo>
                      <a:pt x="1340" y="2929"/>
                    </a:lnTo>
                    <a:lnTo>
                      <a:pt x="1197" y="2063"/>
                    </a:lnTo>
                    <a:lnTo>
                      <a:pt x="947" y="1233"/>
                    </a:lnTo>
                    <a:lnTo>
                      <a:pt x="608" y="456"/>
                    </a:lnTo>
                    <a:lnTo>
                      <a:pt x="394" y="98"/>
                    </a:lnTo>
                    <a:lnTo>
                      <a:pt x="340" y="2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 rot="2389219" flipH="1">
                <a:off x="-3589768" y="4138966"/>
                <a:ext cx="139269" cy="579584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8627" extrusionOk="0">
                    <a:moveTo>
                      <a:pt x="1402" y="0"/>
                    </a:moveTo>
                    <a:lnTo>
                      <a:pt x="1260" y="81"/>
                    </a:lnTo>
                    <a:lnTo>
                      <a:pt x="1188" y="232"/>
                    </a:lnTo>
                    <a:lnTo>
                      <a:pt x="1215" y="322"/>
                    </a:lnTo>
                    <a:lnTo>
                      <a:pt x="1331" y="572"/>
                    </a:lnTo>
                    <a:lnTo>
                      <a:pt x="1501" y="1072"/>
                    </a:lnTo>
                    <a:lnTo>
                      <a:pt x="1626" y="1581"/>
                    </a:lnTo>
                    <a:lnTo>
                      <a:pt x="1697" y="2090"/>
                    </a:lnTo>
                    <a:lnTo>
                      <a:pt x="1715" y="2858"/>
                    </a:lnTo>
                    <a:lnTo>
                      <a:pt x="1599" y="3894"/>
                    </a:lnTo>
                    <a:lnTo>
                      <a:pt x="1349" y="4930"/>
                    </a:lnTo>
                    <a:lnTo>
                      <a:pt x="1010" y="5974"/>
                    </a:lnTo>
                    <a:lnTo>
                      <a:pt x="411" y="7546"/>
                    </a:lnTo>
                    <a:lnTo>
                      <a:pt x="0" y="8573"/>
                    </a:lnTo>
                    <a:lnTo>
                      <a:pt x="0" y="8600"/>
                    </a:lnTo>
                    <a:lnTo>
                      <a:pt x="36" y="8627"/>
                    </a:lnTo>
                    <a:lnTo>
                      <a:pt x="54" y="8609"/>
                    </a:lnTo>
                    <a:lnTo>
                      <a:pt x="349" y="8135"/>
                    </a:lnTo>
                    <a:lnTo>
                      <a:pt x="885" y="7126"/>
                    </a:lnTo>
                    <a:lnTo>
                      <a:pt x="1340" y="6055"/>
                    </a:lnTo>
                    <a:lnTo>
                      <a:pt x="1706" y="4939"/>
                    </a:lnTo>
                    <a:lnTo>
                      <a:pt x="1956" y="3822"/>
                    </a:lnTo>
                    <a:lnTo>
                      <a:pt x="2072" y="2706"/>
                    </a:lnTo>
                    <a:lnTo>
                      <a:pt x="2045" y="1893"/>
                    </a:lnTo>
                    <a:lnTo>
                      <a:pt x="1983" y="1358"/>
                    </a:lnTo>
                    <a:lnTo>
                      <a:pt x="1867" y="840"/>
                    </a:lnTo>
                    <a:lnTo>
                      <a:pt x="1706" y="340"/>
                    </a:lnTo>
                    <a:lnTo>
                      <a:pt x="1608" y="99"/>
                    </a:lnTo>
                    <a:lnTo>
                      <a:pt x="1554" y="27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" name="Google Shape;141;p3"/>
          <p:cNvGrpSpPr/>
          <p:nvPr/>
        </p:nvGrpSpPr>
        <p:grpSpPr>
          <a:xfrm rot="-3773043">
            <a:off x="1627212" y="230696"/>
            <a:ext cx="688439" cy="697971"/>
            <a:chOff x="3817720" y="-683366"/>
            <a:chExt cx="688429" cy="697959"/>
          </a:xfrm>
        </p:grpSpPr>
        <p:sp>
          <p:nvSpPr>
            <p:cNvPr id="142" name="Google Shape;142;p3"/>
            <p:cNvSpPr/>
            <p:nvPr/>
          </p:nvSpPr>
          <p:spPr>
            <a:xfrm rot="-7081386">
              <a:off x="3899917" y="-584863"/>
              <a:ext cx="524036" cy="500955"/>
            </a:xfrm>
            <a:custGeom>
              <a:avLst/>
              <a:gdLst/>
              <a:ahLst/>
              <a:cxnLst/>
              <a:rect l="l" t="t" r="r" b="b"/>
              <a:pathLst>
                <a:path w="60234" h="57581" extrusionOk="0">
                  <a:moveTo>
                    <a:pt x="41597" y="0"/>
                  </a:moveTo>
                  <a:lnTo>
                    <a:pt x="41043" y="1000"/>
                  </a:lnTo>
                  <a:lnTo>
                    <a:pt x="39837" y="3117"/>
                  </a:lnTo>
                  <a:lnTo>
                    <a:pt x="39123" y="4197"/>
                  </a:lnTo>
                  <a:lnTo>
                    <a:pt x="38623" y="4876"/>
                  </a:lnTo>
                  <a:lnTo>
                    <a:pt x="38096" y="5492"/>
                  </a:lnTo>
                  <a:lnTo>
                    <a:pt x="37551" y="6019"/>
                  </a:lnTo>
                  <a:lnTo>
                    <a:pt x="36989" y="6439"/>
                  </a:lnTo>
                  <a:lnTo>
                    <a:pt x="36426" y="6715"/>
                  </a:lnTo>
                  <a:lnTo>
                    <a:pt x="35989" y="6814"/>
                  </a:lnTo>
                  <a:lnTo>
                    <a:pt x="35703" y="6832"/>
                  </a:lnTo>
                  <a:lnTo>
                    <a:pt x="35417" y="6796"/>
                  </a:lnTo>
                  <a:lnTo>
                    <a:pt x="35122" y="6707"/>
                  </a:lnTo>
                  <a:lnTo>
                    <a:pt x="34837" y="6564"/>
                  </a:lnTo>
                  <a:lnTo>
                    <a:pt x="34551" y="6367"/>
                  </a:lnTo>
                  <a:lnTo>
                    <a:pt x="34265" y="6108"/>
                  </a:lnTo>
                  <a:lnTo>
                    <a:pt x="33979" y="5778"/>
                  </a:lnTo>
                  <a:lnTo>
                    <a:pt x="33845" y="5590"/>
                  </a:lnTo>
                  <a:lnTo>
                    <a:pt x="33738" y="5715"/>
                  </a:lnTo>
                  <a:lnTo>
                    <a:pt x="33577" y="6144"/>
                  </a:lnTo>
                  <a:lnTo>
                    <a:pt x="33417" y="7055"/>
                  </a:lnTo>
                  <a:lnTo>
                    <a:pt x="33301" y="8519"/>
                  </a:lnTo>
                  <a:lnTo>
                    <a:pt x="33211" y="9823"/>
                  </a:lnTo>
                  <a:lnTo>
                    <a:pt x="33149" y="10234"/>
                  </a:lnTo>
                  <a:lnTo>
                    <a:pt x="32988" y="10886"/>
                  </a:lnTo>
                  <a:lnTo>
                    <a:pt x="32479" y="12600"/>
                  </a:lnTo>
                  <a:lnTo>
                    <a:pt x="31854" y="14395"/>
                  </a:lnTo>
                  <a:lnTo>
                    <a:pt x="31282" y="15869"/>
                  </a:lnTo>
                  <a:lnTo>
                    <a:pt x="31068" y="16306"/>
                  </a:lnTo>
                  <a:lnTo>
                    <a:pt x="30863" y="16681"/>
                  </a:lnTo>
                  <a:lnTo>
                    <a:pt x="30515" y="17155"/>
                  </a:lnTo>
                  <a:lnTo>
                    <a:pt x="30291" y="17324"/>
                  </a:lnTo>
                  <a:lnTo>
                    <a:pt x="30148" y="17360"/>
                  </a:lnTo>
                  <a:lnTo>
                    <a:pt x="29961" y="17324"/>
                  </a:lnTo>
                  <a:lnTo>
                    <a:pt x="29747" y="17119"/>
                  </a:lnTo>
                  <a:lnTo>
                    <a:pt x="29541" y="16806"/>
                  </a:lnTo>
                  <a:lnTo>
                    <a:pt x="29264" y="16226"/>
                  </a:lnTo>
                  <a:lnTo>
                    <a:pt x="29059" y="15869"/>
                  </a:lnTo>
                  <a:lnTo>
                    <a:pt x="28764" y="15333"/>
                  </a:lnTo>
                  <a:lnTo>
                    <a:pt x="27925" y="13681"/>
                  </a:lnTo>
                  <a:lnTo>
                    <a:pt x="26594" y="10877"/>
                  </a:lnTo>
                  <a:lnTo>
                    <a:pt x="26076" y="9805"/>
                  </a:lnTo>
                  <a:lnTo>
                    <a:pt x="25916" y="9430"/>
                  </a:lnTo>
                  <a:lnTo>
                    <a:pt x="25648" y="8555"/>
                  </a:lnTo>
                  <a:lnTo>
                    <a:pt x="25460" y="7573"/>
                  </a:lnTo>
                  <a:lnTo>
                    <a:pt x="25362" y="6519"/>
                  </a:lnTo>
                  <a:lnTo>
                    <a:pt x="25353" y="5983"/>
                  </a:lnTo>
                  <a:lnTo>
                    <a:pt x="24996" y="6385"/>
                  </a:lnTo>
                  <a:lnTo>
                    <a:pt x="24308" y="7341"/>
                  </a:lnTo>
                  <a:lnTo>
                    <a:pt x="23603" y="8287"/>
                  </a:lnTo>
                  <a:lnTo>
                    <a:pt x="23022" y="8903"/>
                  </a:lnTo>
                  <a:lnTo>
                    <a:pt x="22594" y="9234"/>
                  </a:lnTo>
                  <a:lnTo>
                    <a:pt x="22370" y="9359"/>
                  </a:lnTo>
                  <a:lnTo>
                    <a:pt x="22281" y="9394"/>
                  </a:lnTo>
                  <a:lnTo>
                    <a:pt x="22085" y="9403"/>
                  </a:lnTo>
                  <a:lnTo>
                    <a:pt x="21879" y="9332"/>
                  </a:lnTo>
                  <a:lnTo>
                    <a:pt x="21674" y="9198"/>
                  </a:lnTo>
                  <a:lnTo>
                    <a:pt x="21335" y="8885"/>
                  </a:lnTo>
                  <a:lnTo>
                    <a:pt x="20879" y="8314"/>
                  </a:lnTo>
                  <a:lnTo>
                    <a:pt x="20191" y="7242"/>
                  </a:lnTo>
                  <a:lnTo>
                    <a:pt x="19388" y="5742"/>
                  </a:lnTo>
                  <a:lnTo>
                    <a:pt x="19084" y="5144"/>
                  </a:lnTo>
                  <a:lnTo>
                    <a:pt x="18959" y="5546"/>
                  </a:lnTo>
                  <a:lnTo>
                    <a:pt x="18700" y="6215"/>
                  </a:lnTo>
                  <a:lnTo>
                    <a:pt x="18441" y="6742"/>
                  </a:lnTo>
                  <a:lnTo>
                    <a:pt x="18173" y="7144"/>
                  </a:lnTo>
                  <a:lnTo>
                    <a:pt x="17870" y="7412"/>
                  </a:lnTo>
                  <a:lnTo>
                    <a:pt x="17539" y="7564"/>
                  </a:lnTo>
                  <a:lnTo>
                    <a:pt x="17164" y="7591"/>
                  </a:lnTo>
                  <a:lnTo>
                    <a:pt x="16736" y="7510"/>
                  </a:lnTo>
                  <a:lnTo>
                    <a:pt x="16494" y="7421"/>
                  </a:lnTo>
                  <a:lnTo>
                    <a:pt x="16227" y="7314"/>
                  </a:lnTo>
                  <a:lnTo>
                    <a:pt x="15673" y="7019"/>
                  </a:lnTo>
                  <a:lnTo>
                    <a:pt x="15110" y="6644"/>
                  </a:lnTo>
                  <a:lnTo>
                    <a:pt x="14566" y="6224"/>
                  </a:lnTo>
                  <a:lnTo>
                    <a:pt x="13771" y="5519"/>
                  </a:lnTo>
                  <a:lnTo>
                    <a:pt x="12833" y="4501"/>
                  </a:lnTo>
                  <a:lnTo>
                    <a:pt x="12449" y="4010"/>
                  </a:lnTo>
                  <a:lnTo>
                    <a:pt x="12458" y="4072"/>
                  </a:lnTo>
                  <a:lnTo>
                    <a:pt x="12485" y="4161"/>
                  </a:lnTo>
                  <a:lnTo>
                    <a:pt x="12467" y="4117"/>
                  </a:lnTo>
                  <a:lnTo>
                    <a:pt x="12449" y="4081"/>
                  </a:lnTo>
                  <a:lnTo>
                    <a:pt x="12547" y="4787"/>
                  </a:lnTo>
                  <a:lnTo>
                    <a:pt x="12824" y="6126"/>
                  </a:lnTo>
                  <a:lnTo>
                    <a:pt x="13128" y="7385"/>
                  </a:lnTo>
                  <a:lnTo>
                    <a:pt x="13369" y="8564"/>
                  </a:lnTo>
                  <a:lnTo>
                    <a:pt x="13440" y="9127"/>
                  </a:lnTo>
                  <a:lnTo>
                    <a:pt x="13458" y="9511"/>
                  </a:lnTo>
                  <a:lnTo>
                    <a:pt x="13414" y="9939"/>
                  </a:lnTo>
                  <a:lnTo>
                    <a:pt x="13351" y="10162"/>
                  </a:lnTo>
                  <a:lnTo>
                    <a:pt x="13253" y="10341"/>
                  </a:lnTo>
                  <a:lnTo>
                    <a:pt x="13128" y="10466"/>
                  </a:lnTo>
                  <a:lnTo>
                    <a:pt x="12896" y="10600"/>
                  </a:lnTo>
                  <a:lnTo>
                    <a:pt x="12512" y="10680"/>
                  </a:lnTo>
                  <a:lnTo>
                    <a:pt x="12056" y="10689"/>
                  </a:lnTo>
                  <a:lnTo>
                    <a:pt x="11556" y="10671"/>
                  </a:lnTo>
                  <a:lnTo>
                    <a:pt x="11011" y="10689"/>
                  </a:lnTo>
                  <a:lnTo>
                    <a:pt x="10735" y="10725"/>
                  </a:lnTo>
                  <a:lnTo>
                    <a:pt x="11145" y="11430"/>
                  </a:lnTo>
                  <a:lnTo>
                    <a:pt x="11878" y="12565"/>
                  </a:lnTo>
                  <a:lnTo>
                    <a:pt x="12297" y="13315"/>
                  </a:lnTo>
                  <a:lnTo>
                    <a:pt x="12449" y="13672"/>
                  </a:lnTo>
                  <a:lnTo>
                    <a:pt x="12610" y="14056"/>
                  </a:lnTo>
                  <a:lnTo>
                    <a:pt x="12985" y="14860"/>
                  </a:lnTo>
                  <a:lnTo>
                    <a:pt x="13226" y="15458"/>
                  </a:lnTo>
                  <a:lnTo>
                    <a:pt x="13396" y="16047"/>
                  </a:lnTo>
                  <a:lnTo>
                    <a:pt x="13440" y="16458"/>
                  </a:lnTo>
                  <a:lnTo>
                    <a:pt x="13431" y="16717"/>
                  </a:lnTo>
                  <a:lnTo>
                    <a:pt x="13369" y="16949"/>
                  </a:lnTo>
                  <a:lnTo>
                    <a:pt x="13262" y="17155"/>
                  </a:lnTo>
                  <a:lnTo>
                    <a:pt x="13092" y="17315"/>
                  </a:lnTo>
                  <a:lnTo>
                    <a:pt x="12860" y="17449"/>
                  </a:lnTo>
                  <a:lnTo>
                    <a:pt x="12708" y="17494"/>
                  </a:lnTo>
                  <a:lnTo>
                    <a:pt x="12235" y="17601"/>
                  </a:lnTo>
                  <a:lnTo>
                    <a:pt x="11199" y="17735"/>
                  </a:lnTo>
                  <a:lnTo>
                    <a:pt x="10083" y="17851"/>
                  </a:lnTo>
                  <a:lnTo>
                    <a:pt x="9190" y="18030"/>
                  </a:lnTo>
                  <a:lnTo>
                    <a:pt x="8591" y="18208"/>
                  </a:lnTo>
                  <a:lnTo>
                    <a:pt x="8288" y="18324"/>
                  </a:lnTo>
                  <a:lnTo>
                    <a:pt x="8520" y="18494"/>
                  </a:lnTo>
                  <a:lnTo>
                    <a:pt x="9083" y="18860"/>
                  </a:lnTo>
                  <a:lnTo>
                    <a:pt x="10065" y="19414"/>
                  </a:lnTo>
                  <a:lnTo>
                    <a:pt x="11485" y="20155"/>
                  </a:lnTo>
                  <a:lnTo>
                    <a:pt x="12797" y="20869"/>
                  </a:lnTo>
                  <a:lnTo>
                    <a:pt x="13306" y="21209"/>
                  </a:lnTo>
                  <a:lnTo>
                    <a:pt x="13619" y="21432"/>
                  </a:lnTo>
                  <a:lnTo>
                    <a:pt x="14369" y="22066"/>
                  </a:lnTo>
                  <a:lnTo>
                    <a:pt x="15209" y="22843"/>
                  </a:lnTo>
                  <a:lnTo>
                    <a:pt x="16066" y="23736"/>
                  </a:lnTo>
                  <a:lnTo>
                    <a:pt x="16878" y="24674"/>
                  </a:lnTo>
                  <a:lnTo>
                    <a:pt x="17593" y="25611"/>
                  </a:lnTo>
                  <a:lnTo>
                    <a:pt x="18138" y="26495"/>
                  </a:lnTo>
                  <a:lnTo>
                    <a:pt x="18388" y="27094"/>
                  </a:lnTo>
                  <a:lnTo>
                    <a:pt x="18477" y="27442"/>
                  </a:lnTo>
                  <a:lnTo>
                    <a:pt x="18486" y="27603"/>
                  </a:lnTo>
                  <a:lnTo>
                    <a:pt x="18459" y="27701"/>
                  </a:lnTo>
                  <a:lnTo>
                    <a:pt x="18280" y="27853"/>
                  </a:lnTo>
                  <a:lnTo>
                    <a:pt x="17995" y="27942"/>
                  </a:lnTo>
                  <a:lnTo>
                    <a:pt x="17629" y="27995"/>
                  </a:lnTo>
                  <a:lnTo>
                    <a:pt x="16557" y="28004"/>
                  </a:lnTo>
                  <a:lnTo>
                    <a:pt x="15869" y="27969"/>
                  </a:lnTo>
                  <a:lnTo>
                    <a:pt x="15414" y="27942"/>
                  </a:lnTo>
                  <a:lnTo>
                    <a:pt x="14119" y="27754"/>
                  </a:lnTo>
                  <a:lnTo>
                    <a:pt x="11967" y="27370"/>
                  </a:lnTo>
                  <a:lnTo>
                    <a:pt x="11011" y="27174"/>
                  </a:lnTo>
                  <a:lnTo>
                    <a:pt x="10243" y="26986"/>
                  </a:lnTo>
                  <a:lnTo>
                    <a:pt x="8743" y="26522"/>
                  </a:lnTo>
                  <a:lnTo>
                    <a:pt x="7841" y="26201"/>
                  </a:lnTo>
                  <a:lnTo>
                    <a:pt x="7493" y="26049"/>
                  </a:lnTo>
                  <a:lnTo>
                    <a:pt x="7698" y="26504"/>
                  </a:lnTo>
                  <a:lnTo>
                    <a:pt x="7940" y="27129"/>
                  </a:lnTo>
                  <a:lnTo>
                    <a:pt x="8038" y="27513"/>
                  </a:lnTo>
                  <a:lnTo>
                    <a:pt x="8056" y="27879"/>
                  </a:lnTo>
                  <a:lnTo>
                    <a:pt x="7975" y="28237"/>
                  </a:lnTo>
                  <a:lnTo>
                    <a:pt x="7788" y="28585"/>
                  </a:lnTo>
                  <a:lnTo>
                    <a:pt x="7457" y="28933"/>
                  </a:lnTo>
                  <a:lnTo>
                    <a:pt x="7234" y="29103"/>
                  </a:lnTo>
                  <a:lnTo>
                    <a:pt x="7073" y="29210"/>
                  </a:lnTo>
                  <a:lnTo>
                    <a:pt x="6680" y="29353"/>
                  </a:lnTo>
                  <a:lnTo>
                    <a:pt x="5975" y="29487"/>
                  </a:lnTo>
                  <a:lnTo>
                    <a:pt x="4903" y="29594"/>
                  </a:lnTo>
                  <a:lnTo>
                    <a:pt x="4135" y="29692"/>
                  </a:lnTo>
                  <a:lnTo>
                    <a:pt x="3689" y="29799"/>
                  </a:lnTo>
                  <a:lnTo>
                    <a:pt x="3492" y="29871"/>
                  </a:lnTo>
                  <a:lnTo>
                    <a:pt x="3859" y="30005"/>
                  </a:lnTo>
                  <a:lnTo>
                    <a:pt x="4341" y="30273"/>
                  </a:lnTo>
                  <a:lnTo>
                    <a:pt x="4528" y="30487"/>
                  </a:lnTo>
                  <a:lnTo>
                    <a:pt x="4600" y="30630"/>
                  </a:lnTo>
                  <a:lnTo>
                    <a:pt x="4609" y="30844"/>
                  </a:lnTo>
                  <a:lnTo>
                    <a:pt x="4466" y="31112"/>
                  </a:lnTo>
                  <a:lnTo>
                    <a:pt x="4198" y="31353"/>
                  </a:lnTo>
                  <a:lnTo>
                    <a:pt x="3850" y="31559"/>
                  </a:lnTo>
                  <a:lnTo>
                    <a:pt x="3448" y="31710"/>
                  </a:lnTo>
                  <a:lnTo>
                    <a:pt x="3233" y="31764"/>
                  </a:lnTo>
                  <a:lnTo>
                    <a:pt x="2885" y="31835"/>
                  </a:lnTo>
                  <a:lnTo>
                    <a:pt x="2064" y="31951"/>
                  </a:lnTo>
                  <a:lnTo>
                    <a:pt x="1197" y="31987"/>
                  </a:lnTo>
                  <a:lnTo>
                    <a:pt x="563" y="31943"/>
                  </a:lnTo>
                  <a:lnTo>
                    <a:pt x="179" y="31871"/>
                  </a:lnTo>
                  <a:lnTo>
                    <a:pt x="1" y="31818"/>
                  </a:lnTo>
                  <a:lnTo>
                    <a:pt x="269" y="32210"/>
                  </a:lnTo>
                  <a:lnTo>
                    <a:pt x="930" y="32969"/>
                  </a:lnTo>
                  <a:lnTo>
                    <a:pt x="1662" y="33666"/>
                  </a:lnTo>
                  <a:lnTo>
                    <a:pt x="2439" y="34309"/>
                  </a:lnTo>
                  <a:lnTo>
                    <a:pt x="2823" y="34604"/>
                  </a:lnTo>
                  <a:lnTo>
                    <a:pt x="3216" y="34836"/>
                  </a:lnTo>
                  <a:lnTo>
                    <a:pt x="4037" y="35309"/>
                  </a:lnTo>
                  <a:lnTo>
                    <a:pt x="4350" y="35622"/>
                  </a:lnTo>
                  <a:lnTo>
                    <a:pt x="4475" y="35863"/>
                  </a:lnTo>
                  <a:lnTo>
                    <a:pt x="4502" y="35997"/>
                  </a:lnTo>
                  <a:lnTo>
                    <a:pt x="4519" y="36113"/>
                  </a:lnTo>
                  <a:lnTo>
                    <a:pt x="4484" y="36318"/>
                  </a:lnTo>
                  <a:lnTo>
                    <a:pt x="4376" y="36497"/>
                  </a:lnTo>
                  <a:lnTo>
                    <a:pt x="4198" y="36658"/>
                  </a:lnTo>
                  <a:lnTo>
                    <a:pt x="3805" y="36899"/>
                  </a:lnTo>
                  <a:lnTo>
                    <a:pt x="3010" y="37274"/>
                  </a:lnTo>
                  <a:lnTo>
                    <a:pt x="2483" y="37506"/>
                  </a:lnTo>
                  <a:lnTo>
                    <a:pt x="2635" y="37586"/>
                  </a:lnTo>
                  <a:lnTo>
                    <a:pt x="2974" y="37711"/>
                  </a:lnTo>
                  <a:lnTo>
                    <a:pt x="3519" y="37836"/>
                  </a:lnTo>
                  <a:lnTo>
                    <a:pt x="4725" y="37961"/>
                  </a:lnTo>
                  <a:lnTo>
                    <a:pt x="5921" y="38068"/>
                  </a:lnTo>
                  <a:lnTo>
                    <a:pt x="6457" y="38193"/>
                  </a:lnTo>
                  <a:lnTo>
                    <a:pt x="6770" y="38310"/>
                  </a:lnTo>
                  <a:lnTo>
                    <a:pt x="7055" y="38461"/>
                  </a:lnTo>
                  <a:lnTo>
                    <a:pt x="7297" y="38667"/>
                  </a:lnTo>
                  <a:lnTo>
                    <a:pt x="7484" y="38926"/>
                  </a:lnTo>
                  <a:lnTo>
                    <a:pt x="7609" y="39247"/>
                  </a:lnTo>
                  <a:lnTo>
                    <a:pt x="7654" y="39435"/>
                  </a:lnTo>
                  <a:lnTo>
                    <a:pt x="7672" y="39613"/>
                  </a:lnTo>
                  <a:lnTo>
                    <a:pt x="7627" y="39962"/>
                  </a:lnTo>
                  <a:lnTo>
                    <a:pt x="7493" y="40283"/>
                  </a:lnTo>
                  <a:lnTo>
                    <a:pt x="7323" y="40542"/>
                  </a:lnTo>
                  <a:lnTo>
                    <a:pt x="7234" y="40649"/>
                  </a:lnTo>
                  <a:lnTo>
                    <a:pt x="6546" y="41355"/>
                  </a:lnTo>
                  <a:lnTo>
                    <a:pt x="5403" y="42391"/>
                  </a:lnTo>
                  <a:lnTo>
                    <a:pt x="4609" y="43025"/>
                  </a:lnTo>
                  <a:lnTo>
                    <a:pt x="6332" y="42873"/>
                  </a:lnTo>
                  <a:lnTo>
                    <a:pt x="8770" y="42748"/>
                  </a:lnTo>
                  <a:lnTo>
                    <a:pt x="10324" y="42792"/>
                  </a:lnTo>
                  <a:lnTo>
                    <a:pt x="11092" y="42873"/>
                  </a:lnTo>
                  <a:lnTo>
                    <a:pt x="12056" y="42998"/>
                  </a:lnTo>
                  <a:lnTo>
                    <a:pt x="13494" y="43239"/>
                  </a:lnTo>
                  <a:lnTo>
                    <a:pt x="14423" y="43480"/>
                  </a:lnTo>
                  <a:lnTo>
                    <a:pt x="14887" y="43650"/>
                  </a:lnTo>
                  <a:lnTo>
                    <a:pt x="15101" y="43748"/>
                  </a:lnTo>
                  <a:lnTo>
                    <a:pt x="15414" y="43989"/>
                  </a:lnTo>
                  <a:lnTo>
                    <a:pt x="15601" y="44284"/>
                  </a:lnTo>
                  <a:lnTo>
                    <a:pt x="15673" y="44614"/>
                  </a:lnTo>
                  <a:lnTo>
                    <a:pt x="15628" y="44989"/>
                  </a:lnTo>
                  <a:lnTo>
                    <a:pt x="15503" y="45382"/>
                  </a:lnTo>
                  <a:lnTo>
                    <a:pt x="15298" y="45793"/>
                  </a:lnTo>
                  <a:lnTo>
                    <a:pt x="15021" y="46221"/>
                  </a:lnTo>
                  <a:lnTo>
                    <a:pt x="14530" y="46847"/>
                  </a:lnTo>
                  <a:lnTo>
                    <a:pt x="13771" y="47632"/>
                  </a:lnTo>
                  <a:lnTo>
                    <a:pt x="12994" y="48293"/>
                  </a:lnTo>
                  <a:lnTo>
                    <a:pt x="12315" y="48758"/>
                  </a:lnTo>
                  <a:lnTo>
                    <a:pt x="12056" y="48883"/>
                  </a:lnTo>
                  <a:lnTo>
                    <a:pt x="12387" y="48999"/>
                  </a:lnTo>
                  <a:lnTo>
                    <a:pt x="12735" y="49195"/>
                  </a:lnTo>
                  <a:lnTo>
                    <a:pt x="12896" y="49356"/>
                  </a:lnTo>
                  <a:lnTo>
                    <a:pt x="13003" y="49535"/>
                  </a:lnTo>
                  <a:lnTo>
                    <a:pt x="13039" y="49758"/>
                  </a:lnTo>
                  <a:lnTo>
                    <a:pt x="13021" y="50017"/>
                  </a:lnTo>
                  <a:lnTo>
                    <a:pt x="12940" y="50320"/>
                  </a:lnTo>
                  <a:lnTo>
                    <a:pt x="12699" y="50883"/>
                  </a:lnTo>
                  <a:lnTo>
                    <a:pt x="12154" y="51874"/>
                  </a:lnTo>
                  <a:lnTo>
                    <a:pt x="10878" y="53910"/>
                  </a:lnTo>
                  <a:lnTo>
                    <a:pt x="9627" y="55866"/>
                  </a:lnTo>
                  <a:lnTo>
                    <a:pt x="10217" y="55553"/>
                  </a:lnTo>
                  <a:lnTo>
                    <a:pt x="11610" y="54857"/>
                  </a:lnTo>
                  <a:lnTo>
                    <a:pt x="12637" y="54419"/>
                  </a:lnTo>
                  <a:lnTo>
                    <a:pt x="13405" y="54178"/>
                  </a:lnTo>
                  <a:lnTo>
                    <a:pt x="13896" y="54080"/>
                  </a:lnTo>
                  <a:lnTo>
                    <a:pt x="14351" y="54035"/>
                  </a:lnTo>
                  <a:lnTo>
                    <a:pt x="14762" y="54071"/>
                  </a:lnTo>
                  <a:lnTo>
                    <a:pt x="15110" y="54196"/>
                  </a:lnTo>
                  <a:lnTo>
                    <a:pt x="15396" y="54419"/>
                  </a:lnTo>
                  <a:lnTo>
                    <a:pt x="15593" y="54750"/>
                  </a:lnTo>
                  <a:lnTo>
                    <a:pt x="15700" y="55205"/>
                  </a:lnTo>
                  <a:lnTo>
                    <a:pt x="15718" y="55491"/>
                  </a:lnTo>
                  <a:lnTo>
                    <a:pt x="15780" y="55428"/>
                  </a:lnTo>
                  <a:lnTo>
                    <a:pt x="16459" y="54794"/>
                  </a:lnTo>
                  <a:lnTo>
                    <a:pt x="17236" y="54223"/>
                  </a:lnTo>
                  <a:lnTo>
                    <a:pt x="17798" y="53919"/>
                  </a:lnTo>
                  <a:lnTo>
                    <a:pt x="18218" y="53785"/>
                  </a:lnTo>
                  <a:lnTo>
                    <a:pt x="18495" y="53749"/>
                  </a:lnTo>
                  <a:lnTo>
                    <a:pt x="18754" y="53767"/>
                  </a:lnTo>
                  <a:lnTo>
                    <a:pt x="18995" y="53857"/>
                  </a:lnTo>
                  <a:lnTo>
                    <a:pt x="19111" y="53937"/>
                  </a:lnTo>
                  <a:lnTo>
                    <a:pt x="19298" y="54089"/>
                  </a:lnTo>
                  <a:lnTo>
                    <a:pt x="19593" y="54455"/>
                  </a:lnTo>
                  <a:lnTo>
                    <a:pt x="19781" y="54892"/>
                  </a:lnTo>
                  <a:lnTo>
                    <a:pt x="19888" y="55357"/>
                  </a:lnTo>
                  <a:lnTo>
                    <a:pt x="19941" y="56098"/>
                  </a:lnTo>
                  <a:lnTo>
                    <a:pt x="19861" y="57080"/>
                  </a:lnTo>
                  <a:lnTo>
                    <a:pt x="19799" y="57500"/>
                  </a:lnTo>
                  <a:lnTo>
                    <a:pt x="20602" y="56812"/>
                  </a:lnTo>
                  <a:lnTo>
                    <a:pt x="21727" y="55768"/>
                  </a:lnTo>
                  <a:lnTo>
                    <a:pt x="22451" y="54955"/>
                  </a:lnTo>
                  <a:lnTo>
                    <a:pt x="24183" y="53098"/>
                  </a:lnTo>
                  <a:lnTo>
                    <a:pt x="24906" y="52392"/>
                  </a:lnTo>
                  <a:lnTo>
                    <a:pt x="25603" y="51794"/>
                  </a:lnTo>
                  <a:lnTo>
                    <a:pt x="26228" y="51356"/>
                  </a:lnTo>
                  <a:lnTo>
                    <a:pt x="26496" y="51231"/>
                  </a:lnTo>
                  <a:lnTo>
                    <a:pt x="26800" y="51124"/>
                  </a:lnTo>
                  <a:lnTo>
                    <a:pt x="27201" y="51053"/>
                  </a:lnTo>
                  <a:lnTo>
                    <a:pt x="27443" y="51070"/>
                  </a:lnTo>
                  <a:lnTo>
                    <a:pt x="27675" y="51124"/>
                  </a:lnTo>
                  <a:lnTo>
                    <a:pt x="27898" y="51231"/>
                  </a:lnTo>
                  <a:lnTo>
                    <a:pt x="28220" y="51481"/>
                  </a:lnTo>
                  <a:lnTo>
                    <a:pt x="28452" y="51713"/>
                  </a:lnTo>
                  <a:lnTo>
                    <a:pt x="28559" y="51856"/>
                  </a:lnTo>
                  <a:lnTo>
                    <a:pt x="28854" y="52365"/>
                  </a:lnTo>
                  <a:lnTo>
                    <a:pt x="29389" y="53473"/>
                  </a:lnTo>
                  <a:lnTo>
                    <a:pt x="29925" y="54839"/>
                  </a:lnTo>
                  <a:lnTo>
                    <a:pt x="30229" y="55750"/>
                  </a:lnTo>
                  <a:lnTo>
                    <a:pt x="30461" y="56598"/>
                  </a:lnTo>
                  <a:lnTo>
                    <a:pt x="30586" y="57304"/>
                  </a:lnTo>
                  <a:lnTo>
                    <a:pt x="30586" y="57580"/>
                  </a:lnTo>
                  <a:lnTo>
                    <a:pt x="30729" y="57295"/>
                  </a:lnTo>
                  <a:lnTo>
                    <a:pt x="30979" y="56714"/>
                  </a:lnTo>
                  <a:lnTo>
                    <a:pt x="31274" y="55821"/>
                  </a:lnTo>
                  <a:lnTo>
                    <a:pt x="31738" y="53999"/>
                  </a:lnTo>
                  <a:lnTo>
                    <a:pt x="32068" y="52803"/>
                  </a:lnTo>
                  <a:lnTo>
                    <a:pt x="32149" y="52472"/>
                  </a:lnTo>
                  <a:lnTo>
                    <a:pt x="32363" y="51740"/>
                  </a:lnTo>
                  <a:lnTo>
                    <a:pt x="32559" y="51240"/>
                  </a:lnTo>
                  <a:lnTo>
                    <a:pt x="32756" y="50928"/>
                  </a:lnTo>
                  <a:lnTo>
                    <a:pt x="32908" y="50758"/>
                  </a:lnTo>
                  <a:lnTo>
                    <a:pt x="33086" y="50633"/>
                  </a:lnTo>
                  <a:lnTo>
                    <a:pt x="33292" y="50561"/>
                  </a:lnTo>
                  <a:lnTo>
                    <a:pt x="33515" y="50561"/>
                  </a:lnTo>
                  <a:lnTo>
                    <a:pt x="33765" y="50642"/>
                  </a:lnTo>
                  <a:lnTo>
                    <a:pt x="34051" y="50803"/>
                  </a:lnTo>
                  <a:lnTo>
                    <a:pt x="34372" y="51062"/>
                  </a:lnTo>
                  <a:lnTo>
                    <a:pt x="34542" y="51240"/>
                  </a:lnTo>
                  <a:lnTo>
                    <a:pt x="34587" y="50999"/>
                  </a:lnTo>
                  <a:lnTo>
                    <a:pt x="34613" y="50490"/>
                  </a:lnTo>
                  <a:lnTo>
                    <a:pt x="34569" y="49686"/>
                  </a:lnTo>
                  <a:lnTo>
                    <a:pt x="34488" y="48588"/>
                  </a:lnTo>
                  <a:lnTo>
                    <a:pt x="34533" y="47802"/>
                  </a:lnTo>
                  <a:lnTo>
                    <a:pt x="34649" y="47311"/>
                  </a:lnTo>
                  <a:lnTo>
                    <a:pt x="34756" y="47088"/>
                  </a:lnTo>
                  <a:lnTo>
                    <a:pt x="34881" y="46873"/>
                  </a:lnTo>
                  <a:lnTo>
                    <a:pt x="35087" y="46677"/>
                  </a:lnTo>
                  <a:lnTo>
                    <a:pt x="35247" y="46597"/>
                  </a:lnTo>
                  <a:lnTo>
                    <a:pt x="35489" y="46552"/>
                  </a:lnTo>
                  <a:lnTo>
                    <a:pt x="35837" y="46623"/>
                  </a:lnTo>
                  <a:lnTo>
                    <a:pt x="36185" y="46811"/>
                  </a:lnTo>
                  <a:lnTo>
                    <a:pt x="36533" y="47070"/>
                  </a:lnTo>
                  <a:lnTo>
                    <a:pt x="37016" y="47543"/>
                  </a:lnTo>
                  <a:lnTo>
                    <a:pt x="37266" y="47865"/>
                  </a:lnTo>
                  <a:lnTo>
                    <a:pt x="37283" y="47248"/>
                  </a:lnTo>
                  <a:lnTo>
                    <a:pt x="37310" y="46123"/>
                  </a:lnTo>
                  <a:lnTo>
                    <a:pt x="37221" y="45230"/>
                  </a:lnTo>
                  <a:lnTo>
                    <a:pt x="37069" y="44561"/>
                  </a:lnTo>
                  <a:lnTo>
                    <a:pt x="36828" y="43801"/>
                  </a:lnTo>
                  <a:lnTo>
                    <a:pt x="36462" y="42908"/>
                  </a:lnTo>
                  <a:lnTo>
                    <a:pt x="36221" y="42408"/>
                  </a:lnTo>
                  <a:lnTo>
                    <a:pt x="35935" y="41712"/>
                  </a:lnTo>
                  <a:lnTo>
                    <a:pt x="35542" y="40739"/>
                  </a:lnTo>
                  <a:lnTo>
                    <a:pt x="35730" y="40899"/>
                  </a:lnTo>
                  <a:lnTo>
                    <a:pt x="36364" y="41364"/>
                  </a:lnTo>
                  <a:lnTo>
                    <a:pt x="37676" y="42248"/>
                  </a:lnTo>
                  <a:lnTo>
                    <a:pt x="39748" y="43507"/>
                  </a:lnTo>
                  <a:lnTo>
                    <a:pt x="41105" y="44248"/>
                  </a:lnTo>
                  <a:lnTo>
                    <a:pt x="41766" y="44552"/>
                  </a:lnTo>
                  <a:lnTo>
                    <a:pt x="41981" y="44605"/>
                  </a:lnTo>
                  <a:lnTo>
                    <a:pt x="41793" y="44096"/>
                  </a:lnTo>
                  <a:lnTo>
                    <a:pt x="41543" y="43355"/>
                  </a:lnTo>
                  <a:lnTo>
                    <a:pt x="41436" y="42900"/>
                  </a:lnTo>
                  <a:lnTo>
                    <a:pt x="41409" y="42498"/>
                  </a:lnTo>
                  <a:lnTo>
                    <a:pt x="41489" y="42149"/>
                  </a:lnTo>
                  <a:lnTo>
                    <a:pt x="41650" y="41944"/>
                  </a:lnTo>
                  <a:lnTo>
                    <a:pt x="41802" y="41828"/>
                  </a:lnTo>
                  <a:lnTo>
                    <a:pt x="42106" y="41703"/>
                  </a:lnTo>
                  <a:lnTo>
                    <a:pt x="42382" y="41649"/>
                  </a:lnTo>
                  <a:lnTo>
                    <a:pt x="42588" y="41632"/>
                  </a:lnTo>
                  <a:lnTo>
                    <a:pt x="42918" y="41623"/>
                  </a:lnTo>
                  <a:lnTo>
                    <a:pt x="43213" y="41685"/>
                  </a:lnTo>
                  <a:lnTo>
                    <a:pt x="43508" y="41819"/>
                  </a:lnTo>
                  <a:lnTo>
                    <a:pt x="44061" y="42203"/>
                  </a:lnTo>
                  <a:lnTo>
                    <a:pt x="45294" y="43141"/>
                  </a:lnTo>
                  <a:lnTo>
                    <a:pt x="46276" y="43855"/>
                  </a:lnTo>
                  <a:lnTo>
                    <a:pt x="46329" y="43525"/>
                  </a:lnTo>
                  <a:lnTo>
                    <a:pt x="46517" y="42971"/>
                  </a:lnTo>
                  <a:lnTo>
                    <a:pt x="46776" y="42525"/>
                  </a:lnTo>
                  <a:lnTo>
                    <a:pt x="47097" y="42176"/>
                  </a:lnTo>
                  <a:lnTo>
                    <a:pt x="47490" y="41926"/>
                  </a:lnTo>
                  <a:lnTo>
                    <a:pt x="47928" y="41748"/>
                  </a:lnTo>
                  <a:lnTo>
                    <a:pt x="48410" y="41632"/>
                  </a:lnTo>
                  <a:lnTo>
                    <a:pt x="48928" y="41560"/>
                  </a:lnTo>
                  <a:lnTo>
                    <a:pt x="50312" y="41533"/>
                  </a:lnTo>
                  <a:lnTo>
                    <a:pt x="52009" y="41560"/>
                  </a:lnTo>
                  <a:lnTo>
                    <a:pt x="52813" y="41489"/>
                  </a:lnTo>
                  <a:lnTo>
                    <a:pt x="53304" y="41390"/>
                  </a:lnTo>
                  <a:lnTo>
                    <a:pt x="53536" y="41310"/>
                  </a:lnTo>
                  <a:lnTo>
                    <a:pt x="53054" y="40837"/>
                  </a:lnTo>
                  <a:lnTo>
                    <a:pt x="52071" y="39988"/>
                  </a:lnTo>
                  <a:lnTo>
                    <a:pt x="51098" y="39256"/>
                  </a:lnTo>
                  <a:lnTo>
                    <a:pt x="50169" y="38622"/>
                  </a:lnTo>
                  <a:lnTo>
                    <a:pt x="48919" y="37863"/>
                  </a:lnTo>
                  <a:lnTo>
                    <a:pt x="47740" y="37184"/>
                  </a:lnTo>
                  <a:lnTo>
                    <a:pt x="47473" y="36988"/>
                  </a:lnTo>
                  <a:lnTo>
                    <a:pt x="47222" y="36774"/>
                  </a:lnTo>
                  <a:lnTo>
                    <a:pt x="46838" y="36425"/>
                  </a:lnTo>
                  <a:lnTo>
                    <a:pt x="46713" y="36175"/>
                  </a:lnTo>
                  <a:lnTo>
                    <a:pt x="46713" y="36015"/>
                  </a:lnTo>
                  <a:lnTo>
                    <a:pt x="46794" y="35836"/>
                  </a:lnTo>
                  <a:lnTo>
                    <a:pt x="46990" y="35648"/>
                  </a:lnTo>
                  <a:lnTo>
                    <a:pt x="47133" y="35541"/>
                  </a:lnTo>
                  <a:lnTo>
                    <a:pt x="47410" y="35345"/>
                  </a:lnTo>
                  <a:lnTo>
                    <a:pt x="48267" y="34836"/>
                  </a:lnTo>
                  <a:lnTo>
                    <a:pt x="49991" y="33880"/>
                  </a:lnTo>
                  <a:lnTo>
                    <a:pt x="52634" y="32523"/>
                  </a:lnTo>
                  <a:lnTo>
                    <a:pt x="54349" y="31737"/>
                  </a:lnTo>
                  <a:lnTo>
                    <a:pt x="55179" y="31407"/>
                  </a:lnTo>
                  <a:lnTo>
                    <a:pt x="55447" y="31326"/>
                  </a:lnTo>
                  <a:lnTo>
                    <a:pt x="54759" y="30916"/>
                  </a:lnTo>
                  <a:lnTo>
                    <a:pt x="53938" y="30362"/>
                  </a:lnTo>
                  <a:lnTo>
                    <a:pt x="53500" y="30005"/>
                  </a:lnTo>
                  <a:lnTo>
                    <a:pt x="53152" y="29674"/>
                  </a:lnTo>
                  <a:lnTo>
                    <a:pt x="52884" y="29353"/>
                  </a:lnTo>
                  <a:lnTo>
                    <a:pt x="52714" y="29049"/>
                  </a:lnTo>
                  <a:lnTo>
                    <a:pt x="52616" y="28746"/>
                  </a:lnTo>
                  <a:lnTo>
                    <a:pt x="52598" y="28451"/>
                  </a:lnTo>
                  <a:lnTo>
                    <a:pt x="52670" y="28156"/>
                  </a:lnTo>
                  <a:lnTo>
                    <a:pt x="52804" y="27862"/>
                  </a:lnTo>
                  <a:lnTo>
                    <a:pt x="53018" y="27567"/>
                  </a:lnTo>
                  <a:lnTo>
                    <a:pt x="53465" y="27102"/>
                  </a:lnTo>
                  <a:lnTo>
                    <a:pt x="54295" y="26451"/>
                  </a:lnTo>
                  <a:lnTo>
                    <a:pt x="54822" y="26102"/>
                  </a:lnTo>
                  <a:lnTo>
                    <a:pt x="55054" y="25959"/>
                  </a:lnTo>
                  <a:lnTo>
                    <a:pt x="55733" y="25647"/>
                  </a:lnTo>
                  <a:lnTo>
                    <a:pt x="56903" y="25165"/>
                  </a:lnTo>
                  <a:lnTo>
                    <a:pt x="57465" y="24897"/>
                  </a:lnTo>
                  <a:lnTo>
                    <a:pt x="57072" y="24700"/>
                  </a:lnTo>
                  <a:lnTo>
                    <a:pt x="56492" y="24307"/>
                  </a:lnTo>
                  <a:lnTo>
                    <a:pt x="56152" y="23932"/>
                  </a:lnTo>
                  <a:lnTo>
                    <a:pt x="56036" y="23656"/>
                  </a:lnTo>
                  <a:lnTo>
                    <a:pt x="56010" y="23477"/>
                  </a:lnTo>
                  <a:lnTo>
                    <a:pt x="56045" y="23209"/>
                  </a:lnTo>
                  <a:lnTo>
                    <a:pt x="56233" y="22870"/>
                  </a:lnTo>
                  <a:lnTo>
                    <a:pt x="56536" y="22530"/>
                  </a:lnTo>
                  <a:lnTo>
                    <a:pt x="56929" y="22191"/>
                  </a:lnTo>
                  <a:lnTo>
                    <a:pt x="57635" y="21691"/>
                  </a:lnTo>
                  <a:lnTo>
                    <a:pt x="58662" y="21012"/>
                  </a:lnTo>
                  <a:lnTo>
                    <a:pt x="59358" y="20485"/>
                  </a:lnTo>
                  <a:lnTo>
                    <a:pt x="59742" y="20128"/>
                  </a:lnTo>
                  <a:lnTo>
                    <a:pt x="60028" y="19753"/>
                  </a:lnTo>
                  <a:lnTo>
                    <a:pt x="60189" y="19369"/>
                  </a:lnTo>
                  <a:lnTo>
                    <a:pt x="60207" y="19173"/>
                  </a:lnTo>
                  <a:lnTo>
                    <a:pt x="60216" y="19155"/>
                  </a:lnTo>
                  <a:lnTo>
                    <a:pt x="60233" y="19146"/>
                  </a:lnTo>
                  <a:lnTo>
                    <a:pt x="59805" y="19351"/>
                  </a:lnTo>
                  <a:lnTo>
                    <a:pt x="58921" y="19682"/>
                  </a:lnTo>
                  <a:lnTo>
                    <a:pt x="58001" y="19941"/>
                  </a:lnTo>
                  <a:lnTo>
                    <a:pt x="57081" y="20128"/>
                  </a:lnTo>
                  <a:lnTo>
                    <a:pt x="56626" y="20191"/>
                  </a:lnTo>
                  <a:lnTo>
                    <a:pt x="56126" y="20262"/>
                  </a:lnTo>
                  <a:lnTo>
                    <a:pt x="55224" y="20369"/>
                  </a:lnTo>
                  <a:lnTo>
                    <a:pt x="54661" y="20396"/>
                  </a:lnTo>
                  <a:lnTo>
                    <a:pt x="54420" y="20387"/>
                  </a:lnTo>
                  <a:lnTo>
                    <a:pt x="54215" y="20360"/>
                  </a:lnTo>
                  <a:lnTo>
                    <a:pt x="53929" y="20218"/>
                  </a:lnTo>
                  <a:lnTo>
                    <a:pt x="53768" y="19994"/>
                  </a:lnTo>
                  <a:lnTo>
                    <a:pt x="53706" y="19682"/>
                  </a:lnTo>
                  <a:lnTo>
                    <a:pt x="53715" y="19101"/>
                  </a:lnTo>
                  <a:lnTo>
                    <a:pt x="53768" y="18396"/>
                  </a:lnTo>
                  <a:lnTo>
                    <a:pt x="53777" y="17878"/>
                  </a:lnTo>
                  <a:lnTo>
                    <a:pt x="53759" y="17619"/>
                  </a:lnTo>
                  <a:lnTo>
                    <a:pt x="53170" y="18208"/>
                  </a:lnTo>
                  <a:lnTo>
                    <a:pt x="51991" y="19262"/>
                  </a:lnTo>
                  <a:lnTo>
                    <a:pt x="51125" y="19905"/>
                  </a:lnTo>
                  <a:lnTo>
                    <a:pt x="50571" y="20253"/>
                  </a:lnTo>
                  <a:lnTo>
                    <a:pt x="50026" y="20539"/>
                  </a:lnTo>
                  <a:lnTo>
                    <a:pt x="49517" y="20735"/>
                  </a:lnTo>
                  <a:lnTo>
                    <a:pt x="49276" y="20798"/>
                  </a:lnTo>
                  <a:lnTo>
                    <a:pt x="49008" y="20860"/>
                  </a:lnTo>
                  <a:lnTo>
                    <a:pt x="48383" y="20977"/>
                  </a:lnTo>
                  <a:lnTo>
                    <a:pt x="47731" y="21003"/>
                  </a:lnTo>
                  <a:lnTo>
                    <a:pt x="47285" y="20932"/>
                  </a:lnTo>
                  <a:lnTo>
                    <a:pt x="47017" y="20825"/>
                  </a:lnTo>
                  <a:lnTo>
                    <a:pt x="46901" y="20753"/>
                  </a:lnTo>
                  <a:lnTo>
                    <a:pt x="46830" y="20691"/>
                  </a:lnTo>
                  <a:lnTo>
                    <a:pt x="46731" y="20503"/>
                  </a:lnTo>
                  <a:lnTo>
                    <a:pt x="46669" y="20092"/>
                  </a:lnTo>
                  <a:lnTo>
                    <a:pt x="46740" y="19360"/>
                  </a:lnTo>
                  <a:lnTo>
                    <a:pt x="46928" y="18485"/>
                  </a:lnTo>
                  <a:lnTo>
                    <a:pt x="47321" y="17074"/>
                  </a:lnTo>
                  <a:lnTo>
                    <a:pt x="47848" y="15431"/>
                  </a:lnTo>
                  <a:lnTo>
                    <a:pt x="47982" y="14940"/>
                  </a:lnTo>
                  <a:lnTo>
                    <a:pt x="48178" y="14109"/>
                  </a:lnTo>
                  <a:lnTo>
                    <a:pt x="48526" y="12770"/>
                  </a:lnTo>
                  <a:lnTo>
                    <a:pt x="48875" y="11654"/>
                  </a:lnTo>
                  <a:lnTo>
                    <a:pt x="49276" y="10564"/>
                  </a:lnTo>
                  <a:lnTo>
                    <a:pt x="49509" y="9966"/>
                  </a:lnTo>
                  <a:lnTo>
                    <a:pt x="49169" y="10118"/>
                  </a:lnTo>
                  <a:lnTo>
                    <a:pt x="48482" y="10529"/>
                  </a:lnTo>
                  <a:lnTo>
                    <a:pt x="47473" y="11252"/>
                  </a:lnTo>
                  <a:lnTo>
                    <a:pt x="46571" y="11868"/>
                  </a:lnTo>
                  <a:lnTo>
                    <a:pt x="46169" y="12047"/>
                  </a:lnTo>
                  <a:lnTo>
                    <a:pt x="45928" y="12109"/>
                  </a:lnTo>
                  <a:lnTo>
                    <a:pt x="45704" y="12100"/>
                  </a:lnTo>
                  <a:lnTo>
                    <a:pt x="45508" y="12011"/>
                  </a:lnTo>
                  <a:lnTo>
                    <a:pt x="45338" y="11850"/>
                  </a:lnTo>
                  <a:lnTo>
                    <a:pt x="45195" y="11582"/>
                  </a:lnTo>
                  <a:lnTo>
                    <a:pt x="45142" y="11413"/>
                  </a:lnTo>
                  <a:lnTo>
                    <a:pt x="45070" y="11145"/>
                  </a:lnTo>
                  <a:lnTo>
                    <a:pt x="44990" y="10609"/>
                  </a:lnTo>
                  <a:lnTo>
                    <a:pt x="44999" y="10055"/>
                  </a:lnTo>
                  <a:lnTo>
                    <a:pt x="45070" y="9457"/>
                  </a:lnTo>
                  <a:lnTo>
                    <a:pt x="45276" y="8475"/>
                  </a:lnTo>
                  <a:lnTo>
                    <a:pt x="45722" y="6903"/>
                  </a:lnTo>
                  <a:lnTo>
                    <a:pt x="45999" y="5965"/>
                  </a:lnTo>
                  <a:lnTo>
                    <a:pt x="45749" y="6162"/>
                  </a:lnTo>
                  <a:lnTo>
                    <a:pt x="45294" y="6465"/>
                  </a:lnTo>
                  <a:lnTo>
                    <a:pt x="44874" y="6689"/>
                  </a:lnTo>
                  <a:lnTo>
                    <a:pt x="44508" y="6832"/>
                  </a:lnTo>
                  <a:lnTo>
                    <a:pt x="44177" y="6903"/>
                  </a:lnTo>
                  <a:lnTo>
                    <a:pt x="43883" y="6912"/>
                  </a:lnTo>
                  <a:lnTo>
                    <a:pt x="43624" y="6840"/>
                  </a:lnTo>
                  <a:lnTo>
                    <a:pt x="43400" y="6707"/>
                  </a:lnTo>
                  <a:lnTo>
                    <a:pt x="43204" y="6519"/>
                  </a:lnTo>
                  <a:lnTo>
                    <a:pt x="43034" y="6269"/>
                  </a:lnTo>
                  <a:lnTo>
                    <a:pt x="42820" y="5796"/>
                  </a:lnTo>
                  <a:lnTo>
                    <a:pt x="42597" y="4983"/>
                  </a:lnTo>
                  <a:lnTo>
                    <a:pt x="42436" y="3992"/>
                  </a:lnTo>
                  <a:lnTo>
                    <a:pt x="42365" y="3438"/>
                  </a:lnTo>
                  <a:lnTo>
                    <a:pt x="42248" y="2768"/>
                  </a:lnTo>
                  <a:lnTo>
                    <a:pt x="41748" y="804"/>
                  </a:lnTo>
                  <a:lnTo>
                    <a:pt x="41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-7081386">
              <a:off x="3927083" y="-539644"/>
              <a:ext cx="448207" cy="419149"/>
            </a:xfrm>
            <a:custGeom>
              <a:avLst/>
              <a:gdLst/>
              <a:ahLst/>
              <a:cxnLst/>
              <a:rect l="l" t="t" r="r" b="b"/>
              <a:pathLst>
                <a:path w="51518" h="48178" extrusionOk="0">
                  <a:moveTo>
                    <a:pt x="51518" y="15744"/>
                  </a:moveTo>
                  <a:lnTo>
                    <a:pt x="51375" y="15789"/>
                  </a:lnTo>
                  <a:lnTo>
                    <a:pt x="51355" y="15797"/>
                  </a:lnTo>
                  <a:lnTo>
                    <a:pt x="51355" y="15797"/>
                  </a:lnTo>
                  <a:lnTo>
                    <a:pt x="51518" y="15744"/>
                  </a:lnTo>
                  <a:close/>
                  <a:moveTo>
                    <a:pt x="35346" y="1"/>
                  </a:moveTo>
                  <a:lnTo>
                    <a:pt x="34962" y="2582"/>
                  </a:lnTo>
                  <a:lnTo>
                    <a:pt x="34461" y="6091"/>
                  </a:lnTo>
                  <a:lnTo>
                    <a:pt x="34104" y="8297"/>
                  </a:lnTo>
                  <a:lnTo>
                    <a:pt x="33899" y="9359"/>
                  </a:lnTo>
                  <a:lnTo>
                    <a:pt x="33631" y="10806"/>
                  </a:lnTo>
                  <a:lnTo>
                    <a:pt x="33372" y="12244"/>
                  </a:lnTo>
                  <a:lnTo>
                    <a:pt x="32908" y="11315"/>
                  </a:lnTo>
                  <a:lnTo>
                    <a:pt x="32015" y="9449"/>
                  </a:lnTo>
                  <a:lnTo>
                    <a:pt x="31604" y="8502"/>
                  </a:lnTo>
                  <a:lnTo>
                    <a:pt x="31175" y="7466"/>
                  </a:lnTo>
                  <a:lnTo>
                    <a:pt x="30613" y="5886"/>
                  </a:lnTo>
                  <a:lnTo>
                    <a:pt x="30309" y="4805"/>
                  </a:lnTo>
                  <a:lnTo>
                    <a:pt x="30184" y="4260"/>
                  </a:lnTo>
                  <a:lnTo>
                    <a:pt x="30291" y="4814"/>
                  </a:lnTo>
                  <a:lnTo>
                    <a:pt x="30568" y="5904"/>
                  </a:lnTo>
                  <a:lnTo>
                    <a:pt x="31086" y="7502"/>
                  </a:lnTo>
                  <a:lnTo>
                    <a:pt x="31488" y="8547"/>
                  </a:lnTo>
                  <a:lnTo>
                    <a:pt x="31916" y="9583"/>
                  </a:lnTo>
                  <a:lnTo>
                    <a:pt x="32827" y="11628"/>
                  </a:lnTo>
                  <a:lnTo>
                    <a:pt x="33299" y="12643"/>
                  </a:lnTo>
                  <a:lnTo>
                    <a:pt x="33299" y="12643"/>
                  </a:lnTo>
                  <a:lnTo>
                    <a:pt x="32845" y="15262"/>
                  </a:lnTo>
                  <a:lnTo>
                    <a:pt x="32417" y="17888"/>
                  </a:lnTo>
                  <a:lnTo>
                    <a:pt x="31881" y="21468"/>
                  </a:lnTo>
                  <a:lnTo>
                    <a:pt x="31256" y="20495"/>
                  </a:lnTo>
                  <a:lnTo>
                    <a:pt x="30050" y="18530"/>
                  </a:lnTo>
                  <a:lnTo>
                    <a:pt x="29470" y="17539"/>
                  </a:lnTo>
                  <a:lnTo>
                    <a:pt x="29157" y="16977"/>
                  </a:lnTo>
                  <a:lnTo>
                    <a:pt x="28568" y="15834"/>
                  </a:lnTo>
                  <a:lnTo>
                    <a:pt x="28014" y="14673"/>
                  </a:lnTo>
                  <a:lnTo>
                    <a:pt x="27523" y="13476"/>
                  </a:lnTo>
                  <a:lnTo>
                    <a:pt x="27309" y="12869"/>
                  </a:lnTo>
                  <a:lnTo>
                    <a:pt x="27505" y="13485"/>
                  </a:lnTo>
                  <a:lnTo>
                    <a:pt x="27969" y="14691"/>
                  </a:lnTo>
                  <a:lnTo>
                    <a:pt x="28496" y="15869"/>
                  </a:lnTo>
                  <a:lnTo>
                    <a:pt x="29068" y="17021"/>
                  </a:lnTo>
                  <a:lnTo>
                    <a:pt x="29371" y="17593"/>
                  </a:lnTo>
                  <a:lnTo>
                    <a:pt x="29952" y="18664"/>
                  </a:lnTo>
                  <a:lnTo>
                    <a:pt x="31193" y="20772"/>
                  </a:lnTo>
                  <a:lnTo>
                    <a:pt x="31827" y="21817"/>
                  </a:lnTo>
                  <a:lnTo>
                    <a:pt x="31131" y="26425"/>
                  </a:lnTo>
                  <a:lnTo>
                    <a:pt x="30800" y="28559"/>
                  </a:lnTo>
                  <a:lnTo>
                    <a:pt x="30443" y="30693"/>
                  </a:lnTo>
                  <a:lnTo>
                    <a:pt x="30264" y="31640"/>
                  </a:lnTo>
                  <a:lnTo>
                    <a:pt x="29979" y="33051"/>
                  </a:lnTo>
                  <a:lnTo>
                    <a:pt x="29746" y="33979"/>
                  </a:lnTo>
                  <a:lnTo>
                    <a:pt x="29613" y="34435"/>
                  </a:lnTo>
                  <a:lnTo>
                    <a:pt x="28916" y="33185"/>
                  </a:lnTo>
                  <a:lnTo>
                    <a:pt x="25621" y="27246"/>
                  </a:lnTo>
                  <a:lnTo>
                    <a:pt x="23263" y="23085"/>
                  </a:lnTo>
                  <a:lnTo>
                    <a:pt x="22281" y="21442"/>
                  </a:lnTo>
                  <a:lnTo>
                    <a:pt x="22424" y="20388"/>
                  </a:lnTo>
                  <a:lnTo>
                    <a:pt x="22647" y="18280"/>
                  </a:lnTo>
                  <a:lnTo>
                    <a:pt x="22701" y="17218"/>
                  </a:lnTo>
                  <a:lnTo>
                    <a:pt x="22710" y="16673"/>
                  </a:lnTo>
                  <a:lnTo>
                    <a:pt x="22683" y="15575"/>
                  </a:lnTo>
                  <a:lnTo>
                    <a:pt x="22576" y="14494"/>
                  </a:lnTo>
                  <a:lnTo>
                    <a:pt x="22370" y="13431"/>
                  </a:lnTo>
                  <a:lnTo>
                    <a:pt x="22210" y="12914"/>
                  </a:lnTo>
                  <a:lnTo>
                    <a:pt x="22352" y="13431"/>
                  </a:lnTo>
                  <a:lnTo>
                    <a:pt x="22531" y="14503"/>
                  </a:lnTo>
                  <a:lnTo>
                    <a:pt x="22602" y="15584"/>
                  </a:lnTo>
                  <a:lnTo>
                    <a:pt x="22602" y="16673"/>
                  </a:lnTo>
                  <a:lnTo>
                    <a:pt x="22585" y="17218"/>
                  </a:lnTo>
                  <a:lnTo>
                    <a:pt x="22513" y="18209"/>
                  </a:lnTo>
                  <a:lnTo>
                    <a:pt x="22263" y="20183"/>
                  </a:lnTo>
                  <a:lnTo>
                    <a:pt x="22111" y="21174"/>
                  </a:lnTo>
                  <a:lnTo>
                    <a:pt x="21665" y="20450"/>
                  </a:lnTo>
                  <a:lnTo>
                    <a:pt x="21218" y="19727"/>
                  </a:lnTo>
                  <a:lnTo>
                    <a:pt x="20191" y="18111"/>
                  </a:lnTo>
                  <a:lnTo>
                    <a:pt x="19665" y="17307"/>
                  </a:lnTo>
                  <a:lnTo>
                    <a:pt x="18432" y="15450"/>
                  </a:lnTo>
                  <a:lnTo>
                    <a:pt x="17155" y="13628"/>
                  </a:lnTo>
                  <a:lnTo>
                    <a:pt x="17128" y="13512"/>
                  </a:lnTo>
                  <a:lnTo>
                    <a:pt x="17075" y="12530"/>
                  </a:lnTo>
                  <a:lnTo>
                    <a:pt x="16977" y="11110"/>
                  </a:lnTo>
                  <a:lnTo>
                    <a:pt x="16878" y="10154"/>
                  </a:lnTo>
                  <a:lnTo>
                    <a:pt x="16798" y="9672"/>
                  </a:lnTo>
                  <a:lnTo>
                    <a:pt x="16709" y="9172"/>
                  </a:lnTo>
                  <a:lnTo>
                    <a:pt x="16494" y="8199"/>
                  </a:lnTo>
                  <a:lnTo>
                    <a:pt x="16218" y="7243"/>
                  </a:lnTo>
                  <a:lnTo>
                    <a:pt x="15869" y="6314"/>
                  </a:lnTo>
                  <a:lnTo>
                    <a:pt x="15655" y="5868"/>
                  </a:lnTo>
                  <a:lnTo>
                    <a:pt x="15655" y="5868"/>
                  </a:lnTo>
                  <a:lnTo>
                    <a:pt x="15860" y="6323"/>
                  </a:lnTo>
                  <a:lnTo>
                    <a:pt x="16182" y="7261"/>
                  </a:lnTo>
                  <a:lnTo>
                    <a:pt x="16423" y="8216"/>
                  </a:lnTo>
                  <a:lnTo>
                    <a:pt x="16610" y="9199"/>
                  </a:lnTo>
                  <a:lnTo>
                    <a:pt x="16682" y="9681"/>
                  </a:lnTo>
                  <a:lnTo>
                    <a:pt x="16798" y="10601"/>
                  </a:lnTo>
                  <a:lnTo>
                    <a:pt x="16932" y="12440"/>
                  </a:lnTo>
                  <a:lnTo>
                    <a:pt x="16968" y="13360"/>
                  </a:lnTo>
                  <a:lnTo>
                    <a:pt x="15619" y="11494"/>
                  </a:lnTo>
                  <a:lnTo>
                    <a:pt x="12521" y="7341"/>
                  </a:lnTo>
                  <a:lnTo>
                    <a:pt x="11163" y="5484"/>
                  </a:lnTo>
                  <a:lnTo>
                    <a:pt x="13164" y="8243"/>
                  </a:lnTo>
                  <a:lnTo>
                    <a:pt x="16334" y="12753"/>
                  </a:lnTo>
                  <a:lnTo>
                    <a:pt x="18334" y="15709"/>
                  </a:lnTo>
                  <a:lnTo>
                    <a:pt x="19227" y="17111"/>
                  </a:lnTo>
                  <a:lnTo>
                    <a:pt x="18254" y="16664"/>
                  </a:lnTo>
                  <a:lnTo>
                    <a:pt x="16325" y="15726"/>
                  </a:lnTo>
                  <a:lnTo>
                    <a:pt x="15378" y="15226"/>
                  </a:lnTo>
                  <a:lnTo>
                    <a:pt x="14851" y="14941"/>
                  </a:lnTo>
                  <a:lnTo>
                    <a:pt x="13815" y="14342"/>
                  </a:lnTo>
                  <a:lnTo>
                    <a:pt x="12806" y="13699"/>
                  </a:lnTo>
                  <a:lnTo>
                    <a:pt x="11833" y="13003"/>
                  </a:lnTo>
                  <a:lnTo>
                    <a:pt x="11369" y="12619"/>
                  </a:lnTo>
                  <a:lnTo>
                    <a:pt x="11824" y="13012"/>
                  </a:lnTo>
                  <a:lnTo>
                    <a:pt x="12780" y="13735"/>
                  </a:lnTo>
                  <a:lnTo>
                    <a:pt x="13780" y="14405"/>
                  </a:lnTo>
                  <a:lnTo>
                    <a:pt x="14798" y="15039"/>
                  </a:lnTo>
                  <a:lnTo>
                    <a:pt x="15325" y="15334"/>
                  </a:lnTo>
                  <a:lnTo>
                    <a:pt x="16334" y="15896"/>
                  </a:lnTo>
                  <a:lnTo>
                    <a:pt x="18370" y="16914"/>
                  </a:lnTo>
                  <a:lnTo>
                    <a:pt x="19406" y="17414"/>
                  </a:lnTo>
                  <a:lnTo>
                    <a:pt x="20191" y="18647"/>
                  </a:lnTo>
                  <a:lnTo>
                    <a:pt x="20950" y="19897"/>
                  </a:lnTo>
                  <a:lnTo>
                    <a:pt x="21674" y="21102"/>
                  </a:lnTo>
                  <a:lnTo>
                    <a:pt x="23067" y="23549"/>
                  </a:lnTo>
                  <a:lnTo>
                    <a:pt x="23754" y="24773"/>
                  </a:lnTo>
                  <a:lnTo>
                    <a:pt x="23219" y="24567"/>
                  </a:lnTo>
                  <a:lnTo>
                    <a:pt x="22156" y="24094"/>
                  </a:lnTo>
                  <a:lnTo>
                    <a:pt x="20602" y="23308"/>
                  </a:lnTo>
                  <a:lnTo>
                    <a:pt x="19593" y="22728"/>
                  </a:lnTo>
                  <a:lnTo>
                    <a:pt x="18504" y="22076"/>
                  </a:lnTo>
                  <a:lnTo>
                    <a:pt x="16378" y="20683"/>
                  </a:lnTo>
                  <a:lnTo>
                    <a:pt x="15325" y="19968"/>
                  </a:lnTo>
                  <a:lnTo>
                    <a:pt x="16360" y="20709"/>
                  </a:lnTo>
                  <a:lnTo>
                    <a:pt x="18459" y="22147"/>
                  </a:lnTo>
                  <a:lnTo>
                    <a:pt x="19531" y="22835"/>
                  </a:lnTo>
                  <a:lnTo>
                    <a:pt x="20057" y="23156"/>
                  </a:lnTo>
                  <a:lnTo>
                    <a:pt x="21129" y="23772"/>
                  </a:lnTo>
                  <a:lnTo>
                    <a:pt x="22227" y="24353"/>
                  </a:lnTo>
                  <a:lnTo>
                    <a:pt x="23362" y="24871"/>
                  </a:lnTo>
                  <a:lnTo>
                    <a:pt x="23933" y="25103"/>
                  </a:lnTo>
                  <a:lnTo>
                    <a:pt x="25353" y="27755"/>
                  </a:lnTo>
                  <a:lnTo>
                    <a:pt x="28469" y="33765"/>
                  </a:lnTo>
                  <a:lnTo>
                    <a:pt x="28934" y="34658"/>
                  </a:lnTo>
                  <a:lnTo>
                    <a:pt x="28532" y="34622"/>
                  </a:lnTo>
                  <a:lnTo>
                    <a:pt x="27862" y="34542"/>
                  </a:lnTo>
                  <a:lnTo>
                    <a:pt x="26925" y="34399"/>
                  </a:lnTo>
                  <a:lnTo>
                    <a:pt x="25996" y="34229"/>
                  </a:lnTo>
                  <a:lnTo>
                    <a:pt x="24121" y="33863"/>
                  </a:lnTo>
                  <a:lnTo>
                    <a:pt x="22263" y="33461"/>
                  </a:lnTo>
                  <a:lnTo>
                    <a:pt x="20638" y="33104"/>
                  </a:lnTo>
                  <a:lnTo>
                    <a:pt x="19013" y="32729"/>
                  </a:lnTo>
                  <a:lnTo>
                    <a:pt x="18191" y="31738"/>
                  </a:lnTo>
                  <a:lnTo>
                    <a:pt x="16530" y="29764"/>
                  </a:lnTo>
                  <a:lnTo>
                    <a:pt x="15673" y="28800"/>
                  </a:lnTo>
                  <a:lnTo>
                    <a:pt x="14807" y="27844"/>
                  </a:lnTo>
                  <a:lnTo>
                    <a:pt x="13449" y="26460"/>
                  </a:lnTo>
                  <a:lnTo>
                    <a:pt x="12503" y="25567"/>
                  </a:lnTo>
                  <a:lnTo>
                    <a:pt x="12020" y="25148"/>
                  </a:lnTo>
                  <a:lnTo>
                    <a:pt x="12494" y="25585"/>
                  </a:lnTo>
                  <a:lnTo>
                    <a:pt x="13414" y="26487"/>
                  </a:lnTo>
                  <a:lnTo>
                    <a:pt x="14735" y="27907"/>
                  </a:lnTo>
                  <a:lnTo>
                    <a:pt x="15584" y="28880"/>
                  </a:lnTo>
                  <a:lnTo>
                    <a:pt x="16360" y="29809"/>
                  </a:lnTo>
                  <a:lnTo>
                    <a:pt x="17887" y="31693"/>
                  </a:lnTo>
                  <a:lnTo>
                    <a:pt x="18638" y="32649"/>
                  </a:lnTo>
                  <a:lnTo>
                    <a:pt x="16736" y="32211"/>
                  </a:lnTo>
                  <a:lnTo>
                    <a:pt x="14833" y="31765"/>
                  </a:lnTo>
                  <a:lnTo>
                    <a:pt x="10172" y="30657"/>
                  </a:lnTo>
                  <a:lnTo>
                    <a:pt x="9529" y="29925"/>
                  </a:lnTo>
                  <a:lnTo>
                    <a:pt x="8207" y="28470"/>
                  </a:lnTo>
                  <a:lnTo>
                    <a:pt x="7529" y="27764"/>
                  </a:lnTo>
                  <a:lnTo>
                    <a:pt x="6823" y="27059"/>
                  </a:lnTo>
                  <a:lnTo>
                    <a:pt x="5725" y="26058"/>
                  </a:lnTo>
                  <a:lnTo>
                    <a:pt x="4957" y="25424"/>
                  </a:lnTo>
                  <a:lnTo>
                    <a:pt x="4555" y="25130"/>
                  </a:lnTo>
                  <a:lnTo>
                    <a:pt x="4948" y="25442"/>
                  </a:lnTo>
                  <a:lnTo>
                    <a:pt x="5689" y="26094"/>
                  </a:lnTo>
                  <a:lnTo>
                    <a:pt x="6761" y="27130"/>
                  </a:lnTo>
                  <a:lnTo>
                    <a:pt x="7439" y="27853"/>
                  </a:lnTo>
                  <a:lnTo>
                    <a:pt x="8047" y="28514"/>
                  </a:lnTo>
                  <a:lnTo>
                    <a:pt x="9208" y="29872"/>
                  </a:lnTo>
                  <a:lnTo>
                    <a:pt x="9788" y="30559"/>
                  </a:lnTo>
                  <a:lnTo>
                    <a:pt x="1" y="28228"/>
                  </a:lnTo>
                  <a:lnTo>
                    <a:pt x="1" y="28228"/>
                  </a:lnTo>
                  <a:lnTo>
                    <a:pt x="10065" y="30845"/>
                  </a:lnTo>
                  <a:lnTo>
                    <a:pt x="12512" y="31479"/>
                  </a:lnTo>
                  <a:lnTo>
                    <a:pt x="11529" y="31934"/>
                  </a:lnTo>
                  <a:lnTo>
                    <a:pt x="9547" y="32801"/>
                  </a:lnTo>
                  <a:lnTo>
                    <a:pt x="8538" y="33202"/>
                  </a:lnTo>
                  <a:lnTo>
                    <a:pt x="8002" y="33408"/>
                  </a:lnTo>
                  <a:lnTo>
                    <a:pt x="6913" y="33792"/>
                  </a:lnTo>
                  <a:lnTo>
                    <a:pt x="5805" y="34122"/>
                  </a:lnTo>
                  <a:lnTo>
                    <a:pt x="4689" y="34399"/>
                  </a:lnTo>
                  <a:lnTo>
                    <a:pt x="4117" y="34515"/>
                  </a:lnTo>
                  <a:lnTo>
                    <a:pt x="4117" y="34515"/>
                  </a:lnTo>
                  <a:lnTo>
                    <a:pt x="4689" y="34417"/>
                  </a:lnTo>
                  <a:lnTo>
                    <a:pt x="5814" y="34167"/>
                  </a:lnTo>
                  <a:lnTo>
                    <a:pt x="6930" y="33863"/>
                  </a:lnTo>
                  <a:lnTo>
                    <a:pt x="8029" y="33506"/>
                  </a:lnTo>
                  <a:lnTo>
                    <a:pt x="8574" y="33310"/>
                  </a:lnTo>
                  <a:lnTo>
                    <a:pt x="9663" y="32917"/>
                  </a:lnTo>
                  <a:lnTo>
                    <a:pt x="11806" y="32033"/>
                  </a:lnTo>
                  <a:lnTo>
                    <a:pt x="12869" y="31577"/>
                  </a:lnTo>
                  <a:lnTo>
                    <a:pt x="14753" y="32068"/>
                  </a:lnTo>
                  <a:lnTo>
                    <a:pt x="17950" y="32872"/>
                  </a:lnTo>
                  <a:lnTo>
                    <a:pt x="21156" y="33667"/>
                  </a:lnTo>
                  <a:lnTo>
                    <a:pt x="20075" y="34274"/>
                  </a:lnTo>
                  <a:lnTo>
                    <a:pt x="17905" y="35462"/>
                  </a:lnTo>
                  <a:lnTo>
                    <a:pt x="16789" y="36015"/>
                  </a:lnTo>
                  <a:lnTo>
                    <a:pt x="16173" y="36310"/>
                  </a:lnTo>
                  <a:lnTo>
                    <a:pt x="14932" y="36864"/>
                  </a:lnTo>
                  <a:lnTo>
                    <a:pt x="13664" y="37373"/>
                  </a:lnTo>
                  <a:lnTo>
                    <a:pt x="12369" y="37819"/>
                  </a:lnTo>
                  <a:lnTo>
                    <a:pt x="11717" y="38007"/>
                  </a:lnTo>
                  <a:lnTo>
                    <a:pt x="11717" y="38007"/>
                  </a:lnTo>
                  <a:lnTo>
                    <a:pt x="12378" y="37828"/>
                  </a:lnTo>
                  <a:lnTo>
                    <a:pt x="13673" y="37417"/>
                  </a:lnTo>
                  <a:lnTo>
                    <a:pt x="14958" y="36935"/>
                  </a:lnTo>
                  <a:lnTo>
                    <a:pt x="16218" y="36399"/>
                  </a:lnTo>
                  <a:lnTo>
                    <a:pt x="16843" y="36122"/>
                  </a:lnTo>
                  <a:lnTo>
                    <a:pt x="18021" y="35560"/>
                  </a:lnTo>
                  <a:lnTo>
                    <a:pt x="20334" y="34363"/>
                  </a:lnTo>
                  <a:lnTo>
                    <a:pt x="21486" y="33747"/>
                  </a:lnTo>
                  <a:lnTo>
                    <a:pt x="21817" y="33827"/>
                  </a:lnTo>
                  <a:lnTo>
                    <a:pt x="22156" y="33908"/>
                  </a:lnTo>
                  <a:lnTo>
                    <a:pt x="24013" y="34345"/>
                  </a:lnTo>
                  <a:lnTo>
                    <a:pt x="25880" y="34747"/>
                  </a:lnTo>
                  <a:lnTo>
                    <a:pt x="26817" y="34944"/>
                  </a:lnTo>
                  <a:lnTo>
                    <a:pt x="27764" y="35113"/>
                  </a:lnTo>
                  <a:lnTo>
                    <a:pt x="28541" y="35212"/>
                  </a:lnTo>
                  <a:lnTo>
                    <a:pt x="29130" y="35265"/>
                  </a:lnTo>
                  <a:lnTo>
                    <a:pt x="28612" y="35658"/>
                  </a:lnTo>
                  <a:lnTo>
                    <a:pt x="27505" y="36346"/>
                  </a:lnTo>
                  <a:lnTo>
                    <a:pt x="26344" y="36953"/>
                  </a:lnTo>
                  <a:lnTo>
                    <a:pt x="25139" y="37480"/>
                  </a:lnTo>
                  <a:lnTo>
                    <a:pt x="24522" y="37721"/>
                  </a:lnTo>
                  <a:lnTo>
                    <a:pt x="23094" y="38257"/>
                  </a:lnTo>
                  <a:lnTo>
                    <a:pt x="20200" y="39284"/>
                  </a:lnTo>
                  <a:lnTo>
                    <a:pt x="18763" y="39837"/>
                  </a:lnTo>
                  <a:lnTo>
                    <a:pt x="18084" y="40114"/>
                  </a:lnTo>
                  <a:lnTo>
                    <a:pt x="16736" y="40695"/>
                  </a:lnTo>
                  <a:lnTo>
                    <a:pt x="16075" y="41007"/>
                  </a:lnTo>
                  <a:lnTo>
                    <a:pt x="15182" y="41061"/>
                  </a:lnTo>
                  <a:lnTo>
                    <a:pt x="13414" y="41195"/>
                  </a:lnTo>
                  <a:lnTo>
                    <a:pt x="12529" y="41284"/>
                  </a:lnTo>
                  <a:lnTo>
                    <a:pt x="11645" y="41391"/>
                  </a:lnTo>
                  <a:lnTo>
                    <a:pt x="9868" y="41695"/>
                  </a:lnTo>
                  <a:lnTo>
                    <a:pt x="8993" y="41918"/>
                  </a:lnTo>
                  <a:lnTo>
                    <a:pt x="9877" y="41730"/>
                  </a:lnTo>
                  <a:lnTo>
                    <a:pt x="11645" y="41480"/>
                  </a:lnTo>
                  <a:lnTo>
                    <a:pt x="12538" y="41409"/>
                  </a:lnTo>
                  <a:lnTo>
                    <a:pt x="14048" y="41311"/>
                  </a:lnTo>
                  <a:lnTo>
                    <a:pt x="15548" y="41257"/>
                  </a:lnTo>
                  <a:lnTo>
                    <a:pt x="15548" y="41257"/>
                  </a:lnTo>
                  <a:lnTo>
                    <a:pt x="14958" y="41561"/>
                  </a:lnTo>
                  <a:lnTo>
                    <a:pt x="13780" y="42186"/>
                  </a:lnTo>
                  <a:lnTo>
                    <a:pt x="13208" y="42516"/>
                  </a:lnTo>
                  <a:lnTo>
                    <a:pt x="12815" y="42757"/>
                  </a:lnTo>
                  <a:lnTo>
                    <a:pt x="11967" y="43311"/>
                  </a:lnTo>
                  <a:lnTo>
                    <a:pt x="10672" y="44249"/>
                  </a:lnTo>
                  <a:lnTo>
                    <a:pt x="8475" y="45981"/>
                  </a:lnTo>
                  <a:lnTo>
                    <a:pt x="8100" y="46303"/>
                  </a:lnTo>
                  <a:lnTo>
                    <a:pt x="8100" y="46303"/>
                  </a:lnTo>
                  <a:lnTo>
                    <a:pt x="9788" y="45008"/>
                  </a:lnTo>
                  <a:lnTo>
                    <a:pt x="11529" y="43749"/>
                  </a:lnTo>
                  <a:lnTo>
                    <a:pt x="12646" y="43034"/>
                  </a:lnTo>
                  <a:lnTo>
                    <a:pt x="13289" y="42668"/>
                  </a:lnTo>
                  <a:lnTo>
                    <a:pt x="13958" y="42293"/>
                  </a:lnTo>
                  <a:lnTo>
                    <a:pt x="15333" y="41605"/>
                  </a:lnTo>
                  <a:lnTo>
                    <a:pt x="16727" y="40971"/>
                  </a:lnTo>
                  <a:lnTo>
                    <a:pt x="18146" y="40400"/>
                  </a:lnTo>
                  <a:lnTo>
                    <a:pt x="18870" y="40132"/>
                  </a:lnTo>
                  <a:lnTo>
                    <a:pt x="19022" y="40078"/>
                  </a:lnTo>
                  <a:lnTo>
                    <a:pt x="19182" y="40016"/>
                  </a:lnTo>
                  <a:lnTo>
                    <a:pt x="18700" y="40909"/>
                  </a:lnTo>
                  <a:lnTo>
                    <a:pt x="17709" y="42668"/>
                  </a:lnTo>
                  <a:lnTo>
                    <a:pt x="17182" y="43525"/>
                  </a:lnTo>
                  <a:lnTo>
                    <a:pt x="16602" y="44454"/>
                  </a:lnTo>
                  <a:lnTo>
                    <a:pt x="15646" y="45794"/>
                  </a:lnTo>
                  <a:lnTo>
                    <a:pt x="14958" y="46642"/>
                  </a:lnTo>
                  <a:lnTo>
                    <a:pt x="14592" y="47053"/>
                  </a:lnTo>
                  <a:lnTo>
                    <a:pt x="14967" y="46651"/>
                  </a:lnTo>
                  <a:lnTo>
                    <a:pt x="15682" y="45820"/>
                  </a:lnTo>
                  <a:lnTo>
                    <a:pt x="16673" y="44499"/>
                  </a:lnTo>
                  <a:lnTo>
                    <a:pt x="17280" y="43588"/>
                  </a:lnTo>
                  <a:lnTo>
                    <a:pt x="17870" y="42686"/>
                  </a:lnTo>
                  <a:lnTo>
                    <a:pt x="18977" y="40837"/>
                  </a:lnTo>
                  <a:lnTo>
                    <a:pt x="19504" y="39900"/>
                  </a:lnTo>
                  <a:lnTo>
                    <a:pt x="22085" y="39025"/>
                  </a:lnTo>
                  <a:lnTo>
                    <a:pt x="24674" y="38141"/>
                  </a:lnTo>
                  <a:lnTo>
                    <a:pt x="25210" y="37944"/>
                  </a:lnTo>
                  <a:lnTo>
                    <a:pt x="26291" y="37516"/>
                  </a:lnTo>
                  <a:lnTo>
                    <a:pt x="27344" y="37024"/>
                  </a:lnTo>
                  <a:lnTo>
                    <a:pt x="28380" y="36462"/>
                  </a:lnTo>
                  <a:lnTo>
                    <a:pt x="28871" y="36140"/>
                  </a:lnTo>
                  <a:lnTo>
                    <a:pt x="28166" y="37257"/>
                  </a:lnTo>
                  <a:lnTo>
                    <a:pt x="27478" y="38382"/>
                  </a:lnTo>
                  <a:lnTo>
                    <a:pt x="26683" y="39293"/>
                  </a:lnTo>
                  <a:lnTo>
                    <a:pt x="25862" y="40168"/>
                  </a:lnTo>
                  <a:lnTo>
                    <a:pt x="25406" y="40614"/>
                  </a:lnTo>
                  <a:lnTo>
                    <a:pt x="24460" y="41454"/>
                  </a:lnTo>
                  <a:lnTo>
                    <a:pt x="23951" y="41829"/>
                  </a:lnTo>
                  <a:lnTo>
                    <a:pt x="24478" y="41472"/>
                  </a:lnTo>
                  <a:lnTo>
                    <a:pt x="25469" y="40677"/>
                  </a:lnTo>
                  <a:lnTo>
                    <a:pt x="25942" y="40248"/>
                  </a:lnTo>
                  <a:lnTo>
                    <a:pt x="26469" y="39748"/>
                  </a:lnTo>
                  <a:lnTo>
                    <a:pt x="26987" y="39221"/>
                  </a:lnTo>
                  <a:lnTo>
                    <a:pt x="26496" y="40096"/>
                  </a:lnTo>
                  <a:lnTo>
                    <a:pt x="26041" y="40998"/>
                  </a:lnTo>
                  <a:lnTo>
                    <a:pt x="25683" y="41739"/>
                  </a:lnTo>
                  <a:lnTo>
                    <a:pt x="25219" y="42882"/>
                  </a:lnTo>
                  <a:lnTo>
                    <a:pt x="24951" y="43668"/>
                  </a:lnTo>
                  <a:lnTo>
                    <a:pt x="24835" y="44061"/>
                  </a:lnTo>
                  <a:lnTo>
                    <a:pt x="24728" y="44490"/>
                  </a:lnTo>
                  <a:lnTo>
                    <a:pt x="24576" y="45552"/>
                  </a:lnTo>
                  <a:lnTo>
                    <a:pt x="24442" y="47026"/>
                  </a:lnTo>
                  <a:lnTo>
                    <a:pt x="24433" y="47303"/>
                  </a:lnTo>
                  <a:lnTo>
                    <a:pt x="24505" y="46419"/>
                  </a:lnTo>
                  <a:lnTo>
                    <a:pt x="24683" y="45240"/>
                  </a:lnTo>
                  <a:lnTo>
                    <a:pt x="24853" y="44481"/>
                  </a:lnTo>
                  <a:lnTo>
                    <a:pt x="24969" y="44097"/>
                  </a:lnTo>
                  <a:lnTo>
                    <a:pt x="25103" y="43713"/>
                  </a:lnTo>
                  <a:lnTo>
                    <a:pt x="25389" y="42945"/>
                  </a:lnTo>
                  <a:lnTo>
                    <a:pt x="25889" y="41829"/>
                  </a:lnTo>
                  <a:lnTo>
                    <a:pt x="26264" y="41105"/>
                  </a:lnTo>
                  <a:lnTo>
                    <a:pt x="26639" y="40409"/>
                  </a:lnTo>
                  <a:lnTo>
                    <a:pt x="27451" y="39060"/>
                  </a:lnTo>
                  <a:lnTo>
                    <a:pt x="28755" y="37078"/>
                  </a:lnTo>
                  <a:lnTo>
                    <a:pt x="29657" y="35774"/>
                  </a:lnTo>
                  <a:lnTo>
                    <a:pt x="30041" y="36337"/>
                  </a:lnTo>
                  <a:lnTo>
                    <a:pt x="30845" y="37453"/>
                  </a:lnTo>
                  <a:lnTo>
                    <a:pt x="31282" y="37998"/>
                  </a:lnTo>
                  <a:lnTo>
                    <a:pt x="31675" y="38453"/>
                  </a:lnTo>
                  <a:lnTo>
                    <a:pt x="32488" y="39319"/>
                  </a:lnTo>
                  <a:lnTo>
                    <a:pt x="33765" y="40561"/>
                  </a:lnTo>
                  <a:lnTo>
                    <a:pt x="34622" y="41364"/>
                  </a:lnTo>
                  <a:lnTo>
                    <a:pt x="35480" y="42159"/>
                  </a:lnTo>
                  <a:lnTo>
                    <a:pt x="37158" y="43775"/>
                  </a:lnTo>
                  <a:lnTo>
                    <a:pt x="38355" y="45026"/>
                  </a:lnTo>
                  <a:lnTo>
                    <a:pt x="39114" y="45892"/>
                  </a:lnTo>
                  <a:lnTo>
                    <a:pt x="39837" y="46776"/>
                  </a:lnTo>
                  <a:lnTo>
                    <a:pt x="40507" y="47705"/>
                  </a:lnTo>
                  <a:lnTo>
                    <a:pt x="40820" y="48178"/>
                  </a:lnTo>
                  <a:lnTo>
                    <a:pt x="42025" y="47330"/>
                  </a:lnTo>
                  <a:lnTo>
                    <a:pt x="41668" y="46829"/>
                  </a:lnTo>
                  <a:lnTo>
                    <a:pt x="40918" y="45883"/>
                  </a:lnTo>
                  <a:lnTo>
                    <a:pt x="40123" y="44972"/>
                  </a:lnTo>
                  <a:lnTo>
                    <a:pt x="39293" y="44106"/>
                  </a:lnTo>
                  <a:lnTo>
                    <a:pt x="38864" y="43686"/>
                  </a:lnTo>
                  <a:lnTo>
                    <a:pt x="38007" y="42865"/>
                  </a:lnTo>
                  <a:lnTo>
                    <a:pt x="36247" y="41293"/>
                  </a:lnTo>
                  <a:lnTo>
                    <a:pt x="35354" y="40525"/>
                  </a:lnTo>
                  <a:lnTo>
                    <a:pt x="34461" y="39766"/>
                  </a:lnTo>
                  <a:lnTo>
                    <a:pt x="33158" y="38614"/>
                  </a:lnTo>
                  <a:lnTo>
                    <a:pt x="32327" y="37819"/>
                  </a:lnTo>
                  <a:lnTo>
                    <a:pt x="31934" y="37399"/>
                  </a:lnTo>
                  <a:lnTo>
                    <a:pt x="31497" y="36908"/>
                  </a:lnTo>
                  <a:lnTo>
                    <a:pt x="30657" y="35872"/>
                  </a:lnTo>
                  <a:lnTo>
                    <a:pt x="30264" y="35328"/>
                  </a:lnTo>
                  <a:lnTo>
                    <a:pt x="31122" y="35078"/>
                  </a:lnTo>
                  <a:lnTo>
                    <a:pt x="32845" y="34613"/>
                  </a:lnTo>
                  <a:lnTo>
                    <a:pt x="34578" y="34220"/>
                  </a:lnTo>
                  <a:lnTo>
                    <a:pt x="36337" y="33908"/>
                  </a:lnTo>
                  <a:lnTo>
                    <a:pt x="37212" y="33792"/>
                  </a:lnTo>
                  <a:lnTo>
                    <a:pt x="38123" y="33685"/>
                  </a:lnTo>
                  <a:lnTo>
                    <a:pt x="39944" y="33569"/>
                  </a:lnTo>
                  <a:lnTo>
                    <a:pt x="40855" y="33569"/>
                  </a:lnTo>
                  <a:lnTo>
                    <a:pt x="41284" y="33586"/>
                  </a:lnTo>
                  <a:lnTo>
                    <a:pt x="42061" y="33658"/>
                  </a:lnTo>
                  <a:lnTo>
                    <a:pt x="43275" y="33854"/>
                  </a:lnTo>
                  <a:lnTo>
                    <a:pt x="44436" y="34078"/>
                  </a:lnTo>
                  <a:lnTo>
                    <a:pt x="44142" y="34006"/>
                  </a:lnTo>
                  <a:lnTo>
                    <a:pt x="42525" y="33667"/>
                  </a:lnTo>
                  <a:lnTo>
                    <a:pt x="41346" y="33470"/>
                  </a:lnTo>
                  <a:lnTo>
                    <a:pt x="40855" y="33435"/>
                  </a:lnTo>
                  <a:lnTo>
                    <a:pt x="39944" y="33399"/>
                  </a:lnTo>
                  <a:lnTo>
                    <a:pt x="38114" y="33452"/>
                  </a:lnTo>
                  <a:lnTo>
                    <a:pt x="37194" y="33533"/>
                  </a:lnTo>
                  <a:lnTo>
                    <a:pt x="36087" y="33658"/>
                  </a:lnTo>
                  <a:lnTo>
                    <a:pt x="34979" y="33827"/>
                  </a:lnTo>
                  <a:lnTo>
                    <a:pt x="36024" y="33292"/>
                  </a:lnTo>
                  <a:lnTo>
                    <a:pt x="37051" y="32720"/>
                  </a:lnTo>
                  <a:lnTo>
                    <a:pt x="37703" y="32327"/>
                  </a:lnTo>
                  <a:lnTo>
                    <a:pt x="38667" y="31684"/>
                  </a:lnTo>
                  <a:lnTo>
                    <a:pt x="39275" y="31220"/>
                  </a:lnTo>
                  <a:lnTo>
                    <a:pt x="39569" y="30970"/>
                  </a:lnTo>
                  <a:lnTo>
                    <a:pt x="39266" y="31211"/>
                  </a:lnTo>
                  <a:lnTo>
                    <a:pt x="38641" y="31649"/>
                  </a:lnTo>
                  <a:lnTo>
                    <a:pt x="37667" y="32256"/>
                  </a:lnTo>
                  <a:lnTo>
                    <a:pt x="36989" y="32613"/>
                  </a:lnTo>
                  <a:lnTo>
                    <a:pt x="36310" y="32970"/>
                  </a:lnTo>
                  <a:lnTo>
                    <a:pt x="34935" y="33622"/>
                  </a:lnTo>
                  <a:lnTo>
                    <a:pt x="34247" y="33935"/>
                  </a:lnTo>
                  <a:lnTo>
                    <a:pt x="33158" y="34158"/>
                  </a:lnTo>
                  <a:lnTo>
                    <a:pt x="30997" y="34649"/>
                  </a:lnTo>
                  <a:lnTo>
                    <a:pt x="30997" y="34649"/>
                  </a:lnTo>
                  <a:lnTo>
                    <a:pt x="31479" y="34310"/>
                  </a:lnTo>
                  <a:lnTo>
                    <a:pt x="32372" y="33560"/>
                  </a:lnTo>
                  <a:lnTo>
                    <a:pt x="32801" y="33167"/>
                  </a:lnTo>
                  <a:lnTo>
                    <a:pt x="33399" y="32568"/>
                  </a:lnTo>
                  <a:lnTo>
                    <a:pt x="34533" y="31327"/>
                  </a:lnTo>
                  <a:lnTo>
                    <a:pt x="35078" y="30684"/>
                  </a:lnTo>
                  <a:lnTo>
                    <a:pt x="35997" y="29568"/>
                  </a:lnTo>
                  <a:lnTo>
                    <a:pt x="37783" y="27318"/>
                  </a:lnTo>
                  <a:lnTo>
                    <a:pt x="38667" y="26183"/>
                  </a:lnTo>
                  <a:lnTo>
                    <a:pt x="38703" y="26157"/>
                  </a:lnTo>
                  <a:lnTo>
                    <a:pt x="38739" y="26121"/>
                  </a:lnTo>
                  <a:lnTo>
                    <a:pt x="39686" y="25933"/>
                  </a:lnTo>
                  <a:lnTo>
                    <a:pt x="41570" y="25523"/>
                  </a:lnTo>
                  <a:lnTo>
                    <a:pt x="42507" y="25290"/>
                  </a:lnTo>
                  <a:lnTo>
                    <a:pt x="43463" y="25023"/>
                  </a:lnTo>
                  <a:lnTo>
                    <a:pt x="44865" y="24558"/>
                  </a:lnTo>
                  <a:lnTo>
                    <a:pt x="45785" y="24192"/>
                  </a:lnTo>
                  <a:lnTo>
                    <a:pt x="46240" y="23987"/>
                  </a:lnTo>
                  <a:lnTo>
                    <a:pt x="45785" y="24174"/>
                  </a:lnTo>
                  <a:lnTo>
                    <a:pt x="44856" y="24514"/>
                  </a:lnTo>
                  <a:lnTo>
                    <a:pt x="43436" y="24942"/>
                  </a:lnTo>
                  <a:lnTo>
                    <a:pt x="42481" y="25174"/>
                  </a:lnTo>
                  <a:lnTo>
                    <a:pt x="41597" y="25371"/>
                  </a:lnTo>
                  <a:lnTo>
                    <a:pt x="39828" y="25710"/>
                  </a:lnTo>
                  <a:lnTo>
                    <a:pt x="38935" y="25862"/>
                  </a:lnTo>
                  <a:lnTo>
                    <a:pt x="39096" y="25648"/>
                  </a:lnTo>
                  <a:lnTo>
                    <a:pt x="39257" y="25451"/>
                  </a:lnTo>
                  <a:lnTo>
                    <a:pt x="41025" y="23299"/>
                  </a:lnTo>
                  <a:lnTo>
                    <a:pt x="41927" y="22227"/>
                  </a:lnTo>
                  <a:lnTo>
                    <a:pt x="42338" y="21754"/>
                  </a:lnTo>
                  <a:lnTo>
                    <a:pt x="43168" y="20817"/>
                  </a:lnTo>
                  <a:lnTo>
                    <a:pt x="43615" y="20379"/>
                  </a:lnTo>
                  <a:lnTo>
                    <a:pt x="43927" y="20093"/>
                  </a:lnTo>
                  <a:lnTo>
                    <a:pt x="44570" y="19548"/>
                  </a:lnTo>
                  <a:lnTo>
                    <a:pt x="45570" y="18789"/>
                  </a:lnTo>
                  <a:lnTo>
                    <a:pt x="46919" y="17923"/>
                  </a:lnTo>
                  <a:lnTo>
                    <a:pt x="48214" y="17200"/>
                  </a:lnTo>
                  <a:lnTo>
                    <a:pt x="49928" y="16369"/>
                  </a:lnTo>
                  <a:lnTo>
                    <a:pt x="51355" y="15797"/>
                  </a:lnTo>
                  <a:lnTo>
                    <a:pt x="51355" y="15797"/>
                  </a:lnTo>
                  <a:lnTo>
                    <a:pt x="50910" y="15941"/>
                  </a:lnTo>
                  <a:lnTo>
                    <a:pt x="49714" y="16396"/>
                  </a:lnTo>
                  <a:lnTo>
                    <a:pt x="48544" y="16923"/>
                  </a:lnTo>
                  <a:lnTo>
                    <a:pt x="47428" y="17504"/>
                  </a:lnTo>
                  <a:lnTo>
                    <a:pt x="46374" y="18111"/>
                  </a:lnTo>
                  <a:lnTo>
                    <a:pt x="45410" y="18736"/>
                  </a:lnTo>
                  <a:lnTo>
                    <a:pt x="44552" y="19361"/>
                  </a:lnTo>
                  <a:lnTo>
                    <a:pt x="43820" y="19977"/>
                  </a:lnTo>
                  <a:lnTo>
                    <a:pt x="43508" y="20272"/>
                  </a:lnTo>
                  <a:lnTo>
                    <a:pt x="42766" y="21031"/>
                  </a:lnTo>
                  <a:lnTo>
                    <a:pt x="42043" y="21808"/>
                  </a:lnTo>
                  <a:lnTo>
                    <a:pt x="42222" y="21102"/>
                  </a:lnTo>
                  <a:lnTo>
                    <a:pt x="42623" y="19700"/>
                  </a:lnTo>
                  <a:lnTo>
                    <a:pt x="42838" y="19004"/>
                  </a:lnTo>
                  <a:lnTo>
                    <a:pt x="43106" y="18200"/>
                  </a:lnTo>
                  <a:lnTo>
                    <a:pt x="43579" y="17021"/>
                  </a:lnTo>
                  <a:lnTo>
                    <a:pt x="43936" y="16253"/>
                  </a:lnTo>
                  <a:lnTo>
                    <a:pt x="44133" y="15878"/>
                  </a:lnTo>
                  <a:lnTo>
                    <a:pt x="43918" y="16244"/>
                  </a:lnTo>
                  <a:lnTo>
                    <a:pt x="43534" y="17003"/>
                  </a:lnTo>
                  <a:lnTo>
                    <a:pt x="43025" y="18173"/>
                  </a:lnTo>
                  <a:lnTo>
                    <a:pt x="42731" y="18968"/>
                  </a:lnTo>
                  <a:lnTo>
                    <a:pt x="42445" y="19763"/>
                  </a:lnTo>
                  <a:lnTo>
                    <a:pt x="41936" y="21379"/>
                  </a:lnTo>
                  <a:lnTo>
                    <a:pt x="41695" y="22192"/>
                  </a:lnTo>
                  <a:lnTo>
                    <a:pt x="41016" y="22942"/>
                  </a:lnTo>
                  <a:lnTo>
                    <a:pt x="39694" y="24487"/>
                  </a:lnTo>
                  <a:lnTo>
                    <a:pt x="39043" y="25264"/>
                  </a:lnTo>
                  <a:lnTo>
                    <a:pt x="37498" y="27148"/>
                  </a:lnTo>
                  <a:lnTo>
                    <a:pt x="35944" y="29023"/>
                  </a:lnTo>
                  <a:lnTo>
                    <a:pt x="35890" y="27880"/>
                  </a:lnTo>
                  <a:lnTo>
                    <a:pt x="35810" y="25603"/>
                  </a:lnTo>
                  <a:lnTo>
                    <a:pt x="35801" y="24460"/>
                  </a:lnTo>
                  <a:lnTo>
                    <a:pt x="35819" y="23254"/>
                  </a:lnTo>
                  <a:lnTo>
                    <a:pt x="35953" y="21451"/>
                  </a:lnTo>
                  <a:lnTo>
                    <a:pt x="36105" y="20254"/>
                  </a:lnTo>
                  <a:lnTo>
                    <a:pt x="36212" y="19656"/>
                  </a:lnTo>
                  <a:lnTo>
                    <a:pt x="36087" y="20254"/>
                  </a:lnTo>
                  <a:lnTo>
                    <a:pt x="35908" y="21442"/>
                  </a:lnTo>
                  <a:lnTo>
                    <a:pt x="35738" y="23254"/>
                  </a:lnTo>
                  <a:lnTo>
                    <a:pt x="35685" y="24460"/>
                  </a:lnTo>
                  <a:lnTo>
                    <a:pt x="35658" y="25666"/>
                  </a:lnTo>
                  <a:lnTo>
                    <a:pt x="35685" y="28077"/>
                  </a:lnTo>
                  <a:lnTo>
                    <a:pt x="35721" y="29282"/>
                  </a:lnTo>
                  <a:lnTo>
                    <a:pt x="35730" y="29282"/>
                  </a:lnTo>
                  <a:lnTo>
                    <a:pt x="35247" y="29845"/>
                  </a:lnTo>
                  <a:lnTo>
                    <a:pt x="34765" y="30407"/>
                  </a:lnTo>
                  <a:lnTo>
                    <a:pt x="34211" y="31032"/>
                  </a:lnTo>
                  <a:lnTo>
                    <a:pt x="33068" y="32238"/>
                  </a:lnTo>
                  <a:lnTo>
                    <a:pt x="32470" y="32809"/>
                  </a:lnTo>
                  <a:lnTo>
                    <a:pt x="31934" y="33283"/>
                  </a:lnTo>
                  <a:lnTo>
                    <a:pt x="31095" y="33935"/>
                  </a:lnTo>
                  <a:lnTo>
                    <a:pt x="30514" y="34319"/>
                  </a:lnTo>
                  <a:lnTo>
                    <a:pt x="30211" y="34488"/>
                  </a:lnTo>
                  <a:lnTo>
                    <a:pt x="30452" y="33560"/>
                  </a:lnTo>
                  <a:lnTo>
                    <a:pt x="30809" y="31693"/>
                  </a:lnTo>
                  <a:lnTo>
                    <a:pt x="30961" y="30765"/>
                  </a:lnTo>
                  <a:lnTo>
                    <a:pt x="31282" y="28621"/>
                  </a:lnTo>
                  <a:lnTo>
                    <a:pt x="31577" y="26487"/>
                  </a:lnTo>
                  <a:lnTo>
                    <a:pt x="32720" y="17923"/>
                  </a:lnTo>
                  <a:lnTo>
                    <a:pt x="32961" y="16191"/>
                  </a:lnTo>
                  <a:lnTo>
                    <a:pt x="33095" y="15342"/>
                  </a:lnTo>
                  <a:lnTo>
                    <a:pt x="34006" y="14530"/>
                  </a:lnTo>
                  <a:lnTo>
                    <a:pt x="35828" y="12869"/>
                  </a:lnTo>
                  <a:lnTo>
                    <a:pt x="36694" y="12012"/>
                  </a:lnTo>
                  <a:lnTo>
                    <a:pt x="37123" y="11574"/>
                  </a:lnTo>
                  <a:lnTo>
                    <a:pt x="37944" y="10672"/>
                  </a:lnTo>
                  <a:lnTo>
                    <a:pt x="38739" y="9743"/>
                  </a:lnTo>
                  <a:lnTo>
                    <a:pt x="39480" y="8770"/>
                  </a:lnTo>
                  <a:lnTo>
                    <a:pt x="39819" y="8261"/>
                  </a:lnTo>
                  <a:lnTo>
                    <a:pt x="39462" y="8761"/>
                  </a:lnTo>
                  <a:lnTo>
                    <a:pt x="38703" y="9717"/>
                  </a:lnTo>
                  <a:lnTo>
                    <a:pt x="37891" y="10619"/>
                  </a:lnTo>
                  <a:lnTo>
                    <a:pt x="37042" y="11494"/>
                  </a:lnTo>
                  <a:lnTo>
                    <a:pt x="36614" y="11922"/>
                  </a:lnTo>
                  <a:lnTo>
                    <a:pt x="35765" y="12726"/>
                  </a:lnTo>
                  <a:lnTo>
                    <a:pt x="34033" y="14262"/>
                  </a:lnTo>
                  <a:lnTo>
                    <a:pt x="33149" y="15012"/>
                  </a:lnTo>
                  <a:lnTo>
                    <a:pt x="33568" y="12190"/>
                  </a:lnTo>
                  <a:lnTo>
                    <a:pt x="34051" y="9386"/>
                  </a:lnTo>
                  <a:lnTo>
                    <a:pt x="34229" y="8315"/>
                  </a:lnTo>
                  <a:lnTo>
                    <a:pt x="34542" y="6091"/>
                  </a:lnTo>
                  <a:lnTo>
                    <a:pt x="34970" y="2555"/>
                  </a:lnTo>
                  <a:lnTo>
                    <a:pt x="35346" y="1"/>
                  </a:lnTo>
                  <a:close/>
                </a:path>
              </a:pathLst>
            </a:custGeom>
            <a:solidFill>
              <a:srgbClr val="B45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ubTitle" idx="1"/>
          </p:nvPr>
        </p:nvSpPr>
        <p:spPr>
          <a:xfrm>
            <a:off x="1910850" y="3397150"/>
            <a:ext cx="53223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"/>
          <p:cNvSpPr/>
          <p:nvPr/>
        </p:nvSpPr>
        <p:spPr>
          <a:xfrm rot="6023906">
            <a:off x="7371245" y="1225998"/>
            <a:ext cx="752436" cy="542558"/>
          </a:xfrm>
          <a:custGeom>
            <a:avLst/>
            <a:gdLst/>
            <a:ahLst/>
            <a:cxnLst/>
            <a:rect l="l" t="t" r="r" b="b"/>
            <a:pathLst>
              <a:path w="37909" h="27335" extrusionOk="0">
                <a:moveTo>
                  <a:pt x="8404" y="0"/>
                </a:moveTo>
                <a:lnTo>
                  <a:pt x="7868" y="9"/>
                </a:lnTo>
                <a:lnTo>
                  <a:pt x="6778" y="134"/>
                </a:lnTo>
                <a:lnTo>
                  <a:pt x="5698" y="375"/>
                </a:lnTo>
                <a:lnTo>
                  <a:pt x="4653" y="715"/>
                </a:lnTo>
                <a:lnTo>
                  <a:pt x="3653" y="1161"/>
                </a:lnTo>
                <a:lnTo>
                  <a:pt x="2724" y="1679"/>
                </a:lnTo>
                <a:lnTo>
                  <a:pt x="1903" y="2277"/>
                </a:lnTo>
                <a:lnTo>
                  <a:pt x="1197" y="2938"/>
                </a:lnTo>
                <a:lnTo>
                  <a:pt x="903" y="3295"/>
                </a:lnTo>
                <a:lnTo>
                  <a:pt x="652" y="3644"/>
                </a:lnTo>
                <a:lnTo>
                  <a:pt x="277" y="4367"/>
                </a:lnTo>
                <a:lnTo>
                  <a:pt x="63" y="5108"/>
                </a:lnTo>
                <a:lnTo>
                  <a:pt x="1" y="5841"/>
                </a:lnTo>
                <a:lnTo>
                  <a:pt x="90" y="6564"/>
                </a:lnTo>
                <a:lnTo>
                  <a:pt x="331" y="7251"/>
                </a:lnTo>
                <a:lnTo>
                  <a:pt x="715" y="7894"/>
                </a:lnTo>
                <a:lnTo>
                  <a:pt x="1251" y="8484"/>
                </a:lnTo>
                <a:lnTo>
                  <a:pt x="1572" y="8743"/>
                </a:lnTo>
                <a:lnTo>
                  <a:pt x="1858" y="8966"/>
                </a:lnTo>
                <a:lnTo>
                  <a:pt x="2501" y="9377"/>
                </a:lnTo>
                <a:lnTo>
                  <a:pt x="3528" y="9939"/>
                </a:lnTo>
                <a:lnTo>
                  <a:pt x="4582" y="10475"/>
                </a:lnTo>
                <a:lnTo>
                  <a:pt x="5242" y="10868"/>
                </a:lnTo>
                <a:lnTo>
                  <a:pt x="5850" y="11288"/>
                </a:lnTo>
                <a:lnTo>
                  <a:pt x="6377" y="11770"/>
                </a:lnTo>
                <a:lnTo>
                  <a:pt x="6591" y="12038"/>
                </a:lnTo>
                <a:lnTo>
                  <a:pt x="6796" y="12342"/>
                </a:lnTo>
                <a:lnTo>
                  <a:pt x="7100" y="12993"/>
                </a:lnTo>
                <a:lnTo>
                  <a:pt x="7404" y="14020"/>
                </a:lnTo>
                <a:lnTo>
                  <a:pt x="7645" y="15065"/>
                </a:lnTo>
                <a:lnTo>
                  <a:pt x="7841" y="15744"/>
                </a:lnTo>
                <a:lnTo>
                  <a:pt x="8109" y="16396"/>
                </a:lnTo>
                <a:lnTo>
                  <a:pt x="8502" y="16994"/>
                </a:lnTo>
                <a:lnTo>
                  <a:pt x="8761" y="17271"/>
                </a:lnTo>
                <a:lnTo>
                  <a:pt x="9002" y="17512"/>
                </a:lnTo>
                <a:lnTo>
                  <a:pt x="9556" y="17914"/>
                </a:lnTo>
                <a:lnTo>
                  <a:pt x="10163" y="18217"/>
                </a:lnTo>
                <a:lnTo>
                  <a:pt x="10833" y="18459"/>
                </a:lnTo>
                <a:lnTo>
                  <a:pt x="11538" y="18637"/>
                </a:lnTo>
                <a:lnTo>
                  <a:pt x="12279" y="18771"/>
                </a:lnTo>
                <a:lnTo>
                  <a:pt x="13431" y="18914"/>
                </a:lnTo>
                <a:lnTo>
                  <a:pt x="14994" y="19075"/>
                </a:lnTo>
                <a:lnTo>
                  <a:pt x="16119" y="19235"/>
                </a:lnTo>
                <a:lnTo>
                  <a:pt x="16834" y="19396"/>
                </a:lnTo>
                <a:lnTo>
                  <a:pt x="17503" y="19602"/>
                </a:lnTo>
                <a:lnTo>
                  <a:pt x="18128" y="19878"/>
                </a:lnTo>
                <a:lnTo>
                  <a:pt x="18682" y="20236"/>
                </a:lnTo>
                <a:lnTo>
                  <a:pt x="19164" y="20682"/>
                </a:lnTo>
                <a:lnTo>
                  <a:pt x="19370" y="20950"/>
                </a:lnTo>
                <a:lnTo>
                  <a:pt x="19513" y="21173"/>
                </a:lnTo>
                <a:lnTo>
                  <a:pt x="19727" y="21647"/>
                </a:lnTo>
                <a:lnTo>
                  <a:pt x="19968" y="22397"/>
                </a:lnTo>
                <a:lnTo>
                  <a:pt x="20209" y="23441"/>
                </a:lnTo>
                <a:lnTo>
                  <a:pt x="20432" y="24209"/>
                </a:lnTo>
                <a:lnTo>
                  <a:pt x="20629" y="24701"/>
                </a:lnTo>
                <a:lnTo>
                  <a:pt x="20754" y="24933"/>
                </a:lnTo>
                <a:lnTo>
                  <a:pt x="20906" y="25192"/>
                </a:lnTo>
                <a:lnTo>
                  <a:pt x="21263" y="25665"/>
                </a:lnTo>
                <a:lnTo>
                  <a:pt x="21683" y="26067"/>
                </a:lnTo>
                <a:lnTo>
                  <a:pt x="22156" y="26415"/>
                </a:lnTo>
                <a:lnTo>
                  <a:pt x="22665" y="26710"/>
                </a:lnTo>
                <a:lnTo>
                  <a:pt x="23210" y="26933"/>
                </a:lnTo>
                <a:lnTo>
                  <a:pt x="23772" y="27112"/>
                </a:lnTo>
                <a:lnTo>
                  <a:pt x="24344" y="27237"/>
                </a:lnTo>
                <a:lnTo>
                  <a:pt x="24629" y="27272"/>
                </a:lnTo>
                <a:lnTo>
                  <a:pt x="25201" y="27335"/>
                </a:lnTo>
                <a:lnTo>
                  <a:pt x="26353" y="27335"/>
                </a:lnTo>
                <a:lnTo>
                  <a:pt x="28094" y="27201"/>
                </a:lnTo>
                <a:lnTo>
                  <a:pt x="29255" y="27138"/>
                </a:lnTo>
                <a:lnTo>
                  <a:pt x="29961" y="27103"/>
                </a:lnTo>
                <a:lnTo>
                  <a:pt x="31345" y="26924"/>
                </a:lnTo>
                <a:lnTo>
                  <a:pt x="32711" y="26719"/>
                </a:lnTo>
                <a:lnTo>
                  <a:pt x="33711" y="26620"/>
                </a:lnTo>
                <a:lnTo>
                  <a:pt x="34372" y="26594"/>
                </a:lnTo>
                <a:lnTo>
                  <a:pt x="34702" y="26603"/>
                </a:lnTo>
                <a:lnTo>
                  <a:pt x="34890" y="26594"/>
                </a:lnTo>
                <a:lnTo>
                  <a:pt x="35274" y="26522"/>
                </a:lnTo>
                <a:lnTo>
                  <a:pt x="35640" y="26362"/>
                </a:lnTo>
                <a:lnTo>
                  <a:pt x="35979" y="26129"/>
                </a:lnTo>
                <a:lnTo>
                  <a:pt x="36283" y="25826"/>
                </a:lnTo>
                <a:lnTo>
                  <a:pt x="36542" y="25477"/>
                </a:lnTo>
                <a:lnTo>
                  <a:pt x="36756" y="25076"/>
                </a:lnTo>
                <a:lnTo>
                  <a:pt x="36908" y="24629"/>
                </a:lnTo>
                <a:lnTo>
                  <a:pt x="36953" y="24397"/>
                </a:lnTo>
                <a:lnTo>
                  <a:pt x="37212" y="22923"/>
                </a:lnTo>
                <a:lnTo>
                  <a:pt x="37614" y="20236"/>
                </a:lnTo>
                <a:lnTo>
                  <a:pt x="37810" y="18432"/>
                </a:lnTo>
                <a:lnTo>
                  <a:pt x="37882" y="17324"/>
                </a:lnTo>
                <a:lnTo>
                  <a:pt x="37908" y="16289"/>
                </a:lnTo>
                <a:lnTo>
                  <a:pt x="37873" y="15324"/>
                </a:lnTo>
                <a:lnTo>
                  <a:pt x="37774" y="14440"/>
                </a:lnTo>
                <a:lnTo>
                  <a:pt x="37605" y="13618"/>
                </a:lnTo>
                <a:lnTo>
                  <a:pt x="37364" y="12877"/>
                </a:lnTo>
                <a:lnTo>
                  <a:pt x="37051" y="12199"/>
                </a:lnTo>
                <a:lnTo>
                  <a:pt x="36649" y="11591"/>
                </a:lnTo>
                <a:lnTo>
                  <a:pt x="36167" y="11047"/>
                </a:lnTo>
                <a:lnTo>
                  <a:pt x="35587" y="10573"/>
                </a:lnTo>
                <a:lnTo>
                  <a:pt x="34917" y="10163"/>
                </a:lnTo>
                <a:lnTo>
                  <a:pt x="34533" y="9984"/>
                </a:lnTo>
                <a:lnTo>
                  <a:pt x="34247" y="9877"/>
                </a:lnTo>
                <a:lnTo>
                  <a:pt x="33667" y="9761"/>
                </a:lnTo>
                <a:lnTo>
                  <a:pt x="33095" y="9725"/>
                </a:lnTo>
                <a:lnTo>
                  <a:pt x="32524" y="9752"/>
                </a:lnTo>
                <a:lnTo>
                  <a:pt x="31675" y="9877"/>
                </a:lnTo>
                <a:lnTo>
                  <a:pt x="30577" y="10118"/>
                </a:lnTo>
                <a:lnTo>
                  <a:pt x="29782" y="10252"/>
                </a:lnTo>
                <a:lnTo>
                  <a:pt x="29273" y="10288"/>
                </a:lnTo>
                <a:lnTo>
                  <a:pt x="28791" y="10261"/>
                </a:lnTo>
                <a:lnTo>
                  <a:pt x="28318" y="10145"/>
                </a:lnTo>
                <a:lnTo>
                  <a:pt x="27871" y="9930"/>
                </a:lnTo>
                <a:lnTo>
                  <a:pt x="27442" y="9582"/>
                </a:lnTo>
                <a:lnTo>
                  <a:pt x="27041" y="9109"/>
                </a:lnTo>
                <a:lnTo>
                  <a:pt x="26674" y="8466"/>
                </a:lnTo>
                <a:lnTo>
                  <a:pt x="26496" y="8064"/>
                </a:lnTo>
                <a:lnTo>
                  <a:pt x="26398" y="7823"/>
                </a:lnTo>
                <a:lnTo>
                  <a:pt x="26264" y="7296"/>
                </a:lnTo>
                <a:lnTo>
                  <a:pt x="26201" y="6742"/>
                </a:lnTo>
                <a:lnTo>
                  <a:pt x="26219" y="6171"/>
                </a:lnTo>
                <a:lnTo>
                  <a:pt x="26246" y="5876"/>
                </a:lnTo>
                <a:lnTo>
                  <a:pt x="26273" y="5635"/>
                </a:lnTo>
                <a:lnTo>
                  <a:pt x="26273" y="5144"/>
                </a:lnTo>
                <a:lnTo>
                  <a:pt x="26219" y="4644"/>
                </a:lnTo>
                <a:lnTo>
                  <a:pt x="26103" y="4162"/>
                </a:lnTo>
                <a:lnTo>
                  <a:pt x="25942" y="3679"/>
                </a:lnTo>
                <a:lnTo>
                  <a:pt x="25728" y="3224"/>
                </a:lnTo>
                <a:lnTo>
                  <a:pt x="25469" y="2795"/>
                </a:lnTo>
                <a:lnTo>
                  <a:pt x="25165" y="2402"/>
                </a:lnTo>
                <a:lnTo>
                  <a:pt x="24817" y="2045"/>
                </a:lnTo>
                <a:lnTo>
                  <a:pt x="24424" y="1733"/>
                </a:lnTo>
                <a:lnTo>
                  <a:pt x="23995" y="1474"/>
                </a:lnTo>
                <a:lnTo>
                  <a:pt x="23531" y="1277"/>
                </a:lnTo>
                <a:lnTo>
                  <a:pt x="23031" y="1143"/>
                </a:lnTo>
                <a:lnTo>
                  <a:pt x="22504" y="1081"/>
                </a:lnTo>
                <a:lnTo>
                  <a:pt x="21942" y="1090"/>
                </a:lnTo>
                <a:lnTo>
                  <a:pt x="21352" y="1197"/>
                </a:lnTo>
                <a:lnTo>
                  <a:pt x="21049" y="1277"/>
                </a:lnTo>
                <a:lnTo>
                  <a:pt x="20727" y="1384"/>
                </a:lnTo>
                <a:lnTo>
                  <a:pt x="20102" y="1661"/>
                </a:lnTo>
                <a:lnTo>
                  <a:pt x="19164" y="2135"/>
                </a:lnTo>
                <a:lnTo>
                  <a:pt x="18245" y="2599"/>
                </a:lnTo>
                <a:lnTo>
                  <a:pt x="17646" y="2849"/>
                </a:lnTo>
                <a:lnTo>
                  <a:pt x="17039" y="3010"/>
                </a:lnTo>
                <a:lnTo>
                  <a:pt x="16450" y="3072"/>
                </a:lnTo>
                <a:lnTo>
                  <a:pt x="16146" y="3037"/>
                </a:lnTo>
                <a:lnTo>
                  <a:pt x="15941" y="3001"/>
                </a:lnTo>
                <a:lnTo>
                  <a:pt x="15557" y="2867"/>
                </a:lnTo>
                <a:lnTo>
                  <a:pt x="15039" y="2590"/>
                </a:lnTo>
                <a:lnTo>
                  <a:pt x="14726" y="2376"/>
                </a:lnTo>
                <a:lnTo>
                  <a:pt x="14056" y="1938"/>
                </a:lnTo>
                <a:lnTo>
                  <a:pt x="13003" y="1313"/>
                </a:lnTo>
                <a:lnTo>
                  <a:pt x="12261" y="938"/>
                </a:lnTo>
                <a:lnTo>
                  <a:pt x="11485" y="599"/>
                </a:lnTo>
                <a:lnTo>
                  <a:pt x="10663" y="331"/>
                </a:lnTo>
                <a:lnTo>
                  <a:pt x="9806" y="125"/>
                </a:lnTo>
                <a:lnTo>
                  <a:pt x="8886" y="18"/>
                </a:lnTo>
                <a:lnTo>
                  <a:pt x="8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 rot="6023906">
            <a:off x="7260792" y="1275652"/>
            <a:ext cx="681875" cy="566674"/>
          </a:xfrm>
          <a:custGeom>
            <a:avLst/>
            <a:gdLst/>
            <a:ahLst/>
            <a:cxnLst/>
            <a:rect l="l" t="t" r="r" b="b"/>
            <a:pathLst>
              <a:path w="34354" h="28550" fill="none" extrusionOk="0">
                <a:moveTo>
                  <a:pt x="0" y="1"/>
                </a:moveTo>
                <a:lnTo>
                  <a:pt x="1036" y="153"/>
                </a:lnTo>
                <a:lnTo>
                  <a:pt x="3081" y="519"/>
                </a:lnTo>
                <a:lnTo>
                  <a:pt x="5064" y="992"/>
                </a:lnTo>
                <a:lnTo>
                  <a:pt x="6975" y="1555"/>
                </a:lnTo>
                <a:lnTo>
                  <a:pt x="7894" y="1876"/>
                </a:lnTo>
                <a:lnTo>
                  <a:pt x="8850" y="2260"/>
                </a:lnTo>
                <a:lnTo>
                  <a:pt x="10681" y="3117"/>
                </a:lnTo>
                <a:lnTo>
                  <a:pt x="12440" y="4046"/>
                </a:lnTo>
                <a:lnTo>
                  <a:pt x="14145" y="5028"/>
                </a:lnTo>
                <a:lnTo>
                  <a:pt x="14985" y="5537"/>
                </a:lnTo>
                <a:lnTo>
                  <a:pt x="16047" y="6296"/>
                </a:lnTo>
                <a:lnTo>
                  <a:pt x="18146" y="7868"/>
                </a:lnTo>
                <a:lnTo>
                  <a:pt x="20173" y="9493"/>
                </a:lnTo>
                <a:lnTo>
                  <a:pt x="22147" y="11181"/>
                </a:lnTo>
                <a:lnTo>
                  <a:pt x="24031" y="12931"/>
                </a:lnTo>
                <a:lnTo>
                  <a:pt x="25844" y="14762"/>
                </a:lnTo>
                <a:lnTo>
                  <a:pt x="27567" y="16673"/>
                </a:lnTo>
                <a:lnTo>
                  <a:pt x="29201" y="18673"/>
                </a:lnTo>
                <a:lnTo>
                  <a:pt x="29978" y="19709"/>
                </a:lnTo>
                <a:lnTo>
                  <a:pt x="30603" y="20745"/>
                </a:lnTo>
                <a:lnTo>
                  <a:pt x="31791" y="22870"/>
                </a:lnTo>
                <a:lnTo>
                  <a:pt x="32880" y="25085"/>
                </a:lnTo>
                <a:lnTo>
                  <a:pt x="33890" y="27371"/>
                </a:lnTo>
                <a:lnTo>
                  <a:pt x="34354" y="28550"/>
                </a:lnTo>
              </a:path>
            </a:pathLst>
          </a:custGeom>
          <a:solidFill>
            <a:schemeClr val="dk2"/>
          </a:solidFill>
          <a:ln w="6925" cap="flat" cmpd="sng">
            <a:solidFill>
              <a:srgbClr val="ED6E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6023906">
            <a:off x="7926103" y="1349230"/>
            <a:ext cx="16335" cy="64170"/>
          </a:xfrm>
          <a:custGeom>
            <a:avLst/>
            <a:gdLst/>
            <a:ahLst/>
            <a:cxnLst/>
            <a:rect l="l" t="t" r="r" b="b"/>
            <a:pathLst>
              <a:path w="823" h="3233" extrusionOk="0">
                <a:moveTo>
                  <a:pt x="251" y="0"/>
                </a:moveTo>
                <a:lnTo>
                  <a:pt x="161" y="9"/>
                </a:lnTo>
                <a:lnTo>
                  <a:pt x="135" y="54"/>
                </a:lnTo>
                <a:lnTo>
                  <a:pt x="72" y="250"/>
                </a:lnTo>
                <a:lnTo>
                  <a:pt x="9" y="661"/>
                </a:lnTo>
                <a:lnTo>
                  <a:pt x="1" y="1081"/>
                </a:lnTo>
                <a:lnTo>
                  <a:pt x="54" y="1491"/>
                </a:lnTo>
                <a:lnTo>
                  <a:pt x="197" y="2099"/>
                </a:lnTo>
                <a:lnTo>
                  <a:pt x="510" y="2858"/>
                </a:lnTo>
                <a:lnTo>
                  <a:pt x="697" y="3206"/>
                </a:lnTo>
                <a:lnTo>
                  <a:pt x="733" y="3233"/>
                </a:lnTo>
                <a:lnTo>
                  <a:pt x="822" y="3197"/>
                </a:lnTo>
                <a:lnTo>
                  <a:pt x="822" y="3161"/>
                </a:lnTo>
                <a:lnTo>
                  <a:pt x="652" y="2768"/>
                </a:lnTo>
                <a:lnTo>
                  <a:pt x="402" y="1956"/>
                </a:lnTo>
                <a:lnTo>
                  <a:pt x="331" y="1536"/>
                </a:lnTo>
                <a:lnTo>
                  <a:pt x="295" y="1161"/>
                </a:lnTo>
                <a:lnTo>
                  <a:pt x="295" y="411"/>
                </a:lnTo>
                <a:lnTo>
                  <a:pt x="268" y="36"/>
                </a:lnTo>
                <a:lnTo>
                  <a:pt x="2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 rot="6023906">
            <a:off x="7808988" y="1508549"/>
            <a:ext cx="30348" cy="128698"/>
          </a:xfrm>
          <a:custGeom>
            <a:avLst/>
            <a:gdLst/>
            <a:ahLst/>
            <a:cxnLst/>
            <a:rect l="l" t="t" r="r" b="b"/>
            <a:pathLst>
              <a:path w="1529" h="6484" extrusionOk="0">
                <a:moveTo>
                  <a:pt x="215" y="1"/>
                </a:moveTo>
                <a:lnTo>
                  <a:pt x="117" y="19"/>
                </a:lnTo>
                <a:lnTo>
                  <a:pt x="37" y="90"/>
                </a:lnTo>
                <a:lnTo>
                  <a:pt x="28" y="144"/>
                </a:lnTo>
                <a:lnTo>
                  <a:pt x="1" y="554"/>
                </a:lnTo>
                <a:lnTo>
                  <a:pt x="10" y="1376"/>
                </a:lnTo>
                <a:lnTo>
                  <a:pt x="90" y="2189"/>
                </a:lnTo>
                <a:lnTo>
                  <a:pt x="224" y="2992"/>
                </a:lnTo>
                <a:lnTo>
                  <a:pt x="510" y="4180"/>
                </a:lnTo>
                <a:lnTo>
                  <a:pt x="1028" y="5707"/>
                </a:lnTo>
                <a:lnTo>
                  <a:pt x="1332" y="6439"/>
                </a:lnTo>
                <a:lnTo>
                  <a:pt x="1349" y="6466"/>
                </a:lnTo>
                <a:lnTo>
                  <a:pt x="1421" y="6484"/>
                </a:lnTo>
                <a:lnTo>
                  <a:pt x="1492" y="6457"/>
                </a:lnTo>
                <a:lnTo>
                  <a:pt x="1528" y="6404"/>
                </a:lnTo>
                <a:lnTo>
                  <a:pt x="1519" y="6368"/>
                </a:lnTo>
                <a:lnTo>
                  <a:pt x="1376" y="5984"/>
                </a:lnTo>
                <a:lnTo>
                  <a:pt x="1144" y="5216"/>
                </a:lnTo>
                <a:lnTo>
                  <a:pt x="858" y="4064"/>
                </a:lnTo>
                <a:lnTo>
                  <a:pt x="590" y="2501"/>
                </a:lnTo>
                <a:lnTo>
                  <a:pt x="394" y="903"/>
                </a:lnTo>
                <a:lnTo>
                  <a:pt x="314" y="99"/>
                </a:lnTo>
                <a:lnTo>
                  <a:pt x="296" y="45"/>
                </a:lnTo>
                <a:lnTo>
                  <a:pt x="2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 rot="6023906">
            <a:off x="7814950" y="1524062"/>
            <a:ext cx="50534" cy="47339"/>
          </a:xfrm>
          <a:custGeom>
            <a:avLst/>
            <a:gdLst/>
            <a:ahLst/>
            <a:cxnLst/>
            <a:rect l="l" t="t" r="r" b="b"/>
            <a:pathLst>
              <a:path w="2546" h="2385" extrusionOk="0">
                <a:moveTo>
                  <a:pt x="188" y="0"/>
                </a:moveTo>
                <a:lnTo>
                  <a:pt x="90" y="18"/>
                </a:lnTo>
                <a:lnTo>
                  <a:pt x="19" y="98"/>
                </a:lnTo>
                <a:lnTo>
                  <a:pt x="1" y="197"/>
                </a:lnTo>
                <a:lnTo>
                  <a:pt x="37" y="232"/>
                </a:lnTo>
                <a:lnTo>
                  <a:pt x="680" y="759"/>
                </a:lnTo>
                <a:lnTo>
                  <a:pt x="1305" y="1304"/>
                </a:lnTo>
                <a:lnTo>
                  <a:pt x="1590" y="1581"/>
                </a:lnTo>
                <a:lnTo>
                  <a:pt x="2037" y="2018"/>
                </a:lnTo>
                <a:lnTo>
                  <a:pt x="2358" y="2277"/>
                </a:lnTo>
                <a:lnTo>
                  <a:pt x="2528" y="2384"/>
                </a:lnTo>
                <a:lnTo>
                  <a:pt x="2546" y="2384"/>
                </a:lnTo>
                <a:lnTo>
                  <a:pt x="2546" y="2375"/>
                </a:lnTo>
                <a:lnTo>
                  <a:pt x="2448" y="2206"/>
                </a:lnTo>
                <a:lnTo>
                  <a:pt x="2198" y="1884"/>
                </a:lnTo>
                <a:lnTo>
                  <a:pt x="1760" y="1447"/>
                </a:lnTo>
                <a:lnTo>
                  <a:pt x="1465" y="1161"/>
                </a:lnTo>
                <a:lnTo>
                  <a:pt x="858" y="589"/>
                </a:lnTo>
                <a:lnTo>
                  <a:pt x="233" y="27"/>
                </a:lnTo>
                <a:lnTo>
                  <a:pt x="1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 rot="6023906">
            <a:off x="7647119" y="1663456"/>
            <a:ext cx="31043" cy="146601"/>
          </a:xfrm>
          <a:custGeom>
            <a:avLst/>
            <a:gdLst/>
            <a:ahLst/>
            <a:cxnLst/>
            <a:rect l="l" t="t" r="r" b="b"/>
            <a:pathLst>
              <a:path w="1564" h="7386" extrusionOk="0">
                <a:moveTo>
                  <a:pt x="1430" y="0"/>
                </a:moveTo>
                <a:lnTo>
                  <a:pt x="1340" y="54"/>
                </a:lnTo>
                <a:lnTo>
                  <a:pt x="1305" y="116"/>
                </a:lnTo>
                <a:lnTo>
                  <a:pt x="1135" y="554"/>
                </a:lnTo>
                <a:lnTo>
                  <a:pt x="822" y="1447"/>
                </a:lnTo>
                <a:lnTo>
                  <a:pt x="572" y="2349"/>
                </a:lnTo>
                <a:lnTo>
                  <a:pt x="376" y="3260"/>
                </a:lnTo>
                <a:lnTo>
                  <a:pt x="162" y="4626"/>
                </a:lnTo>
                <a:lnTo>
                  <a:pt x="19" y="6421"/>
                </a:lnTo>
                <a:lnTo>
                  <a:pt x="1" y="7305"/>
                </a:lnTo>
                <a:lnTo>
                  <a:pt x="10" y="7341"/>
                </a:lnTo>
                <a:lnTo>
                  <a:pt x="54" y="7385"/>
                </a:lnTo>
                <a:lnTo>
                  <a:pt x="117" y="7385"/>
                </a:lnTo>
                <a:lnTo>
                  <a:pt x="171" y="7332"/>
                </a:lnTo>
                <a:lnTo>
                  <a:pt x="180" y="7287"/>
                </a:lnTo>
                <a:lnTo>
                  <a:pt x="242" y="6385"/>
                </a:lnTo>
                <a:lnTo>
                  <a:pt x="483" y="4608"/>
                </a:lnTo>
                <a:lnTo>
                  <a:pt x="849" y="2840"/>
                </a:lnTo>
                <a:lnTo>
                  <a:pt x="1305" y="1063"/>
                </a:lnTo>
                <a:lnTo>
                  <a:pt x="1555" y="152"/>
                </a:lnTo>
                <a:lnTo>
                  <a:pt x="1564" y="89"/>
                </a:lnTo>
                <a:lnTo>
                  <a:pt x="1519" y="18"/>
                </a:lnTo>
                <a:lnTo>
                  <a:pt x="14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/>
          <p:nvPr/>
        </p:nvSpPr>
        <p:spPr>
          <a:xfrm rot="6023906">
            <a:off x="7674119" y="1687232"/>
            <a:ext cx="24473" cy="66492"/>
          </a:xfrm>
          <a:custGeom>
            <a:avLst/>
            <a:gdLst/>
            <a:ahLst/>
            <a:cxnLst/>
            <a:rect l="l" t="t" r="r" b="b"/>
            <a:pathLst>
              <a:path w="1233" h="3350" extrusionOk="0">
                <a:moveTo>
                  <a:pt x="144" y="0"/>
                </a:moveTo>
                <a:lnTo>
                  <a:pt x="54" y="63"/>
                </a:lnTo>
                <a:lnTo>
                  <a:pt x="1" y="161"/>
                </a:lnTo>
                <a:lnTo>
                  <a:pt x="19" y="224"/>
                </a:lnTo>
                <a:lnTo>
                  <a:pt x="331" y="992"/>
                </a:lnTo>
                <a:lnTo>
                  <a:pt x="626" y="1777"/>
                </a:lnTo>
                <a:lnTo>
                  <a:pt x="769" y="2170"/>
                </a:lnTo>
                <a:lnTo>
                  <a:pt x="1037" y="2974"/>
                </a:lnTo>
                <a:lnTo>
                  <a:pt x="1224" y="3340"/>
                </a:lnTo>
                <a:lnTo>
                  <a:pt x="1233" y="3349"/>
                </a:lnTo>
                <a:lnTo>
                  <a:pt x="1233" y="3340"/>
                </a:lnTo>
                <a:lnTo>
                  <a:pt x="1188" y="2912"/>
                </a:lnTo>
                <a:lnTo>
                  <a:pt x="992" y="2063"/>
                </a:lnTo>
                <a:lnTo>
                  <a:pt x="554" y="831"/>
                </a:lnTo>
                <a:lnTo>
                  <a:pt x="260" y="63"/>
                </a:lnTo>
                <a:lnTo>
                  <a:pt x="233" y="9"/>
                </a:lnTo>
                <a:lnTo>
                  <a:pt x="1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 rot="6023906">
            <a:off x="7928302" y="1384560"/>
            <a:ext cx="38109" cy="38486"/>
          </a:xfrm>
          <a:custGeom>
            <a:avLst/>
            <a:gdLst/>
            <a:ahLst/>
            <a:cxnLst/>
            <a:rect l="l" t="t" r="r" b="b"/>
            <a:pathLst>
              <a:path w="1920" h="1939" extrusionOk="0">
                <a:moveTo>
                  <a:pt x="1840" y="1"/>
                </a:moveTo>
                <a:lnTo>
                  <a:pt x="1759" y="19"/>
                </a:lnTo>
                <a:lnTo>
                  <a:pt x="1724" y="45"/>
                </a:lnTo>
                <a:lnTo>
                  <a:pt x="1215" y="554"/>
                </a:lnTo>
                <a:lnTo>
                  <a:pt x="732" y="1072"/>
                </a:lnTo>
                <a:lnTo>
                  <a:pt x="536" y="1269"/>
                </a:lnTo>
                <a:lnTo>
                  <a:pt x="214" y="1581"/>
                </a:lnTo>
                <a:lnTo>
                  <a:pt x="54" y="1805"/>
                </a:lnTo>
                <a:lnTo>
                  <a:pt x="0" y="1912"/>
                </a:lnTo>
                <a:lnTo>
                  <a:pt x="9" y="1939"/>
                </a:lnTo>
                <a:lnTo>
                  <a:pt x="36" y="1939"/>
                </a:lnTo>
                <a:lnTo>
                  <a:pt x="170" y="1867"/>
                </a:lnTo>
                <a:lnTo>
                  <a:pt x="393" y="1680"/>
                </a:lnTo>
                <a:lnTo>
                  <a:pt x="697" y="1358"/>
                </a:lnTo>
                <a:lnTo>
                  <a:pt x="893" y="1153"/>
                </a:lnTo>
                <a:lnTo>
                  <a:pt x="1402" y="653"/>
                </a:lnTo>
                <a:lnTo>
                  <a:pt x="1893" y="135"/>
                </a:lnTo>
                <a:lnTo>
                  <a:pt x="1920" y="99"/>
                </a:lnTo>
                <a:lnTo>
                  <a:pt x="1902" y="36"/>
                </a:lnTo>
                <a:lnTo>
                  <a:pt x="1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 rot="6023906">
            <a:off x="7748659" y="1353707"/>
            <a:ext cx="171054" cy="59049"/>
          </a:xfrm>
          <a:custGeom>
            <a:avLst/>
            <a:gdLst/>
            <a:ahLst/>
            <a:cxnLst/>
            <a:rect l="l" t="t" r="r" b="b"/>
            <a:pathLst>
              <a:path w="8618" h="2975" extrusionOk="0">
                <a:moveTo>
                  <a:pt x="8528" y="0"/>
                </a:moveTo>
                <a:lnTo>
                  <a:pt x="7966" y="18"/>
                </a:lnTo>
                <a:lnTo>
                  <a:pt x="6832" y="99"/>
                </a:lnTo>
                <a:lnTo>
                  <a:pt x="5698" y="259"/>
                </a:lnTo>
                <a:lnTo>
                  <a:pt x="4581" y="527"/>
                </a:lnTo>
                <a:lnTo>
                  <a:pt x="4046" y="724"/>
                </a:lnTo>
                <a:lnTo>
                  <a:pt x="3510" y="938"/>
                </a:lnTo>
                <a:lnTo>
                  <a:pt x="2438" y="1456"/>
                </a:lnTo>
                <a:lnTo>
                  <a:pt x="1411" y="2036"/>
                </a:lnTo>
                <a:lnTo>
                  <a:pt x="447" y="2653"/>
                </a:lnTo>
                <a:lnTo>
                  <a:pt x="0" y="2965"/>
                </a:lnTo>
                <a:lnTo>
                  <a:pt x="0" y="2974"/>
                </a:lnTo>
                <a:lnTo>
                  <a:pt x="18" y="2974"/>
                </a:lnTo>
                <a:lnTo>
                  <a:pt x="482" y="2760"/>
                </a:lnTo>
                <a:lnTo>
                  <a:pt x="1393" y="2269"/>
                </a:lnTo>
                <a:lnTo>
                  <a:pt x="2286" y="1768"/>
                </a:lnTo>
                <a:lnTo>
                  <a:pt x="3215" y="1286"/>
                </a:lnTo>
                <a:lnTo>
                  <a:pt x="3697" y="1063"/>
                </a:lnTo>
                <a:lnTo>
                  <a:pt x="3992" y="947"/>
                </a:lnTo>
                <a:lnTo>
                  <a:pt x="4581" y="742"/>
                </a:lnTo>
                <a:lnTo>
                  <a:pt x="5474" y="518"/>
                </a:lnTo>
                <a:lnTo>
                  <a:pt x="6680" y="340"/>
                </a:lnTo>
                <a:lnTo>
                  <a:pt x="7894" y="241"/>
                </a:lnTo>
                <a:lnTo>
                  <a:pt x="8511" y="197"/>
                </a:lnTo>
                <a:lnTo>
                  <a:pt x="8555" y="188"/>
                </a:lnTo>
                <a:lnTo>
                  <a:pt x="8609" y="125"/>
                </a:lnTo>
                <a:lnTo>
                  <a:pt x="8618" y="54"/>
                </a:lnTo>
                <a:lnTo>
                  <a:pt x="8573" y="9"/>
                </a:lnTo>
                <a:lnTo>
                  <a:pt x="85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"/>
          <p:cNvSpPr/>
          <p:nvPr/>
        </p:nvSpPr>
        <p:spPr>
          <a:xfrm rot="6023906">
            <a:off x="7814114" y="1325252"/>
            <a:ext cx="95015" cy="7642"/>
          </a:xfrm>
          <a:custGeom>
            <a:avLst/>
            <a:gdLst/>
            <a:ahLst/>
            <a:cxnLst/>
            <a:rect l="l" t="t" r="r" b="b"/>
            <a:pathLst>
              <a:path w="4787" h="385" extrusionOk="0">
                <a:moveTo>
                  <a:pt x="3063" y="1"/>
                </a:moveTo>
                <a:lnTo>
                  <a:pt x="1795" y="72"/>
                </a:lnTo>
                <a:lnTo>
                  <a:pt x="572" y="251"/>
                </a:lnTo>
                <a:lnTo>
                  <a:pt x="18" y="358"/>
                </a:lnTo>
                <a:lnTo>
                  <a:pt x="0" y="376"/>
                </a:lnTo>
                <a:lnTo>
                  <a:pt x="18" y="385"/>
                </a:lnTo>
                <a:lnTo>
                  <a:pt x="661" y="322"/>
                </a:lnTo>
                <a:lnTo>
                  <a:pt x="1929" y="233"/>
                </a:lnTo>
                <a:lnTo>
                  <a:pt x="2554" y="224"/>
                </a:lnTo>
                <a:lnTo>
                  <a:pt x="3099" y="242"/>
                </a:lnTo>
                <a:lnTo>
                  <a:pt x="4188" y="322"/>
                </a:lnTo>
                <a:lnTo>
                  <a:pt x="4733" y="314"/>
                </a:lnTo>
                <a:lnTo>
                  <a:pt x="4769" y="305"/>
                </a:lnTo>
                <a:lnTo>
                  <a:pt x="4787" y="260"/>
                </a:lnTo>
                <a:lnTo>
                  <a:pt x="4760" y="242"/>
                </a:lnTo>
                <a:lnTo>
                  <a:pt x="4510" y="162"/>
                </a:lnTo>
                <a:lnTo>
                  <a:pt x="3956" y="63"/>
                </a:lnTo>
                <a:lnTo>
                  <a:pt x="306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 rot="6023906">
            <a:off x="7614456" y="1490460"/>
            <a:ext cx="177267" cy="59744"/>
          </a:xfrm>
          <a:custGeom>
            <a:avLst/>
            <a:gdLst/>
            <a:ahLst/>
            <a:cxnLst/>
            <a:rect l="l" t="t" r="r" b="b"/>
            <a:pathLst>
              <a:path w="8931" h="3010" extrusionOk="0">
                <a:moveTo>
                  <a:pt x="8922" y="0"/>
                </a:moveTo>
                <a:lnTo>
                  <a:pt x="8690" y="143"/>
                </a:lnTo>
                <a:lnTo>
                  <a:pt x="8190" y="384"/>
                </a:lnTo>
                <a:lnTo>
                  <a:pt x="7404" y="706"/>
                </a:lnTo>
                <a:lnTo>
                  <a:pt x="5752" y="1215"/>
                </a:lnTo>
                <a:lnTo>
                  <a:pt x="4725" y="1536"/>
                </a:lnTo>
                <a:lnTo>
                  <a:pt x="3573" y="1938"/>
                </a:lnTo>
                <a:lnTo>
                  <a:pt x="1831" y="2510"/>
                </a:lnTo>
                <a:lnTo>
                  <a:pt x="662" y="2777"/>
                </a:lnTo>
                <a:lnTo>
                  <a:pt x="63" y="2849"/>
                </a:lnTo>
                <a:lnTo>
                  <a:pt x="10" y="2867"/>
                </a:lnTo>
                <a:lnTo>
                  <a:pt x="1" y="2965"/>
                </a:lnTo>
                <a:lnTo>
                  <a:pt x="54" y="2983"/>
                </a:lnTo>
                <a:lnTo>
                  <a:pt x="358" y="3010"/>
                </a:lnTo>
                <a:lnTo>
                  <a:pt x="974" y="2965"/>
                </a:lnTo>
                <a:lnTo>
                  <a:pt x="1599" y="2849"/>
                </a:lnTo>
                <a:lnTo>
                  <a:pt x="2242" y="2670"/>
                </a:lnTo>
                <a:lnTo>
                  <a:pt x="3823" y="2090"/>
                </a:lnTo>
                <a:lnTo>
                  <a:pt x="5002" y="1634"/>
                </a:lnTo>
                <a:lnTo>
                  <a:pt x="6430" y="1143"/>
                </a:lnTo>
                <a:lnTo>
                  <a:pt x="7868" y="625"/>
                </a:lnTo>
                <a:lnTo>
                  <a:pt x="8190" y="518"/>
                </a:lnTo>
                <a:lnTo>
                  <a:pt x="8600" y="340"/>
                </a:lnTo>
                <a:lnTo>
                  <a:pt x="8833" y="152"/>
                </a:lnTo>
                <a:lnTo>
                  <a:pt x="8931" y="9"/>
                </a:lnTo>
                <a:lnTo>
                  <a:pt x="89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 rot="6023906">
            <a:off x="7662763" y="1465665"/>
            <a:ext cx="117900" cy="14370"/>
          </a:xfrm>
          <a:custGeom>
            <a:avLst/>
            <a:gdLst/>
            <a:ahLst/>
            <a:cxnLst/>
            <a:rect l="l" t="t" r="r" b="b"/>
            <a:pathLst>
              <a:path w="5940" h="724" extrusionOk="0">
                <a:moveTo>
                  <a:pt x="1135" y="0"/>
                </a:moveTo>
                <a:lnTo>
                  <a:pt x="394" y="36"/>
                </a:lnTo>
                <a:lnTo>
                  <a:pt x="37" y="81"/>
                </a:lnTo>
                <a:lnTo>
                  <a:pt x="1" y="98"/>
                </a:lnTo>
                <a:lnTo>
                  <a:pt x="1" y="152"/>
                </a:lnTo>
                <a:lnTo>
                  <a:pt x="28" y="170"/>
                </a:lnTo>
                <a:lnTo>
                  <a:pt x="760" y="259"/>
                </a:lnTo>
                <a:lnTo>
                  <a:pt x="2224" y="375"/>
                </a:lnTo>
                <a:lnTo>
                  <a:pt x="3689" y="465"/>
                </a:lnTo>
                <a:lnTo>
                  <a:pt x="5145" y="607"/>
                </a:lnTo>
                <a:lnTo>
                  <a:pt x="5868" y="723"/>
                </a:lnTo>
                <a:lnTo>
                  <a:pt x="5921" y="715"/>
                </a:lnTo>
                <a:lnTo>
                  <a:pt x="5939" y="625"/>
                </a:lnTo>
                <a:lnTo>
                  <a:pt x="5895" y="598"/>
                </a:lnTo>
                <a:lnTo>
                  <a:pt x="5216" y="465"/>
                </a:lnTo>
                <a:lnTo>
                  <a:pt x="3769" y="197"/>
                </a:lnTo>
                <a:lnTo>
                  <a:pt x="2260" y="27"/>
                </a:lnTo>
                <a:lnTo>
                  <a:pt x="11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"/>
          <p:cNvSpPr/>
          <p:nvPr/>
        </p:nvSpPr>
        <p:spPr>
          <a:xfrm rot="6023906">
            <a:off x="7474007" y="1620948"/>
            <a:ext cx="163968" cy="50892"/>
          </a:xfrm>
          <a:custGeom>
            <a:avLst/>
            <a:gdLst/>
            <a:ahLst/>
            <a:cxnLst/>
            <a:rect l="l" t="t" r="r" b="b"/>
            <a:pathLst>
              <a:path w="8261" h="2564" extrusionOk="0">
                <a:moveTo>
                  <a:pt x="8207" y="0"/>
                </a:moveTo>
                <a:lnTo>
                  <a:pt x="8172" y="9"/>
                </a:lnTo>
                <a:lnTo>
                  <a:pt x="7180" y="483"/>
                </a:lnTo>
                <a:lnTo>
                  <a:pt x="5716" y="1117"/>
                </a:lnTo>
                <a:lnTo>
                  <a:pt x="4725" y="1465"/>
                </a:lnTo>
                <a:lnTo>
                  <a:pt x="4207" y="1599"/>
                </a:lnTo>
                <a:lnTo>
                  <a:pt x="2117" y="2063"/>
                </a:lnTo>
                <a:lnTo>
                  <a:pt x="27" y="2483"/>
                </a:lnTo>
                <a:lnTo>
                  <a:pt x="1" y="2501"/>
                </a:lnTo>
                <a:lnTo>
                  <a:pt x="10" y="2563"/>
                </a:lnTo>
                <a:lnTo>
                  <a:pt x="36" y="2563"/>
                </a:lnTo>
                <a:lnTo>
                  <a:pt x="1028" y="2420"/>
                </a:lnTo>
                <a:lnTo>
                  <a:pt x="3135" y="2117"/>
                </a:lnTo>
                <a:lnTo>
                  <a:pt x="4743" y="1777"/>
                </a:lnTo>
                <a:lnTo>
                  <a:pt x="5796" y="1456"/>
                </a:lnTo>
                <a:lnTo>
                  <a:pt x="6805" y="1045"/>
                </a:lnTo>
                <a:lnTo>
                  <a:pt x="7770" y="500"/>
                </a:lnTo>
                <a:lnTo>
                  <a:pt x="8216" y="170"/>
                </a:lnTo>
                <a:lnTo>
                  <a:pt x="8261" y="116"/>
                </a:lnTo>
                <a:lnTo>
                  <a:pt x="8252" y="27"/>
                </a:lnTo>
                <a:lnTo>
                  <a:pt x="8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 rot="6023906">
            <a:off x="7498619" y="1561528"/>
            <a:ext cx="49462" cy="49284"/>
          </a:xfrm>
          <a:custGeom>
            <a:avLst/>
            <a:gdLst/>
            <a:ahLst/>
            <a:cxnLst/>
            <a:rect l="l" t="t" r="r" b="b"/>
            <a:pathLst>
              <a:path w="2492" h="2483" extrusionOk="0">
                <a:moveTo>
                  <a:pt x="2483" y="0"/>
                </a:moveTo>
                <a:lnTo>
                  <a:pt x="2322" y="134"/>
                </a:lnTo>
                <a:lnTo>
                  <a:pt x="2018" y="455"/>
                </a:lnTo>
                <a:lnTo>
                  <a:pt x="1590" y="973"/>
                </a:lnTo>
                <a:lnTo>
                  <a:pt x="1295" y="1286"/>
                </a:lnTo>
                <a:lnTo>
                  <a:pt x="911" y="1643"/>
                </a:lnTo>
                <a:lnTo>
                  <a:pt x="509" y="1965"/>
                </a:lnTo>
                <a:lnTo>
                  <a:pt x="375" y="2072"/>
                </a:lnTo>
                <a:lnTo>
                  <a:pt x="116" y="2277"/>
                </a:lnTo>
                <a:lnTo>
                  <a:pt x="9" y="2420"/>
                </a:lnTo>
                <a:lnTo>
                  <a:pt x="0" y="2447"/>
                </a:lnTo>
                <a:lnTo>
                  <a:pt x="27" y="2483"/>
                </a:lnTo>
                <a:lnTo>
                  <a:pt x="54" y="2483"/>
                </a:lnTo>
                <a:lnTo>
                  <a:pt x="232" y="2429"/>
                </a:lnTo>
                <a:lnTo>
                  <a:pt x="598" y="2206"/>
                </a:lnTo>
                <a:lnTo>
                  <a:pt x="1125" y="1715"/>
                </a:lnTo>
                <a:lnTo>
                  <a:pt x="1411" y="1411"/>
                </a:lnTo>
                <a:lnTo>
                  <a:pt x="1715" y="1116"/>
                </a:lnTo>
                <a:lnTo>
                  <a:pt x="2170" y="589"/>
                </a:lnTo>
                <a:lnTo>
                  <a:pt x="2411" y="205"/>
                </a:lnTo>
                <a:lnTo>
                  <a:pt x="2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title" idx="2" hasCustomPrompt="1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61" name="Google Shape;161;p3"/>
          <p:cNvGrpSpPr/>
          <p:nvPr/>
        </p:nvGrpSpPr>
        <p:grpSpPr>
          <a:xfrm flipH="1">
            <a:off x="-1038474" y="1873566"/>
            <a:ext cx="4943885" cy="4934403"/>
            <a:chOff x="5350763" y="1873566"/>
            <a:chExt cx="4943885" cy="4934403"/>
          </a:xfrm>
        </p:grpSpPr>
        <p:grpSp>
          <p:nvGrpSpPr>
            <p:cNvPr id="162" name="Google Shape;162;p3"/>
            <p:cNvGrpSpPr/>
            <p:nvPr/>
          </p:nvGrpSpPr>
          <p:grpSpPr>
            <a:xfrm rot="-3180006">
              <a:off x="7382538" y="3035723"/>
              <a:ext cx="1586477" cy="1355249"/>
              <a:chOff x="6032989" y="2653290"/>
              <a:chExt cx="535692" cy="457560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067519" y="2653290"/>
                <a:ext cx="501162" cy="361310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11029" extrusionOk="0">
                    <a:moveTo>
                      <a:pt x="11904" y="0"/>
                    </a:moveTo>
                    <a:lnTo>
                      <a:pt x="11520" y="18"/>
                    </a:lnTo>
                    <a:lnTo>
                      <a:pt x="10823" y="188"/>
                    </a:lnTo>
                    <a:lnTo>
                      <a:pt x="10198" y="455"/>
                    </a:lnTo>
                    <a:lnTo>
                      <a:pt x="9627" y="786"/>
                    </a:lnTo>
                    <a:lnTo>
                      <a:pt x="9350" y="964"/>
                    </a:lnTo>
                    <a:lnTo>
                      <a:pt x="9225" y="1045"/>
                    </a:lnTo>
                    <a:lnTo>
                      <a:pt x="8948" y="1188"/>
                    </a:lnTo>
                    <a:lnTo>
                      <a:pt x="8778" y="1223"/>
                    </a:lnTo>
                    <a:lnTo>
                      <a:pt x="8662" y="1241"/>
                    </a:lnTo>
                    <a:lnTo>
                      <a:pt x="8421" y="1215"/>
                    </a:lnTo>
                    <a:lnTo>
                      <a:pt x="8055" y="1107"/>
                    </a:lnTo>
                    <a:lnTo>
                      <a:pt x="7564" y="866"/>
                    </a:lnTo>
                    <a:lnTo>
                      <a:pt x="7055" y="607"/>
                    </a:lnTo>
                    <a:lnTo>
                      <a:pt x="6805" y="518"/>
                    </a:lnTo>
                    <a:lnTo>
                      <a:pt x="6555" y="455"/>
                    </a:lnTo>
                    <a:lnTo>
                      <a:pt x="6108" y="447"/>
                    </a:lnTo>
                    <a:lnTo>
                      <a:pt x="5706" y="554"/>
                    </a:lnTo>
                    <a:lnTo>
                      <a:pt x="5358" y="759"/>
                    </a:lnTo>
                    <a:lnTo>
                      <a:pt x="5072" y="1045"/>
                    </a:lnTo>
                    <a:lnTo>
                      <a:pt x="4867" y="1393"/>
                    </a:lnTo>
                    <a:lnTo>
                      <a:pt x="4733" y="1777"/>
                    </a:lnTo>
                    <a:lnTo>
                      <a:pt x="4688" y="2179"/>
                    </a:lnTo>
                    <a:lnTo>
                      <a:pt x="4706" y="2375"/>
                    </a:lnTo>
                    <a:lnTo>
                      <a:pt x="4724" y="2608"/>
                    </a:lnTo>
                    <a:lnTo>
                      <a:pt x="4679" y="3054"/>
                    </a:lnTo>
                    <a:lnTo>
                      <a:pt x="4608" y="3259"/>
                    </a:lnTo>
                    <a:lnTo>
                      <a:pt x="4536" y="3420"/>
                    </a:lnTo>
                    <a:lnTo>
                      <a:pt x="4385" y="3679"/>
                    </a:lnTo>
                    <a:lnTo>
                      <a:pt x="4224" y="3867"/>
                    </a:lnTo>
                    <a:lnTo>
                      <a:pt x="4054" y="4010"/>
                    </a:lnTo>
                    <a:lnTo>
                      <a:pt x="3777" y="4126"/>
                    </a:lnTo>
                    <a:lnTo>
                      <a:pt x="3385" y="4152"/>
                    </a:lnTo>
                    <a:lnTo>
                      <a:pt x="2742" y="4036"/>
                    </a:lnTo>
                    <a:lnTo>
                      <a:pt x="2054" y="3929"/>
                    </a:lnTo>
                    <a:lnTo>
                      <a:pt x="1590" y="3956"/>
                    </a:lnTo>
                    <a:lnTo>
                      <a:pt x="1357" y="4036"/>
                    </a:lnTo>
                    <a:lnTo>
                      <a:pt x="1206" y="4108"/>
                    </a:lnTo>
                    <a:lnTo>
                      <a:pt x="938" y="4269"/>
                    </a:lnTo>
                    <a:lnTo>
                      <a:pt x="706" y="4465"/>
                    </a:lnTo>
                    <a:lnTo>
                      <a:pt x="509" y="4679"/>
                    </a:lnTo>
                    <a:lnTo>
                      <a:pt x="277" y="5054"/>
                    </a:lnTo>
                    <a:lnTo>
                      <a:pt x="80" y="5662"/>
                    </a:lnTo>
                    <a:lnTo>
                      <a:pt x="0" y="6376"/>
                    </a:lnTo>
                    <a:lnTo>
                      <a:pt x="18" y="7207"/>
                    </a:lnTo>
                    <a:lnTo>
                      <a:pt x="188" y="8680"/>
                    </a:lnTo>
                    <a:lnTo>
                      <a:pt x="384" y="9850"/>
                    </a:lnTo>
                    <a:lnTo>
                      <a:pt x="429" y="10037"/>
                    </a:lnTo>
                    <a:lnTo>
                      <a:pt x="598" y="10359"/>
                    </a:lnTo>
                    <a:lnTo>
                      <a:pt x="848" y="10600"/>
                    </a:lnTo>
                    <a:lnTo>
                      <a:pt x="1134" y="10734"/>
                    </a:lnTo>
                    <a:lnTo>
                      <a:pt x="1563" y="10734"/>
                    </a:lnTo>
                    <a:lnTo>
                      <a:pt x="2099" y="10787"/>
                    </a:lnTo>
                    <a:lnTo>
                      <a:pt x="2920" y="10912"/>
                    </a:lnTo>
                    <a:lnTo>
                      <a:pt x="3492" y="10957"/>
                    </a:lnTo>
                    <a:lnTo>
                      <a:pt x="3956" y="10984"/>
                    </a:lnTo>
                    <a:lnTo>
                      <a:pt x="4661" y="11029"/>
                    </a:lnTo>
                    <a:lnTo>
                      <a:pt x="5126" y="11029"/>
                    </a:lnTo>
                    <a:lnTo>
                      <a:pt x="5358" y="11011"/>
                    </a:lnTo>
                    <a:lnTo>
                      <a:pt x="5590" y="10975"/>
                    </a:lnTo>
                    <a:lnTo>
                      <a:pt x="6046" y="10832"/>
                    </a:lnTo>
                    <a:lnTo>
                      <a:pt x="6456" y="10600"/>
                    </a:lnTo>
                    <a:lnTo>
                      <a:pt x="6796" y="10269"/>
                    </a:lnTo>
                    <a:lnTo>
                      <a:pt x="6921" y="10064"/>
                    </a:lnTo>
                    <a:lnTo>
                      <a:pt x="7019" y="9877"/>
                    </a:lnTo>
                    <a:lnTo>
                      <a:pt x="7144" y="9466"/>
                    </a:lnTo>
                    <a:lnTo>
                      <a:pt x="7242" y="9046"/>
                    </a:lnTo>
                    <a:lnTo>
                      <a:pt x="7376" y="8644"/>
                    </a:lnTo>
                    <a:lnTo>
                      <a:pt x="7483" y="8457"/>
                    </a:lnTo>
                    <a:lnTo>
                      <a:pt x="7564" y="8350"/>
                    </a:lnTo>
                    <a:lnTo>
                      <a:pt x="7760" y="8171"/>
                    </a:lnTo>
                    <a:lnTo>
                      <a:pt x="8100" y="7966"/>
                    </a:lnTo>
                    <a:lnTo>
                      <a:pt x="8644" y="7796"/>
                    </a:lnTo>
                    <a:lnTo>
                      <a:pt x="9251" y="7698"/>
                    </a:lnTo>
                    <a:lnTo>
                      <a:pt x="9877" y="7635"/>
                    </a:lnTo>
                    <a:lnTo>
                      <a:pt x="10493" y="7555"/>
                    </a:lnTo>
                    <a:lnTo>
                      <a:pt x="11064" y="7412"/>
                    </a:lnTo>
                    <a:lnTo>
                      <a:pt x="11439" y="7233"/>
                    </a:lnTo>
                    <a:lnTo>
                      <a:pt x="11663" y="7073"/>
                    </a:lnTo>
                    <a:lnTo>
                      <a:pt x="11761" y="6974"/>
                    </a:lnTo>
                    <a:lnTo>
                      <a:pt x="11868" y="6858"/>
                    </a:lnTo>
                    <a:lnTo>
                      <a:pt x="12020" y="6617"/>
                    </a:lnTo>
                    <a:lnTo>
                      <a:pt x="12181" y="6224"/>
                    </a:lnTo>
                    <a:lnTo>
                      <a:pt x="12306" y="5662"/>
                    </a:lnTo>
                    <a:lnTo>
                      <a:pt x="12431" y="5242"/>
                    </a:lnTo>
                    <a:lnTo>
                      <a:pt x="12556" y="4983"/>
                    </a:lnTo>
                    <a:lnTo>
                      <a:pt x="12636" y="4858"/>
                    </a:lnTo>
                    <a:lnTo>
                      <a:pt x="12725" y="4751"/>
                    </a:lnTo>
                    <a:lnTo>
                      <a:pt x="12940" y="4554"/>
                    </a:lnTo>
                    <a:lnTo>
                      <a:pt x="13315" y="4304"/>
                    </a:lnTo>
                    <a:lnTo>
                      <a:pt x="13868" y="4010"/>
                    </a:lnTo>
                    <a:lnTo>
                      <a:pt x="14422" y="3706"/>
                    </a:lnTo>
                    <a:lnTo>
                      <a:pt x="14663" y="3527"/>
                    </a:lnTo>
                    <a:lnTo>
                      <a:pt x="14797" y="3429"/>
                    </a:lnTo>
                    <a:lnTo>
                      <a:pt x="15011" y="3188"/>
                    </a:lnTo>
                    <a:lnTo>
                      <a:pt x="15163" y="2929"/>
                    </a:lnTo>
                    <a:lnTo>
                      <a:pt x="15261" y="2652"/>
                    </a:lnTo>
                    <a:lnTo>
                      <a:pt x="15297" y="2358"/>
                    </a:lnTo>
                    <a:lnTo>
                      <a:pt x="15270" y="2063"/>
                    </a:lnTo>
                    <a:lnTo>
                      <a:pt x="15190" y="1768"/>
                    </a:lnTo>
                    <a:lnTo>
                      <a:pt x="15038" y="1473"/>
                    </a:lnTo>
                    <a:lnTo>
                      <a:pt x="14931" y="1331"/>
                    </a:lnTo>
                    <a:lnTo>
                      <a:pt x="14815" y="1188"/>
                    </a:lnTo>
                    <a:lnTo>
                      <a:pt x="14529" y="920"/>
                    </a:lnTo>
                    <a:lnTo>
                      <a:pt x="14199" y="679"/>
                    </a:lnTo>
                    <a:lnTo>
                      <a:pt x="13824" y="473"/>
                    </a:lnTo>
                    <a:lnTo>
                      <a:pt x="13422" y="295"/>
                    </a:lnTo>
                    <a:lnTo>
                      <a:pt x="12993" y="152"/>
                    </a:lnTo>
                    <a:lnTo>
                      <a:pt x="12565" y="54"/>
                    </a:lnTo>
                    <a:lnTo>
                      <a:pt x="12118" y="9"/>
                    </a:lnTo>
                    <a:lnTo>
                      <a:pt x="119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032989" y="2733421"/>
                <a:ext cx="454348" cy="377428"/>
              </a:xfrm>
              <a:custGeom>
                <a:avLst/>
                <a:gdLst/>
                <a:ahLst/>
                <a:cxnLst/>
                <a:rect l="l" t="t" r="r" b="b"/>
                <a:pathLst>
                  <a:path w="13869" h="11521" fill="none" extrusionOk="0">
                    <a:moveTo>
                      <a:pt x="13869" y="1"/>
                    </a:moveTo>
                    <a:lnTo>
                      <a:pt x="13449" y="63"/>
                    </a:lnTo>
                    <a:lnTo>
                      <a:pt x="12618" y="206"/>
                    </a:lnTo>
                    <a:lnTo>
                      <a:pt x="11824" y="403"/>
                    </a:lnTo>
                    <a:lnTo>
                      <a:pt x="11047" y="626"/>
                    </a:lnTo>
                    <a:lnTo>
                      <a:pt x="10681" y="760"/>
                    </a:lnTo>
                    <a:lnTo>
                      <a:pt x="10297" y="912"/>
                    </a:lnTo>
                    <a:lnTo>
                      <a:pt x="9555" y="1260"/>
                    </a:lnTo>
                    <a:lnTo>
                      <a:pt x="8493" y="1823"/>
                    </a:lnTo>
                    <a:lnTo>
                      <a:pt x="7823" y="2233"/>
                    </a:lnTo>
                    <a:lnTo>
                      <a:pt x="6957" y="2850"/>
                    </a:lnTo>
                    <a:lnTo>
                      <a:pt x="5314" y="4162"/>
                    </a:lnTo>
                    <a:lnTo>
                      <a:pt x="4162" y="5216"/>
                    </a:lnTo>
                    <a:lnTo>
                      <a:pt x="3438" y="5957"/>
                    </a:lnTo>
                    <a:lnTo>
                      <a:pt x="2742" y="6725"/>
                    </a:lnTo>
                    <a:lnTo>
                      <a:pt x="2081" y="7538"/>
                    </a:lnTo>
                    <a:lnTo>
                      <a:pt x="1768" y="7957"/>
                    </a:lnTo>
                    <a:lnTo>
                      <a:pt x="1509" y="8368"/>
                    </a:lnTo>
                    <a:lnTo>
                      <a:pt x="1036" y="9234"/>
                    </a:lnTo>
                    <a:lnTo>
                      <a:pt x="599" y="10118"/>
                    </a:lnTo>
                    <a:lnTo>
                      <a:pt x="188" y="11047"/>
                    </a:lnTo>
                    <a:lnTo>
                      <a:pt x="0" y="11520"/>
                    </a:lnTo>
                  </a:path>
                </a:pathLst>
              </a:custGeom>
              <a:solidFill>
                <a:schemeClr val="dk2"/>
              </a:solidFill>
              <a:ln w="2675" cap="flat" cmpd="sng">
                <a:solidFill>
                  <a:srgbClr val="ED6E24"/>
                </a:solidFill>
                <a:prstDash val="solid"/>
                <a:miter lim="892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6410944" y="2703872"/>
                <a:ext cx="10876" cy="4304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14" extrusionOk="0">
                    <a:moveTo>
                      <a:pt x="251" y="1"/>
                    </a:moveTo>
                    <a:lnTo>
                      <a:pt x="224" y="28"/>
                    </a:lnTo>
                    <a:lnTo>
                      <a:pt x="215" y="331"/>
                    </a:lnTo>
                    <a:lnTo>
                      <a:pt x="206" y="635"/>
                    </a:lnTo>
                    <a:lnTo>
                      <a:pt x="171" y="805"/>
                    </a:lnTo>
                    <a:lnTo>
                      <a:pt x="72" y="1126"/>
                    </a:lnTo>
                    <a:lnTo>
                      <a:pt x="1" y="1287"/>
                    </a:lnTo>
                    <a:lnTo>
                      <a:pt x="19" y="1314"/>
                    </a:lnTo>
                    <a:lnTo>
                      <a:pt x="54" y="1305"/>
                    </a:lnTo>
                    <a:lnTo>
                      <a:pt x="126" y="1162"/>
                    </a:lnTo>
                    <a:lnTo>
                      <a:pt x="251" y="858"/>
                    </a:lnTo>
                    <a:lnTo>
                      <a:pt x="331" y="528"/>
                    </a:lnTo>
                    <a:lnTo>
                      <a:pt x="322" y="197"/>
                    </a:lnTo>
                    <a:lnTo>
                      <a:pt x="278" y="28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267618" y="2731980"/>
                <a:ext cx="20213" cy="85733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617" extrusionOk="0">
                    <a:moveTo>
                      <a:pt x="509" y="0"/>
                    </a:moveTo>
                    <a:lnTo>
                      <a:pt x="491" y="36"/>
                    </a:lnTo>
                    <a:lnTo>
                      <a:pt x="420" y="688"/>
                    </a:lnTo>
                    <a:lnTo>
                      <a:pt x="268" y="1634"/>
                    </a:lnTo>
                    <a:lnTo>
                      <a:pt x="107" y="2259"/>
                    </a:lnTo>
                    <a:lnTo>
                      <a:pt x="0" y="2563"/>
                    </a:lnTo>
                    <a:lnTo>
                      <a:pt x="0" y="2599"/>
                    </a:lnTo>
                    <a:lnTo>
                      <a:pt x="63" y="2617"/>
                    </a:lnTo>
                    <a:lnTo>
                      <a:pt x="81" y="2590"/>
                    </a:lnTo>
                    <a:lnTo>
                      <a:pt x="197" y="2304"/>
                    </a:lnTo>
                    <a:lnTo>
                      <a:pt x="411" y="1688"/>
                    </a:lnTo>
                    <a:lnTo>
                      <a:pt x="554" y="1045"/>
                    </a:lnTo>
                    <a:lnTo>
                      <a:pt x="616" y="384"/>
                    </a:lnTo>
                    <a:lnTo>
                      <a:pt x="607" y="54"/>
                    </a:lnTo>
                    <a:lnTo>
                      <a:pt x="590" y="9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279314" y="2751276"/>
                <a:ext cx="33677" cy="31646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966" extrusionOk="0">
                    <a:moveTo>
                      <a:pt x="974" y="1"/>
                    </a:moveTo>
                    <a:lnTo>
                      <a:pt x="929" y="18"/>
                    </a:lnTo>
                    <a:lnTo>
                      <a:pt x="679" y="242"/>
                    </a:lnTo>
                    <a:lnTo>
                      <a:pt x="438" y="474"/>
                    </a:lnTo>
                    <a:lnTo>
                      <a:pt x="322" y="590"/>
                    </a:lnTo>
                    <a:lnTo>
                      <a:pt x="81" y="831"/>
                    </a:lnTo>
                    <a:lnTo>
                      <a:pt x="0" y="965"/>
                    </a:lnTo>
                    <a:lnTo>
                      <a:pt x="9" y="965"/>
                    </a:lnTo>
                    <a:lnTo>
                      <a:pt x="268" y="769"/>
                    </a:lnTo>
                    <a:lnTo>
                      <a:pt x="500" y="527"/>
                    </a:lnTo>
                    <a:lnTo>
                      <a:pt x="750" y="313"/>
                    </a:lnTo>
                    <a:lnTo>
                      <a:pt x="1009" y="99"/>
                    </a:lnTo>
                    <a:lnTo>
                      <a:pt x="1027" y="63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140640" y="2812144"/>
                <a:ext cx="20508" cy="97428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974" extrusionOk="0">
                    <a:moveTo>
                      <a:pt x="72" y="0"/>
                    </a:moveTo>
                    <a:lnTo>
                      <a:pt x="1" y="18"/>
                    </a:lnTo>
                    <a:lnTo>
                      <a:pt x="1" y="63"/>
                    </a:lnTo>
                    <a:lnTo>
                      <a:pt x="197" y="786"/>
                    </a:lnTo>
                    <a:lnTo>
                      <a:pt x="429" y="1857"/>
                    </a:lnTo>
                    <a:lnTo>
                      <a:pt x="536" y="2572"/>
                    </a:lnTo>
                    <a:lnTo>
                      <a:pt x="554" y="2938"/>
                    </a:lnTo>
                    <a:lnTo>
                      <a:pt x="563" y="2974"/>
                    </a:lnTo>
                    <a:lnTo>
                      <a:pt x="617" y="2974"/>
                    </a:lnTo>
                    <a:lnTo>
                      <a:pt x="626" y="2947"/>
                    </a:lnTo>
                    <a:lnTo>
                      <a:pt x="617" y="2590"/>
                    </a:lnTo>
                    <a:lnTo>
                      <a:pt x="563" y="1866"/>
                    </a:lnTo>
                    <a:lnTo>
                      <a:pt x="438" y="1125"/>
                    </a:lnTo>
                    <a:lnTo>
                      <a:pt x="242" y="402"/>
                    </a:lnTo>
                    <a:lnTo>
                      <a:pt x="99" y="45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156135" y="2824986"/>
                <a:ext cx="16413" cy="44521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59" extrusionOk="0">
                    <a:moveTo>
                      <a:pt x="421" y="1"/>
                    </a:moveTo>
                    <a:lnTo>
                      <a:pt x="394" y="28"/>
                    </a:lnTo>
                    <a:lnTo>
                      <a:pt x="278" y="340"/>
                    </a:lnTo>
                    <a:lnTo>
                      <a:pt x="99" y="840"/>
                    </a:lnTo>
                    <a:lnTo>
                      <a:pt x="19" y="1180"/>
                    </a:lnTo>
                    <a:lnTo>
                      <a:pt x="1" y="1349"/>
                    </a:lnTo>
                    <a:lnTo>
                      <a:pt x="1" y="1358"/>
                    </a:lnTo>
                    <a:lnTo>
                      <a:pt x="10" y="1358"/>
                    </a:lnTo>
                    <a:lnTo>
                      <a:pt x="144" y="1046"/>
                    </a:lnTo>
                    <a:lnTo>
                      <a:pt x="251" y="724"/>
                    </a:lnTo>
                    <a:lnTo>
                      <a:pt x="367" y="403"/>
                    </a:lnTo>
                    <a:lnTo>
                      <a:pt x="492" y="90"/>
                    </a:lnTo>
                    <a:lnTo>
                      <a:pt x="501" y="4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390469" y="2701546"/>
                <a:ext cx="25487" cy="2578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87" extrusionOk="0">
                    <a:moveTo>
                      <a:pt x="54" y="0"/>
                    </a:moveTo>
                    <a:lnTo>
                      <a:pt x="1" y="27"/>
                    </a:lnTo>
                    <a:lnTo>
                      <a:pt x="19" y="54"/>
                    </a:lnTo>
                    <a:lnTo>
                      <a:pt x="215" y="259"/>
                    </a:lnTo>
                    <a:lnTo>
                      <a:pt x="420" y="465"/>
                    </a:lnTo>
                    <a:lnTo>
                      <a:pt x="572" y="635"/>
                    </a:lnTo>
                    <a:lnTo>
                      <a:pt x="760" y="777"/>
                    </a:lnTo>
                    <a:lnTo>
                      <a:pt x="778" y="786"/>
                    </a:lnTo>
                    <a:lnTo>
                      <a:pt x="778" y="768"/>
                    </a:lnTo>
                    <a:lnTo>
                      <a:pt x="662" y="590"/>
                    </a:lnTo>
                    <a:lnTo>
                      <a:pt x="483" y="429"/>
                    </a:lnTo>
                    <a:lnTo>
                      <a:pt x="286" y="224"/>
                    </a:lnTo>
                    <a:lnTo>
                      <a:pt x="81" y="1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6346308" y="2771161"/>
                <a:ext cx="113841" cy="39541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1207" extrusionOk="0">
                    <a:moveTo>
                      <a:pt x="36" y="1"/>
                    </a:moveTo>
                    <a:lnTo>
                      <a:pt x="0" y="10"/>
                    </a:lnTo>
                    <a:lnTo>
                      <a:pt x="9" y="72"/>
                    </a:lnTo>
                    <a:lnTo>
                      <a:pt x="45" y="81"/>
                    </a:lnTo>
                    <a:lnTo>
                      <a:pt x="536" y="117"/>
                    </a:lnTo>
                    <a:lnTo>
                      <a:pt x="1268" y="215"/>
                    </a:lnTo>
                    <a:lnTo>
                      <a:pt x="1742" y="340"/>
                    </a:lnTo>
                    <a:lnTo>
                      <a:pt x="1983" y="438"/>
                    </a:lnTo>
                    <a:lnTo>
                      <a:pt x="2367" y="617"/>
                    </a:lnTo>
                    <a:lnTo>
                      <a:pt x="3099" y="1028"/>
                    </a:lnTo>
                    <a:lnTo>
                      <a:pt x="3474" y="1206"/>
                    </a:lnTo>
                    <a:lnTo>
                      <a:pt x="3474" y="1197"/>
                    </a:lnTo>
                    <a:lnTo>
                      <a:pt x="3108" y="947"/>
                    </a:lnTo>
                    <a:lnTo>
                      <a:pt x="2277" y="474"/>
                    </a:lnTo>
                    <a:lnTo>
                      <a:pt x="1840" y="296"/>
                    </a:lnTo>
                    <a:lnTo>
                      <a:pt x="1626" y="215"/>
                    </a:lnTo>
                    <a:lnTo>
                      <a:pt x="1179" y="108"/>
                    </a:lnTo>
                    <a:lnTo>
                      <a:pt x="491" y="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6410093" y="2777025"/>
                <a:ext cx="63489" cy="5012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53" extrusionOk="0">
                    <a:moveTo>
                      <a:pt x="706" y="0"/>
                    </a:moveTo>
                    <a:lnTo>
                      <a:pt x="223" y="36"/>
                    </a:lnTo>
                    <a:lnTo>
                      <a:pt x="18" y="99"/>
                    </a:lnTo>
                    <a:lnTo>
                      <a:pt x="0" y="117"/>
                    </a:lnTo>
                    <a:lnTo>
                      <a:pt x="27" y="125"/>
                    </a:lnTo>
                    <a:lnTo>
                      <a:pt x="464" y="117"/>
                    </a:lnTo>
                    <a:lnTo>
                      <a:pt x="911" y="90"/>
                    </a:lnTo>
                    <a:lnTo>
                      <a:pt x="1420" y="108"/>
                    </a:lnTo>
                    <a:lnTo>
                      <a:pt x="1929" y="152"/>
                    </a:lnTo>
                    <a:lnTo>
                      <a:pt x="1938" y="152"/>
                    </a:lnTo>
                    <a:lnTo>
                      <a:pt x="1929" y="143"/>
                    </a:lnTo>
                    <a:lnTo>
                      <a:pt x="1473" y="54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6238658" y="2840515"/>
                <a:ext cx="117903" cy="39803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215" extrusionOk="0">
                    <a:moveTo>
                      <a:pt x="0" y="0"/>
                    </a:moveTo>
                    <a:lnTo>
                      <a:pt x="80" y="107"/>
                    </a:lnTo>
                    <a:lnTo>
                      <a:pt x="295" y="206"/>
                    </a:lnTo>
                    <a:lnTo>
                      <a:pt x="429" y="250"/>
                    </a:lnTo>
                    <a:lnTo>
                      <a:pt x="1000" y="456"/>
                    </a:lnTo>
                    <a:lnTo>
                      <a:pt x="1581" y="661"/>
                    </a:lnTo>
                    <a:lnTo>
                      <a:pt x="2054" y="840"/>
                    </a:lnTo>
                    <a:lnTo>
                      <a:pt x="2822" y="1116"/>
                    </a:lnTo>
                    <a:lnTo>
                      <a:pt x="3331" y="1215"/>
                    </a:lnTo>
                    <a:lnTo>
                      <a:pt x="3581" y="1206"/>
                    </a:lnTo>
                    <a:lnTo>
                      <a:pt x="3599" y="1197"/>
                    </a:lnTo>
                    <a:lnTo>
                      <a:pt x="3599" y="1161"/>
                    </a:lnTo>
                    <a:lnTo>
                      <a:pt x="3572" y="1152"/>
                    </a:lnTo>
                    <a:lnTo>
                      <a:pt x="3331" y="1116"/>
                    </a:lnTo>
                    <a:lnTo>
                      <a:pt x="2858" y="1009"/>
                    </a:lnTo>
                    <a:lnTo>
                      <a:pt x="2161" y="777"/>
                    </a:lnTo>
                    <a:lnTo>
                      <a:pt x="1697" y="616"/>
                    </a:lnTo>
                    <a:lnTo>
                      <a:pt x="1277" y="491"/>
                    </a:lnTo>
                    <a:lnTo>
                      <a:pt x="616" y="286"/>
                    </a:lnTo>
                    <a:lnTo>
                      <a:pt x="188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6291599" y="2849294"/>
                <a:ext cx="79017" cy="9369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86" extrusionOk="0">
                    <a:moveTo>
                      <a:pt x="2090" y="0"/>
                    </a:moveTo>
                    <a:lnTo>
                      <a:pt x="1483" y="9"/>
                    </a:lnTo>
                    <a:lnTo>
                      <a:pt x="581" y="125"/>
                    </a:lnTo>
                    <a:lnTo>
                      <a:pt x="18" y="241"/>
                    </a:lnTo>
                    <a:lnTo>
                      <a:pt x="0" y="250"/>
                    </a:lnTo>
                    <a:lnTo>
                      <a:pt x="9" y="286"/>
                    </a:lnTo>
                    <a:lnTo>
                      <a:pt x="36" y="286"/>
                    </a:lnTo>
                    <a:lnTo>
                      <a:pt x="617" y="206"/>
                    </a:lnTo>
                    <a:lnTo>
                      <a:pt x="1795" y="125"/>
                    </a:lnTo>
                    <a:lnTo>
                      <a:pt x="2385" y="63"/>
                    </a:lnTo>
                    <a:lnTo>
                      <a:pt x="2411" y="45"/>
                    </a:lnTo>
                    <a:lnTo>
                      <a:pt x="2385" y="27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6142703" y="2924774"/>
                <a:ext cx="109418" cy="33939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1036" extrusionOk="0">
                    <a:moveTo>
                      <a:pt x="9" y="0"/>
                    </a:moveTo>
                    <a:lnTo>
                      <a:pt x="0" y="45"/>
                    </a:lnTo>
                    <a:lnTo>
                      <a:pt x="18" y="63"/>
                    </a:lnTo>
                    <a:lnTo>
                      <a:pt x="197" y="196"/>
                    </a:lnTo>
                    <a:lnTo>
                      <a:pt x="589" y="420"/>
                    </a:lnTo>
                    <a:lnTo>
                      <a:pt x="1206" y="661"/>
                    </a:lnTo>
                    <a:lnTo>
                      <a:pt x="2500" y="920"/>
                    </a:lnTo>
                    <a:lnTo>
                      <a:pt x="3313" y="1036"/>
                    </a:lnTo>
                    <a:lnTo>
                      <a:pt x="3340" y="1018"/>
                    </a:lnTo>
                    <a:lnTo>
                      <a:pt x="3322" y="1000"/>
                    </a:lnTo>
                    <a:lnTo>
                      <a:pt x="2483" y="831"/>
                    </a:lnTo>
                    <a:lnTo>
                      <a:pt x="1634" y="643"/>
                    </a:lnTo>
                    <a:lnTo>
                      <a:pt x="1223" y="527"/>
                    </a:lnTo>
                    <a:lnTo>
                      <a:pt x="438" y="18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6216414" y="2953734"/>
                <a:ext cx="32793" cy="32793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9"/>
                    </a:lnTo>
                    <a:lnTo>
                      <a:pt x="72" y="161"/>
                    </a:lnTo>
                    <a:lnTo>
                      <a:pt x="313" y="456"/>
                    </a:lnTo>
                    <a:lnTo>
                      <a:pt x="438" y="572"/>
                    </a:lnTo>
                    <a:lnTo>
                      <a:pt x="545" y="697"/>
                    </a:lnTo>
                    <a:lnTo>
                      <a:pt x="759" y="893"/>
                    </a:lnTo>
                    <a:lnTo>
                      <a:pt x="911" y="982"/>
                    </a:lnTo>
                    <a:lnTo>
                      <a:pt x="983" y="1000"/>
                    </a:lnTo>
                    <a:lnTo>
                      <a:pt x="1001" y="1000"/>
                    </a:lnTo>
                    <a:lnTo>
                      <a:pt x="1001" y="982"/>
                    </a:lnTo>
                    <a:lnTo>
                      <a:pt x="911" y="875"/>
                    </a:lnTo>
                    <a:lnTo>
                      <a:pt x="795" y="795"/>
                    </a:lnTo>
                    <a:lnTo>
                      <a:pt x="634" y="670"/>
                    </a:lnTo>
                    <a:lnTo>
                      <a:pt x="483" y="527"/>
                    </a:lnTo>
                    <a:lnTo>
                      <a:pt x="250" y="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6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3"/>
            <p:cNvGrpSpPr/>
            <p:nvPr/>
          </p:nvGrpSpPr>
          <p:grpSpPr>
            <a:xfrm rot="1766911" flipH="1">
              <a:off x="6003843" y="2534408"/>
              <a:ext cx="3637726" cy="3612717"/>
              <a:chOff x="-5716253" y="2181626"/>
              <a:chExt cx="4501527" cy="4470579"/>
            </a:xfrm>
          </p:grpSpPr>
          <p:sp>
            <p:nvSpPr>
              <p:cNvPr id="178" name="Google Shape;178;p3"/>
              <p:cNvSpPr/>
              <p:nvPr/>
            </p:nvSpPr>
            <p:spPr>
              <a:xfrm rot="2389219" flipH="1">
                <a:off x="-5118650" y="2884952"/>
                <a:ext cx="3306322" cy="3063928"/>
              </a:xfrm>
              <a:custGeom>
                <a:avLst/>
                <a:gdLst/>
                <a:ahLst/>
                <a:cxnLst/>
                <a:rect l="l" t="t" r="r" b="b"/>
                <a:pathLst>
                  <a:path w="49214" h="45606" extrusionOk="0">
                    <a:moveTo>
                      <a:pt x="47704" y="0"/>
                    </a:moveTo>
                    <a:lnTo>
                      <a:pt x="47383" y="18"/>
                    </a:lnTo>
                    <a:lnTo>
                      <a:pt x="47061" y="99"/>
                    </a:lnTo>
                    <a:lnTo>
                      <a:pt x="46740" y="242"/>
                    </a:lnTo>
                    <a:lnTo>
                      <a:pt x="46436" y="438"/>
                    </a:lnTo>
                    <a:lnTo>
                      <a:pt x="46150" y="697"/>
                    </a:lnTo>
                    <a:lnTo>
                      <a:pt x="45900" y="1010"/>
                    </a:lnTo>
                    <a:lnTo>
                      <a:pt x="45686" y="1385"/>
                    </a:lnTo>
                    <a:lnTo>
                      <a:pt x="45597" y="1590"/>
                    </a:lnTo>
                    <a:lnTo>
                      <a:pt x="45445" y="1992"/>
                    </a:lnTo>
                    <a:lnTo>
                      <a:pt x="45231" y="2724"/>
                    </a:lnTo>
                    <a:lnTo>
                      <a:pt x="45025" y="3662"/>
                    </a:lnTo>
                    <a:lnTo>
                      <a:pt x="44856" y="4349"/>
                    </a:lnTo>
                    <a:lnTo>
                      <a:pt x="44686" y="4680"/>
                    </a:lnTo>
                    <a:lnTo>
                      <a:pt x="44436" y="4894"/>
                    </a:lnTo>
                    <a:lnTo>
                      <a:pt x="44052" y="4992"/>
                    </a:lnTo>
                    <a:lnTo>
                      <a:pt x="43793" y="4992"/>
                    </a:lnTo>
                    <a:lnTo>
                      <a:pt x="43695" y="4983"/>
                    </a:lnTo>
                    <a:lnTo>
                      <a:pt x="43525" y="4930"/>
                    </a:lnTo>
                    <a:lnTo>
                      <a:pt x="43293" y="4778"/>
                    </a:lnTo>
                    <a:lnTo>
                      <a:pt x="42909" y="4287"/>
                    </a:lnTo>
                    <a:lnTo>
                      <a:pt x="42507" y="3706"/>
                    </a:lnTo>
                    <a:lnTo>
                      <a:pt x="42194" y="3367"/>
                    </a:lnTo>
                    <a:lnTo>
                      <a:pt x="41909" y="3180"/>
                    </a:lnTo>
                    <a:lnTo>
                      <a:pt x="41685" y="3090"/>
                    </a:lnTo>
                    <a:lnTo>
                      <a:pt x="41435" y="3046"/>
                    </a:lnTo>
                    <a:lnTo>
                      <a:pt x="41150" y="3046"/>
                    </a:lnTo>
                    <a:lnTo>
                      <a:pt x="40998" y="3063"/>
                    </a:lnTo>
                    <a:lnTo>
                      <a:pt x="40873" y="3090"/>
                    </a:lnTo>
                    <a:lnTo>
                      <a:pt x="40659" y="3180"/>
                    </a:lnTo>
                    <a:lnTo>
                      <a:pt x="40373" y="3385"/>
                    </a:lnTo>
                    <a:lnTo>
                      <a:pt x="40078" y="3787"/>
                    </a:lnTo>
                    <a:lnTo>
                      <a:pt x="39846" y="4305"/>
                    </a:lnTo>
                    <a:lnTo>
                      <a:pt x="39676" y="4903"/>
                    </a:lnTo>
                    <a:lnTo>
                      <a:pt x="39560" y="5555"/>
                    </a:lnTo>
                    <a:lnTo>
                      <a:pt x="39435" y="6582"/>
                    </a:lnTo>
                    <a:lnTo>
                      <a:pt x="39382" y="7243"/>
                    </a:lnTo>
                    <a:lnTo>
                      <a:pt x="39346" y="7582"/>
                    </a:lnTo>
                    <a:lnTo>
                      <a:pt x="39194" y="8368"/>
                    </a:lnTo>
                    <a:lnTo>
                      <a:pt x="38962" y="9216"/>
                    </a:lnTo>
                    <a:lnTo>
                      <a:pt x="38667" y="10047"/>
                    </a:lnTo>
                    <a:lnTo>
                      <a:pt x="38319" y="10797"/>
                    </a:lnTo>
                    <a:lnTo>
                      <a:pt x="37953" y="11368"/>
                    </a:lnTo>
                    <a:lnTo>
                      <a:pt x="37667" y="11636"/>
                    </a:lnTo>
                    <a:lnTo>
                      <a:pt x="37471" y="11725"/>
                    </a:lnTo>
                    <a:lnTo>
                      <a:pt x="37292" y="11734"/>
                    </a:lnTo>
                    <a:lnTo>
                      <a:pt x="37104" y="11645"/>
                    </a:lnTo>
                    <a:lnTo>
                      <a:pt x="37015" y="11565"/>
                    </a:lnTo>
                    <a:lnTo>
                      <a:pt x="36854" y="11377"/>
                    </a:lnTo>
                    <a:lnTo>
                      <a:pt x="36586" y="10975"/>
                    </a:lnTo>
                    <a:lnTo>
                      <a:pt x="36381" y="10556"/>
                    </a:lnTo>
                    <a:lnTo>
                      <a:pt x="36238" y="10127"/>
                    </a:lnTo>
                    <a:lnTo>
                      <a:pt x="36113" y="9457"/>
                    </a:lnTo>
                    <a:lnTo>
                      <a:pt x="36060" y="8546"/>
                    </a:lnTo>
                    <a:lnTo>
                      <a:pt x="36069" y="7653"/>
                    </a:lnTo>
                    <a:lnTo>
                      <a:pt x="36060" y="6796"/>
                    </a:lnTo>
                    <a:lnTo>
                      <a:pt x="35988" y="6207"/>
                    </a:lnTo>
                    <a:lnTo>
                      <a:pt x="35908" y="5841"/>
                    </a:lnTo>
                    <a:lnTo>
                      <a:pt x="35774" y="5510"/>
                    </a:lnTo>
                    <a:lnTo>
                      <a:pt x="35586" y="5198"/>
                    </a:lnTo>
                    <a:lnTo>
                      <a:pt x="35461" y="5064"/>
                    </a:lnTo>
                    <a:lnTo>
                      <a:pt x="35336" y="4939"/>
                    </a:lnTo>
                    <a:lnTo>
                      <a:pt x="35050" y="4733"/>
                    </a:lnTo>
                    <a:lnTo>
                      <a:pt x="34729" y="4564"/>
                    </a:lnTo>
                    <a:lnTo>
                      <a:pt x="34381" y="4439"/>
                    </a:lnTo>
                    <a:lnTo>
                      <a:pt x="34006" y="4349"/>
                    </a:lnTo>
                    <a:lnTo>
                      <a:pt x="33622" y="4314"/>
                    </a:lnTo>
                    <a:lnTo>
                      <a:pt x="33229" y="4314"/>
                    </a:lnTo>
                    <a:lnTo>
                      <a:pt x="32818" y="4349"/>
                    </a:lnTo>
                    <a:lnTo>
                      <a:pt x="32416" y="4439"/>
                    </a:lnTo>
                    <a:lnTo>
                      <a:pt x="32005" y="4564"/>
                    </a:lnTo>
                    <a:lnTo>
                      <a:pt x="31612" y="4742"/>
                    </a:lnTo>
                    <a:lnTo>
                      <a:pt x="31228" y="4957"/>
                    </a:lnTo>
                    <a:lnTo>
                      <a:pt x="30862" y="5224"/>
                    </a:lnTo>
                    <a:lnTo>
                      <a:pt x="30514" y="5528"/>
                    </a:lnTo>
                    <a:lnTo>
                      <a:pt x="30202" y="5885"/>
                    </a:lnTo>
                    <a:lnTo>
                      <a:pt x="29916" y="6278"/>
                    </a:lnTo>
                    <a:lnTo>
                      <a:pt x="29791" y="6501"/>
                    </a:lnTo>
                    <a:lnTo>
                      <a:pt x="29621" y="6814"/>
                    </a:lnTo>
                    <a:lnTo>
                      <a:pt x="29398" y="7421"/>
                    </a:lnTo>
                    <a:lnTo>
                      <a:pt x="29282" y="8037"/>
                    </a:lnTo>
                    <a:lnTo>
                      <a:pt x="29246" y="8636"/>
                    </a:lnTo>
                    <a:lnTo>
                      <a:pt x="29317" y="9538"/>
                    </a:lnTo>
                    <a:lnTo>
                      <a:pt x="29550" y="10707"/>
                    </a:lnTo>
                    <a:lnTo>
                      <a:pt x="29675" y="11288"/>
                    </a:lnTo>
                    <a:lnTo>
                      <a:pt x="29728" y="11592"/>
                    </a:lnTo>
                    <a:lnTo>
                      <a:pt x="29800" y="12235"/>
                    </a:lnTo>
                    <a:lnTo>
                      <a:pt x="29800" y="12922"/>
                    </a:lnTo>
                    <a:lnTo>
                      <a:pt x="29737" y="13610"/>
                    </a:lnTo>
                    <a:lnTo>
                      <a:pt x="29585" y="14279"/>
                    </a:lnTo>
                    <a:lnTo>
                      <a:pt x="29344" y="14922"/>
                    </a:lnTo>
                    <a:lnTo>
                      <a:pt x="28996" y="15503"/>
                    </a:lnTo>
                    <a:lnTo>
                      <a:pt x="28541" y="16012"/>
                    </a:lnTo>
                    <a:lnTo>
                      <a:pt x="28255" y="16217"/>
                    </a:lnTo>
                    <a:lnTo>
                      <a:pt x="27978" y="15958"/>
                    </a:lnTo>
                    <a:lnTo>
                      <a:pt x="27371" y="15476"/>
                    </a:lnTo>
                    <a:lnTo>
                      <a:pt x="26701" y="15039"/>
                    </a:lnTo>
                    <a:lnTo>
                      <a:pt x="25995" y="14690"/>
                    </a:lnTo>
                    <a:lnTo>
                      <a:pt x="25254" y="14467"/>
                    </a:lnTo>
                    <a:lnTo>
                      <a:pt x="24692" y="14396"/>
                    </a:lnTo>
                    <a:lnTo>
                      <a:pt x="24317" y="14396"/>
                    </a:lnTo>
                    <a:lnTo>
                      <a:pt x="23942" y="14449"/>
                    </a:lnTo>
                    <a:lnTo>
                      <a:pt x="23567" y="14547"/>
                    </a:lnTo>
                    <a:lnTo>
                      <a:pt x="23191" y="14699"/>
                    </a:lnTo>
                    <a:lnTo>
                      <a:pt x="22834" y="14913"/>
                    </a:lnTo>
                    <a:lnTo>
                      <a:pt x="22656" y="15047"/>
                    </a:lnTo>
                    <a:lnTo>
                      <a:pt x="22531" y="15146"/>
                    </a:lnTo>
                    <a:lnTo>
                      <a:pt x="22307" y="15360"/>
                    </a:lnTo>
                    <a:lnTo>
                      <a:pt x="22022" y="15726"/>
                    </a:lnTo>
                    <a:lnTo>
                      <a:pt x="21736" y="16307"/>
                    </a:lnTo>
                    <a:lnTo>
                      <a:pt x="21539" y="16958"/>
                    </a:lnTo>
                    <a:lnTo>
                      <a:pt x="21414" y="17673"/>
                    </a:lnTo>
                    <a:lnTo>
                      <a:pt x="21343" y="18432"/>
                    </a:lnTo>
                    <a:lnTo>
                      <a:pt x="21298" y="19584"/>
                    </a:lnTo>
                    <a:lnTo>
                      <a:pt x="21280" y="21084"/>
                    </a:lnTo>
                    <a:lnTo>
                      <a:pt x="21209" y="22075"/>
                    </a:lnTo>
                    <a:lnTo>
                      <a:pt x="21102" y="22638"/>
                    </a:lnTo>
                    <a:lnTo>
                      <a:pt x="20932" y="23111"/>
                    </a:lnTo>
                    <a:lnTo>
                      <a:pt x="20745" y="23379"/>
                    </a:lnTo>
                    <a:lnTo>
                      <a:pt x="20593" y="23522"/>
                    </a:lnTo>
                    <a:lnTo>
                      <a:pt x="20414" y="23620"/>
                    </a:lnTo>
                    <a:lnTo>
                      <a:pt x="20209" y="23692"/>
                    </a:lnTo>
                    <a:lnTo>
                      <a:pt x="19977" y="23718"/>
                    </a:lnTo>
                    <a:lnTo>
                      <a:pt x="19709" y="23701"/>
                    </a:lnTo>
                    <a:lnTo>
                      <a:pt x="19557" y="23674"/>
                    </a:lnTo>
                    <a:lnTo>
                      <a:pt x="19396" y="23629"/>
                    </a:lnTo>
                    <a:lnTo>
                      <a:pt x="19093" y="23513"/>
                    </a:lnTo>
                    <a:lnTo>
                      <a:pt x="18825" y="23343"/>
                    </a:lnTo>
                    <a:lnTo>
                      <a:pt x="18575" y="23147"/>
                    </a:lnTo>
                    <a:lnTo>
                      <a:pt x="18244" y="22781"/>
                    </a:lnTo>
                    <a:lnTo>
                      <a:pt x="17851" y="22218"/>
                    </a:lnTo>
                    <a:lnTo>
                      <a:pt x="17307" y="21289"/>
                    </a:lnTo>
                    <a:lnTo>
                      <a:pt x="16708" y="20432"/>
                    </a:lnTo>
                    <a:lnTo>
                      <a:pt x="16351" y="20075"/>
                    </a:lnTo>
                    <a:lnTo>
                      <a:pt x="16083" y="19879"/>
                    </a:lnTo>
                    <a:lnTo>
                      <a:pt x="15940" y="19789"/>
                    </a:lnTo>
                    <a:lnTo>
                      <a:pt x="15637" y="19637"/>
                    </a:lnTo>
                    <a:lnTo>
                      <a:pt x="14985" y="19396"/>
                    </a:lnTo>
                    <a:lnTo>
                      <a:pt x="14297" y="19227"/>
                    </a:lnTo>
                    <a:lnTo>
                      <a:pt x="13592" y="19137"/>
                    </a:lnTo>
                    <a:lnTo>
                      <a:pt x="12895" y="19137"/>
                    </a:lnTo>
                    <a:lnTo>
                      <a:pt x="12208" y="19218"/>
                    </a:lnTo>
                    <a:lnTo>
                      <a:pt x="11556" y="19396"/>
                    </a:lnTo>
                    <a:lnTo>
                      <a:pt x="10966" y="19682"/>
                    </a:lnTo>
                    <a:lnTo>
                      <a:pt x="10707" y="19870"/>
                    </a:lnTo>
                    <a:lnTo>
                      <a:pt x="10457" y="20057"/>
                    </a:lnTo>
                    <a:lnTo>
                      <a:pt x="10056" y="20504"/>
                    </a:lnTo>
                    <a:lnTo>
                      <a:pt x="9761" y="21022"/>
                    </a:lnTo>
                    <a:lnTo>
                      <a:pt x="9555" y="21602"/>
                    </a:lnTo>
                    <a:lnTo>
                      <a:pt x="9413" y="22218"/>
                    </a:lnTo>
                    <a:lnTo>
                      <a:pt x="9332" y="22870"/>
                    </a:lnTo>
                    <a:lnTo>
                      <a:pt x="9261" y="23879"/>
                    </a:lnTo>
                    <a:lnTo>
                      <a:pt x="9189" y="25219"/>
                    </a:lnTo>
                    <a:lnTo>
                      <a:pt x="9073" y="26147"/>
                    </a:lnTo>
                    <a:lnTo>
                      <a:pt x="8930" y="26719"/>
                    </a:lnTo>
                    <a:lnTo>
                      <a:pt x="8725" y="27219"/>
                    </a:lnTo>
                    <a:lnTo>
                      <a:pt x="8430" y="27657"/>
                    </a:lnTo>
                    <a:lnTo>
                      <a:pt x="8019" y="28005"/>
                    </a:lnTo>
                    <a:lnTo>
                      <a:pt x="7502" y="28246"/>
                    </a:lnTo>
                    <a:lnTo>
                      <a:pt x="7180" y="28326"/>
                    </a:lnTo>
                    <a:lnTo>
                      <a:pt x="6894" y="28353"/>
                    </a:lnTo>
                    <a:lnTo>
                      <a:pt x="6305" y="28326"/>
                    </a:lnTo>
                    <a:lnTo>
                      <a:pt x="5403" y="28139"/>
                    </a:lnTo>
                    <a:lnTo>
                      <a:pt x="4162" y="27755"/>
                    </a:lnTo>
                    <a:lnTo>
                      <a:pt x="3242" y="27514"/>
                    </a:lnTo>
                    <a:lnTo>
                      <a:pt x="2644" y="27433"/>
                    </a:lnTo>
                    <a:lnTo>
                      <a:pt x="2358" y="27424"/>
                    </a:lnTo>
                    <a:lnTo>
                      <a:pt x="2152" y="27433"/>
                    </a:lnTo>
                    <a:lnTo>
                      <a:pt x="1786" y="27469"/>
                    </a:lnTo>
                    <a:lnTo>
                      <a:pt x="1456" y="27567"/>
                    </a:lnTo>
                    <a:lnTo>
                      <a:pt x="1161" y="27701"/>
                    </a:lnTo>
                    <a:lnTo>
                      <a:pt x="902" y="27880"/>
                    </a:lnTo>
                    <a:lnTo>
                      <a:pt x="670" y="28094"/>
                    </a:lnTo>
                    <a:lnTo>
                      <a:pt x="483" y="28344"/>
                    </a:lnTo>
                    <a:lnTo>
                      <a:pt x="322" y="28621"/>
                    </a:lnTo>
                    <a:lnTo>
                      <a:pt x="143" y="29085"/>
                    </a:lnTo>
                    <a:lnTo>
                      <a:pt x="9" y="29791"/>
                    </a:lnTo>
                    <a:lnTo>
                      <a:pt x="0" y="30550"/>
                    </a:lnTo>
                    <a:lnTo>
                      <a:pt x="108" y="31345"/>
                    </a:lnTo>
                    <a:lnTo>
                      <a:pt x="206" y="31746"/>
                    </a:lnTo>
                    <a:lnTo>
                      <a:pt x="286" y="32068"/>
                    </a:lnTo>
                    <a:lnTo>
                      <a:pt x="509" y="32773"/>
                    </a:lnTo>
                    <a:lnTo>
                      <a:pt x="956" y="33916"/>
                    </a:lnTo>
                    <a:lnTo>
                      <a:pt x="1760" y="35568"/>
                    </a:lnTo>
                    <a:lnTo>
                      <a:pt x="2492" y="36828"/>
                    </a:lnTo>
                    <a:lnTo>
                      <a:pt x="3028" y="37649"/>
                    </a:lnTo>
                    <a:lnTo>
                      <a:pt x="3608" y="38453"/>
                    </a:lnTo>
                    <a:lnTo>
                      <a:pt x="4224" y="39212"/>
                    </a:lnTo>
                    <a:lnTo>
                      <a:pt x="4867" y="39926"/>
                    </a:lnTo>
                    <a:lnTo>
                      <a:pt x="5537" y="40560"/>
                    </a:lnTo>
                    <a:lnTo>
                      <a:pt x="6233" y="41123"/>
                    </a:lnTo>
                    <a:lnTo>
                      <a:pt x="6948" y="41596"/>
                    </a:lnTo>
                    <a:lnTo>
                      <a:pt x="7680" y="41962"/>
                    </a:lnTo>
                    <a:lnTo>
                      <a:pt x="8421" y="42203"/>
                    </a:lnTo>
                    <a:lnTo>
                      <a:pt x="8796" y="42266"/>
                    </a:lnTo>
                    <a:lnTo>
                      <a:pt x="8993" y="42275"/>
                    </a:lnTo>
                    <a:lnTo>
                      <a:pt x="9359" y="42248"/>
                    </a:lnTo>
                    <a:lnTo>
                      <a:pt x="9707" y="42159"/>
                    </a:lnTo>
                    <a:lnTo>
                      <a:pt x="10038" y="42025"/>
                    </a:lnTo>
                    <a:lnTo>
                      <a:pt x="10493" y="41748"/>
                    </a:lnTo>
                    <a:lnTo>
                      <a:pt x="11065" y="41284"/>
                    </a:lnTo>
                    <a:lnTo>
                      <a:pt x="11627" y="40792"/>
                    </a:lnTo>
                    <a:lnTo>
                      <a:pt x="12199" y="40328"/>
                    </a:lnTo>
                    <a:lnTo>
                      <a:pt x="12654" y="40051"/>
                    </a:lnTo>
                    <a:lnTo>
                      <a:pt x="12976" y="39917"/>
                    </a:lnTo>
                    <a:lnTo>
                      <a:pt x="13306" y="39828"/>
                    </a:lnTo>
                    <a:lnTo>
                      <a:pt x="13672" y="39792"/>
                    </a:lnTo>
                    <a:lnTo>
                      <a:pt x="13860" y="39810"/>
                    </a:lnTo>
                    <a:lnTo>
                      <a:pt x="14110" y="39828"/>
                    </a:lnTo>
                    <a:lnTo>
                      <a:pt x="14565" y="39908"/>
                    </a:lnTo>
                    <a:lnTo>
                      <a:pt x="14967" y="40051"/>
                    </a:lnTo>
                    <a:lnTo>
                      <a:pt x="15333" y="40239"/>
                    </a:lnTo>
                    <a:lnTo>
                      <a:pt x="15655" y="40480"/>
                    </a:lnTo>
                    <a:lnTo>
                      <a:pt x="15949" y="40757"/>
                    </a:lnTo>
                    <a:lnTo>
                      <a:pt x="16342" y="41230"/>
                    </a:lnTo>
                    <a:lnTo>
                      <a:pt x="17048" y="42337"/>
                    </a:lnTo>
                    <a:lnTo>
                      <a:pt x="17780" y="43561"/>
                    </a:lnTo>
                    <a:lnTo>
                      <a:pt x="18369" y="44364"/>
                    </a:lnTo>
                    <a:lnTo>
                      <a:pt x="18709" y="44739"/>
                    </a:lnTo>
                    <a:lnTo>
                      <a:pt x="18932" y="44954"/>
                    </a:lnTo>
                    <a:lnTo>
                      <a:pt x="19396" y="45293"/>
                    </a:lnTo>
                    <a:lnTo>
                      <a:pt x="19861" y="45507"/>
                    </a:lnTo>
                    <a:lnTo>
                      <a:pt x="20325" y="45606"/>
                    </a:lnTo>
                    <a:lnTo>
                      <a:pt x="20789" y="45606"/>
                    </a:lnTo>
                    <a:lnTo>
                      <a:pt x="21236" y="45507"/>
                    </a:lnTo>
                    <a:lnTo>
                      <a:pt x="21673" y="45311"/>
                    </a:lnTo>
                    <a:lnTo>
                      <a:pt x="22084" y="45043"/>
                    </a:lnTo>
                    <a:lnTo>
                      <a:pt x="22477" y="44704"/>
                    </a:lnTo>
                    <a:lnTo>
                      <a:pt x="22825" y="44293"/>
                    </a:lnTo>
                    <a:lnTo>
                      <a:pt x="23138" y="43820"/>
                    </a:lnTo>
                    <a:lnTo>
                      <a:pt x="23406" y="43302"/>
                    </a:lnTo>
                    <a:lnTo>
                      <a:pt x="23629" y="42739"/>
                    </a:lnTo>
                    <a:lnTo>
                      <a:pt x="23790" y="42141"/>
                    </a:lnTo>
                    <a:lnTo>
                      <a:pt x="23888" y="41516"/>
                    </a:lnTo>
                    <a:lnTo>
                      <a:pt x="23915" y="40873"/>
                    </a:lnTo>
                    <a:lnTo>
                      <a:pt x="23897" y="40542"/>
                    </a:lnTo>
                    <a:lnTo>
                      <a:pt x="23870" y="39998"/>
                    </a:lnTo>
                    <a:lnTo>
                      <a:pt x="23861" y="38944"/>
                    </a:lnTo>
                    <a:lnTo>
                      <a:pt x="23933" y="37935"/>
                    </a:lnTo>
                    <a:lnTo>
                      <a:pt x="24102" y="36997"/>
                    </a:lnTo>
                    <a:lnTo>
                      <a:pt x="24370" y="36140"/>
                    </a:lnTo>
                    <a:lnTo>
                      <a:pt x="24754" y="35363"/>
                    </a:lnTo>
                    <a:lnTo>
                      <a:pt x="25120" y="34845"/>
                    </a:lnTo>
                    <a:lnTo>
                      <a:pt x="25406" y="34533"/>
                    </a:lnTo>
                    <a:lnTo>
                      <a:pt x="25728" y="34247"/>
                    </a:lnTo>
                    <a:lnTo>
                      <a:pt x="26085" y="33997"/>
                    </a:lnTo>
                    <a:lnTo>
                      <a:pt x="26281" y="33881"/>
                    </a:lnTo>
                    <a:lnTo>
                      <a:pt x="26763" y="33907"/>
                    </a:lnTo>
                    <a:lnTo>
                      <a:pt x="27567" y="34059"/>
                    </a:lnTo>
                    <a:lnTo>
                      <a:pt x="28228" y="34300"/>
                    </a:lnTo>
                    <a:lnTo>
                      <a:pt x="28800" y="34640"/>
                    </a:lnTo>
                    <a:lnTo>
                      <a:pt x="29585" y="35292"/>
                    </a:lnTo>
                    <a:lnTo>
                      <a:pt x="30755" y="36435"/>
                    </a:lnTo>
                    <a:lnTo>
                      <a:pt x="31532" y="37122"/>
                    </a:lnTo>
                    <a:lnTo>
                      <a:pt x="31961" y="37471"/>
                    </a:lnTo>
                    <a:lnTo>
                      <a:pt x="32889" y="38087"/>
                    </a:lnTo>
                    <a:lnTo>
                      <a:pt x="33622" y="38462"/>
                    </a:lnTo>
                    <a:lnTo>
                      <a:pt x="34122" y="38658"/>
                    </a:lnTo>
                    <a:lnTo>
                      <a:pt x="34622" y="38810"/>
                    </a:lnTo>
                    <a:lnTo>
                      <a:pt x="35122" y="38908"/>
                    </a:lnTo>
                    <a:lnTo>
                      <a:pt x="35622" y="38953"/>
                    </a:lnTo>
                    <a:lnTo>
                      <a:pt x="36113" y="38944"/>
                    </a:lnTo>
                    <a:lnTo>
                      <a:pt x="36586" y="38864"/>
                    </a:lnTo>
                    <a:lnTo>
                      <a:pt x="37042" y="38721"/>
                    </a:lnTo>
                    <a:lnTo>
                      <a:pt x="37488" y="38497"/>
                    </a:lnTo>
                    <a:lnTo>
                      <a:pt x="37899" y="38203"/>
                    </a:lnTo>
                    <a:lnTo>
                      <a:pt x="38283" y="37819"/>
                    </a:lnTo>
                    <a:lnTo>
                      <a:pt x="38640" y="37354"/>
                    </a:lnTo>
                    <a:lnTo>
                      <a:pt x="38801" y="37087"/>
                    </a:lnTo>
                    <a:lnTo>
                      <a:pt x="38971" y="36765"/>
                    </a:lnTo>
                    <a:lnTo>
                      <a:pt x="39230" y="36122"/>
                    </a:lnTo>
                    <a:lnTo>
                      <a:pt x="39426" y="35461"/>
                    </a:lnTo>
                    <a:lnTo>
                      <a:pt x="39551" y="34783"/>
                    </a:lnTo>
                    <a:lnTo>
                      <a:pt x="39623" y="34086"/>
                    </a:lnTo>
                    <a:lnTo>
                      <a:pt x="39640" y="33381"/>
                    </a:lnTo>
                    <a:lnTo>
                      <a:pt x="39587" y="32309"/>
                    </a:lnTo>
                    <a:lnTo>
                      <a:pt x="39382" y="30862"/>
                    </a:lnTo>
                    <a:lnTo>
                      <a:pt x="39096" y="29407"/>
                    </a:lnTo>
                    <a:lnTo>
                      <a:pt x="38596" y="27255"/>
                    </a:lnTo>
                    <a:lnTo>
                      <a:pt x="38310" y="25879"/>
                    </a:lnTo>
                    <a:lnTo>
                      <a:pt x="38256" y="25567"/>
                    </a:lnTo>
                    <a:lnTo>
                      <a:pt x="38185" y="24897"/>
                    </a:lnTo>
                    <a:lnTo>
                      <a:pt x="38167" y="24210"/>
                    </a:lnTo>
                    <a:lnTo>
                      <a:pt x="38203" y="23513"/>
                    </a:lnTo>
                    <a:lnTo>
                      <a:pt x="38310" y="22843"/>
                    </a:lnTo>
                    <a:lnTo>
                      <a:pt x="38489" y="22200"/>
                    </a:lnTo>
                    <a:lnTo>
                      <a:pt x="38756" y="21629"/>
                    </a:lnTo>
                    <a:lnTo>
                      <a:pt x="39114" y="21120"/>
                    </a:lnTo>
                    <a:lnTo>
                      <a:pt x="39337" y="20914"/>
                    </a:lnTo>
                    <a:lnTo>
                      <a:pt x="39560" y="20718"/>
                    </a:lnTo>
                    <a:lnTo>
                      <a:pt x="40024" y="20459"/>
                    </a:lnTo>
                    <a:lnTo>
                      <a:pt x="40507" y="20352"/>
                    </a:lnTo>
                    <a:lnTo>
                      <a:pt x="40998" y="20352"/>
                    </a:lnTo>
                    <a:lnTo>
                      <a:pt x="41498" y="20441"/>
                    </a:lnTo>
                    <a:lnTo>
                      <a:pt x="41998" y="20602"/>
                    </a:lnTo>
                    <a:lnTo>
                      <a:pt x="42757" y="20923"/>
                    </a:lnTo>
                    <a:lnTo>
                      <a:pt x="43739" y="21370"/>
                    </a:lnTo>
                    <a:lnTo>
                      <a:pt x="44445" y="21611"/>
                    </a:lnTo>
                    <a:lnTo>
                      <a:pt x="44900" y="21682"/>
                    </a:lnTo>
                    <a:lnTo>
                      <a:pt x="45338" y="21665"/>
                    </a:lnTo>
                    <a:lnTo>
                      <a:pt x="45740" y="21522"/>
                    </a:lnTo>
                    <a:lnTo>
                      <a:pt x="46124" y="21227"/>
                    </a:lnTo>
                    <a:lnTo>
                      <a:pt x="46472" y="20772"/>
                    </a:lnTo>
                    <a:lnTo>
                      <a:pt x="46642" y="20468"/>
                    </a:lnTo>
                    <a:lnTo>
                      <a:pt x="46704" y="20155"/>
                    </a:lnTo>
                    <a:lnTo>
                      <a:pt x="46784" y="19539"/>
                    </a:lnTo>
                    <a:lnTo>
                      <a:pt x="46811" y="18941"/>
                    </a:lnTo>
                    <a:lnTo>
                      <a:pt x="46776" y="18360"/>
                    </a:lnTo>
                    <a:lnTo>
                      <a:pt x="46686" y="17816"/>
                    </a:lnTo>
                    <a:lnTo>
                      <a:pt x="46534" y="17316"/>
                    </a:lnTo>
                    <a:lnTo>
                      <a:pt x="46338" y="16869"/>
                    </a:lnTo>
                    <a:lnTo>
                      <a:pt x="46088" y="16494"/>
                    </a:lnTo>
                    <a:lnTo>
                      <a:pt x="45945" y="16333"/>
                    </a:lnTo>
                    <a:lnTo>
                      <a:pt x="45552" y="15994"/>
                    </a:lnTo>
                    <a:lnTo>
                      <a:pt x="44900" y="15494"/>
                    </a:lnTo>
                    <a:lnTo>
                      <a:pt x="44481" y="15146"/>
                    </a:lnTo>
                    <a:lnTo>
                      <a:pt x="44132" y="14771"/>
                    </a:lnTo>
                    <a:lnTo>
                      <a:pt x="43873" y="14342"/>
                    </a:lnTo>
                    <a:lnTo>
                      <a:pt x="43784" y="13976"/>
                    </a:lnTo>
                    <a:lnTo>
                      <a:pt x="43766" y="13717"/>
                    </a:lnTo>
                    <a:lnTo>
                      <a:pt x="43802" y="13431"/>
                    </a:lnTo>
                    <a:lnTo>
                      <a:pt x="43882" y="13127"/>
                    </a:lnTo>
                    <a:lnTo>
                      <a:pt x="43954" y="12967"/>
                    </a:lnTo>
                    <a:lnTo>
                      <a:pt x="44034" y="12779"/>
                    </a:lnTo>
                    <a:lnTo>
                      <a:pt x="44230" y="12485"/>
                    </a:lnTo>
                    <a:lnTo>
                      <a:pt x="44445" y="12252"/>
                    </a:lnTo>
                    <a:lnTo>
                      <a:pt x="44677" y="12092"/>
                    </a:lnTo>
                    <a:lnTo>
                      <a:pt x="45061" y="11931"/>
                    </a:lnTo>
                    <a:lnTo>
                      <a:pt x="45624" y="11859"/>
                    </a:lnTo>
                    <a:lnTo>
                      <a:pt x="46231" y="11851"/>
                    </a:lnTo>
                    <a:lnTo>
                      <a:pt x="46847" y="11833"/>
                    </a:lnTo>
                    <a:lnTo>
                      <a:pt x="47302" y="11752"/>
                    </a:lnTo>
                    <a:lnTo>
                      <a:pt x="47606" y="11654"/>
                    </a:lnTo>
                    <a:lnTo>
                      <a:pt x="47892" y="11511"/>
                    </a:lnTo>
                    <a:lnTo>
                      <a:pt x="48178" y="11306"/>
                    </a:lnTo>
                    <a:lnTo>
                      <a:pt x="48311" y="11181"/>
                    </a:lnTo>
                    <a:lnTo>
                      <a:pt x="48472" y="11002"/>
                    </a:lnTo>
                    <a:lnTo>
                      <a:pt x="48740" y="10582"/>
                    </a:lnTo>
                    <a:lnTo>
                      <a:pt x="48937" y="10100"/>
                    </a:lnTo>
                    <a:lnTo>
                      <a:pt x="49079" y="9600"/>
                    </a:lnTo>
                    <a:lnTo>
                      <a:pt x="49160" y="9082"/>
                    </a:lnTo>
                    <a:lnTo>
                      <a:pt x="49169" y="8573"/>
                    </a:lnTo>
                    <a:lnTo>
                      <a:pt x="49124" y="8091"/>
                    </a:lnTo>
                    <a:lnTo>
                      <a:pt x="49017" y="7671"/>
                    </a:lnTo>
                    <a:lnTo>
                      <a:pt x="48937" y="7493"/>
                    </a:lnTo>
                    <a:lnTo>
                      <a:pt x="48847" y="7332"/>
                    </a:lnTo>
                    <a:lnTo>
                      <a:pt x="48579" y="7091"/>
                    </a:lnTo>
                    <a:lnTo>
                      <a:pt x="48061" y="6877"/>
                    </a:lnTo>
                    <a:lnTo>
                      <a:pt x="47517" y="6734"/>
                    </a:lnTo>
                    <a:lnTo>
                      <a:pt x="47195" y="6626"/>
                    </a:lnTo>
                    <a:lnTo>
                      <a:pt x="46945" y="6484"/>
                    </a:lnTo>
                    <a:lnTo>
                      <a:pt x="46811" y="6260"/>
                    </a:lnTo>
                    <a:lnTo>
                      <a:pt x="46811" y="6117"/>
                    </a:lnTo>
                    <a:lnTo>
                      <a:pt x="46820" y="5966"/>
                    </a:lnTo>
                    <a:lnTo>
                      <a:pt x="46874" y="5698"/>
                    </a:lnTo>
                    <a:lnTo>
                      <a:pt x="47026" y="5332"/>
                    </a:lnTo>
                    <a:lnTo>
                      <a:pt x="47338" y="4903"/>
                    </a:lnTo>
                    <a:lnTo>
                      <a:pt x="47731" y="4519"/>
                    </a:lnTo>
                    <a:lnTo>
                      <a:pt x="48151" y="4144"/>
                    </a:lnTo>
                    <a:lnTo>
                      <a:pt x="48562" y="3733"/>
                    </a:lnTo>
                    <a:lnTo>
                      <a:pt x="48901" y="3269"/>
                    </a:lnTo>
                    <a:lnTo>
                      <a:pt x="49088" y="2849"/>
                    </a:lnTo>
                    <a:lnTo>
                      <a:pt x="49169" y="2537"/>
                    </a:lnTo>
                    <a:lnTo>
                      <a:pt x="49196" y="2358"/>
                    </a:lnTo>
                    <a:lnTo>
                      <a:pt x="49213" y="2090"/>
                    </a:lnTo>
                    <a:lnTo>
                      <a:pt x="49204" y="1599"/>
                    </a:lnTo>
                    <a:lnTo>
                      <a:pt x="49124" y="1170"/>
                    </a:lnTo>
                    <a:lnTo>
                      <a:pt x="48990" y="813"/>
                    </a:lnTo>
                    <a:lnTo>
                      <a:pt x="48803" y="527"/>
                    </a:lnTo>
                    <a:lnTo>
                      <a:pt x="48570" y="295"/>
                    </a:lnTo>
                    <a:lnTo>
                      <a:pt x="48303" y="134"/>
                    </a:lnTo>
                    <a:lnTo>
                      <a:pt x="48017" y="36"/>
                    </a:lnTo>
                    <a:lnTo>
                      <a:pt x="47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2389219" flipH="1">
                <a:off x="-4722987" y="3735966"/>
                <a:ext cx="2651830" cy="1639120"/>
              </a:xfrm>
              <a:custGeom>
                <a:avLst/>
                <a:gdLst/>
                <a:ahLst/>
                <a:cxnLst/>
                <a:rect l="l" t="t" r="r" b="b"/>
                <a:pathLst>
                  <a:path w="39472" h="24398" extrusionOk="0">
                    <a:moveTo>
                      <a:pt x="39444" y="1"/>
                    </a:moveTo>
                    <a:lnTo>
                      <a:pt x="39426" y="10"/>
                    </a:lnTo>
                    <a:lnTo>
                      <a:pt x="38310" y="1457"/>
                    </a:lnTo>
                    <a:lnTo>
                      <a:pt x="36078" y="4189"/>
                    </a:lnTo>
                    <a:lnTo>
                      <a:pt x="33810" y="6752"/>
                    </a:lnTo>
                    <a:lnTo>
                      <a:pt x="32059" y="8565"/>
                    </a:lnTo>
                    <a:lnTo>
                      <a:pt x="30863" y="9735"/>
                    </a:lnTo>
                    <a:lnTo>
                      <a:pt x="30255" y="10306"/>
                    </a:lnTo>
                    <a:lnTo>
                      <a:pt x="29032" y="11315"/>
                    </a:lnTo>
                    <a:lnTo>
                      <a:pt x="26585" y="13235"/>
                    </a:lnTo>
                    <a:lnTo>
                      <a:pt x="24120" y="15039"/>
                    </a:lnTo>
                    <a:lnTo>
                      <a:pt x="21638" y="16727"/>
                    </a:lnTo>
                    <a:lnTo>
                      <a:pt x="20397" y="17522"/>
                    </a:lnTo>
                    <a:lnTo>
                      <a:pt x="19138" y="18200"/>
                    </a:lnTo>
                    <a:lnTo>
                      <a:pt x="16610" y="19459"/>
                    </a:lnTo>
                    <a:lnTo>
                      <a:pt x="14056" y="20602"/>
                    </a:lnTo>
                    <a:lnTo>
                      <a:pt x="11502" y="21620"/>
                    </a:lnTo>
                    <a:lnTo>
                      <a:pt x="10208" y="22076"/>
                    </a:lnTo>
                    <a:lnTo>
                      <a:pt x="9591" y="22237"/>
                    </a:lnTo>
                    <a:lnTo>
                      <a:pt x="8314" y="22513"/>
                    </a:lnTo>
                    <a:lnTo>
                      <a:pt x="6368" y="22853"/>
                    </a:lnTo>
                    <a:lnTo>
                      <a:pt x="3760" y="23255"/>
                    </a:lnTo>
                    <a:lnTo>
                      <a:pt x="1867" y="23594"/>
                    </a:lnTo>
                    <a:lnTo>
                      <a:pt x="653" y="23862"/>
                    </a:lnTo>
                    <a:lnTo>
                      <a:pt x="72" y="24023"/>
                    </a:lnTo>
                    <a:lnTo>
                      <a:pt x="19" y="24040"/>
                    </a:lnTo>
                    <a:lnTo>
                      <a:pt x="1" y="24139"/>
                    </a:lnTo>
                    <a:lnTo>
                      <a:pt x="63" y="24255"/>
                    </a:lnTo>
                    <a:lnTo>
                      <a:pt x="170" y="24344"/>
                    </a:lnTo>
                    <a:lnTo>
                      <a:pt x="233" y="24353"/>
                    </a:lnTo>
                    <a:lnTo>
                      <a:pt x="965" y="24398"/>
                    </a:lnTo>
                    <a:lnTo>
                      <a:pt x="2412" y="24380"/>
                    </a:lnTo>
                    <a:lnTo>
                      <a:pt x="3858" y="24246"/>
                    </a:lnTo>
                    <a:lnTo>
                      <a:pt x="5278" y="24014"/>
                    </a:lnTo>
                    <a:lnTo>
                      <a:pt x="6698" y="23710"/>
                    </a:lnTo>
                    <a:lnTo>
                      <a:pt x="8091" y="23344"/>
                    </a:lnTo>
                    <a:lnTo>
                      <a:pt x="10154" y="22754"/>
                    </a:lnTo>
                    <a:lnTo>
                      <a:pt x="11502" y="22353"/>
                    </a:lnTo>
                    <a:lnTo>
                      <a:pt x="12833" y="21835"/>
                    </a:lnTo>
                    <a:lnTo>
                      <a:pt x="15476" y="20709"/>
                    </a:lnTo>
                    <a:lnTo>
                      <a:pt x="18102" y="19450"/>
                    </a:lnTo>
                    <a:lnTo>
                      <a:pt x="20709" y="18057"/>
                    </a:lnTo>
                    <a:lnTo>
                      <a:pt x="22004" y="17307"/>
                    </a:lnTo>
                    <a:lnTo>
                      <a:pt x="23254" y="16450"/>
                    </a:lnTo>
                    <a:lnTo>
                      <a:pt x="25737" y="14646"/>
                    </a:lnTo>
                    <a:lnTo>
                      <a:pt x="28201" y="12717"/>
                    </a:lnTo>
                    <a:lnTo>
                      <a:pt x="30639" y="10672"/>
                    </a:lnTo>
                    <a:lnTo>
                      <a:pt x="31854" y="9601"/>
                    </a:lnTo>
                    <a:lnTo>
                      <a:pt x="32872" y="8600"/>
                    </a:lnTo>
                    <a:lnTo>
                      <a:pt x="34435" y="7011"/>
                    </a:lnTo>
                    <a:lnTo>
                      <a:pt x="35462" y="5886"/>
                    </a:lnTo>
                    <a:lnTo>
                      <a:pt x="36462" y="4707"/>
                    </a:lnTo>
                    <a:lnTo>
                      <a:pt x="37417" y="3466"/>
                    </a:lnTo>
                    <a:lnTo>
                      <a:pt x="38301" y="2153"/>
                    </a:lnTo>
                    <a:lnTo>
                      <a:pt x="39105" y="769"/>
                    </a:lnTo>
                    <a:lnTo>
                      <a:pt x="39462" y="46"/>
                    </a:lnTo>
                    <a:lnTo>
                      <a:pt x="39471" y="19"/>
                    </a:lnTo>
                    <a:lnTo>
                      <a:pt x="39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2389219" flipH="1">
                <a:off x="-4363616" y="4240256"/>
                <a:ext cx="481229" cy="255025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3796" extrusionOk="0">
                    <a:moveTo>
                      <a:pt x="81" y="1"/>
                    </a:moveTo>
                    <a:lnTo>
                      <a:pt x="28" y="19"/>
                    </a:lnTo>
                    <a:lnTo>
                      <a:pt x="1" y="135"/>
                    </a:lnTo>
                    <a:lnTo>
                      <a:pt x="45" y="170"/>
                    </a:lnTo>
                    <a:lnTo>
                      <a:pt x="974" y="465"/>
                    </a:lnTo>
                    <a:lnTo>
                      <a:pt x="2314" y="965"/>
                    </a:lnTo>
                    <a:lnTo>
                      <a:pt x="3171" y="1331"/>
                    </a:lnTo>
                    <a:lnTo>
                      <a:pt x="4010" y="1742"/>
                    </a:lnTo>
                    <a:lnTo>
                      <a:pt x="4832" y="2215"/>
                    </a:lnTo>
                    <a:lnTo>
                      <a:pt x="5636" y="2760"/>
                    </a:lnTo>
                    <a:lnTo>
                      <a:pt x="6439" y="3394"/>
                    </a:lnTo>
                    <a:lnTo>
                      <a:pt x="6832" y="3751"/>
                    </a:lnTo>
                    <a:lnTo>
                      <a:pt x="6877" y="3778"/>
                    </a:lnTo>
                    <a:lnTo>
                      <a:pt x="6957" y="3796"/>
                    </a:lnTo>
                    <a:lnTo>
                      <a:pt x="7064" y="3742"/>
                    </a:lnTo>
                    <a:lnTo>
                      <a:pt x="7163" y="3564"/>
                    </a:lnTo>
                    <a:lnTo>
                      <a:pt x="7154" y="3349"/>
                    </a:lnTo>
                    <a:lnTo>
                      <a:pt x="7091" y="3269"/>
                    </a:lnTo>
                    <a:lnTo>
                      <a:pt x="6725" y="2912"/>
                    </a:lnTo>
                    <a:lnTo>
                      <a:pt x="5957" y="2251"/>
                    </a:lnTo>
                    <a:lnTo>
                      <a:pt x="5144" y="1653"/>
                    </a:lnTo>
                    <a:lnTo>
                      <a:pt x="4278" y="1126"/>
                    </a:lnTo>
                    <a:lnTo>
                      <a:pt x="3376" y="688"/>
                    </a:lnTo>
                    <a:lnTo>
                      <a:pt x="2457" y="349"/>
                    </a:lnTo>
                    <a:lnTo>
                      <a:pt x="1510" y="117"/>
                    </a:lnTo>
                    <a:lnTo>
                      <a:pt x="554" y="10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2389219" flipH="1">
                <a:off x="-4215936" y="3409066"/>
                <a:ext cx="273635" cy="58314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868" extrusionOk="0">
                    <a:moveTo>
                      <a:pt x="1375" y="1"/>
                    </a:moveTo>
                    <a:lnTo>
                      <a:pt x="715" y="19"/>
                    </a:lnTo>
                    <a:lnTo>
                      <a:pt x="465" y="72"/>
                    </a:lnTo>
                    <a:lnTo>
                      <a:pt x="241" y="179"/>
                    </a:lnTo>
                    <a:lnTo>
                      <a:pt x="72" y="340"/>
                    </a:lnTo>
                    <a:lnTo>
                      <a:pt x="9" y="447"/>
                    </a:lnTo>
                    <a:lnTo>
                      <a:pt x="0" y="483"/>
                    </a:lnTo>
                    <a:lnTo>
                      <a:pt x="0" y="563"/>
                    </a:lnTo>
                    <a:lnTo>
                      <a:pt x="27" y="581"/>
                    </a:lnTo>
                    <a:lnTo>
                      <a:pt x="54" y="599"/>
                    </a:lnTo>
                    <a:lnTo>
                      <a:pt x="81" y="608"/>
                    </a:lnTo>
                    <a:lnTo>
                      <a:pt x="107" y="617"/>
                    </a:lnTo>
                    <a:lnTo>
                      <a:pt x="134" y="581"/>
                    </a:lnTo>
                    <a:lnTo>
                      <a:pt x="152" y="555"/>
                    </a:lnTo>
                    <a:lnTo>
                      <a:pt x="170" y="528"/>
                    </a:lnTo>
                    <a:lnTo>
                      <a:pt x="170" y="510"/>
                    </a:lnTo>
                    <a:lnTo>
                      <a:pt x="161" y="510"/>
                    </a:lnTo>
                    <a:lnTo>
                      <a:pt x="616" y="501"/>
                    </a:lnTo>
                    <a:lnTo>
                      <a:pt x="1616" y="501"/>
                    </a:lnTo>
                    <a:lnTo>
                      <a:pt x="2090" y="537"/>
                    </a:lnTo>
                    <a:lnTo>
                      <a:pt x="2554" y="617"/>
                    </a:lnTo>
                    <a:lnTo>
                      <a:pt x="3242" y="796"/>
                    </a:lnTo>
                    <a:lnTo>
                      <a:pt x="3706" y="867"/>
                    </a:lnTo>
                    <a:lnTo>
                      <a:pt x="3947" y="867"/>
                    </a:lnTo>
                    <a:lnTo>
                      <a:pt x="4010" y="840"/>
                    </a:lnTo>
                    <a:lnTo>
                      <a:pt x="4072" y="671"/>
                    </a:lnTo>
                    <a:lnTo>
                      <a:pt x="4045" y="599"/>
                    </a:lnTo>
                    <a:lnTo>
                      <a:pt x="3938" y="501"/>
                    </a:lnTo>
                    <a:lnTo>
                      <a:pt x="3688" y="331"/>
                    </a:lnTo>
                    <a:lnTo>
                      <a:pt x="3269" y="162"/>
                    </a:lnTo>
                    <a:lnTo>
                      <a:pt x="2661" y="54"/>
                    </a:lnTo>
                    <a:lnTo>
                      <a:pt x="2036" y="28"/>
                    </a:lnTo>
                    <a:lnTo>
                      <a:pt x="1742" y="28"/>
                    </a:lnTo>
                    <a:lnTo>
                      <a:pt x="13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2389219" flipH="1">
                <a:off x="-3735884" y="3527248"/>
                <a:ext cx="63622" cy="451198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716" extrusionOk="0">
                    <a:moveTo>
                      <a:pt x="125" y="1"/>
                    </a:moveTo>
                    <a:lnTo>
                      <a:pt x="45" y="63"/>
                    </a:lnTo>
                    <a:lnTo>
                      <a:pt x="27" y="126"/>
                    </a:lnTo>
                    <a:lnTo>
                      <a:pt x="9" y="260"/>
                    </a:lnTo>
                    <a:lnTo>
                      <a:pt x="0" y="545"/>
                    </a:lnTo>
                    <a:lnTo>
                      <a:pt x="71" y="965"/>
                    </a:lnTo>
                    <a:lnTo>
                      <a:pt x="250" y="1537"/>
                    </a:lnTo>
                    <a:lnTo>
                      <a:pt x="429" y="2090"/>
                    </a:lnTo>
                    <a:lnTo>
                      <a:pt x="473" y="2349"/>
                    </a:lnTo>
                    <a:lnTo>
                      <a:pt x="536" y="2849"/>
                    </a:lnTo>
                    <a:lnTo>
                      <a:pt x="545" y="3876"/>
                    </a:lnTo>
                    <a:lnTo>
                      <a:pt x="464" y="4930"/>
                    </a:lnTo>
                    <a:lnTo>
                      <a:pt x="295" y="6002"/>
                    </a:lnTo>
                    <a:lnTo>
                      <a:pt x="197" y="6546"/>
                    </a:lnTo>
                    <a:lnTo>
                      <a:pt x="188" y="6618"/>
                    </a:lnTo>
                    <a:lnTo>
                      <a:pt x="259" y="6707"/>
                    </a:lnTo>
                    <a:lnTo>
                      <a:pt x="375" y="6716"/>
                    </a:lnTo>
                    <a:lnTo>
                      <a:pt x="482" y="6645"/>
                    </a:lnTo>
                    <a:lnTo>
                      <a:pt x="509" y="6573"/>
                    </a:lnTo>
                    <a:lnTo>
                      <a:pt x="625" y="6028"/>
                    </a:lnTo>
                    <a:lnTo>
                      <a:pt x="813" y="4939"/>
                    </a:lnTo>
                    <a:lnTo>
                      <a:pt x="929" y="3858"/>
                    </a:lnTo>
                    <a:lnTo>
                      <a:pt x="947" y="2805"/>
                    </a:lnTo>
                    <a:lnTo>
                      <a:pt x="911" y="2296"/>
                    </a:lnTo>
                    <a:lnTo>
                      <a:pt x="884" y="2010"/>
                    </a:lnTo>
                    <a:lnTo>
                      <a:pt x="795" y="1340"/>
                    </a:lnTo>
                    <a:lnTo>
                      <a:pt x="634" y="661"/>
                    </a:lnTo>
                    <a:lnTo>
                      <a:pt x="438" y="260"/>
                    </a:lnTo>
                    <a:lnTo>
                      <a:pt x="277" y="72"/>
                    </a:lnTo>
                    <a:lnTo>
                      <a:pt x="170" y="1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2389219" flipH="1">
                <a:off x="-3273737" y="4843179"/>
                <a:ext cx="93048" cy="44998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6698" extrusionOk="0">
                    <a:moveTo>
                      <a:pt x="197" y="0"/>
                    </a:moveTo>
                    <a:lnTo>
                      <a:pt x="63" y="63"/>
                    </a:lnTo>
                    <a:lnTo>
                      <a:pt x="1" y="197"/>
                    </a:lnTo>
                    <a:lnTo>
                      <a:pt x="28" y="268"/>
                    </a:lnTo>
                    <a:lnTo>
                      <a:pt x="197" y="670"/>
                    </a:lnTo>
                    <a:lnTo>
                      <a:pt x="483" y="1456"/>
                    </a:lnTo>
                    <a:lnTo>
                      <a:pt x="688" y="2224"/>
                    </a:lnTo>
                    <a:lnTo>
                      <a:pt x="813" y="2983"/>
                    </a:lnTo>
                    <a:lnTo>
                      <a:pt x="858" y="3742"/>
                    </a:lnTo>
                    <a:lnTo>
                      <a:pt x="831" y="4510"/>
                    </a:lnTo>
                    <a:lnTo>
                      <a:pt x="724" y="5296"/>
                    </a:lnTo>
                    <a:lnTo>
                      <a:pt x="563" y="6108"/>
                    </a:lnTo>
                    <a:lnTo>
                      <a:pt x="447" y="6528"/>
                    </a:lnTo>
                    <a:lnTo>
                      <a:pt x="438" y="6573"/>
                    </a:lnTo>
                    <a:lnTo>
                      <a:pt x="474" y="6653"/>
                    </a:lnTo>
                    <a:lnTo>
                      <a:pt x="546" y="6698"/>
                    </a:lnTo>
                    <a:lnTo>
                      <a:pt x="626" y="6680"/>
                    </a:lnTo>
                    <a:lnTo>
                      <a:pt x="653" y="6644"/>
                    </a:lnTo>
                    <a:lnTo>
                      <a:pt x="849" y="6278"/>
                    </a:lnTo>
                    <a:lnTo>
                      <a:pt x="1144" y="5501"/>
                    </a:lnTo>
                    <a:lnTo>
                      <a:pt x="1322" y="4671"/>
                    </a:lnTo>
                    <a:lnTo>
                      <a:pt x="1385" y="3804"/>
                    </a:lnTo>
                    <a:lnTo>
                      <a:pt x="1340" y="2929"/>
                    </a:lnTo>
                    <a:lnTo>
                      <a:pt x="1197" y="2063"/>
                    </a:lnTo>
                    <a:lnTo>
                      <a:pt x="947" y="1233"/>
                    </a:lnTo>
                    <a:lnTo>
                      <a:pt x="608" y="456"/>
                    </a:lnTo>
                    <a:lnTo>
                      <a:pt x="394" y="98"/>
                    </a:lnTo>
                    <a:lnTo>
                      <a:pt x="340" y="2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2389219" flipH="1">
                <a:off x="-3589768" y="4138966"/>
                <a:ext cx="139269" cy="579584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8627" extrusionOk="0">
                    <a:moveTo>
                      <a:pt x="1402" y="0"/>
                    </a:moveTo>
                    <a:lnTo>
                      <a:pt x="1260" y="81"/>
                    </a:lnTo>
                    <a:lnTo>
                      <a:pt x="1188" y="232"/>
                    </a:lnTo>
                    <a:lnTo>
                      <a:pt x="1215" y="322"/>
                    </a:lnTo>
                    <a:lnTo>
                      <a:pt x="1331" y="572"/>
                    </a:lnTo>
                    <a:lnTo>
                      <a:pt x="1501" y="1072"/>
                    </a:lnTo>
                    <a:lnTo>
                      <a:pt x="1626" y="1581"/>
                    </a:lnTo>
                    <a:lnTo>
                      <a:pt x="1697" y="2090"/>
                    </a:lnTo>
                    <a:lnTo>
                      <a:pt x="1715" y="2858"/>
                    </a:lnTo>
                    <a:lnTo>
                      <a:pt x="1599" y="3894"/>
                    </a:lnTo>
                    <a:lnTo>
                      <a:pt x="1349" y="4930"/>
                    </a:lnTo>
                    <a:lnTo>
                      <a:pt x="1010" y="5974"/>
                    </a:lnTo>
                    <a:lnTo>
                      <a:pt x="411" y="7546"/>
                    </a:lnTo>
                    <a:lnTo>
                      <a:pt x="0" y="8573"/>
                    </a:lnTo>
                    <a:lnTo>
                      <a:pt x="0" y="8600"/>
                    </a:lnTo>
                    <a:lnTo>
                      <a:pt x="36" y="8627"/>
                    </a:lnTo>
                    <a:lnTo>
                      <a:pt x="54" y="8609"/>
                    </a:lnTo>
                    <a:lnTo>
                      <a:pt x="349" y="8135"/>
                    </a:lnTo>
                    <a:lnTo>
                      <a:pt x="885" y="7126"/>
                    </a:lnTo>
                    <a:lnTo>
                      <a:pt x="1340" y="6055"/>
                    </a:lnTo>
                    <a:lnTo>
                      <a:pt x="1706" y="4939"/>
                    </a:lnTo>
                    <a:lnTo>
                      <a:pt x="1956" y="3822"/>
                    </a:lnTo>
                    <a:lnTo>
                      <a:pt x="2072" y="2706"/>
                    </a:lnTo>
                    <a:lnTo>
                      <a:pt x="2045" y="1893"/>
                    </a:lnTo>
                    <a:lnTo>
                      <a:pt x="1983" y="1358"/>
                    </a:lnTo>
                    <a:lnTo>
                      <a:pt x="1867" y="840"/>
                    </a:lnTo>
                    <a:lnTo>
                      <a:pt x="1706" y="340"/>
                    </a:lnTo>
                    <a:lnTo>
                      <a:pt x="1608" y="99"/>
                    </a:lnTo>
                    <a:lnTo>
                      <a:pt x="1554" y="27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720000" y="396450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ubTitle" idx="1"/>
          </p:nvPr>
        </p:nvSpPr>
        <p:spPr>
          <a:xfrm>
            <a:off x="1324688" y="2241425"/>
            <a:ext cx="2466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subTitle" idx="2"/>
          </p:nvPr>
        </p:nvSpPr>
        <p:spPr>
          <a:xfrm>
            <a:off x="5353313" y="2241425"/>
            <a:ext cx="2466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subTitle" idx="3"/>
          </p:nvPr>
        </p:nvSpPr>
        <p:spPr>
          <a:xfrm>
            <a:off x="1324688" y="2723025"/>
            <a:ext cx="2466000" cy="1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"/>
          <p:cNvSpPr txBox="1">
            <a:spLocks noGrp="1"/>
          </p:cNvSpPr>
          <p:nvPr>
            <p:ph type="subTitle" idx="4"/>
          </p:nvPr>
        </p:nvSpPr>
        <p:spPr>
          <a:xfrm>
            <a:off x="5353313" y="2723025"/>
            <a:ext cx="2466000" cy="1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19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2"/>
          <p:cNvSpPr/>
          <p:nvPr/>
        </p:nvSpPr>
        <p:spPr>
          <a:xfrm>
            <a:off x="-1101800" y="3600452"/>
            <a:ext cx="4376344" cy="1661016"/>
          </a:xfrm>
          <a:custGeom>
            <a:avLst/>
            <a:gdLst/>
            <a:ahLst/>
            <a:cxnLst/>
            <a:rect l="l" t="t" r="r" b="b"/>
            <a:pathLst>
              <a:path w="137675" h="42829" extrusionOk="0">
                <a:moveTo>
                  <a:pt x="1" y="1"/>
                </a:moveTo>
                <a:lnTo>
                  <a:pt x="1" y="42829"/>
                </a:lnTo>
                <a:lnTo>
                  <a:pt x="137674" y="42829"/>
                </a:lnTo>
                <a:lnTo>
                  <a:pt x="136076" y="42355"/>
                </a:lnTo>
                <a:lnTo>
                  <a:pt x="132950" y="41373"/>
                </a:lnTo>
                <a:lnTo>
                  <a:pt x="129878" y="40337"/>
                </a:lnTo>
                <a:lnTo>
                  <a:pt x="126860" y="39266"/>
                </a:lnTo>
                <a:lnTo>
                  <a:pt x="122404" y="37605"/>
                </a:lnTo>
                <a:lnTo>
                  <a:pt x="116590" y="35283"/>
                </a:lnTo>
                <a:lnTo>
                  <a:pt x="108044" y="31702"/>
                </a:lnTo>
                <a:lnTo>
                  <a:pt x="99552" y="28139"/>
                </a:lnTo>
                <a:lnTo>
                  <a:pt x="93837" y="25844"/>
                </a:lnTo>
                <a:lnTo>
                  <a:pt x="90944" y="24745"/>
                </a:lnTo>
                <a:lnTo>
                  <a:pt x="87631" y="23522"/>
                </a:lnTo>
                <a:lnTo>
                  <a:pt x="80915" y="21120"/>
                </a:lnTo>
                <a:lnTo>
                  <a:pt x="74084" y="18780"/>
                </a:lnTo>
                <a:lnTo>
                  <a:pt x="67145" y="16503"/>
                </a:lnTo>
                <a:lnTo>
                  <a:pt x="60108" y="14288"/>
                </a:lnTo>
                <a:lnTo>
                  <a:pt x="52973" y="12154"/>
                </a:lnTo>
                <a:lnTo>
                  <a:pt x="45749" y="10082"/>
                </a:lnTo>
                <a:lnTo>
                  <a:pt x="38444" y="8091"/>
                </a:lnTo>
                <a:lnTo>
                  <a:pt x="34756" y="7127"/>
                </a:lnTo>
                <a:lnTo>
                  <a:pt x="32676" y="6591"/>
                </a:lnTo>
                <a:lnTo>
                  <a:pt x="28461" y="5537"/>
                </a:lnTo>
                <a:lnTo>
                  <a:pt x="24192" y="4528"/>
                </a:lnTo>
                <a:lnTo>
                  <a:pt x="19879" y="3564"/>
                </a:lnTo>
                <a:lnTo>
                  <a:pt x="15521" y="2653"/>
                </a:lnTo>
                <a:lnTo>
                  <a:pt x="11128" y="1804"/>
                </a:lnTo>
                <a:lnTo>
                  <a:pt x="6698" y="1019"/>
                </a:lnTo>
                <a:lnTo>
                  <a:pt x="2242" y="313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2"/>
          <p:cNvSpPr/>
          <p:nvPr/>
        </p:nvSpPr>
        <p:spPr>
          <a:xfrm>
            <a:off x="-1101800" y="4020215"/>
            <a:ext cx="4770604" cy="1241273"/>
          </a:xfrm>
          <a:custGeom>
            <a:avLst/>
            <a:gdLst/>
            <a:ahLst/>
            <a:cxnLst/>
            <a:rect l="l" t="t" r="r" b="b"/>
            <a:pathLst>
              <a:path w="150078" h="32006" extrusionOk="0">
                <a:moveTo>
                  <a:pt x="1" y="1"/>
                </a:moveTo>
                <a:lnTo>
                  <a:pt x="1" y="32006"/>
                </a:lnTo>
                <a:lnTo>
                  <a:pt x="150078" y="32006"/>
                </a:lnTo>
                <a:lnTo>
                  <a:pt x="144470" y="31264"/>
                </a:lnTo>
                <a:lnTo>
                  <a:pt x="133200" y="29862"/>
                </a:lnTo>
                <a:lnTo>
                  <a:pt x="121904" y="28487"/>
                </a:lnTo>
                <a:lnTo>
                  <a:pt x="110634" y="27067"/>
                </a:lnTo>
                <a:lnTo>
                  <a:pt x="102231" y="25933"/>
                </a:lnTo>
                <a:lnTo>
                  <a:pt x="96650" y="25138"/>
                </a:lnTo>
                <a:lnTo>
                  <a:pt x="91095" y="24299"/>
                </a:lnTo>
                <a:lnTo>
                  <a:pt x="85586" y="23397"/>
                </a:lnTo>
                <a:lnTo>
                  <a:pt x="80103" y="22442"/>
                </a:lnTo>
                <a:lnTo>
                  <a:pt x="74673" y="21415"/>
                </a:lnTo>
                <a:lnTo>
                  <a:pt x="69288" y="20307"/>
                </a:lnTo>
                <a:lnTo>
                  <a:pt x="63957" y="19120"/>
                </a:lnTo>
                <a:lnTo>
                  <a:pt x="61323" y="18486"/>
                </a:lnTo>
                <a:lnTo>
                  <a:pt x="58224" y="17718"/>
                </a:lnTo>
                <a:lnTo>
                  <a:pt x="52134" y="16083"/>
                </a:lnTo>
                <a:lnTo>
                  <a:pt x="46124" y="14360"/>
                </a:lnTo>
                <a:lnTo>
                  <a:pt x="40195" y="12565"/>
                </a:lnTo>
                <a:lnTo>
                  <a:pt x="31372" y="9788"/>
                </a:lnTo>
                <a:lnTo>
                  <a:pt x="19656" y="6037"/>
                </a:lnTo>
                <a:lnTo>
                  <a:pt x="13762" y="4207"/>
                </a:lnTo>
                <a:lnTo>
                  <a:pt x="10726" y="3260"/>
                </a:lnTo>
                <a:lnTo>
                  <a:pt x="5573" y="1653"/>
                </a:lnTo>
                <a:lnTo>
                  <a:pt x="1912" y="5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2"/>
          <p:cNvSpPr/>
          <p:nvPr/>
        </p:nvSpPr>
        <p:spPr>
          <a:xfrm flipH="1">
            <a:off x="5883760" y="3600452"/>
            <a:ext cx="4376344" cy="1661016"/>
          </a:xfrm>
          <a:custGeom>
            <a:avLst/>
            <a:gdLst/>
            <a:ahLst/>
            <a:cxnLst/>
            <a:rect l="l" t="t" r="r" b="b"/>
            <a:pathLst>
              <a:path w="137675" h="42829" extrusionOk="0">
                <a:moveTo>
                  <a:pt x="1" y="1"/>
                </a:moveTo>
                <a:lnTo>
                  <a:pt x="1" y="42829"/>
                </a:lnTo>
                <a:lnTo>
                  <a:pt x="137674" y="42829"/>
                </a:lnTo>
                <a:lnTo>
                  <a:pt x="136076" y="42355"/>
                </a:lnTo>
                <a:lnTo>
                  <a:pt x="132950" y="41373"/>
                </a:lnTo>
                <a:lnTo>
                  <a:pt x="129878" y="40337"/>
                </a:lnTo>
                <a:lnTo>
                  <a:pt x="126860" y="39266"/>
                </a:lnTo>
                <a:lnTo>
                  <a:pt x="122404" y="37605"/>
                </a:lnTo>
                <a:lnTo>
                  <a:pt x="116590" y="35283"/>
                </a:lnTo>
                <a:lnTo>
                  <a:pt x="108044" y="31702"/>
                </a:lnTo>
                <a:lnTo>
                  <a:pt x="99552" y="28139"/>
                </a:lnTo>
                <a:lnTo>
                  <a:pt x="93837" y="25844"/>
                </a:lnTo>
                <a:lnTo>
                  <a:pt x="90944" y="24745"/>
                </a:lnTo>
                <a:lnTo>
                  <a:pt x="87631" y="23522"/>
                </a:lnTo>
                <a:lnTo>
                  <a:pt x="80915" y="21120"/>
                </a:lnTo>
                <a:lnTo>
                  <a:pt x="74084" y="18780"/>
                </a:lnTo>
                <a:lnTo>
                  <a:pt x="67145" y="16503"/>
                </a:lnTo>
                <a:lnTo>
                  <a:pt x="60108" y="14288"/>
                </a:lnTo>
                <a:lnTo>
                  <a:pt x="52973" y="12154"/>
                </a:lnTo>
                <a:lnTo>
                  <a:pt x="45749" y="10082"/>
                </a:lnTo>
                <a:lnTo>
                  <a:pt x="38444" y="8091"/>
                </a:lnTo>
                <a:lnTo>
                  <a:pt x="34756" y="7127"/>
                </a:lnTo>
                <a:lnTo>
                  <a:pt x="32676" y="6591"/>
                </a:lnTo>
                <a:lnTo>
                  <a:pt x="28461" y="5537"/>
                </a:lnTo>
                <a:lnTo>
                  <a:pt x="24192" y="4528"/>
                </a:lnTo>
                <a:lnTo>
                  <a:pt x="19879" y="3564"/>
                </a:lnTo>
                <a:lnTo>
                  <a:pt x="15521" y="2653"/>
                </a:lnTo>
                <a:lnTo>
                  <a:pt x="11128" y="1804"/>
                </a:lnTo>
                <a:lnTo>
                  <a:pt x="6698" y="1019"/>
                </a:lnTo>
                <a:lnTo>
                  <a:pt x="2242" y="313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2"/>
          <p:cNvSpPr/>
          <p:nvPr/>
        </p:nvSpPr>
        <p:spPr>
          <a:xfrm flipH="1">
            <a:off x="5489500" y="4020215"/>
            <a:ext cx="4770604" cy="1241273"/>
          </a:xfrm>
          <a:custGeom>
            <a:avLst/>
            <a:gdLst/>
            <a:ahLst/>
            <a:cxnLst/>
            <a:rect l="l" t="t" r="r" b="b"/>
            <a:pathLst>
              <a:path w="150078" h="32006" extrusionOk="0">
                <a:moveTo>
                  <a:pt x="1" y="1"/>
                </a:moveTo>
                <a:lnTo>
                  <a:pt x="1" y="32006"/>
                </a:lnTo>
                <a:lnTo>
                  <a:pt x="150078" y="32006"/>
                </a:lnTo>
                <a:lnTo>
                  <a:pt x="144470" y="31264"/>
                </a:lnTo>
                <a:lnTo>
                  <a:pt x="133200" y="29862"/>
                </a:lnTo>
                <a:lnTo>
                  <a:pt x="121904" y="28487"/>
                </a:lnTo>
                <a:lnTo>
                  <a:pt x="110634" y="27067"/>
                </a:lnTo>
                <a:lnTo>
                  <a:pt x="102231" y="25933"/>
                </a:lnTo>
                <a:lnTo>
                  <a:pt x="96650" y="25138"/>
                </a:lnTo>
                <a:lnTo>
                  <a:pt x="91095" y="24299"/>
                </a:lnTo>
                <a:lnTo>
                  <a:pt x="85586" y="23397"/>
                </a:lnTo>
                <a:lnTo>
                  <a:pt x="80103" y="22442"/>
                </a:lnTo>
                <a:lnTo>
                  <a:pt x="74673" y="21415"/>
                </a:lnTo>
                <a:lnTo>
                  <a:pt x="69288" y="20307"/>
                </a:lnTo>
                <a:lnTo>
                  <a:pt x="63957" y="19120"/>
                </a:lnTo>
                <a:lnTo>
                  <a:pt x="61323" y="18486"/>
                </a:lnTo>
                <a:lnTo>
                  <a:pt x="58224" y="17718"/>
                </a:lnTo>
                <a:lnTo>
                  <a:pt x="52134" y="16083"/>
                </a:lnTo>
                <a:lnTo>
                  <a:pt x="46124" y="14360"/>
                </a:lnTo>
                <a:lnTo>
                  <a:pt x="40195" y="12565"/>
                </a:lnTo>
                <a:lnTo>
                  <a:pt x="31372" y="9788"/>
                </a:lnTo>
                <a:lnTo>
                  <a:pt x="19656" y="6037"/>
                </a:lnTo>
                <a:lnTo>
                  <a:pt x="13762" y="4207"/>
                </a:lnTo>
                <a:lnTo>
                  <a:pt x="10726" y="3260"/>
                </a:lnTo>
                <a:lnTo>
                  <a:pt x="5573" y="1653"/>
                </a:lnTo>
                <a:lnTo>
                  <a:pt x="1912" y="55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2"/>
          <p:cNvSpPr txBox="1">
            <a:spLocks noGrp="1"/>
          </p:cNvSpPr>
          <p:nvPr>
            <p:ph type="title" hasCustomPrompt="1"/>
          </p:nvPr>
        </p:nvSpPr>
        <p:spPr>
          <a:xfrm>
            <a:off x="2187000" y="514500"/>
            <a:ext cx="47700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6" name="Google Shape;956;p22"/>
          <p:cNvSpPr txBox="1">
            <a:spLocks noGrp="1"/>
          </p:cNvSpPr>
          <p:nvPr>
            <p:ph type="subTitle" idx="1"/>
          </p:nvPr>
        </p:nvSpPr>
        <p:spPr>
          <a:xfrm>
            <a:off x="2187000" y="1320600"/>
            <a:ext cx="4770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7" name="Google Shape;957;p22"/>
          <p:cNvSpPr txBox="1">
            <a:spLocks noGrp="1"/>
          </p:cNvSpPr>
          <p:nvPr>
            <p:ph type="title" idx="2" hasCustomPrompt="1"/>
          </p:nvPr>
        </p:nvSpPr>
        <p:spPr>
          <a:xfrm>
            <a:off x="2187000" y="1980000"/>
            <a:ext cx="47700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8" name="Google Shape;958;p22"/>
          <p:cNvSpPr txBox="1">
            <a:spLocks noGrp="1"/>
          </p:cNvSpPr>
          <p:nvPr>
            <p:ph type="subTitle" idx="3"/>
          </p:nvPr>
        </p:nvSpPr>
        <p:spPr>
          <a:xfrm>
            <a:off x="2187000" y="2776281"/>
            <a:ext cx="4770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22"/>
          <p:cNvSpPr txBox="1">
            <a:spLocks noGrp="1"/>
          </p:cNvSpPr>
          <p:nvPr>
            <p:ph type="title" idx="4" hasCustomPrompt="1"/>
          </p:nvPr>
        </p:nvSpPr>
        <p:spPr>
          <a:xfrm>
            <a:off x="2187000" y="3435700"/>
            <a:ext cx="47700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0" name="Google Shape;960;p22"/>
          <p:cNvSpPr txBox="1">
            <a:spLocks noGrp="1"/>
          </p:cNvSpPr>
          <p:nvPr>
            <p:ph type="subTitle" idx="5"/>
          </p:nvPr>
        </p:nvSpPr>
        <p:spPr>
          <a:xfrm>
            <a:off x="2187000" y="4241702"/>
            <a:ext cx="4770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22"/>
          <p:cNvSpPr/>
          <p:nvPr/>
        </p:nvSpPr>
        <p:spPr>
          <a:xfrm rot="-8100000">
            <a:off x="7970922" y="3345482"/>
            <a:ext cx="1366660" cy="985441"/>
          </a:xfrm>
          <a:custGeom>
            <a:avLst/>
            <a:gdLst/>
            <a:ahLst/>
            <a:cxnLst/>
            <a:rect l="l" t="t" r="r" b="b"/>
            <a:pathLst>
              <a:path w="15298" h="11029" extrusionOk="0">
                <a:moveTo>
                  <a:pt x="11904" y="0"/>
                </a:moveTo>
                <a:lnTo>
                  <a:pt x="11520" y="18"/>
                </a:lnTo>
                <a:lnTo>
                  <a:pt x="10823" y="188"/>
                </a:lnTo>
                <a:lnTo>
                  <a:pt x="10198" y="455"/>
                </a:lnTo>
                <a:lnTo>
                  <a:pt x="9627" y="786"/>
                </a:lnTo>
                <a:lnTo>
                  <a:pt x="9350" y="964"/>
                </a:lnTo>
                <a:lnTo>
                  <a:pt x="9225" y="1045"/>
                </a:lnTo>
                <a:lnTo>
                  <a:pt x="8948" y="1188"/>
                </a:lnTo>
                <a:lnTo>
                  <a:pt x="8778" y="1223"/>
                </a:lnTo>
                <a:lnTo>
                  <a:pt x="8662" y="1241"/>
                </a:lnTo>
                <a:lnTo>
                  <a:pt x="8421" y="1215"/>
                </a:lnTo>
                <a:lnTo>
                  <a:pt x="8055" y="1107"/>
                </a:lnTo>
                <a:lnTo>
                  <a:pt x="7564" y="866"/>
                </a:lnTo>
                <a:lnTo>
                  <a:pt x="7055" y="607"/>
                </a:lnTo>
                <a:lnTo>
                  <a:pt x="6805" y="518"/>
                </a:lnTo>
                <a:lnTo>
                  <a:pt x="6555" y="455"/>
                </a:lnTo>
                <a:lnTo>
                  <a:pt x="6108" y="447"/>
                </a:lnTo>
                <a:lnTo>
                  <a:pt x="5706" y="554"/>
                </a:lnTo>
                <a:lnTo>
                  <a:pt x="5358" y="759"/>
                </a:lnTo>
                <a:lnTo>
                  <a:pt x="5072" y="1045"/>
                </a:lnTo>
                <a:lnTo>
                  <a:pt x="4867" y="1393"/>
                </a:lnTo>
                <a:lnTo>
                  <a:pt x="4733" y="1777"/>
                </a:lnTo>
                <a:lnTo>
                  <a:pt x="4688" y="2179"/>
                </a:lnTo>
                <a:lnTo>
                  <a:pt x="4706" y="2375"/>
                </a:lnTo>
                <a:lnTo>
                  <a:pt x="4724" y="2608"/>
                </a:lnTo>
                <a:lnTo>
                  <a:pt x="4679" y="3054"/>
                </a:lnTo>
                <a:lnTo>
                  <a:pt x="4608" y="3259"/>
                </a:lnTo>
                <a:lnTo>
                  <a:pt x="4536" y="3420"/>
                </a:lnTo>
                <a:lnTo>
                  <a:pt x="4385" y="3679"/>
                </a:lnTo>
                <a:lnTo>
                  <a:pt x="4224" y="3867"/>
                </a:lnTo>
                <a:lnTo>
                  <a:pt x="4054" y="4010"/>
                </a:lnTo>
                <a:lnTo>
                  <a:pt x="3777" y="4126"/>
                </a:lnTo>
                <a:lnTo>
                  <a:pt x="3385" y="4152"/>
                </a:lnTo>
                <a:lnTo>
                  <a:pt x="2742" y="4036"/>
                </a:lnTo>
                <a:lnTo>
                  <a:pt x="2054" y="3929"/>
                </a:lnTo>
                <a:lnTo>
                  <a:pt x="1590" y="3956"/>
                </a:lnTo>
                <a:lnTo>
                  <a:pt x="1357" y="4036"/>
                </a:lnTo>
                <a:lnTo>
                  <a:pt x="1206" y="4108"/>
                </a:lnTo>
                <a:lnTo>
                  <a:pt x="938" y="4269"/>
                </a:lnTo>
                <a:lnTo>
                  <a:pt x="706" y="4465"/>
                </a:lnTo>
                <a:lnTo>
                  <a:pt x="509" y="4679"/>
                </a:lnTo>
                <a:lnTo>
                  <a:pt x="277" y="5054"/>
                </a:lnTo>
                <a:lnTo>
                  <a:pt x="80" y="5662"/>
                </a:lnTo>
                <a:lnTo>
                  <a:pt x="0" y="6376"/>
                </a:lnTo>
                <a:lnTo>
                  <a:pt x="18" y="7207"/>
                </a:lnTo>
                <a:lnTo>
                  <a:pt x="188" y="8680"/>
                </a:lnTo>
                <a:lnTo>
                  <a:pt x="384" y="9850"/>
                </a:lnTo>
                <a:lnTo>
                  <a:pt x="429" y="10037"/>
                </a:lnTo>
                <a:lnTo>
                  <a:pt x="598" y="10359"/>
                </a:lnTo>
                <a:lnTo>
                  <a:pt x="848" y="10600"/>
                </a:lnTo>
                <a:lnTo>
                  <a:pt x="1134" y="10734"/>
                </a:lnTo>
                <a:lnTo>
                  <a:pt x="1563" y="10734"/>
                </a:lnTo>
                <a:lnTo>
                  <a:pt x="2099" y="10787"/>
                </a:lnTo>
                <a:lnTo>
                  <a:pt x="2920" y="10912"/>
                </a:lnTo>
                <a:lnTo>
                  <a:pt x="3492" y="10957"/>
                </a:lnTo>
                <a:lnTo>
                  <a:pt x="3956" y="10984"/>
                </a:lnTo>
                <a:lnTo>
                  <a:pt x="4661" y="11029"/>
                </a:lnTo>
                <a:lnTo>
                  <a:pt x="5126" y="11029"/>
                </a:lnTo>
                <a:lnTo>
                  <a:pt x="5358" y="11011"/>
                </a:lnTo>
                <a:lnTo>
                  <a:pt x="5590" y="10975"/>
                </a:lnTo>
                <a:lnTo>
                  <a:pt x="6046" y="10832"/>
                </a:lnTo>
                <a:lnTo>
                  <a:pt x="6456" y="10600"/>
                </a:lnTo>
                <a:lnTo>
                  <a:pt x="6796" y="10269"/>
                </a:lnTo>
                <a:lnTo>
                  <a:pt x="6921" y="10064"/>
                </a:lnTo>
                <a:lnTo>
                  <a:pt x="7019" y="9877"/>
                </a:lnTo>
                <a:lnTo>
                  <a:pt x="7144" y="9466"/>
                </a:lnTo>
                <a:lnTo>
                  <a:pt x="7242" y="9046"/>
                </a:lnTo>
                <a:lnTo>
                  <a:pt x="7376" y="8644"/>
                </a:lnTo>
                <a:lnTo>
                  <a:pt x="7483" y="8457"/>
                </a:lnTo>
                <a:lnTo>
                  <a:pt x="7564" y="8350"/>
                </a:lnTo>
                <a:lnTo>
                  <a:pt x="7760" y="8171"/>
                </a:lnTo>
                <a:lnTo>
                  <a:pt x="8100" y="7966"/>
                </a:lnTo>
                <a:lnTo>
                  <a:pt x="8644" y="7796"/>
                </a:lnTo>
                <a:lnTo>
                  <a:pt x="9251" y="7698"/>
                </a:lnTo>
                <a:lnTo>
                  <a:pt x="9877" y="7635"/>
                </a:lnTo>
                <a:lnTo>
                  <a:pt x="10493" y="7555"/>
                </a:lnTo>
                <a:lnTo>
                  <a:pt x="11064" y="7412"/>
                </a:lnTo>
                <a:lnTo>
                  <a:pt x="11439" y="7233"/>
                </a:lnTo>
                <a:lnTo>
                  <a:pt x="11663" y="7073"/>
                </a:lnTo>
                <a:lnTo>
                  <a:pt x="11761" y="6974"/>
                </a:lnTo>
                <a:lnTo>
                  <a:pt x="11868" y="6858"/>
                </a:lnTo>
                <a:lnTo>
                  <a:pt x="12020" y="6617"/>
                </a:lnTo>
                <a:lnTo>
                  <a:pt x="12181" y="6224"/>
                </a:lnTo>
                <a:lnTo>
                  <a:pt x="12306" y="5662"/>
                </a:lnTo>
                <a:lnTo>
                  <a:pt x="12431" y="5242"/>
                </a:lnTo>
                <a:lnTo>
                  <a:pt x="12556" y="4983"/>
                </a:lnTo>
                <a:lnTo>
                  <a:pt x="12636" y="4858"/>
                </a:lnTo>
                <a:lnTo>
                  <a:pt x="12725" y="4751"/>
                </a:lnTo>
                <a:lnTo>
                  <a:pt x="12940" y="4554"/>
                </a:lnTo>
                <a:lnTo>
                  <a:pt x="13315" y="4304"/>
                </a:lnTo>
                <a:lnTo>
                  <a:pt x="13868" y="4010"/>
                </a:lnTo>
                <a:lnTo>
                  <a:pt x="14422" y="3706"/>
                </a:lnTo>
                <a:lnTo>
                  <a:pt x="14663" y="3527"/>
                </a:lnTo>
                <a:lnTo>
                  <a:pt x="14797" y="3429"/>
                </a:lnTo>
                <a:lnTo>
                  <a:pt x="15011" y="3188"/>
                </a:lnTo>
                <a:lnTo>
                  <a:pt x="15163" y="2929"/>
                </a:lnTo>
                <a:lnTo>
                  <a:pt x="15261" y="2652"/>
                </a:lnTo>
                <a:lnTo>
                  <a:pt x="15297" y="2358"/>
                </a:lnTo>
                <a:lnTo>
                  <a:pt x="15270" y="2063"/>
                </a:lnTo>
                <a:lnTo>
                  <a:pt x="15190" y="1768"/>
                </a:lnTo>
                <a:lnTo>
                  <a:pt x="15038" y="1473"/>
                </a:lnTo>
                <a:lnTo>
                  <a:pt x="14931" y="1331"/>
                </a:lnTo>
                <a:lnTo>
                  <a:pt x="14815" y="1188"/>
                </a:lnTo>
                <a:lnTo>
                  <a:pt x="14529" y="920"/>
                </a:lnTo>
                <a:lnTo>
                  <a:pt x="14199" y="679"/>
                </a:lnTo>
                <a:lnTo>
                  <a:pt x="13824" y="473"/>
                </a:lnTo>
                <a:lnTo>
                  <a:pt x="13422" y="295"/>
                </a:lnTo>
                <a:lnTo>
                  <a:pt x="12993" y="152"/>
                </a:lnTo>
                <a:lnTo>
                  <a:pt x="12565" y="54"/>
                </a:lnTo>
                <a:lnTo>
                  <a:pt x="12118" y="9"/>
                </a:lnTo>
                <a:lnTo>
                  <a:pt x="119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22"/>
          <p:cNvGrpSpPr/>
          <p:nvPr/>
        </p:nvGrpSpPr>
        <p:grpSpPr>
          <a:xfrm>
            <a:off x="7649714" y="1868962"/>
            <a:ext cx="2513201" cy="2456178"/>
            <a:chOff x="272971" y="2066166"/>
            <a:chExt cx="1157250" cy="1130993"/>
          </a:xfrm>
        </p:grpSpPr>
        <p:sp>
          <p:nvSpPr>
            <p:cNvPr id="963" name="Google Shape;963;p22"/>
            <p:cNvSpPr/>
            <p:nvPr/>
          </p:nvSpPr>
          <p:spPr>
            <a:xfrm rot="1693114" flipH="1">
              <a:off x="413019" y="2225238"/>
              <a:ext cx="877156" cy="812849"/>
            </a:xfrm>
            <a:custGeom>
              <a:avLst/>
              <a:gdLst/>
              <a:ahLst/>
              <a:cxnLst/>
              <a:rect l="l" t="t" r="r" b="b"/>
              <a:pathLst>
                <a:path w="49214" h="45606" extrusionOk="0">
                  <a:moveTo>
                    <a:pt x="47704" y="0"/>
                  </a:moveTo>
                  <a:lnTo>
                    <a:pt x="47383" y="18"/>
                  </a:lnTo>
                  <a:lnTo>
                    <a:pt x="47061" y="99"/>
                  </a:lnTo>
                  <a:lnTo>
                    <a:pt x="46740" y="242"/>
                  </a:lnTo>
                  <a:lnTo>
                    <a:pt x="46436" y="438"/>
                  </a:lnTo>
                  <a:lnTo>
                    <a:pt x="46150" y="697"/>
                  </a:lnTo>
                  <a:lnTo>
                    <a:pt x="45900" y="1010"/>
                  </a:lnTo>
                  <a:lnTo>
                    <a:pt x="45686" y="1385"/>
                  </a:lnTo>
                  <a:lnTo>
                    <a:pt x="45597" y="1590"/>
                  </a:lnTo>
                  <a:lnTo>
                    <a:pt x="45445" y="1992"/>
                  </a:lnTo>
                  <a:lnTo>
                    <a:pt x="45231" y="2724"/>
                  </a:lnTo>
                  <a:lnTo>
                    <a:pt x="45025" y="3662"/>
                  </a:lnTo>
                  <a:lnTo>
                    <a:pt x="44856" y="4349"/>
                  </a:lnTo>
                  <a:lnTo>
                    <a:pt x="44686" y="4680"/>
                  </a:lnTo>
                  <a:lnTo>
                    <a:pt x="44436" y="4894"/>
                  </a:lnTo>
                  <a:lnTo>
                    <a:pt x="44052" y="4992"/>
                  </a:lnTo>
                  <a:lnTo>
                    <a:pt x="43793" y="4992"/>
                  </a:lnTo>
                  <a:lnTo>
                    <a:pt x="43695" y="4983"/>
                  </a:lnTo>
                  <a:lnTo>
                    <a:pt x="43525" y="4930"/>
                  </a:lnTo>
                  <a:lnTo>
                    <a:pt x="43293" y="4778"/>
                  </a:lnTo>
                  <a:lnTo>
                    <a:pt x="42909" y="4287"/>
                  </a:lnTo>
                  <a:lnTo>
                    <a:pt x="42507" y="3706"/>
                  </a:lnTo>
                  <a:lnTo>
                    <a:pt x="42194" y="3367"/>
                  </a:lnTo>
                  <a:lnTo>
                    <a:pt x="41909" y="3180"/>
                  </a:lnTo>
                  <a:lnTo>
                    <a:pt x="41685" y="3090"/>
                  </a:lnTo>
                  <a:lnTo>
                    <a:pt x="41435" y="3046"/>
                  </a:lnTo>
                  <a:lnTo>
                    <a:pt x="41150" y="3046"/>
                  </a:lnTo>
                  <a:lnTo>
                    <a:pt x="40998" y="3063"/>
                  </a:lnTo>
                  <a:lnTo>
                    <a:pt x="40873" y="3090"/>
                  </a:lnTo>
                  <a:lnTo>
                    <a:pt x="40659" y="3180"/>
                  </a:lnTo>
                  <a:lnTo>
                    <a:pt x="40373" y="3385"/>
                  </a:lnTo>
                  <a:lnTo>
                    <a:pt x="40078" y="3787"/>
                  </a:lnTo>
                  <a:lnTo>
                    <a:pt x="39846" y="4305"/>
                  </a:lnTo>
                  <a:lnTo>
                    <a:pt x="39676" y="4903"/>
                  </a:lnTo>
                  <a:lnTo>
                    <a:pt x="39560" y="5555"/>
                  </a:lnTo>
                  <a:lnTo>
                    <a:pt x="39435" y="6582"/>
                  </a:lnTo>
                  <a:lnTo>
                    <a:pt x="39382" y="7243"/>
                  </a:lnTo>
                  <a:lnTo>
                    <a:pt x="39346" y="7582"/>
                  </a:lnTo>
                  <a:lnTo>
                    <a:pt x="39194" y="8368"/>
                  </a:lnTo>
                  <a:lnTo>
                    <a:pt x="38962" y="9216"/>
                  </a:lnTo>
                  <a:lnTo>
                    <a:pt x="38667" y="10047"/>
                  </a:lnTo>
                  <a:lnTo>
                    <a:pt x="38319" y="10797"/>
                  </a:lnTo>
                  <a:lnTo>
                    <a:pt x="37953" y="11368"/>
                  </a:lnTo>
                  <a:lnTo>
                    <a:pt x="37667" y="11636"/>
                  </a:lnTo>
                  <a:lnTo>
                    <a:pt x="37471" y="11725"/>
                  </a:lnTo>
                  <a:lnTo>
                    <a:pt x="37292" y="11734"/>
                  </a:lnTo>
                  <a:lnTo>
                    <a:pt x="37104" y="11645"/>
                  </a:lnTo>
                  <a:lnTo>
                    <a:pt x="37015" y="11565"/>
                  </a:lnTo>
                  <a:lnTo>
                    <a:pt x="36854" y="11377"/>
                  </a:lnTo>
                  <a:lnTo>
                    <a:pt x="36586" y="10975"/>
                  </a:lnTo>
                  <a:lnTo>
                    <a:pt x="36381" y="10556"/>
                  </a:lnTo>
                  <a:lnTo>
                    <a:pt x="36238" y="10127"/>
                  </a:lnTo>
                  <a:lnTo>
                    <a:pt x="36113" y="9457"/>
                  </a:lnTo>
                  <a:lnTo>
                    <a:pt x="36060" y="8546"/>
                  </a:lnTo>
                  <a:lnTo>
                    <a:pt x="36069" y="7653"/>
                  </a:lnTo>
                  <a:lnTo>
                    <a:pt x="36060" y="6796"/>
                  </a:lnTo>
                  <a:lnTo>
                    <a:pt x="35988" y="6207"/>
                  </a:lnTo>
                  <a:lnTo>
                    <a:pt x="35908" y="5841"/>
                  </a:lnTo>
                  <a:lnTo>
                    <a:pt x="35774" y="5510"/>
                  </a:lnTo>
                  <a:lnTo>
                    <a:pt x="35586" y="5198"/>
                  </a:lnTo>
                  <a:lnTo>
                    <a:pt x="35461" y="5064"/>
                  </a:lnTo>
                  <a:lnTo>
                    <a:pt x="35336" y="4939"/>
                  </a:lnTo>
                  <a:lnTo>
                    <a:pt x="35050" y="4733"/>
                  </a:lnTo>
                  <a:lnTo>
                    <a:pt x="34729" y="4564"/>
                  </a:lnTo>
                  <a:lnTo>
                    <a:pt x="34381" y="4439"/>
                  </a:lnTo>
                  <a:lnTo>
                    <a:pt x="34006" y="4349"/>
                  </a:lnTo>
                  <a:lnTo>
                    <a:pt x="33622" y="4314"/>
                  </a:lnTo>
                  <a:lnTo>
                    <a:pt x="33229" y="4314"/>
                  </a:lnTo>
                  <a:lnTo>
                    <a:pt x="32818" y="4349"/>
                  </a:lnTo>
                  <a:lnTo>
                    <a:pt x="32416" y="4439"/>
                  </a:lnTo>
                  <a:lnTo>
                    <a:pt x="32005" y="4564"/>
                  </a:lnTo>
                  <a:lnTo>
                    <a:pt x="31612" y="4742"/>
                  </a:lnTo>
                  <a:lnTo>
                    <a:pt x="31228" y="4957"/>
                  </a:lnTo>
                  <a:lnTo>
                    <a:pt x="30862" y="5224"/>
                  </a:lnTo>
                  <a:lnTo>
                    <a:pt x="30514" y="5528"/>
                  </a:lnTo>
                  <a:lnTo>
                    <a:pt x="30202" y="5885"/>
                  </a:lnTo>
                  <a:lnTo>
                    <a:pt x="29916" y="6278"/>
                  </a:lnTo>
                  <a:lnTo>
                    <a:pt x="29791" y="6501"/>
                  </a:lnTo>
                  <a:lnTo>
                    <a:pt x="29621" y="6814"/>
                  </a:lnTo>
                  <a:lnTo>
                    <a:pt x="29398" y="7421"/>
                  </a:lnTo>
                  <a:lnTo>
                    <a:pt x="29282" y="8037"/>
                  </a:lnTo>
                  <a:lnTo>
                    <a:pt x="29246" y="8636"/>
                  </a:lnTo>
                  <a:lnTo>
                    <a:pt x="29317" y="9538"/>
                  </a:lnTo>
                  <a:lnTo>
                    <a:pt x="29550" y="10707"/>
                  </a:lnTo>
                  <a:lnTo>
                    <a:pt x="29675" y="11288"/>
                  </a:lnTo>
                  <a:lnTo>
                    <a:pt x="29728" y="11592"/>
                  </a:lnTo>
                  <a:lnTo>
                    <a:pt x="29800" y="12235"/>
                  </a:lnTo>
                  <a:lnTo>
                    <a:pt x="29800" y="12922"/>
                  </a:lnTo>
                  <a:lnTo>
                    <a:pt x="29737" y="13610"/>
                  </a:lnTo>
                  <a:lnTo>
                    <a:pt x="29585" y="14279"/>
                  </a:lnTo>
                  <a:lnTo>
                    <a:pt x="29344" y="14922"/>
                  </a:lnTo>
                  <a:lnTo>
                    <a:pt x="28996" y="15503"/>
                  </a:lnTo>
                  <a:lnTo>
                    <a:pt x="28541" y="16012"/>
                  </a:lnTo>
                  <a:lnTo>
                    <a:pt x="28255" y="16217"/>
                  </a:lnTo>
                  <a:lnTo>
                    <a:pt x="27978" y="15958"/>
                  </a:lnTo>
                  <a:lnTo>
                    <a:pt x="27371" y="15476"/>
                  </a:lnTo>
                  <a:lnTo>
                    <a:pt x="26701" y="15039"/>
                  </a:lnTo>
                  <a:lnTo>
                    <a:pt x="25995" y="14690"/>
                  </a:lnTo>
                  <a:lnTo>
                    <a:pt x="25254" y="14467"/>
                  </a:lnTo>
                  <a:lnTo>
                    <a:pt x="24692" y="14396"/>
                  </a:lnTo>
                  <a:lnTo>
                    <a:pt x="24317" y="14396"/>
                  </a:lnTo>
                  <a:lnTo>
                    <a:pt x="23942" y="14449"/>
                  </a:lnTo>
                  <a:lnTo>
                    <a:pt x="23567" y="14547"/>
                  </a:lnTo>
                  <a:lnTo>
                    <a:pt x="23191" y="14699"/>
                  </a:lnTo>
                  <a:lnTo>
                    <a:pt x="22834" y="14913"/>
                  </a:lnTo>
                  <a:lnTo>
                    <a:pt x="22656" y="15047"/>
                  </a:lnTo>
                  <a:lnTo>
                    <a:pt x="22531" y="15146"/>
                  </a:lnTo>
                  <a:lnTo>
                    <a:pt x="22307" y="15360"/>
                  </a:lnTo>
                  <a:lnTo>
                    <a:pt x="22022" y="15726"/>
                  </a:lnTo>
                  <a:lnTo>
                    <a:pt x="21736" y="16307"/>
                  </a:lnTo>
                  <a:lnTo>
                    <a:pt x="21539" y="16958"/>
                  </a:lnTo>
                  <a:lnTo>
                    <a:pt x="21414" y="17673"/>
                  </a:lnTo>
                  <a:lnTo>
                    <a:pt x="21343" y="18432"/>
                  </a:lnTo>
                  <a:lnTo>
                    <a:pt x="21298" y="19584"/>
                  </a:lnTo>
                  <a:lnTo>
                    <a:pt x="21280" y="21084"/>
                  </a:lnTo>
                  <a:lnTo>
                    <a:pt x="21209" y="22075"/>
                  </a:lnTo>
                  <a:lnTo>
                    <a:pt x="21102" y="22638"/>
                  </a:lnTo>
                  <a:lnTo>
                    <a:pt x="20932" y="23111"/>
                  </a:lnTo>
                  <a:lnTo>
                    <a:pt x="20745" y="23379"/>
                  </a:lnTo>
                  <a:lnTo>
                    <a:pt x="20593" y="23522"/>
                  </a:lnTo>
                  <a:lnTo>
                    <a:pt x="20414" y="23620"/>
                  </a:lnTo>
                  <a:lnTo>
                    <a:pt x="20209" y="23692"/>
                  </a:lnTo>
                  <a:lnTo>
                    <a:pt x="19977" y="23718"/>
                  </a:lnTo>
                  <a:lnTo>
                    <a:pt x="19709" y="23701"/>
                  </a:lnTo>
                  <a:lnTo>
                    <a:pt x="19557" y="23674"/>
                  </a:lnTo>
                  <a:lnTo>
                    <a:pt x="19396" y="23629"/>
                  </a:lnTo>
                  <a:lnTo>
                    <a:pt x="19093" y="23513"/>
                  </a:lnTo>
                  <a:lnTo>
                    <a:pt x="18825" y="23343"/>
                  </a:lnTo>
                  <a:lnTo>
                    <a:pt x="18575" y="23147"/>
                  </a:lnTo>
                  <a:lnTo>
                    <a:pt x="18244" y="22781"/>
                  </a:lnTo>
                  <a:lnTo>
                    <a:pt x="17851" y="22218"/>
                  </a:lnTo>
                  <a:lnTo>
                    <a:pt x="17307" y="21289"/>
                  </a:lnTo>
                  <a:lnTo>
                    <a:pt x="16708" y="20432"/>
                  </a:lnTo>
                  <a:lnTo>
                    <a:pt x="16351" y="20075"/>
                  </a:lnTo>
                  <a:lnTo>
                    <a:pt x="16083" y="19879"/>
                  </a:lnTo>
                  <a:lnTo>
                    <a:pt x="15940" y="19789"/>
                  </a:lnTo>
                  <a:lnTo>
                    <a:pt x="15637" y="19637"/>
                  </a:lnTo>
                  <a:lnTo>
                    <a:pt x="14985" y="19396"/>
                  </a:lnTo>
                  <a:lnTo>
                    <a:pt x="14297" y="19227"/>
                  </a:lnTo>
                  <a:lnTo>
                    <a:pt x="13592" y="19137"/>
                  </a:lnTo>
                  <a:lnTo>
                    <a:pt x="12895" y="19137"/>
                  </a:lnTo>
                  <a:lnTo>
                    <a:pt x="12208" y="19218"/>
                  </a:lnTo>
                  <a:lnTo>
                    <a:pt x="11556" y="19396"/>
                  </a:lnTo>
                  <a:lnTo>
                    <a:pt x="10966" y="19682"/>
                  </a:lnTo>
                  <a:lnTo>
                    <a:pt x="10707" y="19870"/>
                  </a:lnTo>
                  <a:lnTo>
                    <a:pt x="10457" y="20057"/>
                  </a:lnTo>
                  <a:lnTo>
                    <a:pt x="10056" y="20504"/>
                  </a:lnTo>
                  <a:lnTo>
                    <a:pt x="9761" y="21022"/>
                  </a:lnTo>
                  <a:lnTo>
                    <a:pt x="9555" y="21602"/>
                  </a:lnTo>
                  <a:lnTo>
                    <a:pt x="9413" y="22218"/>
                  </a:lnTo>
                  <a:lnTo>
                    <a:pt x="9332" y="22870"/>
                  </a:lnTo>
                  <a:lnTo>
                    <a:pt x="9261" y="23879"/>
                  </a:lnTo>
                  <a:lnTo>
                    <a:pt x="9189" y="25219"/>
                  </a:lnTo>
                  <a:lnTo>
                    <a:pt x="9073" y="26147"/>
                  </a:lnTo>
                  <a:lnTo>
                    <a:pt x="8930" y="26719"/>
                  </a:lnTo>
                  <a:lnTo>
                    <a:pt x="8725" y="27219"/>
                  </a:lnTo>
                  <a:lnTo>
                    <a:pt x="8430" y="27657"/>
                  </a:lnTo>
                  <a:lnTo>
                    <a:pt x="8019" y="28005"/>
                  </a:lnTo>
                  <a:lnTo>
                    <a:pt x="7502" y="28246"/>
                  </a:lnTo>
                  <a:lnTo>
                    <a:pt x="7180" y="28326"/>
                  </a:lnTo>
                  <a:lnTo>
                    <a:pt x="6894" y="28353"/>
                  </a:lnTo>
                  <a:lnTo>
                    <a:pt x="6305" y="28326"/>
                  </a:lnTo>
                  <a:lnTo>
                    <a:pt x="5403" y="28139"/>
                  </a:lnTo>
                  <a:lnTo>
                    <a:pt x="4162" y="27755"/>
                  </a:lnTo>
                  <a:lnTo>
                    <a:pt x="3242" y="27514"/>
                  </a:lnTo>
                  <a:lnTo>
                    <a:pt x="2644" y="27433"/>
                  </a:lnTo>
                  <a:lnTo>
                    <a:pt x="2358" y="27424"/>
                  </a:lnTo>
                  <a:lnTo>
                    <a:pt x="2152" y="27433"/>
                  </a:lnTo>
                  <a:lnTo>
                    <a:pt x="1786" y="27469"/>
                  </a:lnTo>
                  <a:lnTo>
                    <a:pt x="1456" y="27567"/>
                  </a:lnTo>
                  <a:lnTo>
                    <a:pt x="1161" y="27701"/>
                  </a:lnTo>
                  <a:lnTo>
                    <a:pt x="902" y="27880"/>
                  </a:lnTo>
                  <a:lnTo>
                    <a:pt x="670" y="28094"/>
                  </a:lnTo>
                  <a:lnTo>
                    <a:pt x="483" y="28344"/>
                  </a:lnTo>
                  <a:lnTo>
                    <a:pt x="322" y="28621"/>
                  </a:lnTo>
                  <a:lnTo>
                    <a:pt x="143" y="29085"/>
                  </a:lnTo>
                  <a:lnTo>
                    <a:pt x="9" y="29791"/>
                  </a:lnTo>
                  <a:lnTo>
                    <a:pt x="0" y="30550"/>
                  </a:lnTo>
                  <a:lnTo>
                    <a:pt x="108" y="31345"/>
                  </a:lnTo>
                  <a:lnTo>
                    <a:pt x="206" y="31746"/>
                  </a:lnTo>
                  <a:lnTo>
                    <a:pt x="286" y="32068"/>
                  </a:lnTo>
                  <a:lnTo>
                    <a:pt x="509" y="32773"/>
                  </a:lnTo>
                  <a:lnTo>
                    <a:pt x="956" y="33916"/>
                  </a:lnTo>
                  <a:lnTo>
                    <a:pt x="1760" y="35568"/>
                  </a:lnTo>
                  <a:lnTo>
                    <a:pt x="2492" y="36828"/>
                  </a:lnTo>
                  <a:lnTo>
                    <a:pt x="3028" y="37649"/>
                  </a:lnTo>
                  <a:lnTo>
                    <a:pt x="3608" y="38453"/>
                  </a:lnTo>
                  <a:lnTo>
                    <a:pt x="4224" y="39212"/>
                  </a:lnTo>
                  <a:lnTo>
                    <a:pt x="4867" y="39926"/>
                  </a:lnTo>
                  <a:lnTo>
                    <a:pt x="5537" y="40560"/>
                  </a:lnTo>
                  <a:lnTo>
                    <a:pt x="6233" y="41123"/>
                  </a:lnTo>
                  <a:lnTo>
                    <a:pt x="6948" y="41596"/>
                  </a:lnTo>
                  <a:lnTo>
                    <a:pt x="7680" y="41962"/>
                  </a:lnTo>
                  <a:lnTo>
                    <a:pt x="8421" y="42203"/>
                  </a:lnTo>
                  <a:lnTo>
                    <a:pt x="8796" y="42266"/>
                  </a:lnTo>
                  <a:lnTo>
                    <a:pt x="8993" y="42275"/>
                  </a:lnTo>
                  <a:lnTo>
                    <a:pt x="9359" y="42248"/>
                  </a:lnTo>
                  <a:lnTo>
                    <a:pt x="9707" y="42159"/>
                  </a:lnTo>
                  <a:lnTo>
                    <a:pt x="10038" y="42025"/>
                  </a:lnTo>
                  <a:lnTo>
                    <a:pt x="10493" y="41748"/>
                  </a:lnTo>
                  <a:lnTo>
                    <a:pt x="11065" y="41284"/>
                  </a:lnTo>
                  <a:lnTo>
                    <a:pt x="11627" y="40792"/>
                  </a:lnTo>
                  <a:lnTo>
                    <a:pt x="12199" y="40328"/>
                  </a:lnTo>
                  <a:lnTo>
                    <a:pt x="12654" y="40051"/>
                  </a:lnTo>
                  <a:lnTo>
                    <a:pt x="12976" y="39917"/>
                  </a:lnTo>
                  <a:lnTo>
                    <a:pt x="13306" y="39828"/>
                  </a:lnTo>
                  <a:lnTo>
                    <a:pt x="13672" y="39792"/>
                  </a:lnTo>
                  <a:lnTo>
                    <a:pt x="13860" y="39810"/>
                  </a:lnTo>
                  <a:lnTo>
                    <a:pt x="14110" y="39828"/>
                  </a:lnTo>
                  <a:lnTo>
                    <a:pt x="14565" y="39908"/>
                  </a:lnTo>
                  <a:lnTo>
                    <a:pt x="14967" y="40051"/>
                  </a:lnTo>
                  <a:lnTo>
                    <a:pt x="15333" y="40239"/>
                  </a:lnTo>
                  <a:lnTo>
                    <a:pt x="15655" y="40480"/>
                  </a:lnTo>
                  <a:lnTo>
                    <a:pt x="15949" y="40757"/>
                  </a:lnTo>
                  <a:lnTo>
                    <a:pt x="16342" y="41230"/>
                  </a:lnTo>
                  <a:lnTo>
                    <a:pt x="17048" y="42337"/>
                  </a:lnTo>
                  <a:lnTo>
                    <a:pt x="17780" y="43561"/>
                  </a:lnTo>
                  <a:lnTo>
                    <a:pt x="18369" y="44364"/>
                  </a:lnTo>
                  <a:lnTo>
                    <a:pt x="18709" y="44739"/>
                  </a:lnTo>
                  <a:lnTo>
                    <a:pt x="18932" y="44954"/>
                  </a:lnTo>
                  <a:lnTo>
                    <a:pt x="19396" y="45293"/>
                  </a:lnTo>
                  <a:lnTo>
                    <a:pt x="19861" y="45507"/>
                  </a:lnTo>
                  <a:lnTo>
                    <a:pt x="20325" y="45606"/>
                  </a:lnTo>
                  <a:lnTo>
                    <a:pt x="20789" y="45606"/>
                  </a:lnTo>
                  <a:lnTo>
                    <a:pt x="21236" y="45507"/>
                  </a:lnTo>
                  <a:lnTo>
                    <a:pt x="21673" y="45311"/>
                  </a:lnTo>
                  <a:lnTo>
                    <a:pt x="22084" y="45043"/>
                  </a:lnTo>
                  <a:lnTo>
                    <a:pt x="22477" y="44704"/>
                  </a:lnTo>
                  <a:lnTo>
                    <a:pt x="22825" y="44293"/>
                  </a:lnTo>
                  <a:lnTo>
                    <a:pt x="23138" y="43820"/>
                  </a:lnTo>
                  <a:lnTo>
                    <a:pt x="23406" y="43302"/>
                  </a:lnTo>
                  <a:lnTo>
                    <a:pt x="23629" y="42739"/>
                  </a:lnTo>
                  <a:lnTo>
                    <a:pt x="23790" y="42141"/>
                  </a:lnTo>
                  <a:lnTo>
                    <a:pt x="23888" y="41516"/>
                  </a:lnTo>
                  <a:lnTo>
                    <a:pt x="23915" y="40873"/>
                  </a:lnTo>
                  <a:lnTo>
                    <a:pt x="23897" y="40542"/>
                  </a:lnTo>
                  <a:lnTo>
                    <a:pt x="23870" y="39998"/>
                  </a:lnTo>
                  <a:lnTo>
                    <a:pt x="23861" y="38944"/>
                  </a:lnTo>
                  <a:lnTo>
                    <a:pt x="23933" y="37935"/>
                  </a:lnTo>
                  <a:lnTo>
                    <a:pt x="24102" y="36997"/>
                  </a:lnTo>
                  <a:lnTo>
                    <a:pt x="24370" y="36140"/>
                  </a:lnTo>
                  <a:lnTo>
                    <a:pt x="24754" y="35363"/>
                  </a:lnTo>
                  <a:lnTo>
                    <a:pt x="25120" y="34845"/>
                  </a:lnTo>
                  <a:lnTo>
                    <a:pt x="25406" y="34533"/>
                  </a:lnTo>
                  <a:lnTo>
                    <a:pt x="25728" y="34247"/>
                  </a:lnTo>
                  <a:lnTo>
                    <a:pt x="26085" y="33997"/>
                  </a:lnTo>
                  <a:lnTo>
                    <a:pt x="26281" y="33881"/>
                  </a:lnTo>
                  <a:lnTo>
                    <a:pt x="26763" y="33907"/>
                  </a:lnTo>
                  <a:lnTo>
                    <a:pt x="27567" y="34059"/>
                  </a:lnTo>
                  <a:lnTo>
                    <a:pt x="28228" y="34300"/>
                  </a:lnTo>
                  <a:lnTo>
                    <a:pt x="28800" y="34640"/>
                  </a:lnTo>
                  <a:lnTo>
                    <a:pt x="29585" y="35292"/>
                  </a:lnTo>
                  <a:lnTo>
                    <a:pt x="30755" y="36435"/>
                  </a:lnTo>
                  <a:lnTo>
                    <a:pt x="31532" y="37122"/>
                  </a:lnTo>
                  <a:lnTo>
                    <a:pt x="31961" y="37471"/>
                  </a:lnTo>
                  <a:lnTo>
                    <a:pt x="32889" y="38087"/>
                  </a:lnTo>
                  <a:lnTo>
                    <a:pt x="33622" y="38462"/>
                  </a:lnTo>
                  <a:lnTo>
                    <a:pt x="34122" y="38658"/>
                  </a:lnTo>
                  <a:lnTo>
                    <a:pt x="34622" y="38810"/>
                  </a:lnTo>
                  <a:lnTo>
                    <a:pt x="35122" y="38908"/>
                  </a:lnTo>
                  <a:lnTo>
                    <a:pt x="35622" y="38953"/>
                  </a:lnTo>
                  <a:lnTo>
                    <a:pt x="36113" y="38944"/>
                  </a:lnTo>
                  <a:lnTo>
                    <a:pt x="36586" y="38864"/>
                  </a:lnTo>
                  <a:lnTo>
                    <a:pt x="37042" y="38721"/>
                  </a:lnTo>
                  <a:lnTo>
                    <a:pt x="37488" y="38497"/>
                  </a:lnTo>
                  <a:lnTo>
                    <a:pt x="37899" y="38203"/>
                  </a:lnTo>
                  <a:lnTo>
                    <a:pt x="38283" y="37819"/>
                  </a:lnTo>
                  <a:lnTo>
                    <a:pt x="38640" y="37354"/>
                  </a:lnTo>
                  <a:lnTo>
                    <a:pt x="38801" y="37087"/>
                  </a:lnTo>
                  <a:lnTo>
                    <a:pt x="38971" y="36765"/>
                  </a:lnTo>
                  <a:lnTo>
                    <a:pt x="39230" y="36122"/>
                  </a:lnTo>
                  <a:lnTo>
                    <a:pt x="39426" y="35461"/>
                  </a:lnTo>
                  <a:lnTo>
                    <a:pt x="39551" y="34783"/>
                  </a:lnTo>
                  <a:lnTo>
                    <a:pt x="39623" y="34086"/>
                  </a:lnTo>
                  <a:lnTo>
                    <a:pt x="39640" y="33381"/>
                  </a:lnTo>
                  <a:lnTo>
                    <a:pt x="39587" y="32309"/>
                  </a:lnTo>
                  <a:lnTo>
                    <a:pt x="39382" y="30862"/>
                  </a:lnTo>
                  <a:lnTo>
                    <a:pt x="39096" y="29407"/>
                  </a:lnTo>
                  <a:lnTo>
                    <a:pt x="38596" y="27255"/>
                  </a:lnTo>
                  <a:lnTo>
                    <a:pt x="38310" y="25879"/>
                  </a:lnTo>
                  <a:lnTo>
                    <a:pt x="38256" y="25567"/>
                  </a:lnTo>
                  <a:lnTo>
                    <a:pt x="38185" y="24897"/>
                  </a:lnTo>
                  <a:lnTo>
                    <a:pt x="38167" y="24210"/>
                  </a:lnTo>
                  <a:lnTo>
                    <a:pt x="38203" y="23513"/>
                  </a:lnTo>
                  <a:lnTo>
                    <a:pt x="38310" y="22843"/>
                  </a:lnTo>
                  <a:lnTo>
                    <a:pt x="38489" y="22200"/>
                  </a:lnTo>
                  <a:lnTo>
                    <a:pt x="38756" y="21629"/>
                  </a:lnTo>
                  <a:lnTo>
                    <a:pt x="39114" y="21120"/>
                  </a:lnTo>
                  <a:lnTo>
                    <a:pt x="39337" y="20914"/>
                  </a:lnTo>
                  <a:lnTo>
                    <a:pt x="39560" y="20718"/>
                  </a:lnTo>
                  <a:lnTo>
                    <a:pt x="40024" y="20459"/>
                  </a:lnTo>
                  <a:lnTo>
                    <a:pt x="40507" y="20352"/>
                  </a:lnTo>
                  <a:lnTo>
                    <a:pt x="40998" y="20352"/>
                  </a:lnTo>
                  <a:lnTo>
                    <a:pt x="41498" y="20441"/>
                  </a:lnTo>
                  <a:lnTo>
                    <a:pt x="41998" y="20602"/>
                  </a:lnTo>
                  <a:lnTo>
                    <a:pt x="42757" y="20923"/>
                  </a:lnTo>
                  <a:lnTo>
                    <a:pt x="43739" y="21370"/>
                  </a:lnTo>
                  <a:lnTo>
                    <a:pt x="44445" y="21611"/>
                  </a:lnTo>
                  <a:lnTo>
                    <a:pt x="44900" y="21682"/>
                  </a:lnTo>
                  <a:lnTo>
                    <a:pt x="45338" y="21665"/>
                  </a:lnTo>
                  <a:lnTo>
                    <a:pt x="45740" y="21522"/>
                  </a:lnTo>
                  <a:lnTo>
                    <a:pt x="46124" y="21227"/>
                  </a:lnTo>
                  <a:lnTo>
                    <a:pt x="46472" y="20772"/>
                  </a:lnTo>
                  <a:lnTo>
                    <a:pt x="46642" y="20468"/>
                  </a:lnTo>
                  <a:lnTo>
                    <a:pt x="46704" y="20155"/>
                  </a:lnTo>
                  <a:lnTo>
                    <a:pt x="46784" y="19539"/>
                  </a:lnTo>
                  <a:lnTo>
                    <a:pt x="46811" y="18941"/>
                  </a:lnTo>
                  <a:lnTo>
                    <a:pt x="46776" y="18360"/>
                  </a:lnTo>
                  <a:lnTo>
                    <a:pt x="46686" y="17816"/>
                  </a:lnTo>
                  <a:lnTo>
                    <a:pt x="46534" y="17316"/>
                  </a:lnTo>
                  <a:lnTo>
                    <a:pt x="46338" y="16869"/>
                  </a:lnTo>
                  <a:lnTo>
                    <a:pt x="46088" y="16494"/>
                  </a:lnTo>
                  <a:lnTo>
                    <a:pt x="45945" y="16333"/>
                  </a:lnTo>
                  <a:lnTo>
                    <a:pt x="45552" y="15994"/>
                  </a:lnTo>
                  <a:lnTo>
                    <a:pt x="44900" y="15494"/>
                  </a:lnTo>
                  <a:lnTo>
                    <a:pt x="44481" y="15146"/>
                  </a:lnTo>
                  <a:lnTo>
                    <a:pt x="44132" y="14771"/>
                  </a:lnTo>
                  <a:lnTo>
                    <a:pt x="43873" y="14342"/>
                  </a:lnTo>
                  <a:lnTo>
                    <a:pt x="43784" y="13976"/>
                  </a:lnTo>
                  <a:lnTo>
                    <a:pt x="43766" y="13717"/>
                  </a:lnTo>
                  <a:lnTo>
                    <a:pt x="43802" y="13431"/>
                  </a:lnTo>
                  <a:lnTo>
                    <a:pt x="43882" y="13127"/>
                  </a:lnTo>
                  <a:lnTo>
                    <a:pt x="43954" y="12967"/>
                  </a:lnTo>
                  <a:lnTo>
                    <a:pt x="44034" y="12779"/>
                  </a:lnTo>
                  <a:lnTo>
                    <a:pt x="44230" y="12485"/>
                  </a:lnTo>
                  <a:lnTo>
                    <a:pt x="44445" y="12252"/>
                  </a:lnTo>
                  <a:lnTo>
                    <a:pt x="44677" y="12092"/>
                  </a:lnTo>
                  <a:lnTo>
                    <a:pt x="45061" y="11931"/>
                  </a:lnTo>
                  <a:lnTo>
                    <a:pt x="45624" y="11859"/>
                  </a:lnTo>
                  <a:lnTo>
                    <a:pt x="46231" y="11851"/>
                  </a:lnTo>
                  <a:lnTo>
                    <a:pt x="46847" y="11833"/>
                  </a:lnTo>
                  <a:lnTo>
                    <a:pt x="47302" y="11752"/>
                  </a:lnTo>
                  <a:lnTo>
                    <a:pt x="47606" y="11654"/>
                  </a:lnTo>
                  <a:lnTo>
                    <a:pt x="47892" y="11511"/>
                  </a:lnTo>
                  <a:lnTo>
                    <a:pt x="48178" y="11306"/>
                  </a:lnTo>
                  <a:lnTo>
                    <a:pt x="48311" y="11181"/>
                  </a:lnTo>
                  <a:lnTo>
                    <a:pt x="48472" y="11002"/>
                  </a:lnTo>
                  <a:lnTo>
                    <a:pt x="48740" y="10582"/>
                  </a:lnTo>
                  <a:lnTo>
                    <a:pt x="48937" y="10100"/>
                  </a:lnTo>
                  <a:lnTo>
                    <a:pt x="49079" y="9600"/>
                  </a:lnTo>
                  <a:lnTo>
                    <a:pt x="49160" y="9082"/>
                  </a:lnTo>
                  <a:lnTo>
                    <a:pt x="49169" y="8573"/>
                  </a:lnTo>
                  <a:lnTo>
                    <a:pt x="49124" y="8091"/>
                  </a:lnTo>
                  <a:lnTo>
                    <a:pt x="49017" y="7671"/>
                  </a:lnTo>
                  <a:lnTo>
                    <a:pt x="48937" y="7493"/>
                  </a:lnTo>
                  <a:lnTo>
                    <a:pt x="48847" y="7332"/>
                  </a:lnTo>
                  <a:lnTo>
                    <a:pt x="48579" y="7091"/>
                  </a:lnTo>
                  <a:lnTo>
                    <a:pt x="48061" y="6877"/>
                  </a:lnTo>
                  <a:lnTo>
                    <a:pt x="47517" y="6734"/>
                  </a:lnTo>
                  <a:lnTo>
                    <a:pt x="47195" y="6626"/>
                  </a:lnTo>
                  <a:lnTo>
                    <a:pt x="46945" y="6484"/>
                  </a:lnTo>
                  <a:lnTo>
                    <a:pt x="46811" y="6260"/>
                  </a:lnTo>
                  <a:lnTo>
                    <a:pt x="46811" y="6117"/>
                  </a:lnTo>
                  <a:lnTo>
                    <a:pt x="46820" y="5966"/>
                  </a:lnTo>
                  <a:lnTo>
                    <a:pt x="46874" y="5698"/>
                  </a:lnTo>
                  <a:lnTo>
                    <a:pt x="47026" y="5332"/>
                  </a:lnTo>
                  <a:lnTo>
                    <a:pt x="47338" y="4903"/>
                  </a:lnTo>
                  <a:lnTo>
                    <a:pt x="47731" y="4519"/>
                  </a:lnTo>
                  <a:lnTo>
                    <a:pt x="48151" y="4144"/>
                  </a:lnTo>
                  <a:lnTo>
                    <a:pt x="48562" y="3733"/>
                  </a:lnTo>
                  <a:lnTo>
                    <a:pt x="48901" y="3269"/>
                  </a:lnTo>
                  <a:lnTo>
                    <a:pt x="49088" y="2849"/>
                  </a:lnTo>
                  <a:lnTo>
                    <a:pt x="49169" y="2537"/>
                  </a:lnTo>
                  <a:lnTo>
                    <a:pt x="49196" y="2358"/>
                  </a:lnTo>
                  <a:lnTo>
                    <a:pt x="49213" y="2090"/>
                  </a:lnTo>
                  <a:lnTo>
                    <a:pt x="49204" y="1599"/>
                  </a:lnTo>
                  <a:lnTo>
                    <a:pt x="49124" y="1170"/>
                  </a:lnTo>
                  <a:lnTo>
                    <a:pt x="48990" y="813"/>
                  </a:lnTo>
                  <a:lnTo>
                    <a:pt x="48803" y="527"/>
                  </a:lnTo>
                  <a:lnTo>
                    <a:pt x="48570" y="295"/>
                  </a:lnTo>
                  <a:lnTo>
                    <a:pt x="48303" y="134"/>
                  </a:lnTo>
                  <a:lnTo>
                    <a:pt x="48017" y="36"/>
                  </a:lnTo>
                  <a:lnTo>
                    <a:pt x="47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 rot="1693114" flipH="1">
              <a:off x="525017" y="2446601"/>
              <a:ext cx="703521" cy="434853"/>
            </a:xfrm>
            <a:custGeom>
              <a:avLst/>
              <a:gdLst/>
              <a:ahLst/>
              <a:cxnLst/>
              <a:rect l="l" t="t" r="r" b="b"/>
              <a:pathLst>
                <a:path w="39472" h="24398" extrusionOk="0">
                  <a:moveTo>
                    <a:pt x="39444" y="1"/>
                  </a:moveTo>
                  <a:lnTo>
                    <a:pt x="39426" y="10"/>
                  </a:lnTo>
                  <a:lnTo>
                    <a:pt x="38310" y="1457"/>
                  </a:lnTo>
                  <a:lnTo>
                    <a:pt x="36078" y="4189"/>
                  </a:lnTo>
                  <a:lnTo>
                    <a:pt x="33810" y="6752"/>
                  </a:lnTo>
                  <a:lnTo>
                    <a:pt x="32059" y="8565"/>
                  </a:lnTo>
                  <a:lnTo>
                    <a:pt x="30863" y="9735"/>
                  </a:lnTo>
                  <a:lnTo>
                    <a:pt x="30255" y="10306"/>
                  </a:lnTo>
                  <a:lnTo>
                    <a:pt x="29032" y="11315"/>
                  </a:lnTo>
                  <a:lnTo>
                    <a:pt x="26585" y="13235"/>
                  </a:lnTo>
                  <a:lnTo>
                    <a:pt x="24120" y="15039"/>
                  </a:lnTo>
                  <a:lnTo>
                    <a:pt x="21638" y="16727"/>
                  </a:lnTo>
                  <a:lnTo>
                    <a:pt x="20397" y="17522"/>
                  </a:lnTo>
                  <a:lnTo>
                    <a:pt x="19138" y="18200"/>
                  </a:lnTo>
                  <a:lnTo>
                    <a:pt x="16610" y="19459"/>
                  </a:lnTo>
                  <a:lnTo>
                    <a:pt x="14056" y="20602"/>
                  </a:lnTo>
                  <a:lnTo>
                    <a:pt x="11502" y="21620"/>
                  </a:lnTo>
                  <a:lnTo>
                    <a:pt x="10208" y="22076"/>
                  </a:lnTo>
                  <a:lnTo>
                    <a:pt x="9591" y="22237"/>
                  </a:lnTo>
                  <a:lnTo>
                    <a:pt x="8314" y="22513"/>
                  </a:lnTo>
                  <a:lnTo>
                    <a:pt x="6368" y="22853"/>
                  </a:lnTo>
                  <a:lnTo>
                    <a:pt x="3760" y="23255"/>
                  </a:lnTo>
                  <a:lnTo>
                    <a:pt x="1867" y="23594"/>
                  </a:lnTo>
                  <a:lnTo>
                    <a:pt x="653" y="23862"/>
                  </a:lnTo>
                  <a:lnTo>
                    <a:pt x="72" y="24023"/>
                  </a:lnTo>
                  <a:lnTo>
                    <a:pt x="19" y="24040"/>
                  </a:lnTo>
                  <a:lnTo>
                    <a:pt x="1" y="24139"/>
                  </a:lnTo>
                  <a:lnTo>
                    <a:pt x="63" y="24255"/>
                  </a:lnTo>
                  <a:lnTo>
                    <a:pt x="170" y="24344"/>
                  </a:lnTo>
                  <a:lnTo>
                    <a:pt x="233" y="24353"/>
                  </a:lnTo>
                  <a:lnTo>
                    <a:pt x="965" y="24398"/>
                  </a:lnTo>
                  <a:lnTo>
                    <a:pt x="2412" y="24380"/>
                  </a:lnTo>
                  <a:lnTo>
                    <a:pt x="3858" y="24246"/>
                  </a:lnTo>
                  <a:lnTo>
                    <a:pt x="5278" y="24014"/>
                  </a:lnTo>
                  <a:lnTo>
                    <a:pt x="6698" y="23710"/>
                  </a:lnTo>
                  <a:lnTo>
                    <a:pt x="8091" y="23344"/>
                  </a:lnTo>
                  <a:lnTo>
                    <a:pt x="10154" y="22754"/>
                  </a:lnTo>
                  <a:lnTo>
                    <a:pt x="11502" y="22353"/>
                  </a:lnTo>
                  <a:lnTo>
                    <a:pt x="12833" y="21835"/>
                  </a:lnTo>
                  <a:lnTo>
                    <a:pt x="15476" y="20709"/>
                  </a:lnTo>
                  <a:lnTo>
                    <a:pt x="18102" y="19450"/>
                  </a:lnTo>
                  <a:lnTo>
                    <a:pt x="20709" y="18057"/>
                  </a:lnTo>
                  <a:lnTo>
                    <a:pt x="22004" y="17307"/>
                  </a:lnTo>
                  <a:lnTo>
                    <a:pt x="23254" y="16450"/>
                  </a:lnTo>
                  <a:lnTo>
                    <a:pt x="25737" y="14646"/>
                  </a:lnTo>
                  <a:lnTo>
                    <a:pt x="28201" y="12717"/>
                  </a:lnTo>
                  <a:lnTo>
                    <a:pt x="30639" y="10672"/>
                  </a:lnTo>
                  <a:lnTo>
                    <a:pt x="31854" y="9601"/>
                  </a:lnTo>
                  <a:lnTo>
                    <a:pt x="32872" y="8600"/>
                  </a:lnTo>
                  <a:lnTo>
                    <a:pt x="34435" y="7011"/>
                  </a:lnTo>
                  <a:lnTo>
                    <a:pt x="35462" y="5886"/>
                  </a:lnTo>
                  <a:lnTo>
                    <a:pt x="36462" y="4707"/>
                  </a:lnTo>
                  <a:lnTo>
                    <a:pt x="37417" y="3466"/>
                  </a:lnTo>
                  <a:lnTo>
                    <a:pt x="38301" y="2153"/>
                  </a:lnTo>
                  <a:lnTo>
                    <a:pt x="39105" y="769"/>
                  </a:lnTo>
                  <a:lnTo>
                    <a:pt x="39462" y="46"/>
                  </a:lnTo>
                  <a:lnTo>
                    <a:pt x="39471" y="19"/>
                  </a:lnTo>
                  <a:lnTo>
                    <a:pt x="39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 rot="1693114" flipH="1">
              <a:off x="614298" y="2620131"/>
              <a:ext cx="127668" cy="67657"/>
            </a:xfrm>
            <a:custGeom>
              <a:avLst/>
              <a:gdLst/>
              <a:ahLst/>
              <a:cxnLst/>
              <a:rect l="l" t="t" r="r" b="b"/>
              <a:pathLst>
                <a:path w="7163" h="3796" extrusionOk="0">
                  <a:moveTo>
                    <a:pt x="81" y="1"/>
                  </a:moveTo>
                  <a:lnTo>
                    <a:pt x="28" y="19"/>
                  </a:lnTo>
                  <a:lnTo>
                    <a:pt x="1" y="135"/>
                  </a:lnTo>
                  <a:lnTo>
                    <a:pt x="45" y="170"/>
                  </a:lnTo>
                  <a:lnTo>
                    <a:pt x="974" y="465"/>
                  </a:lnTo>
                  <a:lnTo>
                    <a:pt x="2314" y="965"/>
                  </a:lnTo>
                  <a:lnTo>
                    <a:pt x="3171" y="1331"/>
                  </a:lnTo>
                  <a:lnTo>
                    <a:pt x="4010" y="1742"/>
                  </a:lnTo>
                  <a:lnTo>
                    <a:pt x="4832" y="2215"/>
                  </a:lnTo>
                  <a:lnTo>
                    <a:pt x="5636" y="2760"/>
                  </a:lnTo>
                  <a:lnTo>
                    <a:pt x="6439" y="3394"/>
                  </a:lnTo>
                  <a:lnTo>
                    <a:pt x="6832" y="3751"/>
                  </a:lnTo>
                  <a:lnTo>
                    <a:pt x="6877" y="3778"/>
                  </a:lnTo>
                  <a:lnTo>
                    <a:pt x="6957" y="3796"/>
                  </a:lnTo>
                  <a:lnTo>
                    <a:pt x="7064" y="3742"/>
                  </a:lnTo>
                  <a:lnTo>
                    <a:pt x="7163" y="3564"/>
                  </a:lnTo>
                  <a:lnTo>
                    <a:pt x="7154" y="3349"/>
                  </a:lnTo>
                  <a:lnTo>
                    <a:pt x="7091" y="3269"/>
                  </a:lnTo>
                  <a:lnTo>
                    <a:pt x="6725" y="2912"/>
                  </a:lnTo>
                  <a:lnTo>
                    <a:pt x="5957" y="2251"/>
                  </a:lnTo>
                  <a:lnTo>
                    <a:pt x="5144" y="1653"/>
                  </a:lnTo>
                  <a:lnTo>
                    <a:pt x="4278" y="1126"/>
                  </a:lnTo>
                  <a:lnTo>
                    <a:pt x="3376" y="688"/>
                  </a:lnTo>
                  <a:lnTo>
                    <a:pt x="2457" y="349"/>
                  </a:lnTo>
                  <a:lnTo>
                    <a:pt x="1510" y="117"/>
                  </a:lnTo>
                  <a:lnTo>
                    <a:pt x="554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 rot="1693114" flipH="1">
              <a:off x="603648" y="2402325"/>
              <a:ext cx="72594" cy="15471"/>
            </a:xfrm>
            <a:custGeom>
              <a:avLst/>
              <a:gdLst/>
              <a:ahLst/>
              <a:cxnLst/>
              <a:rect l="l" t="t" r="r" b="b"/>
              <a:pathLst>
                <a:path w="4073" h="868" extrusionOk="0">
                  <a:moveTo>
                    <a:pt x="1375" y="1"/>
                  </a:moveTo>
                  <a:lnTo>
                    <a:pt x="715" y="19"/>
                  </a:lnTo>
                  <a:lnTo>
                    <a:pt x="465" y="72"/>
                  </a:lnTo>
                  <a:lnTo>
                    <a:pt x="241" y="179"/>
                  </a:lnTo>
                  <a:lnTo>
                    <a:pt x="72" y="340"/>
                  </a:lnTo>
                  <a:lnTo>
                    <a:pt x="9" y="447"/>
                  </a:lnTo>
                  <a:lnTo>
                    <a:pt x="0" y="483"/>
                  </a:lnTo>
                  <a:lnTo>
                    <a:pt x="0" y="563"/>
                  </a:lnTo>
                  <a:lnTo>
                    <a:pt x="27" y="581"/>
                  </a:lnTo>
                  <a:lnTo>
                    <a:pt x="54" y="599"/>
                  </a:lnTo>
                  <a:lnTo>
                    <a:pt x="81" y="608"/>
                  </a:lnTo>
                  <a:lnTo>
                    <a:pt x="107" y="617"/>
                  </a:lnTo>
                  <a:lnTo>
                    <a:pt x="134" y="581"/>
                  </a:lnTo>
                  <a:lnTo>
                    <a:pt x="152" y="555"/>
                  </a:lnTo>
                  <a:lnTo>
                    <a:pt x="170" y="528"/>
                  </a:lnTo>
                  <a:lnTo>
                    <a:pt x="170" y="510"/>
                  </a:lnTo>
                  <a:lnTo>
                    <a:pt x="161" y="510"/>
                  </a:lnTo>
                  <a:lnTo>
                    <a:pt x="616" y="501"/>
                  </a:lnTo>
                  <a:lnTo>
                    <a:pt x="1616" y="501"/>
                  </a:lnTo>
                  <a:lnTo>
                    <a:pt x="2090" y="537"/>
                  </a:lnTo>
                  <a:lnTo>
                    <a:pt x="2554" y="617"/>
                  </a:lnTo>
                  <a:lnTo>
                    <a:pt x="3242" y="796"/>
                  </a:lnTo>
                  <a:lnTo>
                    <a:pt x="3706" y="867"/>
                  </a:lnTo>
                  <a:lnTo>
                    <a:pt x="3947" y="867"/>
                  </a:lnTo>
                  <a:lnTo>
                    <a:pt x="4010" y="840"/>
                  </a:lnTo>
                  <a:lnTo>
                    <a:pt x="4072" y="671"/>
                  </a:lnTo>
                  <a:lnTo>
                    <a:pt x="4045" y="599"/>
                  </a:lnTo>
                  <a:lnTo>
                    <a:pt x="3938" y="501"/>
                  </a:lnTo>
                  <a:lnTo>
                    <a:pt x="3688" y="331"/>
                  </a:lnTo>
                  <a:lnTo>
                    <a:pt x="3269" y="162"/>
                  </a:lnTo>
                  <a:lnTo>
                    <a:pt x="2661" y="54"/>
                  </a:lnTo>
                  <a:lnTo>
                    <a:pt x="2036" y="28"/>
                  </a:lnTo>
                  <a:lnTo>
                    <a:pt x="1742" y="28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 rot="1693114" flipH="1">
              <a:off x="745753" y="2411964"/>
              <a:ext cx="16879" cy="119701"/>
            </a:xfrm>
            <a:custGeom>
              <a:avLst/>
              <a:gdLst/>
              <a:ahLst/>
              <a:cxnLst/>
              <a:rect l="l" t="t" r="r" b="b"/>
              <a:pathLst>
                <a:path w="947" h="6716" extrusionOk="0">
                  <a:moveTo>
                    <a:pt x="125" y="1"/>
                  </a:moveTo>
                  <a:lnTo>
                    <a:pt x="45" y="63"/>
                  </a:lnTo>
                  <a:lnTo>
                    <a:pt x="27" y="126"/>
                  </a:lnTo>
                  <a:lnTo>
                    <a:pt x="9" y="260"/>
                  </a:lnTo>
                  <a:lnTo>
                    <a:pt x="0" y="545"/>
                  </a:lnTo>
                  <a:lnTo>
                    <a:pt x="71" y="965"/>
                  </a:lnTo>
                  <a:lnTo>
                    <a:pt x="250" y="1537"/>
                  </a:lnTo>
                  <a:lnTo>
                    <a:pt x="429" y="2090"/>
                  </a:lnTo>
                  <a:lnTo>
                    <a:pt x="473" y="2349"/>
                  </a:lnTo>
                  <a:lnTo>
                    <a:pt x="536" y="2849"/>
                  </a:lnTo>
                  <a:lnTo>
                    <a:pt x="545" y="3876"/>
                  </a:lnTo>
                  <a:lnTo>
                    <a:pt x="464" y="4930"/>
                  </a:lnTo>
                  <a:lnTo>
                    <a:pt x="295" y="6002"/>
                  </a:lnTo>
                  <a:lnTo>
                    <a:pt x="197" y="6546"/>
                  </a:lnTo>
                  <a:lnTo>
                    <a:pt x="188" y="6618"/>
                  </a:lnTo>
                  <a:lnTo>
                    <a:pt x="259" y="6707"/>
                  </a:lnTo>
                  <a:lnTo>
                    <a:pt x="375" y="6716"/>
                  </a:lnTo>
                  <a:lnTo>
                    <a:pt x="482" y="6645"/>
                  </a:lnTo>
                  <a:lnTo>
                    <a:pt x="509" y="6573"/>
                  </a:lnTo>
                  <a:lnTo>
                    <a:pt x="625" y="6028"/>
                  </a:lnTo>
                  <a:lnTo>
                    <a:pt x="813" y="4939"/>
                  </a:lnTo>
                  <a:lnTo>
                    <a:pt x="929" y="3858"/>
                  </a:lnTo>
                  <a:lnTo>
                    <a:pt x="947" y="2805"/>
                  </a:lnTo>
                  <a:lnTo>
                    <a:pt x="911" y="2296"/>
                  </a:lnTo>
                  <a:lnTo>
                    <a:pt x="884" y="2010"/>
                  </a:lnTo>
                  <a:lnTo>
                    <a:pt x="795" y="1340"/>
                  </a:lnTo>
                  <a:lnTo>
                    <a:pt x="634" y="661"/>
                  </a:lnTo>
                  <a:lnTo>
                    <a:pt x="438" y="260"/>
                  </a:lnTo>
                  <a:lnTo>
                    <a:pt x="277" y="72"/>
                  </a:lnTo>
                  <a:lnTo>
                    <a:pt x="170" y="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 rot="1693114" flipH="1">
              <a:off x="935941" y="2728494"/>
              <a:ext cx="24685" cy="119380"/>
            </a:xfrm>
            <a:custGeom>
              <a:avLst/>
              <a:gdLst/>
              <a:ahLst/>
              <a:cxnLst/>
              <a:rect l="l" t="t" r="r" b="b"/>
              <a:pathLst>
                <a:path w="1385" h="6698" extrusionOk="0">
                  <a:moveTo>
                    <a:pt x="197" y="0"/>
                  </a:moveTo>
                  <a:lnTo>
                    <a:pt x="63" y="63"/>
                  </a:lnTo>
                  <a:lnTo>
                    <a:pt x="1" y="197"/>
                  </a:lnTo>
                  <a:lnTo>
                    <a:pt x="28" y="268"/>
                  </a:lnTo>
                  <a:lnTo>
                    <a:pt x="197" y="670"/>
                  </a:lnTo>
                  <a:lnTo>
                    <a:pt x="483" y="1456"/>
                  </a:lnTo>
                  <a:lnTo>
                    <a:pt x="688" y="2224"/>
                  </a:lnTo>
                  <a:lnTo>
                    <a:pt x="813" y="2983"/>
                  </a:lnTo>
                  <a:lnTo>
                    <a:pt x="858" y="3742"/>
                  </a:lnTo>
                  <a:lnTo>
                    <a:pt x="831" y="4510"/>
                  </a:lnTo>
                  <a:lnTo>
                    <a:pt x="724" y="5296"/>
                  </a:lnTo>
                  <a:lnTo>
                    <a:pt x="563" y="6108"/>
                  </a:lnTo>
                  <a:lnTo>
                    <a:pt x="447" y="6528"/>
                  </a:lnTo>
                  <a:lnTo>
                    <a:pt x="438" y="6573"/>
                  </a:lnTo>
                  <a:lnTo>
                    <a:pt x="474" y="6653"/>
                  </a:lnTo>
                  <a:lnTo>
                    <a:pt x="546" y="6698"/>
                  </a:lnTo>
                  <a:lnTo>
                    <a:pt x="626" y="6680"/>
                  </a:lnTo>
                  <a:lnTo>
                    <a:pt x="653" y="6644"/>
                  </a:lnTo>
                  <a:lnTo>
                    <a:pt x="849" y="6278"/>
                  </a:lnTo>
                  <a:lnTo>
                    <a:pt x="1144" y="5501"/>
                  </a:lnTo>
                  <a:lnTo>
                    <a:pt x="1322" y="4671"/>
                  </a:lnTo>
                  <a:lnTo>
                    <a:pt x="1385" y="3804"/>
                  </a:lnTo>
                  <a:lnTo>
                    <a:pt x="1340" y="2929"/>
                  </a:lnTo>
                  <a:lnTo>
                    <a:pt x="1197" y="2063"/>
                  </a:lnTo>
                  <a:lnTo>
                    <a:pt x="947" y="1233"/>
                  </a:lnTo>
                  <a:lnTo>
                    <a:pt x="608" y="456"/>
                  </a:lnTo>
                  <a:lnTo>
                    <a:pt x="394" y="98"/>
                  </a:lnTo>
                  <a:lnTo>
                    <a:pt x="340" y="2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 rot="1693114" flipH="1">
              <a:off x="801743" y="2874305"/>
              <a:ext cx="101415" cy="98064"/>
            </a:xfrm>
            <a:custGeom>
              <a:avLst/>
              <a:gdLst/>
              <a:ahLst/>
              <a:cxnLst/>
              <a:rect l="l" t="t" r="r" b="b"/>
              <a:pathLst>
                <a:path w="5690" h="5502" extrusionOk="0">
                  <a:moveTo>
                    <a:pt x="54" y="0"/>
                  </a:moveTo>
                  <a:lnTo>
                    <a:pt x="10" y="18"/>
                  </a:lnTo>
                  <a:lnTo>
                    <a:pt x="1" y="107"/>
                  </a:lnTo>
                  <a:lnTo>
                    <a:pt x="45" y="161"/>
                  </a:lnTo>
                  <a:lnTo>
                    <a:pt x="813" y="750"/>
                  </a:lnTo>
                  <a:lnTo>
                    <a:pt x="2260" y="1831"/>
                  </a:lnTo>
                  <a:lnTo>
                    <a:pt x="3278" y="2688"/>
                  </a:lnTo>
                  <a:lnTo>
                    <a:pt x="3912" y="3331"/>
                  </a:lnTo>
                  <a:lnTo>
                    <a:pt x="4501" y="4054"/>
                  </a:lnTo>
                  <a:lnTo>
                    <a:pt x="5055" y="4894"/>
                  </a:lnTo>
                  <a:lnTo>
                    <a:pt x="5314" y="5367"/>
                  </a:lnTo>
                  <a:lnTo>
                    <a:pt x="5368" y="5447"/>
                  </a:lnTo>
                  <a:lnTo>
                    <a:pt x="5510" y="5501"/>
                  </a:lnTo>
                  <a:lnTo>
                    <a:pt x="5627" y="5430"/>
                  </a:lnTo>
                  <a:lnTo>
                    <a:pt x="5689" y="5287"/>
                  </a:lnTo>
                  <a:lnTo>
                    <a:pt x="5662" y="5188"/>
                  </a:lnTo>
                  <a:lnTo>
                    <a:pt x="5582" y="4956"/>
                  </a:lnTo>
                  <a:lnTo>
                    <a:pt x="5385" y="4492"/>
                  </a:lnTo>
                  <a:lnTo>
                    <a:pt x="5019" y="3831"/>
                  </a:lnTo>
                  <a:lnTo>
                    <a:pt x="4421" y="3019"/>
                  </a:lnTo>
                  <a:lnTo>
                    <a:pt x="3724" y="2286"/>
                  </a:lnTo>
                  <a:lnTo>
                    <a:pt x="2948" y="1625"/>
                  </a:lnTo>
                  <a:lnTo>
                    <a:pt x="2135" y="1054"/>
                  </a:lnTo>
                  <a:lnTo>
                    <a:pt x="1304" y="563"/>
                  </a:lnTo>
                  <a:lnTo>
                    <a:pt x="483" y="170"/>
                  </a:lnTo>
                  <a:lnTo>
                    <a:pt x="90" y="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 rot="1693114" flipH="1">
              <a:off x="819577" y="2560768"/>
              <a:ext cx="36948" cy="153762"/>
            </a:xfrm>
            <a:custGeom>
              <a:avLst/>
              <a:gdLst/>
              <a:ahLst/>
              <a:cxnLst/>
              <a:rect l="l" t="t" r="r" b="b"/>
              <a:pathLst>
                <a:path w="2073" h="8627" extrusionOk="0">
                  <a:moveTo>
                    <a:pt x="1402" y="0"/>
                  </a:moveTo>
                  <a:lnTo>
                    <a:pt x="1260" y="81"/>
                  </a:lnTo>
                  <a:lnTo>
                    <a:pt x="1188" y="232"/>
                  </a:lnTo>
                  <a:lnTo>
                    <a:pt x="1215" y="322"/>
                  </a:lnTo>
                  <a:lnTo>
                    <a:pt x="1331" y="572"/>
                  </a:lnTo>
                  <a:lnTo>
                    <a:pt x="1501" y="1072"/>
                  </a:lnTo>
                  <a:lnTo>
                    <a:pt x="1626" y="1581"/>
                  </a:lnTo>
                  <a:lnTo>
                    <a:pt x="1697" y="2090"/>
                  </a:lnTo>
                  <a:lnTo>
                    <a:pt x="1715" y="2858"/>
                  </a:lnTo>
                  <a:lnTo>
                    <a:pt x="1599" y="3894"/>
                  </a:lnTo>
                  <a:lnTo>
                    <a:pt x="1349" y="4930"/>
                  </a:lnTo>
                  <a:lnTo>
                    <a:pt x="1010" y="5974"/>
                  </a:lnTo>
                  <a:lnTo>
                    <a:pt x="411" y="7546"/>
                  </a:lnTo>
                  <a:lnTo>
                    <a:pt x="0" y="8573"/>
                  </a:lnTo>
                  <a:lnTo>
                    <a:pt x="0" y="8600"/>
                  </a:lnTo>
                  <a:lnTo>
                    <a:pt x="36" y="8627"/>
                  </a:lnTo>
                  <a:lnTo>
                    <a:pt x="54" y="8609"/>
                  </a:lnTo>
                  <a:lnTo>
                    <a:pt x="349" y="8135"/>
                  </a:lnTo>
                  <a:lnTo>
                    <a:pt x="885" y="7126"/>
                  </a:lnTo>
                  <a:lnTo>
                    <a:pt x="1340" y="6055"/>
                  </a:lnTo>
                  <a:lnTo>
                    <a:pt x="1706" y="4939"/>
                  </a:lnTo>
                  <a:lnTo>
                    <a:pt x="1956" y="3822"/>
                  </a:lnTo>
                  <a:lnTo>
                    <a:pt x="2072" y="2706"/>
                  </a:lnTo>
                  <a:lnTo>
                    <a:pt x="2045" y="1893"/>
                  </a:lnTo>
                  <a:lnTo>
                    <a:pt x="1983" y="1358"/>
                  </a:lnTo>
                  <a:lnTo>
                    <a:pt x="1867" y="840"/>
                  </a:lnTo>
                  <a:lnTo>
                    <a:pt x="1706" y="340"/>
                  </a:lnTo>
                  <a:lnTo>
                    <a:pt x="1608" y="99"/>
                  </a:lnTo>
                  <a:lnTo>
                    <a:pt x="1554" y="2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2"/>
          <p:cNvSpPr/>
          <p:nvPr/>
        </p:nvSpPr>
        <p:spPr>
          <a:xfrm rot="8100000" flipH="1">
            <a:off x="-314300" y="2917953"/>
            <a:ext cx="1715140" cy="1236715"/>
          </a:xfrm>
          <a:custGeom>
            <a:avLst/>
            <a:gdLst/>
            <a:ahLst/>
            <a:cxnLst/>
            <a:rect l="l" t="t" r="r" b="b"/>
            <a:pathLst>
              <a:path w="15298" h="11029" extrusionOk="0">
                <a:moveTo>
                  <a:pt x="11904" y="0"/>
                </a:moveTo>
                <a:lnTo>
                  <a:pt x="11520" y="18"/>
                </a:lnTo>
                <a:lnTo>
                  <a:pt x="10823" y="188"/>
                </a:lnTo>
                <a:lnTo>
                  <a:pt x="10198" y="455"/>
                </a:lnTo>
                <a:lnTo>
                  <a:pt x="9627" y="786"/>
                </a:lnTo>
                <a:lnTo>
                  <a:pt x="9350" y="964"/>
                </a:lnTo>
                <a:lnTo>
                  <a:pt x="9225" y="1045"/>
                </a:lnTo>
                <a:lnTo>
                  <a:pt x="8948" y="1188"/>
                </a:lnTo>
                <a:lnTo>
                  <a:pt x="8778" y="1223"/>
                </a:lnTo>
                <a:lnTo>
                  <a:pt x="8662" y="1241"/>
                </a:lnTo>
                <a:lnTo>
                  <a:pt x="8421" y="1215"/>
                </a:lnTo>
                <a:lnTo>
                  <a:pt x="8055" y="1107"/>
                </a:lnTo>
                <a:lnTo>
                  <a:pt x="7564" y="866"/>
                </a:lnTo>
                <a:lnTo>
                  <a:pt x="7055" y="607"/>
                </a:lnTo>
                <a:lnTo>
                  <a:pt x="6805" y="518"/>
                </a:lnTo>
                <a:lnTo>
                  <a:pt x="6555" y="455"/>
                </a:lnTo>
                <a:lnTo>
                  <a:pt x="6108" y="447"/>
                </a:lnTo>
                <a:lnTo>
                  <a:pt x="5706" y="554"/>
                </a:lnTo>
                <a:lnTo>
                  <a:pt x="5358" y="759"/>
                </a:lnTo>
                <a:lnTo>
                  <a:pt x="5072" y="1045"/>
                </a:lnTo>
                <a:lnTo>
                  <a:pt x="4867" y="1393"/>
                </a:lnTo>
                <a:lnTo>
                  <a:pt x="4733" y="1777"/>
                </a:lnTo>
                <a:lnTo>
                  <a:pt x="4688" y="2179"/>
                </a:lnTo>
                <a:lnTo>
                  <a:pt x="4706" y="2375"/>
                </a:lnTo>
                <a:lnTo>
                  <a:pt x="4724" y="2608"/>
                </a:lnTo>
                <a:lnTo>
                  <a:pt x="4679" y="3054"/>
                </a:lnTo>
                <a:lnTo>
                  <a:pt x="4608" y="3259"/>
                </a:lnTo>
                <a:lnTo>
                  <a:pt x="4536" y="3420"/>
                </a:lnTo>
                <a:lnTo>
                  <a:pt x="4385" y="3679"/>
                </a:lnTo>
                <a:lnTo>
                  <a:pt x="4224" y="3867"/>
                </a:lnTo>
                <a:lnTo>
                  <a:pt x="4054" y="4010"/>
                </a:lnTo>
                <a:lnTo>
                  <a:pt x="3777" y="4126"/>
                </a:lnTo>
                <a:lnTo>
                  <a:pt x="3385" y="4152"/>
                </a:lnTo>
                <a:lnTo>
                  <a:pt x="2742" y="4036"/>
                </a:lnTo>
                <a:lnTo>
                  <a:pt x="2054" y="3929"/>
                </a:lnTo>
                <a:lnTo>
                  <a:pt x="1590" y="3956"/>
                </a:lnTo>
                <a:lnTo>
                  <a:pt x="1357" y="4036"/>
                </a:lnTo>
                <a:lnTo>
                  <a:pt x="1206" y="4108"/>
                </a:lnTo>
                <a:lnTo>
                  <a:pt x="938" y="4269"/>
                </a:lnTo>
                <a:lnTo>
                  <a:pt x="706" y="4465"/>
                </a:lnTo>
                <a:lnTo>
                  <a:pt x="509" y="4679"/>
                </a:lnTo>
                <a:lnTo>
                  <a:pt x="277" y="5054"/>
                </a:lnTo>
                <a:lnTo>
                  <a:pt x="80" y="5662"/>
                </a:lnTo>
                <a:lnTo>
                  <a:pt x="0" y="6376"/>
                </a:lnTo>
                <a:lnTo>
                  <a:pt x="18" y="7207"/>
                </a:lnTo>
                <a:lnTo>
                  <a:pt x="188" y="8680"/>
                </a:lnTo>
                <a:lnTo>
                  <a:pt x="384" y="9850"/>
                </a:lnTo>
                <a:lnTo>
                  <a:pt x="429" y="10037"/>
                </a:lnTo>
                <a:lnTo>
                  <a:pt x="598" y="10359"/>
                </a:lnTo>
                <a:lnTo>
                  <a:pt x="848" y="10600"/>
                </a:lnTo>
                <a:lnTo>
                  <a:pt x="1134" y="10734"/>
                </a:lnTo>
                <a:lnTo>
                  <a:pt x="1563" y="10734"/>
                </a:lnTo>
                <a:lnTo>
                  <a:pt x="2099" y="10787"/>
                </a:lnTo>
                <a:lnTo>
                  <a:pt x="2920" y="10912"/>
                </a:lnTo>
                <a:lnTo>
                  <a:pt x="3492" y="10957"/>
                </a:lnTo>
                <a:lnTo>
                  <a:pt x="3956" y="10984"/>
                </a:lnTo>
                <a:lnTo>
                  <a:pt x="4661" y="11029"/>
                </a:lnTo>
                <a:lnTo>
                  <a:pt x="5126" y="11029"/>
                </a:lnTo>
                <a:lnTo>
                  <a:pt x="5358" y="11011"/>
                </a:lnTo>
                <a:lnTo>
                  <a:pt x="5590" y="10975"/>
                </a:lnTo>
                <a:lnTo>
                  <a:pt x="6046" y="10832"/>
                </a:lnTo>
                <a:lnTo>
                  <a:pt x="6456" y="10600"/>
                </a:lnTo>
                <a:lnTo>
                  <a:pt x="6796" y="10269"/>
                </a:lnTo>
                <a:lnTo>
                  <a:pt x="6921" y="10064"/>
                </a:lnTo>
                <a:lnTo>
                  <a:pt x="7019" y="9877"/>
                </a:lnTo>
                <a:lnTo>
                  <a:pt x="7144" y="9466"/>
                </a:lnTo>
                <a:lnTo>
                  <a:pt x="7242" y="9046"/>
                </a:lnTo>
                <a:lnTo>
                  <a:pt x="7376" y="8644"/>
                </a:lnTo>
                <a:lnTo>
                  <a:pt x="7483" y="8457"/>
                </a:lnTo>
                <a:lnTo>
                  <a:pt x="7564" y="8350"/>
                </a:lnTo>
                <a:lnTo>
                  <a:pt x="7760" y="8171"/>
                </a:lnTo>
                <a:lnTo>
                  <a:pt x="8100" y="7966"/>
                </a:lnTo>
                <a:lnTo>
                  <a:pt x="8644" y="7796"/>
                </a:lnTo>
                <a:lnTo>
                  <a:pt x="9251" y="7698"/>
                </a:lnTo>
                <a:lnTo>
                  <a:pt x="9877" y="7635"/>
                </a:lnTo>
                <a:lnTo>
                  <a:pt x="10493" y="7555"/>
                </a:lnTo>
                <a:lnTo>
                  <a:pt x="11064" y="7412"/>
                </a:lnTo>
                <a:lnTo>
                  <a:pt x="11439" y="7233"/>
                </a:lnTo>
                <a:lnTo>
                  <a:pt x="11663" y="7073"/>
                </a:lnTo>
                <a:lnTo>
                  <a:pt x="11761" y="6974"/>
                </a:lnTo>
                <a:lnTo>
                  <a:pt x="11868" y="6858"/>
                </a:lnTo>
                <a:lnTo>
                  <a:pt x="12020" y="6617"/>
                </a:lnTo>
                <a:lnTo>
                  <a:pt x="12181" y="6224"/>
                </a:lnTo>
                <a:lnTo>
                  <a:pt x="12306" y="5662"/>
                </a:lnTo>
                <a:lnTo>
                  <a:pt x="12431" y="5242"/>
                </a:lnTo>
                <a:lnTo>
                  <a:pt x="12556" y="4983"/>
                </a:lnTo>
                <a:lnTo>
                  <a:pt x="12636" y="4858"/>
                </a:lnTo>
                <a:lnTo>
                  <a:pt x="12725" y="4751"/>
                </a:lnTo>
                <a:lnTo>
                  <a:pt x="12940" y="4554"/>
                </a:lnTo>
                <a:lnTo>
                  <a:pt x="13315" y="4304"/>
                </a:lnTo>
                <a:lnTo>
                  <a:pt x="13868" y="4010"/>
                </a:lnTo>
                <a:lnTo>
                  <a:pt x="14422" y="3706"/>
                </a:lnTo>
                <a:lnTo>
                  <a:pt x="14663" y="3527"/>
                </a:lnTo>
                <a:lnTo>
                  <a:pt x="14797" y="3429"/>
                </a:lnTo>
                <a:lnTo>
                  <a:pt x="15011" y="3188"/>
                </a:lnTo>
                <a:lnTo>
                  <a:pt x="15163" y="2929"/>
                </a:lnTo>
                <a:lnTo>
                  <a:pt x="15261" y="2652"/>
                </a:lnTo>
                <a:lnTo>
                  <a:pt x="15297" y="2358"/>
                </a:lnTo>
                <a:lnTo>
                  <a:pt x="15270" y="2063"/>
                </a:lnTo>
                <a:lnTo>
                  <a:pt x="15190" y="1768"/>
                </a:lnTo>
                <a:lnTo>
                  <a:pt x="15038" y="1473"/>
                </a:lnTo>
                <a:lnTo>
                  <a:pt x="14931" y="1331"/>
                </a:lnTo>
                <a:lnTo>
                  <a:pt x="14815" y="1188"/>
                </a:lnTo>
                <a:lnTo>
                  <a:pt x="14529" y="920"/>
                </a:lnTo>
                <a:lnTo>
                  <a:pt x="14199" y="679"/>
                </a:lnTo>
                <a:lnTo>
                  <a:pt x="13824" y="473"/>
                </a:lnTo>
                <a:lnTo>
                  <a:pt x="13422" y="295"/>
                </a:lnTo>
                <a:lnTo>
                  <a:pt x="12993" y="152"/>
                </a:lnTo>
                <a:lnTo>
                  <a:pt x="12565" y="54"/>
                </a:lnTo>
                <a:lnTo>
                  <a:pt x="12118" y="9"/>
                </a:lnTo>
                <a:lnTo>
                  <a:pt x="119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22"/>
          <p:cNvGrpSpPr/>
          <p:nvPr/>
        </p:nvGrpSpPr>
        <p:grpSpPr>
          <a:xfrm flipH="1">
            <a:off x="-1460272" y="1064850"/>
            <a:ext cx="3153970" cy="3082409"/>
            <a:chOff x="272971" y="2066166"/>
            <a:chExt cx="1157250" cy="1130993"/>
          </a:xfrm>
        </p:grpSpPr>
        <p:sp>
          <p:nvSpPr>
            <p:cNvPr id="973" name="Google Shape;973;p22"/>
            <p:cNvSpPr/>
            <p:nvPr/>
          </p:nvSpPr>
          <p:spPr>
            <a:xfrm rot="1693114" flipH="1">
              <a:off x="413019" y="2225238"/>
              <a:ext cx="877156" cy="812849"/>
            </a:xfrm>
            <a:custGeom>
              <a:avLst/>
              <a:gdLst/>
              <a:ahLst/>
              <a:cxnLst/>
              <a:rect l="l" t="t" r="r" b="b"/>
              <a:pathLst>
                <a:path w="49214" h="45606" extrusionOk="0">
                  <a:moveTo>
                    <a:pt x="47704" y="0"/>
                  </a:moveTo>
                  <a:lnTo>
                    <a:pt x="47383" y="18"/>
                  </a:lnTo>
                  <a:lnTo>
                    <a:pt x="47061" y="99"/>
                  </a:lnTo>
                  <a:lnTo>
                    <a:pt x="46740" y="242"/>
                  </a:lnTo>
                  <a:lnTo>
                    <a:pt x="46436" y="438"/>
                  </a:lnTo>
                  <a:lnTo>
                    <a:pt x="46150" y="697"/>
                  </a:lnTo>
                  <a:lnTo>
                    <a:pt x="45900" y="1010"/>
                  </a:lnTo>
                  <a:lnTo>
                    <a:pt x="45686" y="1385"/>
                  </a:lnTo>
                  <a:lnTo>
                    <a:pt x="45597" y="1590"/>
                  </a:lnTo>
                  <a:lnTo>
                    <a:pt x="45445" y="1992"/>
                  </a:lnTo>
                  <a:lnTo>
                    <a:pt x="45231" y="2724"/>
                  </a:lnTo>
                  <a:lnTo>
                    <a:pt x="45025" y="3662"/>
                  </a:lnTo>
                  <a:lnTo>
                    <a:pt x="44856" y="4349"/>
                  </a:lnTo>
                  <a:lnTo>
                    <a:pt x="44686" y="4680"/>
                  </a:lnTo>
                  <a:lnTo>
                    <a:pt x="44436" y="4894"/>
                  </a:lnTo>
                  <a:lnTo>
                    <a:pt x="44052" y="4992"/>
                  </a:lnTo>
                  <a:lnTo>
                    <a:pt x="43793" y="4992"/>
                  </a:lnTo>
                  <a:lnTo>
                    <a:pt x="43695" y="4983"/>
                  </a:lnTo>
                  <a:lnTo>
                    <a:pt x="43525" y="4930"/>
                  </a:lnTo>
                  <a:lnTo>
                    <a:pt x="43293" y="4778"/>
                  </a:lnTo>
                  <a:lnTo>
                    <a:pt x="42909" y="4287"/>
                  </a:lnTo>
                  <a:lnTo>
                    <a:pt x="42507" y="3706"/>
                  </a:lnTo>
                  <a:lnTo>
                    <a:pt x="42194" y="3367"/>
                  </a:lnTo>
                  <a:lnTo>
                    <a:pt x="41909" y="3180"/>
                  </a:lnTo>
                  <a:lnTo>
                    <a:pt x="41685" y="3090"/>
                  </a:lnTo>
                  <a:lnTo>
                    <a:pt x="41435" y="3046"/>
                  </a:lnTo>
                  <a:lnTo>
                    <a:pt x="41150" y="3046"/>
                  </a:lnTo>
                  <a:lnTo>
                    <a:pt x="40998" y="3063"/>
                  </a:lnTo>
                  <a:lnTo>
                    <a:pt x="40873" y="3090"/>
                  </a:lnTo>
                  <a:lnTo>
                    <a:pt x="40659" y="3180"/>
                  </a:lnTo>
                  <a:lnTo>
                    <a:pt x="40373" y="3385"/>
                  </a:lnTo>
                  <a:lnTo>
                    <a:pt x="40078" y="3787"/>
                  </a:lnTo>
                  <a:lnTo>
                    <a:pt x="39846" y="4305"/>
                  </a:lnTo>
                  <a:lnTo>
                    <a:pt x="39676" y="4903"/>
                  </a:lnTo>
                  <a:lnTo>
                    <a:pt x="39560" y="5555"/>
                  </a:lnTo>
                  <a:lnTo>
                    <a:pt x="39435" y="6582"/>
                  </a:lnTo>
                  <a:lnTo>
                    <a:pt x="39382" y="7243"/>
                  </a:lnTo>
                  <a:lnTo>
                    <a:pt x="39346" y="7582"/>
                  </a:lnTo>
                  <a:lnTo>
                    <a:pt x="39194" y="8368"/>
                  </a:lnTo>
                  <a:lnTo>
                    <a:pt x="38962" y="9216"/>
                  </a:lnTo>
                  <a:lnTo>
                    <a:pt x="38667" y="10047"/>
                  </a:lnTo>
                  <a:lnTo>
                    <a:pt x="38319" y="10797"/>
                  </a:lnTo>
                  <a:lnTo>
                    <a:pt x="37953" y="11368"/>
                  </a:lnTo>
                  <a:lnTo>
                    <a:pt x="37667" y="11636"/>
                  </a:lnTo>
                  <a:lnTo>
                    <a:pt x="37471" y="11725"/>
                  </a:lnTo>
                  <a:lnTo>
                    <a:pt x="37292" y="11734"/>
                  </a:lnTo>
                  <a:lnTo>
                    <a:pt x="37104" y="11645"/>
                  </a:lnTo>
                  <a:lnTo>
                    <a:pt x="37015" y="11565"/>
                  </a:lnTo>
                  <a:lnTo>
                    <a:pt x="36854" y="11377"/>
                  </a:lnTo>
                  <a:lnTo>
                    <a:pt x="36586" y="10975"/>
                  </a:lnTo>
                  <a:lnTo>
                    <a:pt x="36381" y="10556"/>
                  </a:lnTo>
                  <a:lnTo>
                    <a:pt x="36238" y="10127"/>
                  </a:lnTo>
                  <a:lnTo>
                    <a:pt x="36113" y="9457"/>
                  </a:lnTo>
                  <a:lnTo>
                    <a:pt x="36060" y="8546"/>
                  </a:lnTo>
                  <a:lnTo>
                    <a:pt x="36069" y="7653"/>
                  </a:lnTo>
                  <a:lnTo>
                    <a:pt x="36060" y="6796"/>
                  </a:lnTo>
                  <a:lnTo>
                    <a:pt x="35988" y="6207"/>
                  </a:lnTo>
                  <a:lnTo>
                    <a:pt x="35908" y="5841"/>
                  </a:lnTo>
                  <a:lnTo>
                    <a:pt x="35774" y="5510"/>
                  </a:lnTo>
                  <a:lnTo>
                    <a:pt x="35586" y="5198"/>
                  </a:lnTo>
                  <a:lnTo>
                    <a:pt x="35461" y="5064"/>
                  </a:lnTo>
                  <a:lnTo>
                    <a:pt x="35336" y="4939"/>
                  </a:lnTo>
                  <a:lnTo>
                    <a:pt x="35050" y="4733"/>
                  </a:lnTo>
                  <a:lnTo>
                    <a:pt x="34729" y="4564"/>
                  </a:lnTo>
                  <a:lnTo>
                    <a:pt x="34381" y="4439"/>
                  </a:lnTo>
                  <a:lnTo>
                    <a:pt x="34006" y="4349"/>
                  </a:lnTo>
                  <a:lnTo>
                    <a:pt x="33622" y="4314"/>
                  </a:lnTo>
                  <a:lnTo>
                    <a:pt x="33229" y="4314"/>
                  </a:lnTo>
                  <a:lnTo>
                    <a:pt x="32818" y="4349"/>
                  </a:lnTo>
                  <a:lnTo>
                    <a:pt x="32416" y="4439"/>
                  </a:lnTo>
                  <a:lnTo>
                    <a:pt x="32005" y="4564"/>
                  </a:lnTo>
                  <a:lnTo>
                    <a:pt x="31612" y="4742"/>
                  </a:lnTo>
                  <a:lnTo>
                    <a:pt x="31228" y="4957"/>
                  </a:lnTo>
                  <a:lnTo>
                    <a:pt x="30862" y="5224"/>
                  </a:lnTo>
                  <a:lnTo>
                    <a:pt x="30514" y="5528"/>
                  </a:lnTo>
                  <a:lnTo>
                    <a:pt x="30202" y="5885"/>
                  </a:lnTo>
                  <a:lnTo>
                    <a:pt x="29916" y="6278"/>
                  </a:lnTo>
                  <a:lnTo>
                    <a:pt x="29791" y="6501"/>
                  </a:lnTo>
                  <a:lnTo>
                    <a:pt x="29621" y="6814"/>
                  </a:lnTo>
                  <a:lnTo>
                    <a:pt x="29398" y="7421"/>
                  </a:lnTo>
                  <a:lnTo>
                    <a:pt x="29282" y="8037"/>
                  </a:lnTo>
                  <a:lnTo>
                    <a:pt x="29246" y="8636"/>
                  </a:lnTo>
                  <a:lnTo>
                    <a:pt x="29317" y="9538"/>
                  </a:lnTo>
                  <a:lnTo>
                    <a:pt x="29550" y="10707"/>
                  </a:lnTo>
                  <a:lnTo>
                    <a:pt x="29675" y="11288"/>
                  </a:lnTo>
                  <a:lnTo>
                    <a:pt x="29728" y="11592"/>
                  </a:lnTo>
                  <a:lnTo>
                    <a:pt x="29800" y="12235"/>
                  </a:lnTo>
                  <a:lnTo>
                    <a:pt x="29800" y="12922"/>
                  </a:lnTo>
                  <a:lnTo>
                    <a:pt x="29737" y="13610"/>
                  </a:lnTo>
                  <a:lnTo>
                    <a:pt x="29585" y="14279"/>
                  </a:lnTo>
                  <a:lnTo>
                    <a:pt x="29344" y="14922"/>
                  </a:lnTo>
                  <a:lnTo>
                    <a:pt x="28996" y="15503"/>
                  </a:lnTo>
                  <a:lnTo>
                    <a:pt x="28541" y="16012"/>
                  </a:lnTo>
                  <a:lnTo>
                    <a:pt x="28255" y="16217"/>
                  </a:lnTo>
                  <a:lnTo>
                    <a:pt x="27978" y="15958"/>
                  </a:lnTo>
                  <a:lnTo>
                    <a:pt x="27371" y="15476"/>
                  </a:lnTo>
                  <a:lnTo>
                    <a:pt x="26701" y="15039"/>
                  </a:lnTo>
                  <a:lnTo>
                    <a:pt x="25995" y="14690"/>
                  </a:lnTo>
                  <a:lnTo>
                    <a:pt x="25254" y="14467"/>
                  </a:lnTo>
                  <a:lnTo>
                    <a:pt x="24692" y="14396"/>
                  </a:lnTo>
                  <a:lnTo>
                    <a:pt x="24317" y="14396"/>
                  </a:lnTo>
                  <a:lnTo>
                    <a:pt x="23942" y="14449"/>
                  </a:lnTo>
                  <a:lnTo>
                    <a:pt x="23567" y="14547"/>
                  </a:lnTo>
                  <a:lnTo>
                    <a:pt x="23191" y="14699"/>
                  </a:lnTo>
                  <a:lnTo>
                    <a:pt x="22834" y="14913"/>
                  </a:lnTo>
                  <a:lnTo>
                    <a:pt x="22656" y="15047"/>
                  </a:lnTo>
                  <a:lnTo>
                    <a:pt x="22531" y="15146"/>
                  </a:lnTo>
                  <a:lnTo>
                    <a:pt x="22307" y="15360"/>
                  </a:lnTo>
                  <a:lnTo>
                    <a:pt x="22022" y="15726"/>
                  </a:lnTo>
                  <a:lnTo>
                    <a:pt x="21736" y="16307"/>
                  </a:lnTo>
                  <a:lnTo>
                    <a:pt x="21539" y="16958"/>
                  </a:lnTo>
                  <a:lnTo>
                    <a:pt x="21414" y="17673"/>
                  </a:lnTo>
                  <a:lnTo>
                    <a:pt x="21343" y="18432"/>
                  </a:lnTo>
                  <a:lnTo>
                    <a:pt x="21298" y="19584"/>
                  </a:lnTo>
                  <a:lnTo>
                    <a:pt x="21280" y="21084"/>
                  </a:lnTo>
                  <a:lnTo>
                    <a:pt x="21209" y="22075"/>
                  </a:lnTo>
                  <a:lnTo>
                    <a:pt x="21102" y="22638"/>
                  </a:lnTo>
                  <a:lnTo>
                    <a:pt x="20932" y="23111"/>
                  </a:lnTo>
                  <a:lnTo>
                    <a:pt x="20745" y="23379"/>
                  </a:lnTo>
                  <a:lnTo>
                    <a:pt x="20593" y="23522"/>
                  </a:lnTo>
                  <a:lnTo>
                    <a:pt x="20414" y="23620"/>
                  </a:lnTo>
                  <a:lnTo>
                    <a:pt x="20209" y="23692"/>
                  </a:lnTo>
                  <a:lnTo>
                    <a:pt x="19977" y="23718"/>
                  </a:lnTo>
                  <a:lnTo>
                    <a:pt x="19709" y="23701"/>
                  </a:lnTo>
                  <a:lnTo>
                    <a:pt x="19557" y="23674"/>
                  </a:lnTo>
                  <a:lnTo>
                    <a:pt x="19396" y="23629"/>
                  </a:lnTo>
                  <a:lnTo>
                    <a:pt x="19093" y="23513"/>
                  </a:lnTo>
                  <a:lnTo>
                    <a:pt x="18825" y="23343"/>
                  </a:lnTo>
                  <a:lnTo>
                    <a:pt x="18575" y="23147"/>
                  </a:lnTo>
                  <a:lnTo>
                    <a:pt x="18244" y="22781"/>
                  </a:lnTo>
                  <a:lnTo>
                    <a:pt x="17851" y="22218"/>
                  </a:lnTo>
                  <a:lnTo>
                    <a:pt x="17307" y="21289"/>
                  </a:lnTo>
                  <a:lnTo>
                    <a:pt x="16708" y="20432"/>
                  </a:lnTo>
                  <a:lnTo>
                    <a:pt x="16351" y="20075"/>
                  </a:lnTo>
                  <a:lnTo>
                    <a:pt x="16083" y="19879"/>
                  </a:lnTo>
                  <a:lnTo>
                    <a:pt x="15940" y="19789"/>
                  </a:lnTo>
                  <a:lnTo>
                    <a:pt x="15637" y="19637"/>
                  </a:lnTo>
                  <a:lnTo>
                    <a:pt x="14985" y="19396"/>
                  </a:lnTo>
                  <a:lnTo>
                    <a:pt x="14297" y="19227"/>
                  </a:lnTo>
                  <a:lnTo>
                    <a:pt x="13592" y="19137"/>
                  </a:lnTo>
                  <a:lnTo>
                    <a:pt x="12895" y="19137"/>
                  </a:lnTo>
                  <a:lnTo>
                    <a:pt x="12208" y="19218"/>
                  </a:lnTo>
                  <a:lnTo>
                    <a:pt x="11556" y="19396"/>
                  </a:lnTo>
                  <a:lnTo>
                    <a:pt x="10966" y="19682"/>
                  </a:lnTo>
                  <a:lnTo>
                    <a:pt x="10707" y="19870"/>
                  </a:lnTo>
                  <a:lnTo>
                    <a:pt x="10457" y="20057"/>
                  </a:lnTo>
                  <a:lnTo>
                    <a:pt x="10056" y="20504"/>
                  </a:lnTo>
                  <a:lnTo>
                    <a:pt x="9761" y="21022"/>
                  </a:lnTo>
                  <a:lnTo>
                    <a:pt x="9555" y="21602"/>
                  </a:lnTo>
                  <a:lnTo>
                    <a:pt x="9413" y="22218"/>
                  </a:lnTo>
                  <a:lnTo>
                    <a:pt x="9332" y="22870"/>
                  </a:lnTo>
                  <a:lnTo>
                    <a:pt x="9261" y="23879"/>
                  </a:lnTo>
                  <a:lnTo>
                    <a:pt x="9189" y="25219"/>
                  </a:lnTo>
                  <a:lnTo>
                    <a:pt x="9073" y="26147"/>
                  </a:lnTo>
                  <a:lnTo>
                    <a:pt x="8930" y="26719"/>
                  </a:lnTo>
                  <a:lnTo>
                    <a:pt x="8725" y="27219"/>
                  </a:lnTo>
                  <a:lnTo>
                    <a:pt x="8430" y="27657"/>
                  </a:lnTo>
                  <a:lnTo>
                    <a:pt x="8019" y="28005"/>
                  </a:lnTo>
                  <a:lnTo>
                    <a:pt x="7502" y="28246"/>
                  </a:lnTo>
                  <a:lnTo>
                    <a:pt x="7180" y="28326"/>
                  </a:lnTo>
                  <a:lnTo>
                    <a:pt x="6894" y="28353"/>
                  </a:lnTo>
                  <a:lnTo>
                    <a:pt x="6305" y="28326"/>
                  </a:lnTo>
                  <a:lnTo>
                    <a:pt x="5403" y="28139"/>
                  </a:lnTo>
                  <a:lnTo>
                    <a:pt x="4162" y="27755"/>
                  </a:lnTo>
                  <a:lnTo>
                    <a:pt x="3242" y="27514"/>
                  </a:lnTo>
                  <a:lnTo>
                    <a:pt x="2644" y="27433"/>
                  </a:lnTo>
                  <a:lnTo>
                    <a:pt x="2358" y="27424"/>
                  </a:lnTo>
                  <a:lnTo>
                    <a:pt x="2152" y="27433"/>
                  </a:lnTo>
                  <a:lnTo>
                    <a:pt x="1786" y="27469"/>
                  </a:lnTo>
                  <a:lnTo>
                    <a:pt x="1456" y="27567"/>
                  </a:lnTo>
                  <a:lnTo>
                    <a:pt x="1161" y="27701"/>
                  </a:lnTo>
                  <a:lnTo>
                    <a:pt x="902" y="27880"/>
                  </a:lnTo>
                  <a:lnTo>
                    <a:pt x="670" y="28094"/>
                  </a:lnTo>
                  <a:lnTo>
                    <a:pt x="483" y="28344"/>
                  </a:lnTo>
                  <a:lnTo>
                    <a:pt x="322" y="28621"/>
                  </a:lnTo>
                  <a:lnTo>
                    <a:pt x="143" y="29085"/>
                  </a:lnTo>
                  <a:lnTo>
                    <a:pt x="9" y="29791"/>
                  </a:lnTo>
                  <a:lnTo>
                    <a:pt x="0" y="30550"/>
                  </a:lnTo>
                  <a:lnTo>
                    <a:pt x="108" y="31345"/>
                  </a:lnTo>
                  <a:lnTo>
                    <a:pt x="206" y="31746"/>
                  </a:lnTo>
                  <a:lnTo>
                    <a:pt x="286" y="32068"/>
                  </a:lnTo>
                  <a:lnTo>
                    <a:pt x="509" y="32773"/>
                  </a:lnTo>
                  <a:lnTo>
                    <a:pt x="956" y="33916"/>
                  </a:lnTo>
                  <a:lnTo>
                    <a:pt x="1760" y="35568"/>
                  </a:lnTo>
                  <a:lnTo>
                    <a:pt x="2492" y="36828"/>
                  </a:lnTo>
                  <a:lnTo>
                    <a:pt x="3028" y="37649"/>
                  </a:lnTo>
                  <a:lnTo>
                    <a:pt x="3608" y="38453"/>
                  </a:lnTo>
                  <a:lnTo>
                    <a:pt x="4224" y="39212"/>
                  </a:lnTo>
                  <a:lnTo>
                    <a:pt x="4867" y="39926"/>
                  </a:lnTo>
                  <a:lnTo>
                    <a:pt x="5537" y="40560"/>
                  </a:lnTo>
                  <a:lnTo>
                    <a:pt x="6233" y="41123"/>
                  </a:lnTo>
                  <a:lnTo>
                    <a:pt x="6948" y="41596"/>
                  </a:lnTo>
                  <a:lnTo>
                    <a:pt x="7680" y="41962"/>
                  </a:lnTo>
                  <a:lnTo>
                    <a:pt x="8421" y="42203"/>
                  </a:lnTo>
                  <a:lnTo>
                    <a:pt x="8796" y="42266"/>
                  </a:lnTo>
                  <a:lnTo>
                    <a:pt x="8993" y="42275"/>
                  </a:lnTo>
                  <a:lnTo>
                    <a:pt x="9359" y="42248"/>
                  </a:lnTo>
                  <a:lnTo>
                    <a:pt x="9707" y="42159"/>
                  </a:lnTo>
                  <a:lnTo>
                    <a:pt x="10038" y="42025"/>
                  </a:lnTo>
                  <a:lnTo>
                    <a:pt x="10493" y="41748"/>
                  </a:lnTo>
                  <a:lnTo>
                    <a:pt x="11065" y="41284"/>
                  </a:lnTo>
                  <a:lnTo>
                    <a:pt x="11627" y="40792"/>
                  </a:lnTo>
                  <a:lnTo>
                    <a:pt x="12199" y="40328"/>
                  </a:lnTo>
                  <a:lnTo>
                    <a:pt x="12654" y="40051"/>
                  </a:lnTo>
                  <a:lnTo>
                    <a:pt x="12976" y="39917"/>
                  </a:lnTo>
                  <a:lnTo>
                    <a:pt x="13306" y="39828"/>
                  </a:lnTo>
                  <a:lnTo>
                    <a:pt x="13672" y="39792"/>
                  </a:lnTo>
                  <a:lnTo>
                    <a:pt x="13860" y="39810"/>
                  </a:lnTo>
                  <a:lnTo>
                    <a:pt x="14110" y="39828"/>
                  </a:lnTo>
                  <a:lnTo>
                    <a:pt x="14565" y="39908"/>
                  </a:lnTo>
                  <a:lnTo>
                    <a:pt x="14967" y="40051"/>
                  </a:lnTo>
                  <a:lnTo>
                    <a:pt x="15333" y="40239"/>
                  </a:lnTo>
                  <a:lnTo>
                    <a:pt x="15655" y="40480"/>
                  </a:lnTo>
                  <a:lnTo>
                    <a:pt x="15949" y="40757"/>
                  </a:lnTo>
                  <a:lnTo>
                    <a:pt x="16342" y="41230"/>
                  </a:lnTo>
                  <a:lnTo>
                    <a:pt x="17048" y="42337"/>
                  </a:lnTo>
                  <a:lnTo>
                    <a:pt x="17780" y="43561"/>
                  </a:lnTo>
                  <a:lnTo>
                    <a:pt x="18369" y="44364"/>
                  </a:lnTo>
                  <a:lnTo>
                    <a:pt x="18709" y="44739"/>
                  </a:lnTo>
                  <a:lnTo>
                    <a:pt x="18932" y="44954"/>
                  </a:lnTo>
                  <a:lnTo>
                    <a:pt x="19396" y="45293"/>
                  </a:lnTo>
                  <a:lnTo>
                    <a:pt x="19861" y="45507"/>
                  </a:lnTo>
                  <a:lnTo>
                    <a:pt x="20325" y="45606"/>
                  </a:lnTo>
                  <a:lnTo>
                    <a:pt x="20789" y="45606"/>
                  </a:lnTo>
                  <a:lnTo>
                    <a:pt x="21236" y="45507"/>
                  </a:lnTo>
                  <a:lnTo>
                    <a:pt x="21673" y="45311"/>
                  </a:lnTo>
                  <a:lnTo>
                    <a:pt x="22084" y="45043"/>
                  </a:lnTo>
                  <a:lnTo>
                    <a:pt x="22477" y="44704"/>
                  </a:lnTo>
                  <a:lnTo>
                    <a:pt x="22825" y="44293"/>
                  </a:lnTo>
                  <a:lnTo>
                    <a:pt x="23138" y="43820"/>
                  </a:lnTo>
                  <a:lnTo>
                    <a:pt x="23406" y="43302"/>
                  </a:lnTo>
                  <a:lnTo>
                    <a:pt x="23629" y="42739"/>
                  </a:lnTo>
                  <a:lnTo>
                    <a:pt x="23790" y="42141"/>
                  </a:lnTo>
                  <a:lnTo>
                    <a:pt x="23888" y="41516"/>
                  </a:lnTo>
                  <a:lnTo>
                    <a:pt x="23915" y="40873"/>
                  </a:lnTo>
                  <a:lnTo>
                    <a:pt x="23897" y="40542"/>
                  </a:lnTo>
                  <a:lnTo>
                    <a:pt x="23870" y="39998"/>
                  </a:lnTo>
                  <a:lnTo>
                    <a:pt x="23861" y="38944"/>
                  </a:lnTo>
                  <a:lnTo>
                    <a:pt x="23933" y="37935"/>
                  </a:lnTo>
                  <a:lnTo>
                    <a:pt x="24102" y="36997"/>
                  </a:lnTo>
                  <a:lnTo>
                    <a:pt x="24370" y="36140"/>
                  </a:lnTo>
                  <a:lnTo>
                    <a:pt x="24754" y="35363"/>
                  </a:lnTo>
                  <a:lnTo>
                    <a:pt x="25120" y="34845"/>
                  </a:lnTo>
                  <a:lnTo>
                    <a:pt x="25406" y="34533"/>
                  </a:lnTo>
                  <a:lnTo>
                    <a:pt x="25728" y="34247"/>
                  </a:lnTo>
                  <a:lnTo>
                    <a:pt x="26085" y="33997"/>
                  </a:lnTo>
                  <a:lnTo>
                    <a:pt x="26281" y="33881"/>
                  </a:lnTo>
                  <a:lnTo>
                    <a:pt x="26763" y="33907"/>
                  </a:lnTo>
                  <a:lnTo>
                    <a:pt x="27567" y="34059"/>
                  </a:lnTo>
                  <a:lnTo>
                    <a:pt x="28228" y="34300"/>
                  </a:lnTo>
                  <a:lnTo>
                    <a:pt x="28800" y="34640"/>
                  </a:lnTo>
                  <a:lnTo>
                    <a:pt x="29585" y="35292"/>
                  </a:lnTo>
                  <a:lnTo>
                    <a:pt x="30755" y="36435"/>
                  </a:lnTo>
                  <a:lnTo>
                    <a:pt x="31532" y="37122"/>
                  </a:lnTo>
                  <a:lnTo>
                    <a:pt x="31961" y="37471"/>
                  </a:lnTo>
                  <a:lnTo>
                    <a:pt x="32889" y="38087"/>
                  </a:lnTo>
                  <a:lnTo>
                    <a:pt x="33622" y="38462"/>
                  </a:lnTo>
                  <a:lnTo>
                    <a:pt x="34122" y="38658"/>
                  </a:lnTo>
                  <a:lnTo>
                    <a:pt x="34622" y="38810"/>
                  </a:lnTo>
                  <a:lnTo>
                    <a:pt x="35122" y="38908"/>
                  </a:lnTo>
                  <a:lnTo>
                    <a:pt x="35622" y="38953"/>
                  </a:lnTo>
                  <a:lnTo>
                    <a:pt x="36113" y="38944"/>
                  </a:lnTo>
                  <a:lnTo>
                    <a:pt x="36586" y="38864"/>
                  </a:lnTo>
                  <a:lnTo>
                    <a:pt x="37042" y="38721"/>
                  </a:lnTo>
                  <a:lnTo>
                    <a:pt x="37488" y="38497"/>
                  </a:lnTo>
                  <a:lnTo>
                    <a:pt x="37899" y="38203"/>
                  </a:lnTo>
                  <a:lnTo>
                    <a:pt x="38283" y="37819"/>
                  </a:lnTo>
                  <a:lnTo>
                    <a:pt x="38640" y="37354"/>
                  </a:lnTo>
                  <a:lnTo>
                    <a:pt x="38801" y="37087"/>
                  </a:lnTo>
                  <a:lnTo>
                    <a:pt x="38971" y="36765"/>
                  </a:lnTo>
                  <a:lnTo>
                    <a:pt x="39230" y="36122"/>
                  </a:lnTo>
                  <a:lnTo>
                    <a:pt x="39426" y="35461"/>
                  </a:lnTo>
                  <a:lnTo>
                    <a:pt x="39551" y="34783"/>
                  </a:lnTo>
                  <a:lnTo>
                    <a:pt x="39623" y="34086"/>
                  </a:lnTo>
                  <a:lnTo>
                    <a:pt x="39640" y="33381"/>
                  </a:lnTo>
                  <a:lnTo>
                    <a:pt x="39587" y="32309"/>
                  </a:lnTo>
                  <a:lnTo>
                    <a:pt x="39382" y="30862"/>
                  </a:lnTo>
                  <a:lnTo>
                    <a:pt x="39096" y="29407"/>
                  </a:lnTo>
                  <a:lnTo>
                    <a:pt x="38596" y="27255"/>
                  </a:lnTo>
                  <a:lnTo>
                    <a:pt x="38310" y="25879"/>
                  </a:lnTo>
                  <a:lnTo>
                    <a:pt x="38256" y="25567"/>
                  </a:lnTo>
                  <a:lnTo>
                    <a:pt x="38185" y="24897"/>
                  </a:lnTo>
                  <a:lnTo>
                    <a:pt x="38167" y="24210"/>
                  </a:lnTo>
                  <a:lnTo>
                    <a:pt x="38203" y="23513"/>
                  </a:lnTo>
                  <a:lnTo>
                    <a:pt x="38310" y="22843"/>
                  </a:lnTo>
                  <a:lnTo>
                    <a:pt x="38489" y="22200"/>
                  </a:lnTo>
                  <a:lnTo>
                    <a:pt x="38756" y="21629"/>
                  </a:lnTo>
                  <a:lnTo>
                    <a:pt x="39114" y="21120"/>
                  </a:lnTo>
                  <a:lnTo>
                    <a:pt x="39337" y="20914"/>
                  </a:lnTo>
                  <a:lnTo>
                    <a:pt x="39560" y="20718"/>
                  </a:lnTo>
                  <a:lnTo>
                    <a:pt x="40024" y="20459"/>
                  </a:lnTo>
                  <a:lnTo>
                    <a:pt x="40507" y="20352"/>
                  </a:lnTo>
                  <a:lnTo>
                    <a:pt x="40998" y="20352"/>
                  </a:lnTo>
                  <a:lnTo>
                    <a:pt x="41498" y="20441"/>
                  </a:lnTo>
                  <a:lnTo>
                    <a:pt x="41998" y="20602"/>
                  </a:lnTo>
                  <a:lnTo>
                    <a:pt x="42757" y="20923"/>
                  </a:lnTo>
                  <a:lnTo>
                    <a:pt x="43739" y="21370"/>
                  </a:lnTo>
                  <a:lnTo>
                    <a:pt x="44445" y="21611"/>
                  </a:lnTo>
                  <a:lnTo>
                    <a:pt x="44900" y="21682"/>
                  </a:lnTo>
                  <a:lnTo>
                    <a:pt x="45338" y="21665"/>
                  </a:lnTo>
                  <a:lnTo>
                    <a:pt x="45740" y="21522"/>
                  </a:lnTo>
                  <a:lnTo>
                    <a:pt x="46124" y="21227"/>
                  </a:lnTo>
                  <a:lnTo>
                    <a:pt x="46472" y="20772"/>
                  </a:lnTo>
                  <a:lnTo>
                    <a:pt x="46642" y="20468"/>
                  </a:lnTo>
                  <a:lnTo>
                    <a:pt x="46704" y="20155"/>
                  </a:lnTo>
                  <a:lnTo>
                    <a:pt x="46784" y="19539"/>
                  </a:lnTo>
                  <a:lnTo>
                    <a:pt x="46811" y="18941"/>
                  </a:lnTo>
                  <a:lnTo>
                    <a:pt x="46776" y="18360"/>
                  </a:lnTo>
                  <a:lnTo>
                    <a:pt x="46686" y="17816"/>
                  </a:lnTo>
                  <a:lnTo>
                    <a:pt x="46534" y="17316"/>
                  </a:lnTo>
                  <a:lnTo>
                    <a:pt x="46338" y="16869"/>
                  </a:lnTo>
                  <a:lnTo>
                    <a:pt x="46088" y="16494"/>
                  </a:lnTo>
                  <a:lnTo>
                    <a:pt x="45945" y="16333"/>
                  </a:lnTo>
                  <a:lnTo>
                    <a:pt x="45552" y="15994"/>
                  </a:lnTo>
                  <a:lnTo>
                    <a:pt x="44900" y="15494"/>
                  </a:lnTo>
                  <a:lnTo>
                    <a:pt x="44481" y="15146"/>
                  </a:lnTo>
                  <a:lnTo>
                    <a:pt x="44132" y="14771"/>
                  </a:lnTo>
                  <a:lnTo>
                    <a:pt x="43873" y="14342"/>
                  </a:lnTo>
                  <a:lnTo>
                    <a:pt x="43784" y="13976"/>
                  </a:lnTo>
                  <a:lnTo>
                    <a:pt x="43766" y="13717"/>
                  </a:lnTo>
                  <a:lnTo>
                    <a:pt x="43802" y="13431"/>
                  </a:lnTo>
                  <a:lnTo>
                    <a:pt x="43882" y="13127"/>
                  </a:lnTo>
                  <a:lnTo>
                    <a:pt x="43954" y="12967"/>
                  </a:lnTo>
                  <a:lnTo>
                    <a:pt x="44034" y="12779"/>
                  </a:lnTo>
                  <a:lnTo>
                    <a:pt x="44230" y="12485"/>
                  </a:lnTo>
                  <a:lnTo>
                    <a:pt x="44445" y="12252"/>
                  </a:lnTo>
                  <a:lnTo>
                    <a:pt x="44677" y="12092"/>
                  </a:lnTo>
                  <a:lnTo>
                    <a:pt x="45061" y="11931"/>
                  </a:lnTo>
                  <a:lnTo>
                    <a:pt x="45624" y="11859"/>
                  </a:lnTo>
                  <a:lnTo>
                    <a:pt x="46231" y="11851"/>
                  </a:lnTo>
                  <a:lnTo>
                    <a:pt x="46847" y="11833"/>
                  </a:lnTo>
                  <a:lnTo>
                    <a:pt x="47302" y="11752"/>
                  </a:lnTo>
                  <a:lnTo>
                    <a:pt x="47606" y="11654"/>
                  </a:lnTo>
                  <a:lnTo>
                    <a:pt x="47892" y="11511"/>
                  </a:lnTo>
                  <a:lnTo>
                    <a:pt x="48178" y="11306"/>
                  </a:lnTo>
                  <a:lnTo>
                    <a:pt x="48311" y="11181"/>
                  </a:lnTo>
                  <a:lnTo>
                    <a:pt x="48472" y="11002"/>
                  </a:lnTo>
                  <a:lnTo>
                    <a:pt x="48740" y="10582"/>
                  </a:lnTo>
                  <a:lnTo>
                    <a:pt x="48937" y="10100"/>
                  </a:lnTo>
                  <a:lnTo>
                    <a:pt x="49079" y="9600"/>
                  </a:lnTo>
                  <a:lnTo>
                    <a:pt x="49160" y="9082"/>
                  </a:lnTo>
                  <a:lnTo>
                    <a:pt x="49169" y="8573"/>
                  </a:lnTo>
                  <a:lnTo>
                    <a:pt x="49124" y="8091"/>
                  </a:lnTo>
                  <a:lnTo>
                    <a:pt x="49017" y="7671"/>
                  </a:lnTo>
                  <a:lnTo>
                    <a:pt x="48937" y="7493"/>
                  </a:lnTo>
                  <a:lnTo>
                    <a:pt x="48847" y="7332"/>
                  </a:lnTo>
                  <a:lnTo>
                    <a:pt x="48579" y="7091"/>
                  </a:lnTo>
                  <a:lnTo>
                    <a:pt x="48061" y="6877"/>
                  </a:lnTo>
                  <a:lnTo>
                    <a:pt x="47517" y="6734"/>
                  </a:lnTo>
                  <a:lnTo>
                    <a:pt x="47195" y="6626"/>
                  </a:lnTo>
                  <a:lnTo>
                    <a:pt x="46945" y="6484"/>
                  </a:lnTo>
                  <a:lnTo>
                    <a:pt x="46811" y="6260"/>
                  </a:lnTo>
                  <a:lnTo>
                    <a:pt x="46811" y="6117"/>
                  </a:lnTo>
                  <a:lnTo>
                    <a:pt x="46820" y="5966"/>
                  </a:lnTo>
                  <a:lnTo>
                    <a:pt x="46874" y="5698"/>
                  </a:lnTo>
                  <a:lnTo>
                    <a:pt x="47026" y="5332"/>
                  </a:lnTo>
                  <a:lnTo>
                    <a:pt x="47338" y="4903"/>
                  </a:lnTo>
                  <a:lnTo>
                    <a:pt x="47731" y="4519"/>
                  </a:lnTo>
                  <a:lnTo>
                    <a:pt x="48151" y="4144"/>
                  </a:lnTo>
                  <a:lnTo>
                    <a:pt x="48562" y="3733"/>
                  </a:lnTo>
                  <a:lnTo>
                    <a:pt x="48901" y="3269"/>
                  </a:lnTo>
                  <a:lnTo>
                    <a:pt x="49088" y="2849"/>
                  </a:lnTo>
                  <a:lnTo>
                    <a:pt x="49169" y="2537"/>
                  </a:lnTo>
                  <a:lnTo>
                    <a:pt x="49196" y="2358"/>
                  </a:lnTo>
                  <a:lnTo>
                    <a:pt x="49213" y="2090"/>
                  </a:lnTo>
                  <a:lnTo>
                    <a:pt x="49204" y="1599"/>
                  </a:lnTo>
                  <a:lnTo>
                    <a:pt x="49124" y="1170"/>
                  </a:lnTo>
                  <a:lnTo>
                    <a:pt x="48990" y="813"/>
                  </a:lnTo>
                  <a:lnTo>
                    <a:pt x="48803" y="527"/>
                  </a:lnTo>
                  <a:lnTo>
                    <a:pt x="48570" y="295"/>
                  </a:lnTo>
                  <a:lnTo>
                    <a:pt x="48303" y="134"/>
                  </a:lnTo>
                  <a:lnTo>
                    <a:pt x="48017" y="36"/>
                  </a:lnTo>
                  <a:lnTo>
                    <a:pt x="47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 rot="1693114" flipH="1">
              <a:off x="525017" y="2446601"/>
              <a:ext cx="703521" cy="434853"/>
            </a:xfrm>
            <a:custGeom>
              <a:avLst/>
              <a:gdLst/>
              <a:ahLst/>
              <a:cxnLst/>
              <a:rect l="l" t="t" r="r" b="b"/>
              <a:pathLst>
                <a:path w="39472" h="24398" extrusionOk="0">
                  <a:moveTo>
                    <a:pt x="39444" y="1"/>
                  </a:moveTo>
                  <a:lnTo>
                    <a:pt x="39426" y="10"/>
                  </a:lnTo>
                  <a:lnTo>
                    <a:pt x="38310" y="1457"/>
                  </a:lnTo>
                  <a:lnTo>
                    <a:pt x="36078" y="4189"/>
                  </a:lnTo>
                  <a:lnTo>
                    <a:pt x="33810" y="6752"/>
                  </a:lnTo>
                  <a:lnTo>
                    <a:pt x="32059" y="8565"/>
                  </a:lnTo>
                  <a:lnTo>
                    <a:pt x="30863" y="9735"/>
                  </a:lnTo>
                  <a:lnTo>
                    <a:pt x="30255" y="10306"/>
                  </a:lnTo>
                  <a:lnTo>
                    <a:pt x="29032" y="11315"/>
                  </a:lnTo>
                  <a:lnTo>
                    <a:pt x="26585" y="13235"/>
                  </a:lnTo>
                  <a:lnTo>
                    <a:pt x="24120" y="15039"/>
                  </a:lnTo>
                  <a:lnTo>
                    <a:pt x="21638" y="16727"/>
                  </a:lnTo>
                  <a:lnTo>
                    <a:pt x="20397" y="17522"/>
                  </a:lnTo>
                  <a:lnTo>
                    <a:pt x="19138" y="18200"/>
                  </a:lnTo>
                  <a:lnTo>
                    <a:pt x="16610" y="19459"/>
                  </a:lnTo>
                  <a:lnTo>
                    <a:pt x="14056" y="20602"/>
                  </a:lnTo>
                  <a:lnTo>
                    <a:pt x="11502" y="21620"/>
                  </a:lnTo>
                  <a:lnTo>
                    <a:pt x="10208" y="22076"/>
                  </a:lnTo>
                  <a:lnTo>
                    <a:pt x="9591" y="22237"/>
                  </a:lnTo>
                  <a:lnTo>
                    <a:pt x="8314" y="22513"/>
                  </a:lnTo>
                  <a:lnTo>
                    <a:pt x="6368" y="22853"/>
                  </a:lnTo>
                  <a:lnTo>
                    <a:pt x="3760" y="23255"/>
                  </a:lnTo>
                  <a:lnTo>
                    <a:pt x="1867" y="23594"/>
                  </a:lnTo>
                  <a:lnTo>
                    <a:pt x="653" y="23862"/>
                  </a:lnTo>
                  <a:lnTo>
                    <a:pt x="72" y="24023"/>
                  </a:lnTo>
                  <a:lnTo>
                    <a:pt x="19" y="24040"/>
                  </a:lnTo>
                  <a:lnTo>
                    <a:pt x="1" y="24139"/>
                  </a:lnTo>
                  <a:lnTo>
                    <a:pt x="63" y="24255"/>
                  </a:lnTo>
                  <a:lnTo>
                    <a:pt x="170" y="24344"/>
                  </a:lnTo>
                  <a:lnTo>
                    <a:pt x="233" y="24353"/>
                  </a:lnTo>
                  <a:lnTo>
                    <a:pt x="965" y="24398"/>
                  </a:lnTo>
                  <a:lnTo>
                    <a:pt x="2412" y="24380"/>
                  </a:lnTo>
                  <a:lnTo>
                    <a:pt x="3858" y="24246"/>
                  </a:lnTo>
                  <a:lnTo>
                    <a:pt x="5278" y="24014"/>
                  </a:lnTo>
                  <a:lnTo>
                    <a:pt x="6698" y="23710"/>
                  </a:lnTo>
                  <a:lnTo>
                    <a:pt x="8091" y="23344"/>
                  </a:lnTo>
                  <a:lnTo>
                    <a:pt x="10154" y="22754"/>
                  </a:lnTo>
                  <a:lnTo>
                    <a:pt x="11502" y="22353"/>
                  </a:lnTo>
                  <a:lnTo>
                    <a:pt x="12833" y="21835"/>
                  </a:lnTo>
                  <a:lnTo>
                    <a:pt x="15476" y="20709"/>
                  </a:lnTo>
                  <a:lnTo>
                    <a:pt x="18102" y="19450"/>
                  </a:lnTo>
                  <a:lnTo>
                    <a:pt x="20709" y="18057"/>
                  </a:lnTo>
                  <a:lnTo>
                    <a:pt x="22004" y="17307"/>
                  </a:lnTo>
                  <a:lnTo>
                    <a:pt x="23254" y="16450"/>
                  </a:lnTo>
                  <a:lnTo>
                    <a:pt x="25737" y="14646"/>
                  </a:lnTo>
                  <a:lnTo>
                    <a:pt x="28201" y="12717"/>
                  </a:lnTo>
                  <a:lnTo>
                    <a:pt x="30639" y="10672"/>
                  </a:lnTo>
                  <a:lnTo>
                    <a:pt x="31854" y="9601"/>
                  </a:lnTo>
                  <a:lnTo>
                    <a:pt x="32872" y="8600"/>
                  </a:lnTo>
                  <a:lnTo>
                    <a:pt x="34435" y="7011"/>
                  </a:lnTo>
                  <a:lnTo>
                    <a:pt x="35462" y="5886"/>
                  </a:lnTo>
                  <a:lnTo>
                    <a:pt x="36462" y="4707"/>
                  </a:lnTo>
                  <a:lnTo>
                    <a:pt x="37417" y="3466"/>
                  </a:lnTo>
                  <a:lnTo>
                    <a:pt x="38301" y="2153"/>
                  </a:lnTo>
                  <a:lnTo>
                    <a:pt x="39105" y="769"/>
                  </a:lnTo>
                  <a:lnTo>
                    <a:pt x="39462" y="46"/>
                  </a:lnTo>
                  <a:lnTo>
                    <a:pt x="39471" y="19"/>
                  </a:lnTo>
                  <a:lnTo>
                    <a:pt x="39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 rot="1693114" flipH="1">
              <a:off x="614298" y="2620131"/>
              <a:ext cx="127668" cy="67657"/>
            </a:xfrm>
            <a:custGeom>
              <a:avLst/>
              <a:gdLst/>
              <a:ahLst/>
              <a:cxnLst/>
              <a:rect l="l" t="t" r="r" b="b"/>
              <a:pathLst>
                <a:path w="7163" h="3796" extrusionOk="0">
                  <a:moveTo>
                    <a:pt x="81" y="1"/>
                  </a:moveTo>
                  <a:lnTo>
                    <a:pt x="28" y="19"/>
                  </a:lnTo>
                  <a:lnTo>
                    <a:pt x="1" y="135"/>
                  </a:lnTo>
                  <a:lnTo>
                    <a:pt x="45" y="170"/>
                  </a:lnTo>
                  <a:lnTo>
                    <a:pt x="974" y="465"/>
                  </a:lnTo>
                  <a:lnTo>
                    <a:pt x="2314" y="965"/>
                  </a:lnTo>
                  <a:lnTo>
                    <a:pt x="3171" y="1331"/>
                  </a:lnTo>
                  <a:lnTo>
                    <a:pt x="4010" y="1742"/>
                  </a:lnTo>
                  <a:lnTo>
                    <a:pt x="4832" y="2215"/>
                  </a:lnTo>
                  <a:lnTo>
                    <a:pt x="5636" y="2760"/>
                  </a:lnTo>
                  <a:lnTo>
                    <a:pt x="6439" y="3394"/>
                  </a:lnTo>
                  <a:lnTo>
                    <a:pt x="6832" y="3751"/>
                  </a:lnTo>
                  <a:lnTo>
                    <a:pt x="6877" y="3778"/>
                  </a:lnTo>
                  <a:lnTo>
                    <a:pt x="6957" y="3796"/>
                  </a:lnTo>
                  <a:lnTo>
                    <a:pt x="7064" y="3742"/>
                  </a:lnTo>
                  <a:lnTo>
                    <a:pt x="7163" y="3564"/>
                  </a:lnTo>
                  <a:lnTo>
                    <a:pt x="7154" y="3349"/>
                  </a:lnTo>
                  <a:lnTo>
                    <a:pt x="7091" y="3269"/>
                  </a:lnTo>
                  <a:lnTo>
                    <a:pt x="6725" y="2912"/>
                  </a:lnTo>
                  <a:lnTo>
                    <a:pt x="5957" y="2251"/>
                  </a:lnTo>
                  <a:lnTo>
                    <a:pt x="5144" y="1653"/>
                  </a:lnTo>
                  <a:lnTo>
                    <a:pt x="4278" y="1126"/>
                  </a:lnTo>
                  <a:lnTo>
                    <a:pt x="3376" y="688"/>
                  </a:lnTo>
                  <a:lnTo>
                    <a:pt x="2457" y="349"/>
                  </a:lnTo>
                  <a:lnTo>
                    <a:pt x="1510" y="117"/>
                  </a:lnTo>
                  <a:lnTo>
                    <a:pt x="554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 rot="1693114" flipH="1">
              <a:off x="603648" y="2402325"/>
              <a:ext cx="72594" cy="15471"/>
            </a:xfrm>
            <a:custGeom>
              <a:avLst/>
              <a:gdLst/>
              <a:ahLst/>
              <a:cxnLst/>
              <a:rect l="l" t="t" r="r" b="b"/>
              <a:pathLst>
                <a:path w="4073" h="868" extrusionOk="0">
                  <a:moveTo>
                    <a:pt x="1375" y="1"/>
                  </a:moveTo>
                  <a:lnTo>
                    <a:pt x="715" y="19"/>
                  </a:lnTo>
                  <a:lnTo>
                    <a:pt x="465" y="72"/>
                  </a:lnTo>
                  <a:lnTo>
                    <a:pt x="241" y="179"/>
                  </a:lnTo>
                  <a:lnTo>
                    <a:pt x="72" y="340"/>
                  </a:lnTo>
                  <a:lnTo>
                    <a:pt x="9" y="447"/>
                  </a:lnTo>
                  <a:lnTo>
                    <a:pt x="0" y="483"/>
                  </a:lnTo>
                  <a:lnTo>
                    <a:pt x="0" y="563"/>
                  </a:lnTo>
                  <a:lnTo>
                    <a:pt x="27" y="581"/>
                  </a:lnTo>
                  <a:lnTo>
                    <a:pt x="54" y="599"/>
                  </a:lnTo>
                  <a:lnTo>
                    <a:pt x="81" y="608"/>
                  </a:lnTo>
                  <a:lnTo>
                    <a:pt x="107" y="617"/>
                  </a:lnTo>
                  <a:lnTo>
                    <a:pt x="134" y="581"/>
                  </a:lnTo>
                  <a:lnTo>
                    <a:pt x="152" y="555"/>
                  </a:lnTo>
                  <a:lnTo>
                    <a:pt x="170" y="528"/>
                  </a:lnTo>
                  <a:lnTo>
                    <a:pt x="170" y="510"/>
                  </a:lnTo>
                  <a:lnTo>
                    <a:pt x="161" y="510"/>
                  </a:lnTo>
                  <a:lnTo>
                    <a:pt x="616" y="501"/>
                  </a:lnTo>
                  <a:lnTo>
                    <a:pt x="1616" y="501"/>
                  </a:lnTo>
                  <a:lnTo>
                    <a:pt x="2090" y="537"/>
                  </a:lnTo>
                  <a:lnTo>
                    <a:pt x="2554" y="617"/>
                  </a:lnTo>
                  <a:lnTo>
                    <a:pt x="3242" y="796"/>
                  </a:lnTo>
                  <a:lnTo>
                    <a:pt x="3706" y="867"/>
                  </a:lnTo>
                  <a:lnTo>
                    <a:pt x="3947" y="867"/>
                  </a:lnTo>
                  <a:lnTo>
                    <a:pt x="4010" y="840"/>
                  </a:lnTo>
                  <a:lnTo>
                    <a:pt x="4072" y="671"/>
                  </a:lnTo>
                  <a:lnTo>
                    <a:pt x="4045" y="599"/>
                  </a:lnTo>
                  <a:lnTo>
                    <a:pt x="3938" y="501"/>
                  </a:lnTo>
                  <a:lnTo>
                    <a:pt x="3688" y="331"/>
                  </a:lnTo>
                  <a:lnTo>
                    <a:pt x="3269" y="162"/>
                  </a:lnTo>
                  <a:lnTo>
                    <a:pt x="2661" y="54"/>
                  </a:lnTo>
                  <a:lnTo>
                    <a:pt x="2036" y="28"/>
                  </a:lnTo>
                  <a:lnTo>
                    <a:pt x="1742" y="28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 rot="1693114" flipH="1">
              <a:off x="745753" y="2411964"/>
              <a:ext cx="16879" cy="119701"/>
            </a:xfrm>
            <a:custGeom>
              <a:avLst/>
              <a:gdLst/>
              <a:ahLst/>
              <a:cxnLst/>
              <a:rect l="l" t="t" r="r" b="b"/>
              <a:pathLst>
                <a:path w="947" h="6716" extrusionOk="0">
                  <a:moveTo>
                    <a:pt x="125" y="1"/>
                  </a:moveTo>
                  <a:lnTo>
                    <a:pt x="45" y="63"/>
                  </a:lnTo>
                  <a:lnTo>
                    <a:pt x="27" y="126"/>
                  </a:lnTo>
                  <a:lnTo>
                    <a:pt x="9" y="260"/>
                  </a:lnTo>
                  <a:lnTo>
                    <a:pt x="0" y="545"/>
                  </a:lnTo>
                  <a:lnTo>
                    <a:pt x="71" y="965"/>
                  </a:lnTo>
                  <a:lnTo>
                    <a:pt x="250" y="1537"/>
                  </a:lnTo>
                  <a:lnTo>
                    <a:pt x="429" y="2090"/>
                  </a:lnTo>
                  <a:lnTo>
                    <a:pt x="473" y="2349"/>
                  </a:lnTo>
                  <a:lnTo>
                    <a:pt x="536" y="2849"/>
                  </a:lnTo>
                  <a:lnTo>
                    <a:pt x="545" y="3876"/>
                  </a:lnTo>
                  <a:lnTo>
                    <a:pt x="464" y="4930"/>
                  </a:lnTo>
                  <a:lnTo>
                    <a:pt x="295" y="6002"/>
                  </a:lnTo>
                  <a:lnTo>
                    <a:pt x="197" y="6546"/>
                  </a:lnTo>
                  <a:lnTo>
                    <a:pt x="188" y="6618"/>
                  </a:lnTo>
                  <a:lnTo>
                    <a:pt x="259" y="6707"/>
                  </a:lnTo>
                  <a:lnTo>
                    <a:pt x="375" y="6716"/>
                  </a:lnTo>
                  <a:lnTo>
                    <a:pt x="482" y="6645"/>
                  </a:lnTo>
                  <a:lnTo>
                    <a:pt x="509" y="6573"/>
                  </a:lnTo>
                  <a:lnTo>
                    <a:pt x="625" y="6028"/>
                  </a:lnTo>
                  <a:lnTo>
                    <a:pt x="813" y="4939"/>
                  </a:lnTo>
                  <a:lnTo>
                    <a:pt x="929" y="3858"/>
                  </a:lnTo>
                  <a:lnTo>
                    <a:pt x="947" y="2805"/>
                  </a:lnTo>
                  <a:lnTo>
                    <a:pt x="911" y="2296"/>
                  </a:lnTo>
                  <a:lnTo>
                    <a:pt x="884" y="2010"/>
                  </a:lnTo>
                  <a:lnTo>
                    <a:pt x="795" y="1340"/>
                  </a:lnTo>
                  <a:lnTo>
                    <a:pt x="634" y="661"/>
                  </a:lnTo>
                  <a:lnTo>
                    <a:pt x="438" y="260"/>
                  </a:lnTo>
                  <a:lnTo>
                    <a:pt x="277" y="72"/>
                  </a:lnTo>
                  <a:lnTo>
                    <a:pt x="170" y="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 rot="1693114" flipH="1">
              <a:off x="935941" y="2728494"/>
              <a:ext cx="24685" cy="119380"/>
            </a:xfrm>
            <a:custGeom>
              <a:avLst/>
              <a:gdLst/>
              <a:ahLst/>
              <a:cxnLst/>
              <a:rect l="l" t="t" r="r" b="b"/>
              <a:pathLst>
                <a:path w="1385" h="6698" extrusionOk="0">
                  <a:moveTo>
                    <a:pt x="197" y="0"/>
                  </a:moveTo>
                  <a:lnTo>
                    <a:pt x="63" y="63"/>
                  </a:lnTo>
                  <a:lnTo>
                    <a:pt x="1" y="197"/>
                  </a:lnTo>
                  <a:lnTo>
                    <a:pt x="28" y="268"/>
                  </a:lnTo>
                  <a:lnTo>
                    <a:pt x="197" y="670"/>
                  </a:lnTo>
                  <a:lnTo>
                    <a:pt x="483" y="1456"/>
                  </a:lnTo>
                  <a:lnTo>
                    <a:pt x="688" y="2224"/>
                  </a:lnTo>
                  <a:lnTo>
                    <a:pt x="813" y="2983"/>
                  </a:lnTo>
                  <a:lnTo>
                    <a:pt x="858" y="3742"/>
                  </a:lnTo>
                  <a:lnTo>
                    <a:pt x="831" y="4510"/>
                  </a:lnTo>
                  <a:lnTo>
                    <a:pt x="724" y="5296"/>
                  </a:lnTo>
                  <a:lnTo>
                    <a:pt x="563" y="6108"/>
                  </a:lnTo>
                  <a:lnTo>
                    <a:pt x="447" y="6528"/>
                  </a:lnTo>
                  <a:lnTo>
                    <a:pt x="438" y="6573"/>
                  </a:lnTo>
                  <a:lnTo>
                    <a:pt x="474" y="6653"/>
                  </a:lnTo>
                  <a:lnTo>
                    <a:pt x="546" y="6698"/>
                  </a:lnTo>
                  <a:lnTo>
                    <a:pt x="626" y="6680"/>
                  </a:lnTo>
                  <a:lnTo>
                    <a:pt x="653" y="6644"/>
                  </a:lnTo>
                  <a:lnTo>
                    <a:pt x="849" y="6278"/>
                  </a:lnTo>
                  <a:lnTo>
                    <a:pt x="1144" y="5501"/>
                  </a:lnTo>
                  <a:lnTo>
                    <a:pt x="1322" y="4671"/>
                  </a:lnTo>
                  <a:lnTo>
                    <a:pt x="1385" y="3804"/>
                  </a:lnTo>
                  <a:lnTo>
                    <a:pt x="1340" y="2929"/>
                  </a:lnTo>
                  <a:lnTo>
                    <a:pt x="1197" y="2063"/>
                  </a:lnTo>
                  <a:lnTo>
                    <a:pt x="947" y="1233"/>
                  </a:lnTo>
                  <a:lnTo>
                    <a:pt x="608" y="456"/>
                  </a:lnTo>
                  <a:lnTo>
                    <a:pt x="394" y="98"/>
                  </a:lnTo>
                  <a:lnTo>
                    <a:pt x="340" y="2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 rot="1693114" flipH="1">
              <a:off x="801743" y="2874305"/>
              <a:ext cx="101415" cy="98064"/>
            </a:xfrm>
            <a:custGeom>
              <a:avLst/>
              <a:gdLst/>
              <a:ahLst/>
              <a:cxnLst/>
              <a:rect l="l" t="t" r="r" b="b"/>
              <a:pathLst>
                <a:path w="5690" h="5502" extrusionOk="0">
                  <a:moveTo>
                    <a:pt x="54" y="0"/>
                  </a:moveTo>
                  <a:lnTo>
                    <a:pt x="10" y="18"/>
                  </a:lnTo>
                  <a:lnTo>
                    <a:pt x="1" y="107"/>
                  </a:lnTo>
                  <a:lnTo>
                    <a:pt x="45" y="161"/>
                  </a:lnTo>
                  <a:lnTo>
                    <a:pt x="813" y="750"/>
                  </a:lnTo>
                  <a:lnTo>
                    <a:pt x="2260" y="1831"/>
                  </a:lnTo>
                  <a:lnTo>
                    <a:pt x="3278" y="2688"/>
                  </a:lnTo>
                  <a:lnTo>
                    <a:pt x="3912" y="3331"/>
                  </a:lnTo>
                  <a:lnTo>
                    <a:pt x="4501" y="4054"/>
                  </a:lnTo>
                  <a:lnTo>
                    <a:pt x="5055" y="4894"/>
                  </a:lnTo>
                  <a:lnTo>
                    <a:pt x="5314" y="5367"/>
                  </a:lnTo>
                  <a:lnTo>
                    <a:pt x="5368" y="5447"/>
                  </a:lnTo>
                  <a:lnTo>
                    <a:pt x="5510" y="5501"/>
                  </a:lnTo>
                  <a:lnTo>
                    <a:pt x="5627" y="5430"/>
                  </a:lnTo>
                  <a:lnTo>
                    <a:pt x="5689" y="5287"/>
                  </a:lnTo>
                  <a:lnTo>
                    <a:pt x="5662" y="5188"/>
                  </a:lnTo>
                  <a:lnTo>
                    <a:pt x="5582" y="4956"/>
                  </a:lnTo>
                  <a:lnTo>
                    <a:pt x="5385" y="4492"/>
                  </a:lnTo>
                  <a:lnTo>
                    <a:pt x="5019" y="3831"/>
                  </a:lnTo>
                  <a:lnTo>
                    <a:pt x="4421" y="3019"/>
                  </a:lnTo>
                  <a:lnTo>
                    <a:pt x="3724" y="2286"/>
                  </a:lnTo>
                  <a:lnTo>
                    <a:pt x="2948" y="1625"/>
                  </a:lnTo>
                  <a:lnTo>
                    <a:pt x="2135" y="1054"/>
                  </a:lnTo>
                  <a:lnTo>
                    <a:pt x="1304" y="563"/>
                  </a:lnTo>
                  <a:lnTo>
                    <a:pt x="483" y="170"/>
                  </a:lnTo>
                  <a:lnTo>
                    <a:pt x="90" y="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 rot="1693114" flipH="1">
              <a:off x="819577" y="2560768"/>
              <a:ext cx="36948" cy="153762"/>
            </a:xfrm>
            <a:custGeom>
              <a:avLst/>
              <a:gdLst/>
              <a:ahLst/>
              <a:cxnLst/>
              <a:rect l="l" t="t" r="r" b="b"/>
              <a:pathLst>
                <a:path w="2073" h="8627" extrusionOk="0">
                  <a:moveTo>
                    <a:pt x="1402" y="0"/>
                  </a:moveTo>
                  <a:lnTo>
                    <a:pt x="1260" y="81"/>
                  </a:lnTo>
                  <a:lnTo>
                    <a:pt x="1188" y="232"/>
                  </a:lnTo>
                  <a:lnTo>
                    <a:pt x="1215" y="322"/>
                  </a:lnTo>
                  <a:lnTo>
                    <a:pt x="1331" y="572"/>
                  </a:lnTo>
                  <a:lnTo>
                    <a:pt x="1501" y="1072"/>
                  </a:lnTo>
                  <a:lnTo>
                    <a:pt x="1626" y="1581"/>
                  </a:lnTo>
                  <a:lnTo>
                    <a:pt x="1697" y="2090"/>
                  </a:lnTo>
                  <a:lnTo>
                    <a:pt x="1715" y="2858"/>
                  </a:lnTo>
                  <a:lnTo>
                    <a:pt x="1599" y="3894"/>
                  </a:lnTo>
                  <a:lnTo>
                    <a:pt x="1349" y="4930"/>
                  </a:lnTo>
                  <a:lnTo>
                    <a:pt x="1010" y="5974"/>
                  </a:lnTo>
                  <a:lnTo>
                    <a:pt x="411" y="7546"/>
                  </a:lnTo>
                  <a:lnTo>
                    <a:pt x="0" y="8573"/>
                  </a:lnTo>
                  <a:lnTo>
                    <a:pt x="0" y="8600"/>
                  </a:lnTo>
                  <a:lnTo>
                    <a:pt x="36" y="8627"/>
                  </a:lnTo>
                  <a:lnTo>
                    <a:pt x="54" y="8609"/>
                  </a:lnTo>
                  <a:lnTo>
                    <a:pt x="349" y="8135"/>
                  </a:lnTo>
                  <a:lnTo>
                    <a:pt x="885" y="7126"/>
                  </a:lnTo>
                  <a:lnTo>
                    <a:pt x="1340" y="6055"/>
                  </a:lnTo>
                  <a:lnTo>
                    <a:pt x="1706" y="4939"/>
                  </a:lnTo>
                  <a:lnTo>
                    <a:pt x="1956" y="3822"/>
                  </a:lnTo>
                  <a:lnTo>
                    <a:pt x="2072" y="2706"/>
                  </a:lnTo>
                  <a:lnTo>
                    <a:pt x="2045" y="1893"/>
                  </a:lnTo>
                  <a:lnTo>
                    <a:pt x="1983" y="1358"/>
                  </a:lnTo>
                  <a:lnTo>
                    <a:pt x="1867" y="840"/>
                  </a:lnTo>
                  <a:lnTo>
                    <a:pt x="1706" y="340"/>
                  </a:lnTo>
                  <a:lnTo>
                    <a:pt x="1608" y="99"/>
                  </a:lnTo>
                  <a:lnTo>
                    <a:pt x="1554" y="2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3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25"/>
          <p:cNvGrpSpPr/>
          <p:nvPr/>
        </p:nvGrpSpPr>
        <p:grpSpPr>
          <a:xfrm rot="-834254" flipH="1">
            <a:off x="-570238" y="2789298"/>
            <a:ext cx="1212436" cy="1303556"/>
            <a:chOff x="-694197" y="2759314"/>
            <a:chExt cx="1212435" cy="1303554"/>
          </a:xfrm>
        </p:grpSpPr>
        <p:sp>
          <p:nvSpPr>
            <p:cNvPr id="1029" name="Google Shape;1029;p25"/>
            <p:cNvSpPr/>
            <p:nvPr/>
          </p:nvSpPr>
          <p:spPr>
            <a:xfrm>
              <a:off x="-694197" y="2759314"/>
              <a:ext cx="1212435" cy="1303554"/>
            </a:xfrm>
            <a:custGeom>
              <a:avLst/>
              <a:gdLst/>
              <a:ahLst/>
              <a:cxnLst/>
              <a:rect l="l" t="t" r="r" b="b"/>
              <a:pathLst>
                <a:path w="37177" h="39971" extrusionOk="0">
                  <a:moveTo>
                    <a:pt x="5850" y="0"/>
                  </a:moveTo>
                  <a:lnTo>
                    <a:pt x="5430" y="9"/>
                  </a:lnTo>
                  <a:lnTo>
                    <a:pt x="4993" y="63"/>
                  </a:lnTo>
                  <a:lnTo>
                    <a:pt x="4778" y="116"/>
                  </a:lnTo>
                  <a:lnTo>
                    <a:pt x="4475" y="206"/>
                  </a:lnTo>
                  <a:lnTo>
                    <a:pt x="3912" y="509"/>
                  </a:lnTo>
                  <a:lnTo>
                    <a:pt x="3421" y="929"/>
                  </a:lnTo>
                  <a:lnTo>
                    <a:pt x="3046" y="1438"/>
                  </a:lnTo>
                  <a:lnTo>
                    <a:pt x="2787" y="2009"/>
                  </a:lnTo>
                  <a:lnTo>
                    <a:pt x="2698" y="2456"/>
                  </a:lnTo>
                  <a:lnTo>
                    <a:pt x="2680" y="2768"/>
                  </a:lnTo>
                  <a:lnTo>
                    <a:pt x="2715" y="3072"/>
                  </a:lnTo>
                  <a:lnTo>
                    <a:pt x="2796" y="3376"/>
                  </a:lnTo>
                  <a:lnTo>
                    <a:pt x="2921" y="3670"/>
                  </a:lnTo>
                  <a:lnTo>
                    <a:pt x="3099" y="3956"/>
                  </a:lnTo>
                  <a:lnTo>
                    <a:pt x="3215" y="4090"/>
                  </a:lnTo>
                  <a:lnTo>
                    <a:pt x="3394" y="4287"/>
                  </a:lnTo>
                  <a:lnTo>
                    <a:pt x="3805" y="4599"/>
                  </a:lnTo>
                  <a:lnTo>
                    <a:pt x="4278" y="4858"/>
                  </a:lnTo>
                  <a:lnTo>
                    <a:pt x="4796" y="5063"/>
                  </a:lnTo>
                  <a:lnTo>
                    <a:pt x="5600" y="5331"/>
                  </a:lnTo>
                  <a:lnTo>
                    <a:pt x="6653" y="5671"/>
                  </a:lnTo>
                  <a:lnTo>
                    <a:pt x="7118" y="5876"/>
                  </a:lnTo>
                  <a:lnTo>
                    <a:pt x="7564" y="6117"/>
                  </a:lnTo>
                  <a:lnTo>
                    <a:pt x="8395" y="6653"/>
                  </a:lnTo>
                  <a:lnTo>
                    <a:pt x="9520" y="7555"/>
                  </a:lnTo>
                  <a:lnTo>
                    <a:pt x="10234" y="8216"/>
                  </a:lnTo>
                  <a:lnTo>
                    <a:pt x="10467" y="8823"/>
                  </a:lnTo>
                  <a:lnTo>
                    <a:pt x="11065" y="10037"/>
                  </a:lnTo>
                  <a:lnTo>
                    <a:pt x="11386" y="10627"/>
                  </a:lnTo>
                  <a:lnTo>
                    <a:pt x="11529" y="10895"/>
                  </a:lnTo>
                  <a:lnTo>
                    <a:pt x="11663" y="11172"/>
                  </a:lnTo>
                  <a:lnTo>
                    <a:pt x="11154" y="11207"/>
                  </a:lnTo>
                  <a:lnTo>
                    <a:pt x="10145" y="11198"/>
                  </a:lnTo>
                  <a:lnTo>
                    <a:pt x="9145" y="11073"/>
                  </a:lnTo>
                  <a:lnTo>
                    <a:pt x="8163" y="10832"/>
                  </a:lnTo>
                  <a:lnTo>
                    <a:pt x="7680" y="10663"/>
                  </a:lnTo>
                  <a:lnTo>
                    <a:pt x="7198" y="10466"/>
                  </a:lnTo>
                  <a:lnTo>
                    <a:pt x="6261" y="9993"/>
                  </a:lnTo>
                  <a:lnTo>
                    <a:pt x="5332" y="9511"/>
                  </a:lnTo>
                  <a:lnTo>
                    <a:pt x="4376" y="9091"/>
                  </a:lnTo>
                  <a:lnTo>
                    <a:pt x="3867" y="8939"/>
                  </a:lnTo>
                  <a:lnTo>
                    <a:pt x="3617" y="8885"/>
                  </a:lnTo>
                  <a:lnTo>
                    <a:pt x="2983" y="8841"/>
                  </a:lnTo>
                  <a:lnTo>
                    <a:pt x="2260" y="8885"/>
                  </a:lnTo>
                  <a:lnTo>
                    <a:pt x="1537" y="9028"/>
                  </a:lnTo>
                  <a:lnTo>
                    <a:pt x="1037" y="9216"/>
                  </a:lnTo>
                  <a:lnTo>
                    <a:pt x="733" y="9377"/>
                  </a:lnTo>
                  <a:lnTo>
                    <a:pt x="474" y="9555"/>
                  </a:lnTo>
                  <a:lnTo>
                    <a:pt x="260" y="9778"/>
                  </a:lnTo>
                  <a:lnTo>
                    <a:pt x="108" y="10029"/>
                  </a:lnTo>
                  <a:lnTo>
                    <a:pt x="19" y="10305"/>
                  </a:lnTo>
                  <a:lnTo>
                    <a:pt x="1" y="10618"/>
                  </a:lnTo>
                  <a:lnTo>
                    <a:pt x="72" y="10975"/>
                  </a:lnTo>
                  <a:lnTo>
                    <a:pt x="144" y="11163"/>
                  </a:lnTo>
                  <a:lnTo>
                    <a:pt x="224" y="11323"/>
                  </a:lnTo>
                  <a:lnTo>
                    <a:pt x="420" y="11636"/>
                  </a:lnTo>
                  <a:lnTo>
                    <a:pt x="804" y="12073"/>
                  </a:lnTo>
                  <a:lnTo>
                    <a:pt x="1412" y="12609"/>
                  </a:lnTo>
                  <a:lnTo>
                    <a:pt x="2046" y="13065"/>
                  </a:lnTo>
                  <a:lnTo>
                    <a:pt x="2340" y="13261"/>
                  </a:lnTo>
                  <a:lnTo>
                    <a:pt x="2689" y="13493"/>
                  </a:lnTo>
                  <a:lnTo>
                    <a:pt x="3439" y="13895"/>
                  </a:lnTo>
                  <a:lnTo>
                    <a:pt x="4216" y="14208"/>
                  </a:lnTo>
                  <a:lnTo>
                    <a:pt x="5037" y="14404"/>
                  </a:lnTo>
                  <a:lnTo>
                    <a:pt x="5457" y="14449"/>
                  </a:lnTo>
                  <a:lnTo>
                    <a:pt x="5903" y="14467"/>
                  </a:lnTo>
                  <a:lnTo>
                    <a:pt x="6787" y="14368"/>
                  </a:lnTo>
                  <a:lnTo>
                    <a:pt x="7636" y="14145"/>
                  </a:lnTo>
                  <a:lnTo>
                    <a:pt x="8475" y="13824"/>
                  </a:lnTo>
                  <a:lnTo>
                    <a:pt x="9716" y="13243"/>
                  </a:lnTo>
                  <a:lnTo>
                    <a:pt x="10958" y="12654"/>
                  </a:lnTo>
                  <a:lnTo>
                    <a:pt x="11779" y="12324"/>
                  </a:lnTo>
                  <a:lnTo>
                    <a:pt x="12199" y="12190"/>
                  </a:lnTo>
                  <a:lnTo>
                    <a:pt x="12833" y="13342"/>
                  </a:lnTo>
                  <a:lnTo>
                    <a:pt x="14164" y="15592"/>
                  </a:lnTo>
                  <a:lnTo>
                    <a:pt x="14869" y="16699"/>
                  </a:lnTo>
                  <a:lnTo>
                    <a:pt x="14476" y="16887"/>
                  </a:lnTo>
                  <a:lnTo>
                    <a:pt x="13699" y="17289"/>
                  </a:lnTo>
                  <a:lnTo>
                    <a:pt x="13297" y="17449"/>
                  </a:lnTo>
                  <a:lnTo>
                    <a:pt x="12806" y="17610"/>
                  </a:lnTo>
                  <a:lnTo>
                    <a:pt x="11806" y="17815"/>
                  </a:lnTo>
                  <a:lnTo>
                    <a:pt x="11297" y="17860"/>
                  </a:lnTo>
                  <a:lnTo>
                    <a:pt x="11047" y="17878"/>
                  </a:lnTo>
                  <a:lnTo>
                    <a:pt x="10556" y="17860"/>
                  </a:lnTo>
                  <a:lnTo>
                    <a:pt x="9841" y="17771"/>
                  </a:lnTo>
                  <a:lnTo>
                    <a:pt x="8904" y="17574"/>
                  </a:lnTo>
                  <a:lnTo>
                    <a:pt x="7948" y="17378"/>
                  </a:lnTo>
                  <a:lnTo>
                    <a:pt x="7466" y="17315"/>
                  </a:lnTo>
                  <a:lnTo>
                    <a:pt x="7279" y="17297"/>
                  </a:lnTo>
                  <a:lnTo>
                    <a:pt x="6921" y="17306"/>
                  </a:lnTo>
                  <a:lnTo>
                    <a:pt x="6591" y="17369"/>
                  </a:lnTo>
                  <a:lnTo>
                    <a:pt x="6287" y="17458"/>
                  </a:lnTo>
                  <a:lnTo>
                    <a:pt x="6002" y="17601"/>
                  </a:lnTo>
                  <a:lnTo>
                    <a:pt x="5752" y="17762"/>
                  </a:lnTo>
                  <a:lnTo>
                    <a:pt x="5528" y="17967"/>
                  </a:lnTo>
                  <a:lnTo>
                    <a:pt x="5341" y="18190"/>
                  </a:lnTo>
                  <a:lnTo>
                    <a:pt x="5198" y="18441"/>
                  </a:lnTo>
                  <a:lnTo>
                    <a:pt x="5082" y="18717"/>
                  </a:lnTo>
                  <a:lnTo>
                    <a:pt x="5019" y="19003"/>
                  </a:lnTo>
                  <a:lnTo>
                    <a:pt x="4993" y="19307"/>
                  </a:lnTo>
                  <a:lnTo>
                    <a:pt x="5010" y="19619"/>
                  </a:lnTo>
                  <a:lnTo>
                    <a:pt x="5082" y="19941"/>
                  </a:lnTo>
                  <a:lnTo>
                    <a:pt x="5198" y="20262"/>
                  </a:lnTo>
                  <a:lnTo>
                    <a:pt x="5368" y="20575"/>
                  </a:lnTo>
                  <a:lnTo>
                    <a:pt x="5475" y="20736"/>
                  </a:lnTo>
                  <a:lnTo>
                    <a:pt x="5600" y="20905"/>
                  </a:lnTo>
                  <a:lnTo>
                    <a:pt x="5886" y="21218"/>
                  </a:lnTo>
                  <a:lnTo>
                    <a:pt x="6198" y="21486"/>
                  </a:lnTo>
                  <a:lnTo>
                    <a:pt x="6537" y="21727"/>
                  </a:lnTo>
                  <a:lnTo>
                    <a:pt x="7082" y="22021"/>
                  </a:lnTo>
                  <a:lnTo>
                    <a:pt x="7886" y="22307"/>
                  </a:lnTo>
                  <a:lnTo>
                    <a:pt x="8734" y="22468"/>
                  </a:lnTo>
                  <a:lnTo>
                    <a:pt x="9591" y="22513"/>
                  </a:lnTo>
                  <a:lnTo>
                    <a:pt x="10449" y="22459"/>
                  </a:lnTo>
                  <a:lnTo>
                    <a:pt x="11261" y="22307"/>
                  </a:lnTo>
                  <a:lnTo>
                    <a:pt x="11636" y="22191"/>
                  </a:lnTo>
                  <a:lnTo>
                    <a:pt x="12003" y="22057"/>
                  </a:lnTo>
                  <a:lnTo>
                    <a:pt x="12699" y="21727"/>
                  </a:lnTo>
                  <a:lnTo>
                    <a:pt x="13342" y="21307"/>
                  </a:lnTo>
                  <a:lnTo>
                    <a:pt x="13922" y="20816"/>
                  </a:lnTo>
                  <a:lnTo>
                    <a:pt x="14440" y="20253"/>
                  </a:lnTo>
                  <a:lnTo>
                    <a:pt x="14887" y="19637"/>
                  </a:lnTo>
                  <a:lnTo>
                    <a:pt x="15262" y="18976"/>
                  </a:lnTo>
                  <a:lnTo>
                    <a:pt x="15548" y="18262"/>
                  </a:lnTo>
                  <a:lnTo>
                    <a:pt x="15655" y="17896"/>
                  </a:lnTo>
                  <a:lnTo>
                    <a:pt x="16235" y="18744"/>
                  </a:lnTo>
                  <a:lnTo>
                    <a:pt x="17432" y="20396"/>
                  </a:lnTo>
                  <a:lnTo>
                    <a:pt x="18691" y="22012"/>
                  </a:lnTo>
                  <a:lnTo>
                    <a:pt x="19995" y="23593"/>
                  </a:lnTo>
                  <a:lnTo>
                    <a:pt x="20665" y="24361"/>
                  </a:lnTo>
                  <a:lnTo>
                    <a:pt x="20665" y="24361"/>
                  </a:lnTo>
                  <a:lnTo>
                    <a:pt x="19432" y="24281"/>
                  </a:lnTo>
                  <a:lnTo>
                    <a:pt x="18245" y="24209"/>
                  </a:lnTo>
                  <a:lnTo>
                    <a:pt x="16092" y="23986"/>
                  </a:lnTo>
                  <a:lnTo>
                    <a:pt x="13940" y="23816"/>
                  </a:lnTo>
                  <a:lnTo>
                    <a:pt x="13672" y="23807"/>
                  </a:lnTo>
                  <a:lnTo>
                    <a:pt x="13074" y="23825"/>
                  </a:lnTo>
                  <a:lnTo>
                    <a:pt x="12467" y="23915"/>
                  </a:lnTo>
                  <a:lnTo>
                    <a:pt x="11878" y="24084"/>
                  </a:lnTo>
                  <a:lnTo>
                    <a:pt x="11351" y="24334"/>
                  </a:lnTo>
                  <a:lnTo>
                    <a:pt x="11029" y="24602"/>
                  </a:lnTo>
                  <a:lnTo>
                    <a:pt x="10860" y="24808"/>
                  </a:lnTo>
                  <a:lnTo>
                    <a:pt x="10726" y="25040"/>
                  </a:lnTo>
                  <a:lnTo>
                    <a:pt x="10636" y="25299"/>
                  </a:lnTo>
                  <a:lnTo>
                    <a:pt x="10609" y="25602"/>
                  </a:lnTo>
                  <a:lnTo>
                    <a:pt x="10627" y="25933"/>
                  </a:lnTo>
                  <a:lnTo>
                    <a:pt x="10663" y="26111"/>
                  </a:lnTo>
                  <a:lnTo>
                    <a:pt x="10717" y="26317"/>
                  </a:lnTo>
                  <a:lnTo>
                    <a:pt x="10877" y="26674"/>
                  </a:lnTo>
                  <a:lnTo>
                    <a:pt x="11083" y="26986"/>
                  </a:lnTo>
                  <a:lnTo>
                    <a:pt x="11333" y="27254"/>
                  </a:lnTo>
                  <a:lnTo>
                    <a:pt x="11627" y="27487"/>
                  </a:lnTo>
                  <a:lnTo>
                    <a:pt x="11958" y="27674"/>
                  </a:lnTo>
                  <a:lnTo>
                    <a:pt x="12512" y="27888"/>
                  </a:lnTo>
                  <a:lnTo>
                    <a:pt x="13306" y="28058"/>
                  </a:lnTo>
                  <a:lnTo>
                    <a:pt x="14137" y="28130"/>
                  </a:lnTo>
                  <a:lnTo>
                    <a:pt x="14958" y="28103"/>
                  </a:lnTo>
                  <a:lnTo>
                    <a:pt x="15708" y="28013"/>
                  </a:lnTo>
                  <a:lnTo>
                    <a:pt x="16048" y="27960"/>
                  </a:lnTo>
                  <a:lnTo>
                    <a:pt x="16423" y="27879"/>
                  </a:lnTo>
                  <a:lnTo>
                    <a:pt x="17155" y="27665"/>
                  </a:lnTo>
                  <a:lnTo>
                    <a:pt x="17861" y="27379"/>
                  </a:lnTo>
                  <a:lnTo>
                    <a:pt x="18539" y="27040"/>
                  </a:lnTo>
                  <a:lnTo>
                    <a:pt x="18870" y="26844"/>
                  </a:lnTo>
                  <a:lnTo>
                    <a:pt x="19575" y="26379"/>
                  </a:lnTo>
                  <a:lnTo>
                    <a:pt x="20281" y="25924"/>
                  </a:lnTo>
                  <a:lnTo>
                    <a:pt x="20602" y="25745"/>
                  </a:lnTo>
                  <a:lnTo>
                    <a:pt x="21263" y="25504"/>
                  </a:lnTo>
                  <a:lnTo>
                    <a:pt x="21593" y="25397"/>
                  </a:lnTo>
                  <a:lnTo>
                    <a:pt x="22308" y="26165"/>
                  </a:lnTo>
                  <a:lnTo>
                    <a:pt x="23772" y="27656"/>
                  </a:lnTo>
                  <a:lnTo>
                    <a:pt x="25281" y="29094"/>
                  </a:lnTo>
                  <a:lnTo>
                    <a:pt x="26844" y="30487"/>
                  </a:lnTo>
                  <a:lnTo>
                    <a:pt x="27639" y="31166"/>
                  </a:lnTo>
                  <a:lnTo>
                    <a:pt x="26942" y="30934"/>
                  </a:lnTo>
                  <a:lnTo>
                    <a:pt x="25514" y="30612"/>
                  </a:lnTo>
                  <a:lnTo>
                    <a:pt x="24058" y="30433"/>
                  </a:lnTo>
                  <a:lnTo>
                    <a:pt x="22593" y="30416"/>
                  </a:lnTo>
                  <a:lnTo>
                    <a:pt x="21852" y="30478"/>
                  </a:lnTo>
                  <a:lnTo>
                    <a:pt x="21200" y="30550"/>
                  </a:lnTo>
                  <a:lnTo>
                    <a:pt x="20022" y="30782"/>
                  </a:lnTo>
                  <a:lnTo>
                    <a:pt x="19227" y="31023"/>
                  </a:lnTo>
                  <a:lnTo>
                    <a:pt x="18495" y="31362"/>
                  </a:lnTo>
                  <a:lnTo>
                    <a:pt x="18030" y="31693"/>
                  </a:lnTo>
                  <a:lnTo>
                    <a:pt x="17762" y="31943"/>
                  </a:lnTo>
                  <a:lnTo>
                    <a:pt x="17557" y="32228"/>
                  </a:lnTo>
                  <a:lnTo>
                    <a:pt x="17405" y="32550"/>
                  </a:lnTo>
                  <a:lnTo>
                    <a:pt x="17325" y="32907"/>
                  </a:lnTo>
                  <a:lnTo>
                    <a:pt x="17325" y="33300"/>
                  </a:lnTo>
                  <a:lnTo>
                    <a:pt x="17352" y="33514"/>
                  </a:lnTo>
                  <a:lnTo>
                    <a:pt x="17396" y="33720"/>
                  </a:lnTo>
                  <a:lnTo>
                    <a:pt x="17539" y="34068"/>
                  </a:lnTo>
                  <a:lnTo>
                    <a:pt x="17745" y="34354"/>
                  </a:lnTo>
                  <a:lnTo>
                    <a:pt x="18012" y="34586"/>
                  </a:lnTo>
                  <a:lnTo>
                    <a:pt x="18325" y="34764"/>
                  </a:lnTo>
                  <a:lnTo>
                    <a:pt x="18673" y="34898"/>
                  </a:lnTo>
                  <a:lnTo>
                    <a:pt x="19245" y="35014"/>
                  </a:lnTo>
                  <a:lnTo>
                    <a:pt x="20084" y="35041"/>
                  </a:lnTo>
                  <a:lnTo>
                    <a:pt x="20941" y="34943"/>
                  </a:lnTo>
                  <a:lnTo>
                    <a:pt x="21745" y="34773"/>
                  </a:lnTo>
                  <a:lnTo>
                    <a:pt x="22442" y="34550"/>
                  </a:lnTo>
                  <a:lnTo>
                    <a:pt x="22710" y="34425"/>
                  </a:lnTo>
                  <a:lnTo>
                    <a:pt x="23201" y="34184"/>
                  </a:lnTo>
                  <a:lnTo>
                    <a:pt x="24138" y="33612"/>
                  </a:lnTo>
                  <a:lnTo>
                    <a:pt x="25067" y="33059"/>
                  </a:lnTo>
                  <a:lnTo>
                    <a:pt x="25817" y="32737"/>
                  </a:lnTo>
                  <a:lnTo>
                    <a:pt x="26344" y="32594"/>
                  </a:lnTo>
                  <a:lnTo>
                    <a:pt x="26621" y="32559"/>
                  </a:lnTo>
                  <a:lnTo>
                    <a:pt x="26907" y="32532"/>
                  </a:lnTo>
                  <a:lnTo>
                    <a:pt x="27442" y="32532"/>
                  </a:lnTo>
                  <a:lnTo>
                    <a:pt x="27960" y="32594"/>
                  </a:lnTo>
                  <a:lnTo>
                    <a:pt x="28452" y="32711"/>
                  </a:lnTo>
                  <a:lnTo>
                    <a:pt x="29166" y="32978"/>
                  </a:lnTo>
                  <a:lnTo>
                    <a:pt x="30095" y="33470"/>
                  </a:lnTo>
                  <a:lnTo>
                    <a:pt x="30550" y="33755"/>
                  </a:lnTo>
                  <a:lnTo>
                    <a:pt x="30577" y="33764"/>
                  </a:lnTo>
                  <a:lnTo>
                    <a:pt x="30613" y="33720"/>
                  </a:lnTo>
                  <a:lnTo>
                    <a:pt x="30604" y="33693"/>
                  </a:lnTo>
                  <a:lnTo>
                    <a:pt x="30461" y="33496"/>
                  </a:lnTo>
                  <a:lnTo>
                    <a:pt x="30354" y="33309"/>
                  </a:lnTo>
                  <a:lnTo>
                    <a:pt x="31023" y="33809"/>
                  </a:lnTo>
                  <a:lnTo>
                    <a:pt x="32399" y="34773"/>
                  </a:lnTo>
                  <a:lnTo>
                    <a:pt x="33095" y="35238"/>
                  </a:lnTo>
                  <a:lnTo>
                    <a:pt x="33408" y="35452"/>
                  </a:lnTo>
                  <a:lnTo>
                    <a:pt x="33729" y="35666"/>
                  </a:lnTo>
                  <a:lnTo>
                    <a:pt x="33729" y="35666"/>
                  </a:lnTo>
                  <a:lnTo>
                    <a:pt x="33184" y="35523"/>
                  </a:lnTo>
                  <a:lnTo>
                    <a:pt x="32059" y="35345"/>
                  </a:lnTo>
                  <a:lnTo>
                    <a:pt x="30916" y="35282"/>
                  </a:lnTo>
                  <a:lnTo>
                    <a:pt x="29809" y="35327"/>
                  </a:lnTo>
                  <a:lnTo>
                    <a:pt x="29282" y="35381"/>
                  </a:lnTo>
                  <a:lnTo>
                    <a:pt x="28693" y="35461"/>
                  </a:lnTo>
                  <a:lnTo>
                    <a:pt x="27657" y="35675"/>
                  </a:lnTo>
                  <a:lnTo>
                    <a:pt x="26969" y="35890"/>
                  </a:lnTo>
                  <a:lnTo>
                    <a:pt x="26335" y="36184"/>
                  </a:lnTo>
                  <a:lnTo>
                    <a:pt x="25933" y="36470"/>
                  </a:lnTo>
                  <a:lnTo>
                    <a:pt x="25710" y="36693"/>
                  </a:lnTo>
                  <a:lnTo>
                    <a:pt x="25523" y="36943"/>
                  </a:lnTo>
                  <a:lnTo>
                    <a:pt x="25389" y="37220"/>
                  </a:lnTo>
                  <a:lnTo>
                    <a:pt x="25317" y="37533"/>
                  </a:lnTo>
                  <a:lnTo>
                    <a:pt x="25299" y="37881"/>
                  </a:lnTo>
                  <a:lnTo>
                    <a:pt x="25326" y="38069"/>
                  </a:lnTo>
                  <a:lnTo>
                    <a:pt x="25380" y="38381"/>
                  </a:lnTo>
                  <a:lnTo>
                    <a:pt x="25621" y="38917"/>
                  </a:lnTo>
                  <a:lnTo>
                    <a:pt x="25969" y="39337"/>
                  </a:lnTo>
                  <a:lnTo>
                    <a:pt x="26407" y="39640"/>
                  </a:lnTo>
                  <a:lnTo>
                    <a:pt x="26916" y="39855"/>
                  </a:lnTo>
                  <a:lnTo>
                    <a:pt x="27469" y="39962"/>
                  </a:lnTo>
                  <a:lnTo>
                    <a:pt x="28041" y="39971"/>
                  </a:lnTo>
                  <a:lnTo>
                    <a:pt x="28621" y="39881"/>
                  </a:lnTo>
                  <a:lnTo>
                    <a:pt x="28889" y="39801"/>
                  </a:lnTo>
                  <a:lnTo>
                    <a:pt x="29264" y="39667"/>
                  </a:lnTo>
                  <a:lnTo>
                    <a:pt x="29961" y="39310"/>
                  </a:lnTo>
                  <a:lnTo>
                    <a:pt x="30604" y="38863"/>
                  </a:lnTo>
                  <a:lnTo>
                    <a:pt x="31220" y="38363"/>
                  </a:lnTo>
                  <a:lnTo>
                    <a:pt x="32113" y="37586"/>
                  </a:lnTo>
                  <a:lnTo>
                    <a:pt x="33042" y="36881"/>
                  </a:lnTo>
                  <a:lnTo>
                    <a:pt x="33711" y="36488"/>
                  </a:lnTo>
                  <a:lnTo>
                    <a:pt x="34060" y="36336"/>
                  </a:lnTo>
                  <a:lnTo>
                    <a:pt x="34685" y="36515"/>
                  </a:lnTo>
                  <a:lnTo>
                    <a:pt x="35319" y="36693"/>
                  </a:lnTo>
                  <a:lnTo>
                    <a:pt x="35774" y="36952"/>
                  </a:lnTo>
                  <a:lnTo>
                    <a:pt x="36694" y="37381"/>
                  </a:lnTo>
                  <a:lnTo>
                    <a:pt x="37167" y="37533"/>
                  </a:lnTo>
                  <a:lnTo>
                    <a:pt x="37176" y="37533"/>
                  </a:lnTo>
                  <a:lnTo>
                    <a:pt x="37176" y="37515"/>
                  </a:lnTo>
                  <a:lnTo>
                    <a:pt x="36828" y="37211"/>
                  </a:lnTo>
                  <a:lnTo>
                    <a:pt x="36444" y="36925"/>
                  </a:lnTo>
                  <a:lnTo>
                    <a:pt x="36596" y="36854"/>
                  </a:lnTo>
                  <a:lnTo>
                    <a:pt x="36810" y="36613"/>
                  </a:lnTo>
                  <a:lnTo>
                    <a:pt x="36890" y="36381"/>
                  </a:lnTo>
                  <a:lnTo>
                    <a:pt x="36890" y="36229"/>
                  </a:lnTo>
                  <a:lnTo>
                    <a:pt x="36846" y="36077"/>
                  </a:lnTo>
                  <a:lnTo>
                    <a:pt x="36747" y="35943"/>
                  </a:lnTo>
                  <a:lnTo>
                    <a:pt x="36676" y="35881"/>
                  </a:lnTo>
                  <a:lnTo>
                    <a:pt x="35783" y="35238"/>
                  </a:lnTo>
                  <a:lnTo>
                    <a:pt x="34890" y="34604"/>
                  </a:lnTo>
                  <a:lnTo>
                    <a:pt x="34881" y="34345"/>
                  </a:lnTo>
                  <a:lnTo>
                    <a:pt x="34944" y="33854"/>
                  </a:lnTo>
                  <a:lnTo>
                    <a:pt x="35087" y="33380"/>
                  </a:lnTo>
                  <a:lnTo>
                    <a:pt x="35283" y="32907"/>
                  </a:lnTo>
                  <a:lnTo>
                    <a:pt x="35399" y="32675"/>
                  </a:lnTo>
                  <a:lnTo>
                    <a:pt x="35819" y="31943"/>
                  </a:lnTo>
                  <a:lnTo>
                    <a:pt x="36480" y="30844"/>
                  </a:lnTo>
                  <a:lnTo>
                    <a:pt x="36739" y="30264"/>
                  </a:lnTo>
                  <a:lnTo>
                    <a:pt x="36864" y="29862"/>
                  </a:lnTo>
                  <a:lnTo>
                    <a:pt x="36908" y="29648"/>
                  </a:lnTo>
                  <a:lnTo>
                    <a:pt x="36953" y="29380"/>
                  </a:lnTo>
                  <a:lnTo>
                    <a:pt x="36953" y="28844"/>
                  </a:lnTo>
                  <a:lnTo>
                    <a:pt x="36855" y="28317"/>
                  </a:lnTo>
                  <a:lnTo>
                    <a:pt x="36676" y="27835"/>
                  </a:lnTo>
                  <a:lnTo>
                    <a:pt x="36399" y="27415"/>
                  </a:lnTo>
                  <a:lnTo>
                    <a:pt x="36033" y="27085"/>
                  </a:lnTo>
                  <a:lnTo>
                    <a:pt x="35587" y="26870"/>
                  </a:lnTo>
                  <a:lnTo>
                    <a:pt x="35042" y="26808"/>
                  </a:lnTo>
                  <a:lnTo>
                    <a:pt x="34738" y="26844"/>
                  </a:lnTo>
                  <a:lnTo>
                    <a:pt x="34426" y="26906"/>
                  </a:lnTo>
                  <a:lnTo>
                    <a:pt x="33872" y="27147"/>
                  </a:lnTo>
                  <a:lnTo>
                    <a:pt x="33390" y="27495"/>
                  </a:lnTo>
                  <a:lnTo>
                    <a:pt x="32997" y="27942"/>
                  </a:lnTo>
                  <a:lnTo>
                    <a:pt x="32675" y="28460"/>
                  </a:lnTo>
                  <a:lnTo>
                    <a:pt x="32434" y="29031"/>
                  </a:lnTo>
                  <a:lnTo>
                    <a:pt x="32274" y="29630"/>
                  </a:lnTo>
                  <a:lnTo>
                    <a:pt x="32193" y="30228"/>
                  </a:lnTo>
                  <a:lnTo>
                    <a:pt x="32184" y="30523"/>
                  </a:lnTo>
                  <a:lnTo>
                    <a:pt x="32193" y="30826"/>
                  </a:lnTo>
                  <a:lnTo>
                    <a:pt x="32274" y="31469"/>
                  </a:lnTo>
                  <a:lnTo>
                    <a:pt x="32434" y="32139"/>
                  </a:lnTo>
                  <a:lnTo>
                    <a:pt x="32666" y="32800"/>
                  </a:lnTo>
                  <a:lnTo>
                    <a:pt x="32809" y="33130"/>
                  </a:lnTo>
                  <a:lnTo>
                    <a:pt x="31872" y="32452"/>
                  </a:lnTo>
                  <a:lnTo>
                    <a:pt x="30023" y="31059"/>
                  </a:lnTo>
                  <a:lnTo>
                    <a:pt x="29121" y="30326"/>
                  </a:lnTo>
                  <a:lnTo>
                    <a:pt x="29139" y="30067"/>
                  </a:lnTo>
                  <a:lnTo>
                    <a:pt x="29237" y="29540"/>
                  </a:lnTo>
                  <a:lnTo>
                    <a:pt x="29407" y="29031"/>
                  </a:lnTo>
                  <a:lnTo>
                    <a:pt x="29630" y="28540"/>
                  </a:lnTo>
                  <a:lnTo>
                    <a:pt x="29773" y="28317"/>
                  </a:lnTo>
                  <a:lnTo>
                    <a:pt x="29934" y="28058"/>
                  </a:lnTo>
                  <a:lnTo>
                    <a:pt x="30291" y="27585"/>
                  </a:lnTo>
                  <a:lnTo>
                    <a:pt x="30889" y="26897"/>
                  </a:lnTo>
                  <a:lnTo>
                    <a:pt x="31702" y="26004"/>
                  </a:lnTo>
                  <a:lnTo>
                    <a:pt x="32256" y="25299"/>
                  </a:lnTo>
                  <a:lnTo>
                    <a:pt x="32568" y="24790"/>
                  </a:lnTo>
                  <a:lnTo>
                    <a:pt x="32711" y="24522"/>
                  </a:lnTo>
                  <a:lnTo>
                    <a:pt x="32836" y="24209"/>
                  </a:lnTo>
                  <a:lnTo>
                    <a:pt x="33006" y="23513"/>
                  </a:lnTo>
                  <a:lnTo>
                    <a:pt x="33050" y="22763"/>
                  </a:lnTo>
                  <a:lnTo>
                    <a:pt x="32961" y="22021"/>
                  </a:lnTo>
                  <a:lnTo>
                    <a:pt x="32792" y="21512"/>
                  </a:lnTo>
                  <a:lnTo>
                    <a:pt x="32640" y="21200"/>
                  </a:lnTo>
                  <a:lnTo>
                    <a:pt x="32452" y="20914"/>
                  </a:lnTo>
                  <a:lnTo>
                    <a:pt x="32229" y="20673"/>
                  </a:lnTo>
                  <a:lnTo>
                    <a:pt x="31961" y="20477"/>
                  </a:lnTo>
                  <a:lnTo>
                    <a:pt x="31648" y="20334"/>
                  </a:lnTo>
                  <a:lnTo>
                    <a:pt x="31300" y="20244"/>
                  </a:lnTo>
                  <a:lnTo>
                    <a:pt x="30907" y="20227"/>
                  </a:lnTo>
                  <a:lnTo>
                    <a:pt x="30693" y="20244"/>
                  </a:lnTo>
                  <a:lnTo>
                    <a:pt x="30488" y="20280"/>
                  </a:lnTo>
                  <a:lnTo>
                    <a:pt x="30095" y="20396"/>
                  </a:lnTo>
                  <a:lnTo>
                    <a:pt x="29737" y="20566"/>
                  </a:lnTo>
                  <a:lnTo>
                    <a:pt x="29398" y="20780"/>
                  </a:lnTo>
                  <a:lnTo>
                    <a:pt x="29094" y="21048"/>
                  </a:lnTo>
                  <a:lnTo>
                    <a:pt x="28818" y="21352"/>
                  </a:lnTo>
                  <a:lnTo>
                    <a:pt x="28443" y="21861"/>
                  </a:lnTo>
                  <a:lnTo>
                    <a:pt x="28041" y="22629"/>
                  </a:lnTo>
                  <a:lnTo>
                    <a:pt x="27728" y="23441"/>
                  </a:lnTo>
                  <a:lnTo>
                    <a:pt x="27505" y="24272"/>
                  </a:lnTo>
                  <a:lnTo>
                    <a:pt x="27362" y="25058"/>
                  </a:lnTo>
                  <a:lnTo>
                    <a:pt x="27326" y="25424"/>
                  </a:lnTo>
                  <a:lnTo>
                    <a:pt x="27291" y="25906"/>
                  </a:lnTo>
                  <a:lnTo>
                    <a:pt x="27309" y="26861"/>
                  </a:lnTo>
                  <a:lnTo>
                    <a:pt x="27425" y="27817"/>
                  </a:lnTo>
                  <a:lnTo>
                    <a:pt x="27639" y="28746"/>
                  </a:lnTo>
                  <a:lnTo>
                    <a:pt x="27791" y="29201"/>
                  </a:lnTo>
                  <a:lnTo>
                    <a:pt x="26666" y="28201"/>
                  </a:lnTo>
                  <a:lnTo>
                    <a:pt x="24487" y="26129"/>
                  </a:lnTo>
                  <a:lnTo>
                    <a:pt x="23442" y="25049"/>
                  </a:lnTo>
                  <a:lnTo>
                    <a:pt x="23495" y="24834"/>
                  </a:lnTo>
                  <a:lnTo>
                    <a:pt x="23647" y="24424"/>
                  </a:lnTo>
                  <a:lnTo>
                    <a:pt x="23862" y="24031"/>
                  </a:lnTo>
                  <a:lnTo>
                    <a:pt x="24112" y="23665"/>
                  </a:lnTo>
                  <a:lnTo>
                    <a:pt x="24549" y="23129"/>
                  </a:lnTo>
                  <a:lnTo>
                    <a:pt x="25237" y="22459"/>
                  </a:lnTo>
                  <a:lnTo>
                    <a:pt x="26371" y="21512"/>
                  </a:lnTo>
                  <a:lnTo>
                    <a:pt x="27496" y="20602"/>
                  </a:lnTo>
                  <a:lnTo>
                    <a:pt x="28157" y="19976"/>
                  </a:lnTo>
                  <a:lnTo>
                    <a:pt x="28443" y="19655"/>
                  </a:lnTo>
                  <a:lnTo>
                    <a:pt x="28666" y="19369"/>
                  </a:lnTo>
                  <a:lnTo>
                    <a:pt x="29050" y="18726"/>
                  </a:lnTo>
                  <a:lnTo>
                    <a:pt x="29336" y="18021"/>
                  </a:lnTo>
                  <a:lnTo>
                    <a:pt x="29505" y="17297"/>
                  </a:lnTo>
                  <a:lnTo>
                    <a:pt x="29541" y="16565"/>
                  </a:lnTo>
                  <a:lnTo>
                    <a:pt x="29452" y="16038"/>
                  </a:lnTo>
                  <a:lnTo>
                    <a:pt x="29345" y="15699"/>
                  </a:lnTo>
                  <a:lnTo>
                    <a:pt x="29184" y="15378"/>
                  </a:lnTo>
                  <a:lnTo>
                    <a:pt x="28978" y="15083"/>
                  </a:lnTo>
                  <a:lnTo>
                    <a:pt x="28719" y="14806"/>
                  </a:lnTo>
                  <a:lnTo>
                    <a:pt x="28407" y="14556"/>
                  </a:lnTo>
                  <a:lnTo>
                    <a:pt x="28219" y="14449"/>
                  </a:lnTo>
                  <a:lnTo>
                    <a:pt x="28041" y="14351"/>
                  </a:lnTo>
                  <a:lnTo>
                    <a:pt x="27684" y="14217"/>
                  </a:lnTo>
                  <a:lnTo>
                    <a:pt x="27326" y="14145"/>
                  </a:lnTo>
                  <a:lnTo>
                    <a:pt x="26987" y="14145"/>
                  </a:lnTo>
                  <a:lnTo>
                    <a:pt x="26666" y="14208"/>
                  </a:lnTo>
                  <a:lnTo>
                    <a:pt x="26344" y="14315"/>
                  </a:lnTo>
                  <a:lnTo>
                    <a:pt x="25898" y="14565"/>
                  </a:lnTo>
                  <a:lnTo>
                    <a:pt x="25353" y="15029"/>
                  </a:lnTo>
                  <a:lnTo>
                    <a:pt x="24871" y="15601"/>
                  </a:lnTo>
                  <a:lnTo>
                    <a:pt x="24460" y="16217"/>
                  </a:lnTo>
                  <a:lnTo>
                    <a:pt x="24138" y="16851"/>
                  </a:lnTo>
                  <a:lnTo>
                    <a:pt x="24013" y="17155"/>
                  </a:lnTo>
                  <a:lnTo>
                    <a:pt x="23853" y="17574"/>
                  </a:lnTo>
                  <a:lnTo>
                    <a:pt x="23576" y="18432"/>
                  </a:lnTo>
                  <a:lnTo>
                    <a:pt x="23353" y="19316"/>
                  </a:lnTo>
                  <a:lnTo>
                    <a:pt x="23183" y="20218"/>
                  </a:lnTo>
                  <a:lnTo>
                    <a:pt x="22986" y="21593"/>
                  </a:lnTo>
                  <a:lnTo>
                    <a:pt x="22826" y="23441"/>
                  </a:lnTo>
                  <a:lnTo>
                    <a:pt x="22781" y="24352"/>
                  </a:lnTo>
                  <a:lnTo>
                    <a:pt x="22299" y="23825"/>
                  </a:lnTo>
                  <a:lnTo>
                    <a:pt x="21817" y="23298"/>
                  </a:lnTo>
                  <a:lnTo>
                    <a:pt x="21254" y="22673"/>
                  </a:lnTo>
                  <a:lnTo>
                    <a:pt x="20173" y="21396"/>
                  </a:lnTo>
                  <a:lnTo>
                    <a:pt x="18593" y="19432"/>
                  </a:lnTo>
                  <a:lnTo>
                    <a:pt x="17593" y="18092"/>
                  </a:lnTo>
                  <a:lnTo>
                    <a:pt x="17727" y="18128"/>
                  </a:lnTo>
                  <a:lnTo>
                    <a:pt x="18021" y="18164"/>
                  </a:lnTo>
                  <a:lnTo>
                    <a:pt x="18459" y="18137"/>
                  </a:lnTo>
                  <a:lnTo>
                    <a:pt x="19066" y="17976"/>
                  </a:lnTo>
                  <a:lnTo>
                    <a:pt x="19664" y="17699"/>
                  </a:lnTo>
                  <a:lnTo>
                    <a:pt x="20236" y="17351"/>
                  </a:lnTo>
                  <a:lnTo>
                    <a:pt x="20781" y="16940"/>
                  </a:lnTo>
                  <a:lnTo>
                    <a:pt x="21486" y="16315"/>
                  </a:lnTo>
                  <a:lnTo>
                    <a:pt x="21834" y="15931"/>
                  </a:lnTo>
                  <a:lnTo>
                    <a:pt x="22111" y="15619"/>
                  </a:lnTo>
                  <a:lnTo>
                    <a:pt x="22620" y="14922"/>
                  </a:lnTo>
                  <a:lnTo>
                    <a:pt x="23067" y="14172"/>
                  </a:lnTo>
                  <a:lnTo>
                    <a:pt x="23415" y="13377"/>
                  </a:lnTo>
                  <a:lnTo>
                    <a:pt x="23647" y="12556"/>
                  </a:lnTo>
                  <a:lnTo>
                    <a:pt x="23728" y="11931"/>
                  </a:lnTo>
                  <a:lnTo>
                    <a:pt x="23728" y="11520"/>
                  </a:lnTo>
                  <a:lnTo>
                    <a:pt x="23683" y="11109"/>
                  </a:lnTo>
                  <a:lnTo>
                    <a:pt x="23585" y="10698"/>
                  </a:lnTo>
                  <a:lnTo>
                    <a:pt x="23442" y="10287"/>
                  </a:lnTo>
                  <a:lnTo>
                    <a:pt x="23236" y="9895"/>
                  </a:lnTo>
                  <a:lnTo>
                    <a:pt x="23111" y="9698"/>
                  </a:lnTo>
                  <a:lnTo>
                    <a:pt x="22915" y="9439"/>
                  </a:lnTo>
                  <a:lnTo>
                    <a:pt x="22442" y="8966"/>
                  </a:lnTo>
                  <a:lnTo>
                    <a:pt x="22022" y="8689"/>
                  </a:lnTo>
                  <a:lnTo>
                    <a:pt x="21718" y="8546"/>
                  </a:lnTo>
                  <a:lnTo>
                    <a:pt x="21406" y="8439"/>
                  </a:lnTo>
                  <a:lnTo>
                    <a:pt x="21075" y="8385"/>
                  </a:lnTo>
                  <a:lnTo>
                    <a:pt x="20906" y="8376"/>
                  </a:lnTo>
                  <a:lnTo>
                    <a:pt x="20745" y="8385"/>
                  </a:lnTo>
                  <a:lnTo>
                    <a:pt x="20459" y="8448"/>
                  </a:lnTo>
                  <a:lnTo>
                    <a:pt x="20218" y="8555"/>
                  </a:lnTo>
                  <a:lnTo>
                    <a:pt x="20013" y="8716"/>
                  </a:lnTo>
                  <a:lnTo>
                    <a:pt x="19745" y="9019"/>
                  </a:lnTo>
                  <a:lnTo>
                    <a:pt x="19486" y="9528"/>
                  </a:lnTo>
                  <a:lnTo>
                    <a:pt x="19379" y="9814"/>
                  </a:lnTo>
                  <a:lnTo>
                    <a:pt x="19298" y="10029"/>
                  </a:lnTo>
                  <a:lnTo>
                    <a:pt x="19182" y="10493"/>
                  </a:lnTo>
                  <a:lnTo>
                    <a:pt x="19057" y="11234"/>
                  </a:lnTo>
                  <a:lnTo>
                    <a:pt x="18941" y="12859"/>
                  </a:lnTo>
                  <a:lnTo>
                    <a:pt x="18780" y="14493"/>
                  </a:lnTo>
                  <a:lnTo>
                    <a:pt x="18629" y="15270"/>
                  </a:lnTo>
                  <a:lnTo>
                    <a:pt x="18477" y="15753"/>
                  </a:lnTo>
                  <a:lnTo>
                    <a:pt x="18280" y="16199"/>
                  </a:lnTo>
                  <a:lnTo>
                    <a:pt x="18030" y="16619"/>
                  </a:lnTo>
                  <a:lnTo>
                    <a:pt x="17718" y="16985"/>
                  </a:lnTo>
                  <a:lnTo>
                    <a:pt x="17334" y="17306"/>
                  </a:lnTo>
                  <a:lnTo>
                    <a:pt x="17110" y="17440"/>
                  </a:lnTo>
                  <a:lnTo>
                    <a:pt x="16459" y="16521"/>
                  </a:lnTo>
                  <a:lnTo>
                    <a:pt x="15816" y="15601"/>
                  </a:lnTo>
                  <a:lnTo>
                    <a:pt x="15146" y="14601"/>
                  </a:lnTo>
                  <a:lnTo>
                    <a:pt x="13869" y="12574"/>
                  </a:lnTo>
                  <a:lnTo>
                    <a:pt x="13253" y="11547"/>
                  </a:lnTo>
                  <a:lnTo>
                    <a:pt x="13244" y="11520"/>
                  </a:lnTo>
                  <a:lnTo>
                    <a:pt x="13226" y="11493"/>
                  </a:lnTo>
                  <a:lnTo>
                    <a:pt x="13431" y="11475"/>
                  </a:lnTo>
                  <a:lnTo>
                    <a:pt x="13601" y="11422"/>
                  </a:lnTo>
                  <a:lnTo>
                    <a:pt x="13789" y="11350"/>
                  </a:lnTo>
                  <a:lnTo>
                    <a:pt x="14164" y="11154"/>
                  </a:lnTo>
                  <a:lnTo>
                    <a:pt x="14682" y="10796"/>
                  </a:lnTo>
                  <a:lnTo>
                    <a:pt x="15324" y="10189"/>
                  </a:lnTo>
                  <a:lnTo>
                    <a:pt x="15869" y="9537"/>
                  </a:lnTo>
                  <a:lnTo>
                    <a:pt x="16092" y="9216"/>
                  </a:lnTo>
                  <a:lnTo>
                    <a:pt x="16316" y="8868"/>
                  </a:lnTo>
                  <a:lnTo>
                    <a:pt x="16700" y="8153"/>
                  </a:lnTo>
                  <a:lnTo>
                    <a:pt x="17003" y="7394"/>
                  </a:lnTo>
                  <a:lnTo>
                    <a:pt x="17227" y="6608"/>
                  </a:lnTo>
                  <a:lnTo>
                    <a:pt x="17369" y="5796"/>
                  </a:lnTo>
                  <a:lnTo>
                    <a:pt x="17414" y="4983"/>
                  </a:lnTo>
                  <a:lnTo>
                    <a:pt x="17369" y="4170"/>
                  </a:lnTo>
                  <a:lnTo>
                    <a:pt x="17227" y="3367"/>
                  </a:lnTo>
                  <a:lnTo>
                    <a:pt x="17110" y="2974"/>
                  </a:lnTo>
                  <a:lnTo>
                    <a:pt x="16994" y="2608"/>
                  </a:lnTo>
                  <a:lnTo>
                    <a:pt x="16655" y="1867"/>
                  </a:lnTo>
                  <a:lnTo>
                    <a:pt x="16298" y="1375"/>
                  </a:lnTo>
                  <a:lnTo>
                    <a:pt x="16021" y="1099"/>
                  </a:lnTo>
                  <a:lnTo>
                    <a:pt x="15708" y="875"/>
                  </a:lnTo>
                  <a:lnTo>
                    <a:pt x="15342" y="724"/>
                  </a:lnTo>
                  <a:lnTo>
                    <a:pt x="15137" y="679"/>
                  </a:lnTo>
                  <a:lnTo>
                    <a:pt x="14976" y="661"/>
                  </a:lnTo>
                  <a:lnTo>
                    <a:pt x="14664" y="661"/>
                  </a:lnTo>
                  <a:lnTo>
                    <a:pt x="14369" y="732"/>
                  </a:lnTo>
                  <a:lnTo>
                    <a:pt x="14101" y="849"/>
                  </a:lnTo>
                  <a:lnTo>
                    <a:pt x="13878" y="1018"/>
                  </a:lnTo>
                  <a:lnTo>
                    <a:pt x="13690" y="1233"/>
                  </a:lnTo>
                  <a:lnTo>
                    <a:pt x="13547" y="1491"/>
                  </a:lnTo>
                  <a:lnTo>
                    <a:pt x="13467" y="1786"/>
                  </a:lnTo>
                  <a:lnTo>
                    <a:pt x="13449" y="1956"/>
                  </a:lnTo>
                  <a:lnTo>
                    <a:pt x="13440" y="2152"/>
                  </a:lnTo>
                  <a:lnTo>
                    <a:pt x="13494" y="2554"/>
                  </a:lnTo>
                  <a:lnTo>
                    <a:pt x="13646" y="3170"/>
                  </a:lnTo>
                  <a:lnTo>
                    <a:pt x="13735" y="3554"/>
                  </a:lnTo>
                  <a:lnTo>
                    <a:pt x="13869" y="4206"/>
                  </a:lnTo>
                  <a:lnTo>
                    <a:pt x="14039" y="5537"/>
                  </a:lnTo>
                  <a:lnTo>
                    <a:pt x="14074" y="6206"/>
                  </a:lnTo>
                  <a:lnTo>
                    <a:pt x="14074" y="6814"/>
                  </a:lnTo>
                  <a:lnTo>
                    <a:pt x="13994" y="7707"/>
                  </a:lnTo>
                  <a:lnTo>
                    <a:pt x="13896" y="8287"/>
                  </a:lnTo>
                  <a:lnTo>
                    <a:pt x="13735" y="8850"/>
                  </a:lnTo>
                  <a:lnTo>
                    <a:pt x="13530" y="9386"/>
                  </a:lnTo>
                  <a:lnTo>
                    <a:pt x="13271" y="9912"/>
                  </a:lnTo>
                  <a:lnTo>
                    <a:pt x="12949" y="10404"/>
                  </a:lnTo>
                  <a:lnTo>
                    <a:pt x="12762" y="10636"/>
                  </a:lnTo>
                  <a:lnTo>
                    <a:pt x="12324" y="9778"/>
                  </a:lnTo>
                  <a:lnTo>
                    <a:pt x="11645" y="8493"/>
                  </a:lnTo>
                  <a:lnTo>
                    <a:pt x="11154" y="7671"/>
                  </a:lnTo>
                  <a:lnTo>
                    <a:pt x="10886" y="7287"/>
                  </a:lnTo>
                  <a:lnTo>
                    <a:pt x="10833" y="6269"/>
                  </a:lnTo>
                  <a:lnTo>
                    <a:pt x="10690" y="4751"/>
                  </a:lnTo>
                  <a:lnTo>
                    <a:pt x="10511" y="4028"/>
                  </a:lnTo>
                  <a:lnTo>
                    <a:pt x="10333" y="3554"/>
                  </a:lnTo>
                  <a:lnTo>
                    <a:pt x="10217" y="3331"/>
                  </a:lnTo>
                  <a:lnTo>
                    <a:pt x="10020" y="2974"/>
                  </a:lnTo>
                  <a:lnTo>
                    <a:pt x="9538" y="2268"/>
                  </a:lnTo>
                  <a:lnTo>
                    <a:pt x="8975" y="1608"/>
                  </a:lnTo>
                  <a:lnTo>
                    <a:pt x="8332" y="1027"/>
                  </a:lnTo>
                  <a:lnTo>
                    <a:pt x="7627" y="545"/>
                  </a:lnTo>
                  <a:lnTo>
                    <a:pt x="7064" y="277"/>
                  </a:lnTo>
                  <a:lnTo>
                    <a:pt x="6671" y="143"/>
                  </a:lnTo>
                  <a:lnTo>
                    <a:pt x="6261" y="54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8D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-482770" y="2832986"/>
              <a:ext cx="117992" cy="131070"/>
            </a:xfrm>
            <a:custGeom>
              <a:avLst/>
              <a:gdLst/>
              <a:ahLst/>
              <a:cxnLst/>
              <a:rect l="l" t="t" r="r" b="b"/>
              <a:pathLst>
                <a:path w="3618" h="4019" extrusionOk="0">
                  <a:moveTo>
                    <a:pt x="28" y="0"/>
                  </a:moveTo>
                  <a:lnTo>
                    <a:pt x="1" y="9"/>
                  </a:lnTo>
                  <a:lnTo>
                    <a:pt x="10" y="36"/>
                  </a:lnTo>
                  <a:lnTo>
                    <a:pt x="554" y="438"/>
                  </a:lnTo>
                  <a:lnTo>
                    <a:pt x="1367" y="1018"/>
                  </a:lnTo>
                  <a:lnTo>
                    <a:pt x="1876" y="1447"/>
                  </a:lnTo>
                  <a:lnTo>
                    <a:pt x="2117" y="1697"/>
                  </a:lnTo>
                  <a:lnTo>
                    <a:pt x="2340" y="1965"/>
                  </a:lnTo>
                  <a:lnTo>
                    <a:pt x="2707" y="2528"/>
                  </a:lnTo>
                  <a:lnTo>
                    <a:pt x="3171" y="3412"/>
                  </a:lnTo>
                  <a:lnTo>
                    <a:pt x="3510" y="4001"/>
                  </a:lnTo>
                  <a:lnTo>
                    <a:pt x="3537" y="4019"/>
                  </a:lnTo>
                  <a:lnTo>
                    <a:pt x="3609" y="4001"/>
                  </a:lnTo>
                  <a:lnTo>
                    <a:pt x="3617" y="3965"/>
                  </a:lnTo>
                  <a:lnTo>
                    <a:pt x="3582" y="3653"/>
                  </a:lnTo>
                  <a:lnTo>
                    <a:pt x="3376" y="3019"/>
                  </a:lnTo>
                  <a:lnTo>
                    <a:pt x="3055" y="2385"/>
                  </a:lnTo>
                  <a:lnTo>
                    <a:pt x="2626" y="1769"/>
                  </a:lnTo>
                  <a:lnTo>
                    <a:pt x="2108" y="1206"/>
                  </a:lnTo>
                  <a:lnTo>
                    <a:pt x="1546" y="724"/>
                  </a:lnTo>
                  <a:lnTo>
                    <a:pt x="938" y="331"/>
                  </a:lnTo>
                  <a:lnTo>
                    <a:pt x="331" y="7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-603045" y="3110812"/>
              <a:ext cx="247301" cy="46342"/>
            </a:xfrm>
            <a:custGeom>
              <a:avLst/>
              <a:gdLst/>
              <a:ahLst/>
              <a:cxnLst/>
              <a:rect l="l" t="t" r="r" b="b"/>
              <a:pathLst>
                <a:path w="7583" h="1421" extrusionOk="0">
                  <a:moveTo>
                    <a:pt x="63" y="1"/>
                  </a:moveTo>
                  <a:lnTo>
                    <a:pt x="10" y="10"/>
                  </a:lnTo>
                  <a:lnTo>
                    <a:pt x="1" y="108"/>
                  </a:lnTo>
                  <a:lnTo>
                    <a:pt x="54" y="135"/>
                  </a:lnTo>
                  <a:lnTo>
                    <a:pt x="1081" y="331"/>
                  </a:lnTo>
                  <a:lnTo>
                    <a:pt x="3091" y="804"/>
                  </a:lnTo>
                  <a:lnTo>
                    <a:pt x="4109" y="1063"/>
                  </a:lnTo>
                  <a:lnTo>
                    <a:pt x="4537" y="1170"/>
                  </a:lnTo>
                  <a:lnTo>
                    <a:pt x="5394" y="1331"/>
                  </a:lnTo>
                  <a:lnTo>
                    <a:pt x="6252" y="1420"/>
                  </a:lnTo>
                  <a:lnTo>
                    <a:pt x="7127" y="1394"/>
                  </a:lnTo>
                  <a:lnTo>
                    <a:pt x="7555" y="1322"/>
                  </a:lnTo>
                  <a:lnTo>
                    <a:pt x="7582" y="1295"/>
                  </a:lnTo>
                  <a:lnTo>
                    <a:pt x="7547" y="1278"/>
                  </a:lnTo>
                  <a:lnTo>
                    <a:pt x="7029" y="1287"/>
                  </a:lnTo>
                  <a:lnTo>
                    <a:pt x="6011" y="1224"/>
                  </a:lnTo>
                  <a:lnTo>
                    <a:pt x="5019" y="1072"/>
                  </a:lnTo>
                  <a:lnTo>
                    <a:pt x="4028" y="840"/>
                  </a:lnTo>
                  <a:lnTo>
                    <a:pt x="3528" y="697"/>
                  </a:lnTo>
                  <a:lnTo>
                    <a:pt x="2680" y="456"/>
                  </a:lnTo>
                  <a:lnTo>
                    <a:pt x="1376" y="12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-238698" y="2869969"/>
              <a:ext cx="53908" cy="225157"/>
            </a:xfrm>
            <a:custGeom>
              <a:avLst/>
              <a:gdLst/>
              <a:ahLst/>
              <a:cxnLst/>
              <a:rect l="l" t="t" r="r" b="b"/>
              <a:pathLst>
                <a:path w="1653" h="6904" extrusionOk="0">
                  <a:moveTo>
                    <a:pt x="1206" y="1"/>
                  </a:moveTo>
                  <a:lnTo>
                    <a:pt x="1197" y="36"/>
                  </a:lnTo>
                  <a:lnTo>
                    <a:pt x="1161" y="393"/>
                  </a:lnTo>
                  <a:lnTo>
                    <a:pt x="1179" y="1108"/>
                  </a:lnTo>
                  <a:lnTo>
                    <a:pt x="1313" y="2171"/>
                  </a:lnTo>
                  <a:lnTo>
                    <a:pt x="1384" y="2894"/>
                  </a:lnTo>
                  <a:lnTo>
                    <a:pt x="1393" y="3153"/>
                  </a:lnTo>
                  <a:lnTo>
                    <a:pt x="1375" y="3671"/>
                  </a:lnTo>
                  <a:lnTo>
                    <a:pt x="1295" y="4180"/>
                  </a:lnTo>
                  <a:lnTo>
                    <a:pt x="1179" y="4671"/>
                  </a:lnTo>
                  <a:lnTo>
                    <a:pt x="1000" y="5144"/>
                  </a:lnTo>
                  <a:lnTo>
                    <a:pt x="786" y="5600"/>
                  </a:lnTo>
                  <a:lnTo>
                    <a:pt x="518" y="6028"/>
                  </a:lnTo>
                  <a:lnTo>
                    <a:pt x="214" y="6448"/>
                  </a:lnTo>
                  <a:lnTo>
                    <a:pt x="36" y="6644"/>
                  </a:lnTo>
                  <a:lnTo>
                    <a:pt x="0" y="6698"/>
                  </a:lnTo>
                  <a:lnTo>
                    <a:pt x="18" y="6814"/>
                  </a:lnTo>
                  <a:lnTo>
                    <a:pt x="98" y="6894"/>
                  </a:lnTo>
                  <a:lnTo>
                    <a:pt x="214" y="6903"/>
                  </a:lnTo>
                  <a:lnTo>
                    <a:pt x="268" y="6850"/>
                  </a:lnTo>
                  <a:lnTo>
                    <a:pt x="545" y="6528"/>
                  </a:lnTo>
                  <a:lnTo>
                    <a:pt x="1009" y="5832"/>
                  </a:lnTo>
                  <a:lnTo>
                    <a:pt x="1357" y="5082"/>
                  </a:lnTo>
                  <a:lnTo>
                    <a:pt x="1581" y="4278"/>
                  </a:lnTo>
                  <a:lnTo>
                    <a:pt x="1634" y="3858"/>
                  </a:lnTo>
                  <a:lnTo>
                    <a:pt x="1652" y="3617"/>
                  </a:lnTo>
                  <a:lnTo>
                    <a:pt x="1652" y="3135"/>
                  </a:lnTo>
                  <a:lnTo>
                    <a:pt x="1581" y="2421"/>
                  </a:lnTo>
                  <a:lnTo>
                    <a:pt x="1429" y="1474"/>
                  </a:lnTo>
                  <a:lnTo>
                    <a:pt x="1304" y="518"/>
                  </a:lnTo>
                  <a:lnTo>
                    <a:pt x="1277" y="36"/>
                  </a:lnTo>
                  <a:lnTo>
                    <a:pt x="1268" y="9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-93083" y="3106148"/>
              <a:ext cx="108078" cy="202458"/>
            </a:xfrm>
            <a:custGeom>
              <a:avLst/>
              <a:gdLst/>
              <a:ahLst/>
              <a:cxnLst/>
              <a:rect l="l" t="t" r="r" b="b"/>
              <a:pathLst>
                <a:path w="3314" h="6208" extrusionOk="0">
                  <a:moveTo>
                    <a:pt x="3260" y="1"/>
                  </a:moveTo>
                  <a:lnTo>
                    <a:pt x="3143" y="36"/>
                  </a:lnTo>
                  <a:lnTo>
                    <a:pt x="2938" y="170"/>
                  </a:lnTo>
                  <a:lnTo>
                    <a:pt x="2786" y="376"/>
                  </a:lnTo>
                  <a:lnTo>
                    <a:pt x="2670" y="626"/>
                  </a:lnTo>
                  <a:lnTo>
                    <a:pt x="2483" y="1358"/>
                  </a:lnTo>
                  <a:lnTo>
                    <a:pt x="2367" y="1840"/>
                  </a:lnTo>
                  <a:lnTo>
                    <a:pt x="2188" y="2421"/>
                  </a:lnTo>
                  <a:lnTo>
                    <a:pt x="1750" y="3546"/>
                  </a:lnTo>
                  <a:lnTo>
                    <a:pt x="1349" y="4332"/>
                  </a:lnTo>
                  <a:lnTo>
                    <a:pt x="1036" y="4832"/>
                  </a:lnTo>
                  <a:lnTo>
                    <a:pt x="670" y="5305"/>
                  </a:lnTo>
                  <a:lnTo>
                    <a:pt x="259" y="5752"/>
                  </a:lnTo>
                  <a:lnTo>
                    <a:pt x="36" y="5966"/>
                  </a:lnTo>
                  <a:lnTo>
                    <a:pt x="0" y="6011"/>
                  </a:lnTo>
                  <a:lnTo>
                    <a:pt x="0" y="6109"/>
                  </a:lnTo>
                  <a:lnTo>
                    <a:pt x="72" y="6189"/>
                  </a:lnTo>
                  <a:lnTo>
                    <a:pt x="170" y="6207"/>
                  </a:lnTo>
                  <a:lnTo>
                    <a:pt x="214" y="6180"/>
                  </a:lnTo>
                  <a:lnTo>
                    <a:pt x="518" y="5912"/>
                  </a:lnTo>
                  <a:lnTo>
                    <a:pt x="1054" y="5323"/>
                  </a:lnTo>
                  <a:lnTo>
                    <a:pt x="1500" y="4680"/>
                  </a:lnTo>
                  <a:lnTo>
                    <a:pt x="1875" y="3975"/>
                  </a:lnTo>
                  <a:lnTo>
                    <a:pt x="2036" y="3608"/>
                  </a:lnTo>
                  <a:lnTo>
                    <a:pt x="2304" y="2930"/>
                  </a:lnTo>
                  <a:lnTo>
                    <a:pt x="2527" y="2233"/>
                  </a:lnTo>
                  <a:lnTo>
                    <a:pt x="2643" y="1742"/>
                  </a:lnTo>
                  <a:lnTo>
                    <a:pt x="2876" y="760"/>
                  </a:lnTo>
                  <a:lnTo>
                    <a:pt x="3054" y="358"/>
                  </a:lnTo>
                  <a:lnTo>
                    <a:pt x="3206" y="161"/>
                  </a:lnTo>
                  <a:lnTo>
                    <a:pt x="3295" y="99"/>
                  </a:lnTo>
                  <a:lnTo>
                    <a:pt x="3313" y="72"/>
                  </a:lnTo>
                  <a:lnTo>
                    <a:pt x="3295" y="10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-478400" y="3344089"/>
              <a:ext cx="241463" cy="62355"/>
            </a:xfrm>
            <a:custGeom>
              <a:avLst/>
              <a:gdLst/>
              <a:ahLst/>
              <a:cxnLst/>
              <a:rect l="l" t="t" r="r" b="b"/>
              <a:pathLst>
                <a:path w="7404" h="1912" extrusionOk="0">
                  <a:moveTo>
                    <a:pt x="7297" y="1"/>
                  </a:moveTo>
                  <a:lnTo>
                    <a:pt x="7270" y="18"/>
                  </a:lnTo>
                  <a:lnTo>
                    <a:pt x="7082" y="197"/>
                  </a:lnTo>
                  <a:lnTo>
                    <a:pt x="6698" y="510"/>
                  </a:lnTo>
                  <a:lnTo>
                    <a:pt x="6305" y="777"/>
                  </a:lnTo>
                  <a:lnTo>
                    <a:pt x="5895" y="1001"/>
                  </a:lnTo>
                  <a:lnTo>
                    <a:pt x="5261" y="1260"/>
                  </a:lnTo>
                  <a:lnTo>
                    <a:pt x="4385" y="1474"/>
                  </a:lnTo>
                  <a:lnTo>
                    <a:pt x="3475" y="1581"/>
                  </a:lnTo>
                  <a:lnTo>
                    <a:pt x="2546" y="1581"/>
                  </a:lnTo>
                  <a:lnTo>
                    <a:pt x="1126" y="1483"/>
                  </a:lnTo>
                  <a:lnTo>
                    <a:pt x="179" y="1376"/>
                  </a:lnTo>
                  <a:lnTo>
                    <a:pt x="108" y="1376"/>
                  </a:lnTo>
                  <a:lnTo>
                    <a:pt x="19" y="1456"/>
                  </a:lnTo>
                  <a:lnTo>
                    <a:pt x="1" y="1563"/>
                  </a:lnTo>
                  <a:lnTo>
                    <a:pt x="54" y="1661"/>
                  </a:lnTo>
                  <a:lnTo>
                    <a:pt x="126" y="1679"/>
                  </a:lnTo>
                  <a:lnTo>
                    <a:pt x="581" y="1742"/>
                  </a:lnTo>
                  <a:lnTo>
                    <a:pt x="1546" y="1849"/>
                  </a:lnTo>
                  <a:lnTo>
                    <a:pt x="2537" y="1912"/>
                  </a:lnTo>
                  <a:lnTo>
                    <a:pt x="3528" y="1894"/>
                  </a:lnTo>
                  <a:lnTo>
                    <a:pt x="4501" y="1769"/>
                  </a:lnTo>
                  <a:lnTo>
                    <a:pt x="5198" y="1581"/>
                  </a:lnTo>
                  <a:lnTo>
                    <a:pt x="5645" y="1420"/>
                  </a:lnTo>
                  <a:lnTo>
                    <a:pt x="6073" y="1215"/>
                  </a:lnTo>
                  <a:lnTo>
                    <a:pt x="6484" y="965"/>
                  </a:lnTo>
                  <a:lnTo>
                    <a:pt x="6868" y="670"/>
                  </a:lnTo>
                  <a:lnTo>
                    <a:pt x="7216" y="322"/>
                  </a:lnTo>
                  <a:lnTo>
                    <a:pt x="7386" y="126"/>
                  </a:lnTo>
                  <a:lnTo>
                    <a:pt x="7404" y="99"/>
                  </a:lnTo>
                  <a:lnTo>
                    <a:pt x="7395" y="36"/>
                  </a:lnTo>
                  <a:lnTo>
                    <a:pt x="7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-296389" y="3564256"/>
              <a:ext cx="254867" cy="50125"/>
            </a:xfrm>
            <a:custGeom>
              <a:avLst/>
              <a:gdLst/>
              <a:ahLst/>
              <a:cxnLst/>
              <a:rect l="l" t="t" r="r" b="b"/>
              <a:pathLst>
                <a:path w="7815" h="1537" extrusionOk="0">
                  <a:moveTo>
                    <a:pt x="7806" y="1"/>
                  </a:moveTo>
                  <a:lnTo>
                    <a:pt x="6779" y="277"/>
                  </a:lnTo>
                  <a:lnTo>
                    <a:pt x="5279" y="760"/>
                  </a:lnTo>
                  <a:lnTo>
                    <a:pt x="4252" y="1019"/>
                  </a:lnTo>
                  <a:lnTo>
                    <a:pt x="3716" y="1090"/>
                  </a:lnTo>
                  <a:lnTo>
                    <a:pt x="3269" y="1126"/>
                  </a:lnTo>
                  <a:lnTo>
                    <a:pt x="2359" y="1108"/>
                  </a:lnTo>
                  <a:lnTo>
                    <a:pt x="1448" y="1081"/>
                  </a:lnTo>
                  <a:lnTo>
                    <a:pt x="778" y="1099"/>
                  </a:lnTo>
                  <a:lnTo>
                    <a:pt x="331" y="1161"/>
                  </a:lnTo>
                  <a:lnTo>
                    <a:pt x="117" y="1206"/>
                  </a:lnTo>
                  <a:lnTo>
                    <a:pt x="46" y="1233"/>
                  </a:lnTo>
                  <a:lnTo>
                    <a:pt x="1" y="1349"/>
                  </a:lnTo>
                  <a:lnTo>
                    <a:pt x="37" y="1465"/>
                  </a:lnTo>
                  <a:lnTo>
                    <a:pt x="153" y="1536"/>
                  </a:lnTo>
                  <a:lnTo>
                    <a:pt x="224" y="1528"/>
                  </a:lnTo>
                  <a:lnTo>
                    <a:pt x="492" y="1474"/>
                  </a:lnTo>
                  <a:lnTo>
                    <a:pt x="1055" y="1447"/>
                  </a:lnTo>
                  <a:lnTo>
                    <a:pt x="1921" y="1492"/>
                  </a:lnTo>
                  <a:lnTo>
                    <a:pt x="2475" y="1501"/>
                  </a:lnTo>
                  <a:lnTo>
                    <a:pt x="2993" y="1483"/>
                  </a:lnTo>
                  <a:lnTo>
                    <a:pt x="4011" y="1367"/>
                  </a:lnTo>
                  <a:lnTo>
                    <a:pt x="4520" y="1278"/>
                  </a:lnTo>
                  <a:lnTo>
                    <a:pt x="4939" y="1197"/>
                  </a:lnTo>
                  <a:lnTo>
                    <a:pt x="5814" y="983"/>
                  </a:lnTo>
                  <a:lnTo>
                    <a:pt x="6672" y="688"/>
                  </a:lnTo>
                  <a:lnTo>
                    <a:pt x="7279" y="385"/>
                  </a:lnTo>
                  <a:lnTo>
                    <a:pt x="7645" y="152"/>
                  </a:lnTo>
                  <a:lnTo>
                    <a:pt x="7815" y="18"/>
                  </a:lnTo>
                  <a:lnTo>
                    <a:pt x="7815" y="9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86873" y="3293703"/>
              <a:ext cx="114796" cy="219613"/>
            </a:xfrm>
            <a:custGeom>
              <a:avLst/>
              <a:gdLst/>
              <a:ahLst/>
              <a:cxnLst/>
              <a:rect l="l" t="t" r="r" b="b"/>
              <a:pathLst>
                <a:path w="3520" h="6734" extrusionOk="0">
                  <a:moveTo>
                    <a:pt x="3510" y="1"/>
                  </a:moveTo>
                  <a:lnTo>
                    <a:pt x="3314" y="81"/>
                  </a:lnTo>
                  <a:lnTo>
                    <a:pt x="2957" y="304"/>
                  </a:lnTo>
                  <a:lnTo>
                    <a:pt x="2635" y="572"/>
                  </a:lnTo>
                  <a:lnTo>
                    <a:pt x="2340" y="885"/>
                  </a:lnTo>
                  <a:lnTo>
                    <a:pt x="1948" y="1403"/>
                  </a:lnTo>
                  <a:lnTo>
                    <a:pt x="1501" y="2144"/>
                  </a:lnTo>
                  <a:lnTo>
                    <a:pt x="1314" y="2510"/>
                  </a:lnTo>
                  <a:lnTo>
                    <a:pt x="1081" y="2983"/>
                  </a:lnTo>
                  <a:lnTo>
                    <a:pt x="680" y="3974"/>
                  </a:lnTo>
                  <a:lnTo>
                    <a:pt x="358" y="5001"/>
                  </a:lnTo>
                  <a:lnTo>
                    <a:pt x="108" y="6037"/>
                  </a:lnTo>
                  <a:lnTo>
                    <a:pt x="10" y="6555"/>
                  </a:lnTo>
                  <a:lnTo>
                    <a:pt x="1" y="6627"/>
                  </a:lnTo>
                  <a:lnTo>
                    <a:pt x="72" y="6707"/>
                  </a:lnTo>
                  <a:lnTo>
                    <a:pt x="179" y="6734"/>
                  </a:lnTo>
                  <a:lnTo>
                    <a:pt x="278" y="6680"/>
                  </a:lnTo>
                  <a:lnTo>
                    <a:pt x="304" y="6618"/>
                  </a:lnTo>
                  <a:lnTo>
                    <a:pt x="528" y="5707"/>
                  </a:lnTo>
                  <a:lnTo>
                    <a:pt x="912" y="4350"/>
                  </a:lnTo>
                  <a:lnTo>
                    <a:pt x="1206" y="3457"/>
                  </a:lnTo>
                  <a:lnTo>
                    <a:pt x="1564" y="2599"/>
                  </a:lnTo>
                  <a:lnTo>
                    <a:pt x="1992" y="1787"/>
                  </a:lnTo>
                  <a:lnTo>
                    <a:pt x="2510" y="1028"/>
                  </a:lnTo>
                  <a:lnTo>
                    <a:pt x="3144" y="331"/>
                  </a:lnTo>
                  <a:lnTo>
                    <a:pt x="3519" y="18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33368" y="3480964"/>
              <a:ext cx="69073" cy="245540"/>
            </a:xfrm>
            <a:custGeom>
              <a:avLst/>
              <a:gdLst/>
              <a:ahLst/>
              <a:cxnLst/>
              <a:rect l="l" t="t" r="r" b="b"/>
              <a:pathLst>
                <a:path w="2118" h="7529" extrusionOk="0">
                  <a:moveTo>
                    <a:pt x="2063" y="1"/>
                  </a:moveTo>
                  <a:lnTo>
                    <a:pt x="2028" y="18"/>
                  </a:lnTo>
                  <a:lnTo>
                    <a:pt x="1813" y="170"/>
                  </a:lnTo>
                  <a:lnTo>
                    <a:pt x="1438" y="501"/>
                  </a:lnTo>
                  <a:lnTo>
                    <a:pt x="1117" y="876"/>
                  </a:lnTo>
                  <a:lnTo>
                    <a:pt x="840" y="1278"/>
                  </a:lnTo>
                  <a:lnTo>
                    <a:pt x="617" y="1706"/>
                  </a:lnTo>
                  <a:lnTo>
                    <a:pt x="429" y="2171"/>
                  </a:lnTo>
                  <a:lnTo>
                    <a:pt x="215" y="2885"/>
                  </a:lnTo>
                  <a:lnTo>
                    <a:pt x="54" y="3894"/>
                  </a:lnTo>
                  <a:lnTo>
                    <a:pt x="1" y="4930"/>
                  </a:lnTo>
                  <a:lnTo>
                    <a:pt x="36" y="5957"/>
                  </a:lnTo>
                  <a:lnTo>
                    <a:pt x="135" y="6939"/>
                  </a:lnTo>
                  <a:lnTo>
                    <a:pt x="197" y="7404"/>
                  </a:lnTo>
                  <a:lnTo>
                    <a:pt x="215" y="7457"/>
                  </a:lnTo>
                  <a:lnTo>
                    <a:pt x="304" y="7529"/>
                  </a:lnTo>
                  <a:lnTo>
                    <a:pt x="411" y="7520"/>
                  </a:lnTo>
                  <a:lnTo>
                    <a:pt x="483" y="7448"/>
                  </a:lnTo>
                  <a:lnTo>
                    <a:pt x="483" y="7386"/>
                  </a:lnTo>
                  <a:lnTo>
                    <a:pt x="420" y="6377"/>
                  </a:lnTo>
                  <a:lnTo>
                    <a:pt x="367" y="4921"/>
                  </a:lnTo>
                  <a:lnTo>
                    <a:pt x="411" y="3974"/>
                  </a:lnTo>
                  <a:lnTo>
                    <a:pt x="536" y="3064"/>
                  </a:lnTo>
                  <a:lnTo>
                    <a:pt x="786" y="2179"/>
                  </a:lnTo>
                  <a:lnTo>
                    <a:pt x="1170" y="1322"/>
                  </a:lnTo>
                  <a:lnTo>
                    <a:pt x="1581" y="706"/>
                  </a:lnTo>
                  <a:lnTo>
                    <a:pt x="1912" y="295"/>
                  </a:lnTo>
                  <a:lnTo>
                    <a:pt x="2099" y="99"/>
                  </a:lnTo>
                  <a:lnTo>
                    <a:pt x="2117" y="63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-53491" y="3787913"/>
              <a:ext cx="257476" cy="67019"/>
            </a:xfrm>
            <a:custGeom>
              <a:avLst/>
              <a:gdLst/>
              <a:ahLst/>
              <a:cxnLst/>
              <a:rect l="l" t="t" r="r" b="b"/>
              <a:pathLst>
                <a:path w="7895" h="2055" extrusionOk="0">
                  <a:moveTo>
                    <a:pt x="7028" y="1"/>
                  </a:moveTo>
                  <a:lnTo>
                    <a:pt x="6171" y="90"/>
                  </a:lnTo>
                  <a:lnTo>
                    <a:pt x="5644" y="161"/>
                  </a:lnTo>
                  <a:lnTo>
                    <a:pt x="4180" y="295"/>
                  </a:lnTo>
                  <a:lnTo>
                    <a:pt x="2724" y="474"/>
                  </a:lnTo>
                  <a:lnTo>
                    <a:pt x="2331" y="528"/>
                  </a:lnTo>
                  <a:lnTo>
                    <a:pt x="1554" y="688"/>
                  </a:lnTo>
                  <a:lnTo>
                    <a:pt x="1010" y="894"/>
                  </a:lnTo>
                  <a:lnTo>
                    <a:pt x="679" y="1090"/>
                  </a:lnTo>
                  <a:lnTo>
                    <a:pt x="385" y="1331"/>
                  </a:lnTo>
                  <a:lnTo>
                    <a:pt x="135" y="1635"/>
                  </a:lnTo>
                  <a:lnTo>
                    <a:pt x="27" y="1822"/>
                  </a:lnTo>
                  <a:lnTo>
                    <a:pt x="1" y="1894"/>
                  </a:lnTo>
                  <a:lnTo>
                    <a:pt x="45" y="2001"/>
                  </a:lnTo>
                  <a:lnTo>
                    <a:pt x="152" y="2055"/>
                  </a:lnTo>
                  <a:lnTo>
                    <a:pt x="277" y="2028"/>
                  </a:lnTo>
                  <a:lnTo>
                    <a:pt x="322" y="1965"/>
                  </a:lnTo>
                  <a:lnTo>
                    <a:pt x="465" y="1760"/>
                  </a:lnTo>
                  <a:lnTo>
                    <a:pt x="813" y="1421"/>
                  </a:lnTo>
                  <a:lnTo>
                    <a:pt x="1224" y="1171"/>
                  </a:lnTo>
                  <a:lnTo>
                    <a:pt x="1688" y="1001"/>
                  </a:lnTo>
                  <a:lnTo>
                    <a:pt x="2430" y="831"/>
                  </a:lnTo>
                  <a:lnTo>
                    <a:pt x="3439" y="715"/>
                  </a:lnTo>
                  <a:lnTo>
                    <a:pt x="3912" y="662"/>
                  </a:lnTo>
                  <a:lnTo>
                    <a:pt x="4787" y="545"/>
                  </a:lnTo>
                  <a:lnTo>
                    <a:pt x="5662" y="447"/>
                  </a:lnTo>
                  <a:lnTo>
                    <a:pt x="6135" y="367"/>
                  </a:lnTo>
                  <a:lnTo>
                    <a:pt x="7127" y="215"/>
                  </a:lnTo>
                  <a:lnTo>
                    <a:pt x="7555" y="215"/>
                  </a:lnTo>
                  <a:lnTo>
                    <a:pt x="7788" y="269"/>
                  </a:lnTo>
                  <a:lnTo>
                    <a:pt x="7868" y="313"/>
                  </a:lnTo>
                  <a:lnTo>
                    <a:pt x="7886" y="322"/>
                  </a:lnTo>
                  <a:lnTo>
                    <a:pt x="7886" y="304"/>
                  </a:lnTo>
                  <a:lnTo>
                    <a:pt x="7895" y="233"/>
                  </a:lnTo>
                  <a:lnTo>
                    <a:pt x="7895" y="161"/>
                  </a:lnTo>
                  <a:lnTo>
                    <a:pt x="7877" y="108"/>
                  </a:lnTo>
                  <a:lnTo>
                    <a:pt x="7823" y="81"/>
                  </a:lnTo>
                  <a:lnTo>
                    <a:pt x="7573" y="19"/>
                  </a:lnTo>
                  <a:lnTo>
                    <a:pt x="7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5"/>
          <p:cNvSpPr/>
          <p:nvPr/>
        </p:nvSpPr>
        <p:spPr>
          <a:xfrm rot="2247051" flipH="1">
            <a:off x="-547365" y="3866214"/>
            <a:ext cx="1469003" cy="1059148"/>
          </a:xfrm>
          <a:custGeom>
            <a:avLst/>
            <a:gdLst/>
            <a:ahLst/>
            <a:cxnLst/>
            <a:rect l="l" t="t" r="r" b="b"/>
            <a:pathLst>
              <a:path w="15298" h="11029" extrusionOk="0">
                <a:moveTo>
                  <a:pt x="11904" y="0"/>
                </a:moveTo>
                <a:lnTo>
                  <a:pt x="11520" y="18"/>
                </a:lnTo>
                <a:lnTo>
                  <a:pt x="10823" y="188"/>
                </a:lnTo>
                <a:lnTo>
                  <a:pt x="10198" y="455"/>
                </a:lnTo>
                <a:lnTo>
                  <a:pt x="9627" y="786"/>
                </a:lnTo>
                <a:lnTo>
                  <a:pt x="9350" y="964"/>
                </a:lnTo>
                <a:lnTo>
                  <a:pt x="9225" y="1045"/>
                </a:lnTo>
                <a:lnTo>
                  <a:pt x="8948" y="1188"/>
                </a:lnTo>
                <a:lnTo>
                  <a:pt x="8778" y="1223"/>
                </a:lnTo>
                <a:lnTo>
                  <a:pt x="8662" y="1241"/>
                </a:lnTo>
                <a:lnTo>
                  <a:pt x="8421" y="1215"/>
                </a:lnTo>
                <a:lnTo>
                  <a:pt x="8055" y="1107"/>
                </a:lnTo>
                <a:lnTo>
                  <a:pt x="7564" y="866"/>
                </a:lnTo>
                <a:lnTo>
                  <a:pt x="7055" y="607"/>
                </a:lnTo>
                <a:lnTo>
                  <a:pt x="6805" y="518"/>
                </a:lnTo>
                <a:lnTo>
                  <a:pt x="6555" y="455"/>
                </a:lnTo>
                <a:lnTo>
                  <a:pt x="6108" y="447"/>
                </a:lnTo>
                <a:lnTo>
                  <a:pt x="5706" y="554"/>
                </a:lnTo>
                <a:lnTo>
                  <a:pt x="5358" y="759"/>
                </a:lnTo>
                <a:lnTo>
                  <a:pt x="5072" y="1045"/>
                </a:lnTo>
                <a:lnTo>
                  <a:pt x="4867" y="1393"/>
                </a:lnTo>
                <a:lnTo>
                  <a:pt x="4733" y="1777"/>
                </a:lnTo>
                <a:lnTo>
                  <a:pt x="4688" y="2179"/>
                </a:lnTo>
                <a:lnTo>
                  <a:pt x="4706" y="2375"/>
                </a:lnTo>
                <a:lnTo>
                  <a:pt x="4724" y="2608"/>
                </a:lnTo>
                <a:lnTo>
                  <a:pt x="4679" y="3054"/>
                </a:lnTo>
                <a:lnTo>
                  <a:pt x="4608" y="3259"/>
                </a:lnTo>
                <a:lnTo>
                  <a:pt x="4536" y="3420"/>
                </a:lnTo>
                <a:lnTo>
                  <a:pt x="4385" y="3679"/>
                </a:lnTo>
                <a:lnTo>
                  <a:pt x="4224" y="3867"/>
                </a:lnTo>
                <a:lnTo>
                  <a:pt x="4054" y="4010"/>
                </a:lnTo>
                <a:lnTo>
                  <a:pt x="3777" y="4126"/>
                </a:lnTo>
                <a:lnTo>
                  <a:pt x="3385" y="4152"/>
                </a:lnTo>
                <a:lnTo>
                  <a:pt x="2742" y="4036"/>
                </a:lnTo>
                <a:lnTo>
                  <a:pt x="2054" y="3929"/>
                </a:lnTo>
                <a:lnTo>
                  <a:pt x="1590" y="3956"/>
                </a:lnTo>
                <a:lnTo>
                  <a:pt x="1357" y="4036"/>
                </a:lnTo>
                <a:lnTo>
                  <a:pt x="1206" y="4108"/>
                </a:lnTo>
                <a:lnTo>
                  <a:pt x="938" y="4269"/>
                </a:lnTo>
                <a:lnTo>
                  <a:pt x="706" y="4465"/>
                </a:lnTo>
                <a:lnTo>
                  <a:pt x="509" y="4679"/>
                </a:lnTo>
                <a:lnTo>
                  <a:pt x="277" y="5054"/>
                </a:lnTo>
                <a:lnTo>
                  <a:pt x="80" y="5662"/>
                </a:lnTo>
                <a:lnTo>
                  <a:pt x="0" y="6376"/>
                </a:lnTo>
                <a:lnTo>
                  <a:pt x="18" y="7207"/>
                </a:lnTo>
                <a:lnTo>
                  <a:pt x="188" y="8680"/>
                </a:lnTo>
                <a:lnTo>
                  <a:pt x="384" y="9850"/>
                </a:lnTo>
                <a:lnTo>
                  <a:pt x="429" y="10037"/>
                </a:lnTo>
                <a:lnTo>
                  <a:pt x="598" y="10359"/>
                </a:lnTo>
                <a:lnTo>
                  <a:pt x="848" y="10600"/>
                </a:lnTo>
                <a:lnTo>
                  <a:pt x="1134" y="10734"/>
                </a:lnTo>
                <a:lnTo>
                  <a:pt x="1563" y="10734"/>
                </a:lnTo>
                <a:lnTo>
                  <a:pt x="2099" y="10787"/>
                </a:lnTo>
                <a:lnTo>
                  <a:pt x="2920" y="10912"/>
                </a:lnTo>
                <a:lnTo>
                  <a:pt x="3492" y="10957"/>
                </a:lnTo>
                <a:lnTo>
                  <a:pt x="3956" y="10984"/>
                </a:lnTo>
                <a:lnTo>
                  <a:pt x="4661" y="11029"/>
                </a:lnTo>
                <a:lnTo>
                  <a:pt x="5126" y="11029"/>
                </a:lnTo>
                <a:lnTo>
                  <a:pt x="5358" y="11011"/>
                </a:lnTo>
                <a:lnTo>
                  <a:pt x="5590" y="10975"/>
                </a:lnTo>
                <a:lnTo>
                  <a:pt x="6046" y="10832"/>
                </a:lnTo>
                <a:lnTo>
                  <a:pt x="6456" y="10600"/>
                </a:lnTo>
                <a:lnTo>
                  <a:pt x="6796" y="10269"/>
                </a:lnTo>
                <a:lnTo>
                  <a:pt x="6921" y="10064"/>
                </a:lnTo>
                <a:lnTo>
                  <a:pt x="7019" y="9877"/>
                </a:lnTo>
                <a:lnTo>
                  <a:pt x="7144" y="9466"/>
                </a:lnTo>
                <a:lnTo>
                  <a:pt x="7242" y="9046"/>
                </a:lnTo>
                <a:lnTo>
                  <a:pt x="7376" y="8644"/>
                </a:lnTo>
                <a:lnTo>
                  <a:pt x="7483" y="8457"/>
                </a:lnTo>
                <a:lnTo>
                  <a:pt x="7564" y="8350"/>
                </a:lnTo>
                <a:lnTo>
                  <a:pt x="7760" y="8171"/>
                </a:lnTo>
                <a:lnTo>
                  <a:pt x="8100" y="7966"/>
                </a:lnTo>
                <a:lnTo>
                  <a:pt x="8644" y="7796"/>
                </a:lnTo>
                <a:lnTo>
                  <a:pt x="9251" y="7698"/>
                </a:lnTo>
                <a:lnTo>
                  <a:pt x="9877" y="7635"/>
                </a:lnTo>
                <a:lnTo>
                  <a:pt x="10493" y="7555"/>
                </a:lnTo>
                <a:lnTo>
                  <a:pt x="11064" y="7412"/>
                </a:lnTo>
                <a:lnTo>
                  <a:pt x="11439" y="7233"/>
                </a:lnTo>
                <a:lnTo>
                  <a:pt x="11663" y="7073"/>
                </a:lnTo>
                <a:lnTo>
                  <a:pt x="11761" y="6974"/>
                </a:lnTo>
                <a:lnTo>
                  <a:pt x="11868" y="6858"/>
                </a:lnTo>
                <a:lnTo>
                  <a:pt x="12020" y="6617"/>
                </a:lnTo>
                <a:lnTo>
                  <a:pt x="12181" y="6224"/>
                </a:lnTo>
                <a:lnTo>
                  <a:pt x="12306" y="5662"/>
                </a:lnTo>
                <a:lnTo>
                  <a:pt x="12431" y="5242"/>
                </a:lnTo>
                <a:lnTo>
                  <a:pt x="12556" y="4983"/>
                </a:lnTo>
                <a:lnTo>
                  <a:pt x="12636" y="4858"/>
                </a:lnTo>
                <a:lnTo>
                  <a:pt x="12725" y="4751"/>
                </a:lnTo>
                <a:lnTo>
                  <a:pt x="12940" y="4554"/>
                </a:lnTo>
                <a:lnTo>
                  <a:pt x="13315" y="4304"/>
                </a:lnTo>
                <a:lnTo>
                  <a:pt x="13868" y="4010"/>
                </a:lnTo>
                <a:lnTo>
                  <a:pt x="14422" y="3706"/>
                </a:lnTo>
                <a:lnTo>
                  <a:pt x="14663" y="3527"/>
                </a:lnTo>
                <a:lnTo>
                  <a:pt x="14797" y="3429"/>
                </a:lnTo>
                <a:lnTo>
                  <a:pt x="15011" y="3188"/>
                </a:lnTo>
                <a:lnTo>
                  <a:pt x="15163" y="2929"/>
                </a:lnTo>
                <a:lnTo>
                  <a:pt x="15261" y="2652"/>
                </a:lnTo>
                <a:lnTo>
                  <a:pt x="15297" y="2358"/>
                </a:lnTo>
                <a:lnTo>
                  <a:pt x="15270" y="2063"/>
                </a:lnTo>
                <a:lnTo>
                  <a:pt x="15190" y="1768"/>
                </a:lnTo>
                <a:lnTo>
                  <a:pt x="15038" y="1473"/>
                </a:lnTo>
                <a:lnTo>
                  <a:pt x="14931" y="1331"/>
                </a:lnTo>
                <a:lnTo>
                  <a:pt x="14815" y="1188"/>
                </a:lnTo>
                <a:lnTo>
                  <a:pt x="14529" y="920"/>
                </a:lnTo>
                <a:lnTo>
                  <a:pt x="14199" y="679"/>
                </a:lnTo>
                <a:lnTo>
                  <a:pt x="13824" y="473"/>
                </a:lnTo>
                <a:lnTo>
                  <a:pt x="13422" y="295"/>
                </a:lnTo>
                <a:lnTo>
                  <a:pt x="12993" y="152"/>
                </a:lnTo>
                <a:lnTo>
                  <a:pt x="12565" y="54"/>
                </a:lnTo>
                <a:lnTo>
                  <a:pt x="12118" y="9"/>
                </a:lnTo>
                <a:lnTo>
                  <a:pt x="119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5"/>
          <p:cNvSpPr/>
          <p:nvPr/>
        </p:nvSpPr>
        <p:spPr>
          <a:xfrm rot="2247051" flipH="1">
            <a:off x="-501136" y="4151093"/>
            <a:ext cx="1331782" cy="1106396"/>
          </a:xfrm>
          <a:custGeom>
            <a:avLst/>
            <a:gdLst/>
            <a:ahLst/>
            <a:cxnLst/>
            <a:rect l="l" t="t" r="r" b="b"/>
            <a:pathLst>
              <a:path w="13869" h="11521" fill="none" extrusionOk="0">
                <a:moveTo>
                  <a:pt x="13869" y="1"/>
                </a:moveTo>
                <a:lnTo>
                  <a:pt x="13449" y="63"/>
                </a:lnTo>
                <a:lnTo>
                  <a:pt x="12618" y="206"/>
                </a:lnTo>
                <a:lnTo>
                  <a:pt x="11824" y="403"/>
                </a:lnTo>
                <a:lnTo>
                  <a:pt x="11047" y="626"/>
                </a:lnTo>
                <a:lnTo>
                  <a:pt x="10681" y="760"/>
                </a:lnTo>
                <a:lnTo>
                  <a:pt x="10297" y="912"/>
                </a:lnTo>
                <a:lnTo>
                  <a:pt x="9555" y="1260"/>
                </a:lnTo>
                <a:lnTo>
                  <a:pt x="8493" y="1823"/>
                </a:lnTo>
                <a:lnTo>
                  <a:pt x="7823" y="2233"/>
                </a:lnTo>
                <a:lnTo>
                  <a:pt x="6957" y="2850"/>
                </a:lnTo>
                <a:lnTo>
                  <a:pt x="5314" y="4162"/>
                </a:lnTo>
                <a:lnTo>
                  <a:pt x="4162" y="5216"/>
                </a:lnTo>
                <a:lnTo>
                  <a:pt x="3438" y="5957"/>
                </a:lnTo>
                <a:lnTo>
                  <a:pt x="2742" y="6725"/>
                </a:lnTo>
                <a:lnTo>
                  <a:pt x="2081" y="7538"/>
                </a:lnTo>
                <a:lnTo>
                  <a:pt x="1768" y="7957"/>
                </a:lnTo>
                <a:lnTo>
                  <a:pt x="1509" y="8368"/>
                </a:lnTo>
                <a:lnTo>
                  <a:pt x="1036" y="9234"/>
                </a:lnTo>
                <a:lnTo>
                  <a:pt x="599" y="10118"/>
                </a:lnTo>
                <a:lnTo>
                  <a:pt x="188" y="11047"/>
                </a:lnTo>
                <a:lnTo>
                  <a:pt x="0" y="11520"/>
                </a:lnTo>
              </a:path>
            </a:pathLst>
          </a:custGeom>
          <a:noFill/>
          <a:ln w="2675" cap="flat" cmpd="sng">
            <a:solidFill>
              <a:srgbClr val="ED6E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5"/>
          <p:cNvSpPr/>
          <p:nvPr/>
        </p:nvSpPr>
        <p:spPr>
          <a:xfrm rot="2247051" flipH="1">
            <a:off x="135982" y="3904898"/>
            <a:ext cx="31881" cy="126187"/>
          </a:xfrm>
          <a:custGeom>
            <a:avLst/>
            <a:gdLst/>
            <a:ahLst/>
            <a:cxnLst/>
            <a:rect l="l" t="t" r="r" b="b"/>
            <a:pathLst>
              <a:path w="332" h="1314" extrusionOk="0">
                <a:moveTo>
                  <a:pt x="251" y="1"/>
                </a:moveTo>
                <a:lnTo>
                  <a:pt x="224" y="28"/>
                </a:lnTo>
                <a:lnTo>
                  <a:pt x="215" y="331"/>
                </a:lnTo>
                <a:lnTo>
                  <a:pt x="206" y="635"/>
                </a:lnTo>
                <a:lnTo>
                  <a:pt x="171" y="805"/>
                </a:lnTo>
                <a:lnTo>
                  <a:pt x="72" y="1126"/>
                </a:lnTo>
                <a:lnTo>
                  <a:pt x="1" y="1287"/>
                </a:lnTo>
                <a:lnTo>
                  <a:pt x="19" y="1314"/>
                </a:lnTo>
                <a:lnTo>
                  <a:pt x="54" y="1305"/>
                </a:lnTo>
                <a:lnTo>
                  <a:pt x="126" y="1162"/>
                </a:lnTo>
                <a:lnTo>
                  <a:pt x="251" y="858"/>
                </a:lnTo>
                <a:lnTo>
                  <a:pt x="331" y="528"/>
                </a:lnTo>
                <a:lnTo>
                  <a:pt x="322" y="197"/>
                </a:lnTo>
                <a:lnTo>
                  <a:pt x="278" y="28"/>
                </a:lnTo>
                <a:lnTo>
                  <a:pt x="251" y="1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5"/>
          <p:cNvSpPr/>
          <p:nvPr/>
        </p:nvSpPr>
        <p:spPr>
          <a:xfrm rot="2247051" flipH="1">
            <a:off x="356808" y="4204560"/>
            <a:ext cx="59248" cy="251318"/>
          </a:xfrm>
          <a:custGeom>
            <a:avLst/>
            <a:gdLst/>
            <a:ahLst/>
            <a:cxnLst/>
            <a:rect l="l" t="t" r="r" b="b"/>
            <a:pathLst>
              <a:path w="617" h="2617" extrusionOk="0">
                <a:moveTo>
                  <a:pt x="509" y="0"/>
                </a:moveTo>
                <a:lnTo>
                  <a:pt x="491" y="36"/>
                </a:lnTo>
                <a:lnTo>
                  <a:pt x="420" y="688"/>
                </a:lnTo>
                <a:lnTo>
                  <a:pt x="268" y="1634"/>
                </a:lnTo>
                <a:lnTo>
                  <a:pt x="107" y="2259"/>
                </a:lnTo>
                <a:lnTo>
                  <a:pt x="0" y="2563"/>
                </a:lnTo>
                <a:lnTo>
                  <a:pt x="0" y="2599"/>
                </a:lnTo>
                <a:lnTo>
                  <a:pt x="63" y="2617"/>
                </a:lnTo>
                <a:lnTo>
                  <a:pt x="81" y="2590"/>
                </a:lnTo>
                <a:lnTo>
                  <a:pt x="197" y="2304"/>
                </a:lnTo>
                <a:lnTo>
                  <a:pt x="411" y="1688"/>
                </a:lnTo>
                <a:lnTo>
                  <a:pt x="554" y="1045"/>
                </a:lnTo>
                <a:lnTo>
                  <a:pt x="616" y="384"/>
                </a:lnTo>
                <a:lnTo>
                  <a:pt x="607" y="54"/>
                </a:lnTo>
                <a:lnTo>
                  <a:pt x="590" y="9"/>
                </a:lnTo>
                <a:lnTo>
                  <a:pt x="509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5"/>
          <p:cNvSpPr/>
          <p:nvPr/>
        </p:nvSpPr>
        <p:spPr>
          <a:xfrm rot="2247051" flipH="1">
            <a:off x="308004" y="4232960"/>
            <a:ext cx="98715" cy="92768"/>
          </a:xfrm>
          <a:custGeom>
            <a:avLst/>
            <a:gdLst/>
            <a:ahLst/>
            <a:cxnLst/>
            <a:rect l="l" t="t" r="r" b="b"/>
            <a:pathLst>
              <a:path w="1028" h="966" extrusionOk="0">
                <a:moveTo>
                  <a:pt x="974" y="1"/>
                </a:moveTo>
                <a:lnTo>
                  <a:pt x="929" y="18"/>
                </a:lnTo>
                <a:lnTo>
                  <a:pt x="679" y="242"/>
                </a:lnTo>
                <a:lnTo>
                  <a:pt x="438" y="474"/>
                </a:lnTo>
                <a:lnTo>
                  <a:pt x="322" y="590"/>
                </a:lnTo>
                <a:lnTo>
                  <a:pt x="81" y="831"/>
                </a:lnTo>
                <a:lnTo>
                  <a:pt x="0" y="965"/>
                </a:lnTo>
                <a:lnTo>
                  <a:pt x="9" y="965"/>
                </a:lnTo>
                <a:lnTo>
                  <a:pt x="268" y="769"/>
                </a:lnTo>
                <a:lnTo>
                  <a:pt x="500" y="527"/>
                </a:lnTo>
                <a:lnTo>
                  <a:pt x="750" y="313"/>
                </a:lnTo>
                <a:lnTo>
                  <a:pt x="1009" y="99"/>
                </a:lnTo>
                <a:lnTo>
                  <a:pt x="1027" y="63"/>
                </a:lnTo>
                <a:lnTo>
                  <a:pt x="974" y="1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5"/>
          <p:cNvSpPr/>
          <p:nvPr/>
        </p:nvSpPr>
        <p:spPr>
          <a:xfrm rot="2247051" flipH="1">
            <a:off x="498196" y="4613649"/>
            <a:ext cx="60112" cy="285602"/>
          </a:xfrm>
          <a:custGeom>
            <a:avLst/>
            <a:gdLst/>
            <a:ahLst/>
            <a:cxnLst/>
            <a:rect l="l" t="t" r="r" b="b"/>
            <a:pathLst>
              <a:path w="626" h="2974" extrusionOk="0">
                <a:moveTo>
                  <a:pt x="72" y="0"/>
                </a:moveTo>
                <a:lnTo>
                  <a:pt x="1" y="18"/>
                </a:lnTo>
                <a:lnTo>
                  <a:pt x="1" y="63"/>
                </a:lnTo>
                <a:lnTo>
                  <a:pt x="197" y="786"/>
                </a:lnTo>
                <a:lnTo>
                  <a:pt x="429" y="1857"/>
                </a:lnTo>
                <a:lnTo>
                  <a:pt x="536" y="2572"/>
                </a:lnTo>
                <a:lnTo>
                  <a:pt x="554" y="2938"/>
                </a:lnTo>
                <a:lnTo>
                  <a:pt x="563" y="2974"/>
                </a:lnTo>
                <a:lnTo>
                  <a:pt x="617" y="2974"/>
                </a:lnTo>
                <a:lnTo>
                  <a:pt x="626" y="2947"/>
                </a:lnTo>
                <a:lnTo>
                  <a:pt x="617" y="2590"/>
                </a:lnTo>
                <a:lnTo>
                  <a:pt x="563" y="1866"/>
                </a:lnTo>
                <a:lnTo>
                  <a:pt x="438" y="1125"/>
                </a:lnTo>
                <a:lnTo>
                  <a:pt x="242" y="402"/>
                </a:lnTo>
                <a:lnTo>
                  <a:pt x="99" y="45"/>
                </a:lnTo>
                <a:lnTo>
                  <a:pt x="72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5"/>
          <p:cNvSpPr/>
          <p:nvPr/>
        </p:nvSpPr>
        <p:spPr>
          <a:xfrm rot="2247051" flipH="1">
            <a:off x="497167" y="4635549"/>
            <a:ext cx="48109" cy="130509"/>
          </a:xfrm>
          <a:custGeom>
            <a:avLst/>
            <a:gdLst/>
            <a:ahLst/>
            <a:cxnLst/>
            <a:rect l="l" t="t" r="r" b="b"/>
            <a:pathLst>
              <a:path w="501" h="1359" extrusionOk="0">
                <a:moveTo>
                  <a:pt x="421" y="1"/>
                </a:moveTo>
                <a:lnTo>
                  <a:pt x="394" y="28"/>
                </a:lnTo>
                <a:lnTo>
                  <a:pt x="278" y="340"/>
                </a:lnTo>
                <a:lnTo>
                  <a:pt x="99" y="840"/>
                </a:lnTo>
                <a:lnTo>
                  <a:pt x="19" y="1180"/>
                </a:lnTo>
                <a:lnTo>
                  <a:pt x="1" y="1349"/>
                </a:lnTo>
                <a:lnTo>
                  <a:pt x="1" y="1358"/>
                </a:lnTo>
                <a:lnTo>
                  <a:pt x="10" y="1358"/>
                </a:lnTo>
                <a:lnTo>
                  <a:pt x="144" y="1046"/>
                </a:lnTo>
                <a:lnTo>
                  <a:pt x="251" y="724"/>
                </a:lnTo>
                <a:lnTo>
                  <a:pt x="367" y="403"/>
                </a:lnTo>
                <a:lnTo>
                  <a:pt x="492" y="90"/>
                </a:lnTo>
                <a:lnTo>
                  <a:pt x="501" y="46"/>
                </a:lnTo>
                <a:lnTo>
                  <a:pt x="421" y="1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5"/>
          <p:cNvSpPr/>
          <p:nvPr/>
        </p:nvSpPr>
        <p:spPr>
          <a:xfrm rot="2247051" flipH="1">
            <a:off x="164747" y="3928175"/>
            <a:ext cx="74708" cy="75578"/>
          </a:xfrm>
          <a:custGeom>
            <a:avLst/>
            <a:gdLst/>
            <a:ahLst/>
            <a:cxnLst/>
            <a:rect l="l" t="t" r="r" b="b"/>
            <a:pathLst>
              <a:path w="778" h="787" extrusionOk="0">
                <a:moveTo>
                  <a:pt x="54" y="0"/>
                </a:moveTo>
                <a:lnTo>
                  <a:pt x="1" y="27"/>
                </a:lnTo>
                <a:lnTo>
                  <a:pt x="19" y="54"/>
                </a:lnTo>
                <a:lnTo>
                  <a:pt x="215" y="259"/>
                </a:lnTo>
                <a:lnTo>
                  <a:pt x="420" y="465"/>
                </a:lnTo>
                <a:lnTo>
                  <a:pt x="572" y="635"/>
                </a:lnTo>
                <a:lnTo>
                  <a:pt x="760" y="777"/>
                </a:lnTo>
                <a:lnTo>
                  <a:pt x="778" y="786"/>
                </a:lnTo>
                <a:lnTo>
                  <a:pt x="778" y="768"/>
                </a:lnTo>
                <a:lnTo>
                  <a:pt x="662" y="590"/>
                </a:lnTo>
                <a:lnTo>
                  <a:pt x="483" y="429"/>
                </a:lnTo>
                <a:lnTo>
                  <a:pt x="286" y="224"/>
                </a:lnTo>
                <a:lnTo>
                  <a:pt x="81" y="18"/>
                </a:lnTo>
                <a:lnTo>
                  <a:pt x="54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5"/>
          <p:cNvSpPr/>
          <p:nvPr/>
        </p:nvSpPr>
        <p:spPr>
          <a:xfrm rot="2247051" flipH="1">
            <a:off x="-101133" y="4085999"/>
            <a:ext cx="333690" cy="115912"/>
          </a:xfrm>
          <a:custGeom>
            <a:avLst/>
            <a:gdLst/>
            <a:ahLst/>
            <a:cxnLst/>
            <a:rect l="l" t="t" r="r" b="b"/>
            <a:pathLst>
              <a:path w="3475" h="1207" extrusionOk="0">
                <a:moveTo>
                  <a:pt x="36" y="1"/>
                </a:moveTo>
                <a:lnTo>
                  <a:pt x="0" y="10"/>
                </a:lnTo>
                <a:lnTo>
                  <a:pt x="9" y="72"/>
                </a:lnTo>
                <a:lnTo>
                  <a:pt x="45" y="81"/>
                </a:lnTo>
                <a:lnTo>
                  <a:pt x="536" y="117"/>
                </a:lnTo>
                <a:lnTo>
                  <a:pt x="1268" y="215"/>
                </a:lnTo>
                <a:lnTo>
                  <a:pt x="1742" y="340"/>
                </a:lnTo>
                <a:lnTo>
                  <a:pt x="1983" y="438"/>
                </a:lnTo>
                <a:lnTo>
                  <a:pt x="2367" y="617"/>
                </a:lnTo>
                <a:lnTo>
                  <a:pt x="3099" y="1028"/>
                </a:lnTo>
                <a:lnTo>
                  <a:pt x="3474" y="1206"/>
                </a:lnTo>
                <a:lnTo>
                  <a:pt x="3474" y="1197"/>
                </a:lnTo>
                <a:lnTo>
                  <a:pt x="3108" y="947"/>
                </a:lnTo>
                <a:lnTo>
                  <a:pt x="2277" y="474"/>
                </a:lnTo>
                <a:lnTo>
                  <a:pt x="1840" y="296"/>
                </a:lnTo>
                <a:lnTo>
                  <a:pt x="1626" y="215"/>
                </a:lnTo>
                <a:lnTo>
                  <a:pt x="1179" y="108"/>
                </a:lnTo>
                <a:lnTo>
                  <a:pt x="491" y="28"/>
                </a:lnTo>
                <a:lnTo>
                  <a:pt x="36" y="1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5"/>
          <p:cNvSpPr/>
          <p:nvPr/>
        </p:nvSpPr>
        <p:spPr>
          <a:xfrm rot="2247051" flipH="1">
            <a:off x="-96857" y="4041262"/>
            <a:ext cx="186098" cy="14693"/>
          </a:xfrm>
          <a:custGeom>
            <a:avLst/>
            <a:gdLst/>
            <a:ahLst/>
            <a:cxnLst/>
            <a:rect l="l" t="t" r="r" b="b"/>
            <a:pathLst>
              <a:path w="1938" h="153" extrusionOk="0">
                <a:moveTo>
                  <a:pt x="706" y="0"/>
                </a:moveTo>
                <a:lnTo>
                  <a:pt x="223" y="36"/>
                </a:lnTo>
                <a:lnTo>
                  <a:pt x="18" y="99"/>
                </a:lnTo>
                <a:lnTo>
                  <a:pt x="0" y="117"/>
                </a:lnTo>
                <a:lnTo>
                  <a:pt x="27" y="125"/>
                </a:lnTo>
                <a:lnTo>
                  <a:pt x="464" y="117"/>
                </a:lnTo>
                <a:lnTo>
                  <a:pt x="911" y="90"/>
                </a:lnTo>
                <a:lnTo>
                  <a:pt x="1420" y="108"/>
                </a:lnTo>
                <a:lnTo>
                  <a:pt x="1929" y="152"/>
                </a:lnTo>
                <a:lnTo>
                  <a:pt x="1938" y="152"/>
                </a:lnTo>
                <a:lnTo>
                  <a:pt x="1929" y="143"/>
                </a:lnTo>
                <a:lnTo>
                  <a:pt x="1473" y="54"/>
                </a:lnTo>
                <a:lnTo>
                  <a:pt x="706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5"/>
          <p:cNvSpPr/>
          <p:nvPr/>
        </p:nvSpPr>
        <p:spPr>
          <a:xfrm rot="2247051" flipH="1">
            <a:off x="14833" y="4435574"/>
            <a:ext cx="345597" cy="116680"/>
          </a:xfrm>
          <a:custGeom>
            <a:avLst/>
            <a:gdLst/>
            <a:ahLst/>
            <a:cxnLst/>
            <a:rect l="l" t="t" r="r" b="b"/>
            <a:pathLst>
              <a:path w="3599" h="1215" extrusionOk="0">
                <a:moveTo>
                  <a:pt x="0" y="0"/>
                </a:moveTo>
                <a:lnTo>
                  <a:pt x="80" y="107"/>
                </a:lnTo>
                <a:lnTo>
                  <a:pt x="295" y="206"/>
                </a:lnTo>
                <a:lnTo>
                  <a:pt x="429" y="250"/>
                </a:lnTo>
                <a:lnTo>
                  <a:pt x="1000" y="456"/>
                </a:lnTo>
                <a:lnTo>
                  <a:pt x="1581" y="661"/>
                </a:lnTo>
                <a:lnTo>
                  <a:pt x="2054" y="840"/>
                </a:lnTo>
                <a:lnTo>
                  <a:pt x="2822" y="1116"/>
                </a:lnTo>
                <a:lnTo>
                  <a:pt x="3331" y="1215"/>
                </a:lnTo>
                <a:lnTo>
                  <a:pt x="3581" y="1206"/>
                </a:lnTo>
                <a:lnTo>
                  <a:pt x="3599" y="1197"/>
                </a:lnTo>
                <a:lnTo>
                  <a:pt x="3599" y="1161"/>
                </a:lnTo>
                <a:lnTo>
                  <a:pt x="3572" y="1152"/>
                </a:lnTo>
                <a:lnTo>
                  <a:pt x="3331" y="1116"/>
                </a:lnTo>
                <a:lnTo>
                  <a:pt x="2858" y="1009"/>
                </a:lnTo>
                <a:lnTo>
                  <a:pt x="2161" y="777"/>
                </a:lnTo>
                <a:lnTo>
                  <a:pt x="1697" y="616"/>
                </a:lnTo>
                <a:lnTo>
                  <a:pt x="1277" y="491"/>
                </a:lnTo>
                <a:lnTo>
                  <a:pt x="616" y="286"/>
                </a:lnTo>
                <a:lnTo>
                  <a:pt x="188" y="107"/>
                </a:lnTo>
                <a:lnTo>
                  <a:pt x="0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5"/>
          <p:cNvSpPr/>
          <p:nvPr/>
        </p:nvSpPr>
        <p:spPr>
          <a:xfrm rot="2247051" flipH="1">
            <a:off x="5350" y="4405495"/>
            <a:ext cx="231614" cy="27465"/>
          </a:xfrm>
          <a:custGeom>
            <a:avLst/>
            <a:gdLst/>
            <a:ahLst/>
            <a:cxnLst/>
            <a:rect l="l" t="t" r="r" b="b"/>
            <a:pathLst>
              <a:path w="2412" h="286" extrusionOk="0">
                <a:moveTo>
                  <a:pt x="2090" y="0"/>
                </a:moveTo>
                <a:lnTo>
                  <a:pt x="1483" y="9"/>
                </a:lnTo>
                <a:lnTo>
                  <a:pt x="581" y="125"/>
                </a:lnTo>
                <a:lnTo>
                  <a:pt x="18" y="241"/>
                </a:lnTo>
                <a:lnTo>
                  <a:pt x="0" y="250"/>
                </a:lnTo>
                <a:lnTo>
                  <a:pt x="9" y="286"/>
                </a:lnTo>
                <a:lnTo>
                  <a:pt x="36" y="286"/>
                </a:lnTo>
                <a:lnTo>
                  <a:pt x="617" y="206"/>
                </a:lnTo>
                <a:lnTo>
                  <a:pt x="1795" y="125"/>
                </a:lnTo>
                <a:lnTo>
                  <a:pt x="2385" y="63"/>
                </a:lnTo>
                <a:lnTo>
                  <a:pt x="2411" y="45"/>
                </a:lnTo>
                <a:lnTo>
                  <a:pt x="2385" y="27"/>
                </a:lnTo>
                <a:lnTo>
                  <a:pt x="2090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25"/>
          <p:cNvSpPr/>
          <p:nvPr/>
        </p:nvSpPr>
        <p:spPr>
          <a:xfrm rot="2247051" flipH="1">
            <a:off x="115461" y="4812026"/>
            <a:ext cx="320726" cy="99490"/>
          </a:xfrm>
          <a:custGeom>
            <a:avLst/>
            <a:gdLst/>
            <a:ahLst/>
            <a:cxnLst/>
            <a:rect l="l" t="t" r="r" b="b"/>
            <a:pathLst>
              <a:path w="3340" h="1036" extrusionOk="0">
                <a:moveTo>
                  <a:pt x="9" y="0"/>
                </a:moveTo>
                <a:lnTo>
                  <a:pt x="0" y="45"/>
                </a:lnTo>
                <a:lnTo>
                  <a:pt x="18" y="63"/>
                </a:lnTo>
                <a:lnTo>
                  <a:pt x="197" y="196"/>
                </a:lnTo>
                <a:lnTo>
                  <a:pt x="589" y="420"/>
                </a:lnTo>
                <a:lnTo>
                  <a:pt x="1206" y="661"/>
                </a:lnTo>
                <a:lnTo>
                  <a:pt x="2500" y="920"/>
                </a:lnTo>
                <a:lnTo>
                  <a:pt x="3313" y="1036"/>
                </a:lnTo>
                <a:lnTo>
                  <a:pt x="3340" y="1018"/>
                </a:lnTo>
                <a:lnTo>
                  <a:pt x="3322" y="1000"/>
                </a:lnTo>
                <a:lnTo>
                  <a:pt x="2483" y="831"/>
                </a:lnTo>
                <a:lnTo>
                  <a:pt x="1634" y="643"/>
                </a:lnTo>
                <a:lnTo>
                  <a:pt x="1223" y="527"/>
                </a:lnTo>
                <a:lnTo>
                  <a:pt x="438" y="188"/>
                </a:lnTo>
                <a:lnTo>
                  <a:pt x="36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5"/>
          <p:cNvSpPr/>
          <p:nvPr/>
        </p:nvSpPr>
        <p:spPr>
          <a:xfrm rot="2247051" flipH="1">
            <a:off x="94793" y="4816675"/>
            <a:ext cx="96122" cy="96129"/>
          </a:xfrm>
          <a:custGeom>
            <a:avLst/>
            <a:gdLst/>
            <a:ahLst/>
            <a:cxnLst/>
            <a:rect l="l" t="t" r="r" b="b"/>
            <a:pathLst>
              <a:path w="1001" h="1001" extrusionOk="0">
                <a:moveTo>
                  <a:pt x="0" y="0"/>
                </a:moveTo>
                <a:lnTo>
                  <a:pt x="0" y="9"/>
                </a:lnTo>
                <a:lnTo>
                  <a:pt x="72" y="161"/>
                </a:lnTo>
                <a:lnTo>
                  <a:pt x="313" y="456"/>
                </a:lnTo>
                <a:lnTo>
                  <a:pt x="438" y="572"/>
                </a:lnTo>
                <a:lnTo>
                  <a:pt x="545" y="697"/>
                </a:lnTo>
                <a:lnTo>
                  <a:pt x="759" y="893"/>
                </a:lnTo>
                <a:lnTo>
                  <a:pt x="911" y="982"/>
                </a:lnTo>
                <a:lnTo>
                  <a:pt x="983" y="1000"/>
                </a:lnTo>
                <a:lnTo>
                  <a:pt x="1001" y="1000"/>
                </a:lnTo>
                <a:lnTo>
                  <a:pt x="1001" y="982"/>
                </a:lnTo>
                <a:lnTo>
                  <a:pt x="911" y="875"/>
                </a:lnTo>
                <a:lnTo>
                  <a:pt x="795" y="795"/>
                </a:lnTo>
                <a:lnTo>
                  <a:pt x="634" y="670"/>
                </a:lnTo>
                <a:lnTo>
                  <a:pt x="483" y="527"/>
                </a:lnTo>
                <a:lnTo>
                  <a:pt x="250" y="250"/>
                </a:lnTo>
                <a:lnTo>
                  <a:pt x="0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25"/>
          <p:cNvGrpSpPr/>
          <p:nvPr/>
        </p:nvGrpSpPr>
        <p:grpSpPr>
          <a:xfrm rot="-293038" flipH="1">
            <a:off x="-902144" y="3649994"/>
            <a:ext cx="2964174" cy="2809049"/>
            <a:chOff x="6267770" y="3503895"/>
            <a:chExt cx="3569509" cy="3349980"/>
          </a:xfrm>
        </p:grpSpPr>
        <p:sp>
          <p:nvSpPr>
            <p:cNvPr id="1054" name="Google Shape;1054;p25"/>
            <p:cNvSpPr/>
            <p:nvPr/>
          </p:nvSpPr>
          <p:spPr>
            <a:xfrm rot="310762">
              <a:off x="6399320" y="3646881"/>
              <a:ext cx="3306409" cy="3064008"/>
            </a:xfrm>
            <a:custGeom>
              <a:avLst/>
              <a:gdLst/>
              <a:ahLst/>
              <a:cxnLst/>
              <a:rect l="l" t="t" r="r" b="b"/>
              <a:pathLst>
                <a:path w="49214" h="45606" extrusionOk="0">
                  <a:moveTo>
                    <a:pt x="47704" y="0"/>
                  </a:moveTo>
                  <a:lnTo>
                    <a:pt x="47383" y="18"/>
                  </a:lnTo>
                  <a:lnTo>
                    <a:pt x="47061" y="99"/>
                  </a:lnTo>
                  <a:lnTo>
                    <a:pt x="46740" y="242"/>
                  </a:lnTo>
                  <a:lnTo>
                    <a:pt x="46436" y="438"/>
                  </a:lnTo>
                  <a:lnTo>
                    <a:pt x="46150" y="697"/>
                  </a:lnTo>
                  <a:lnTo>
                    <a:pt x="45900" y="1010"/>
                  </a:lnTo>
                  <a:lnTo>
                    <a:pt x="45686" y="1385"/>
                  </a:lnTo>
                  <a:lnTo>
                    <a:pt x="45597" y="1590"/>
                  </a:lnTo>
                  <a:lnTo>
                    <a:pt x="45445" y="1992"/>
                  </a:lnTo>
                  <a:lnTo>
                    <a:pt x="45231" y="2724"/>
                  </a:lnTo>
                  <a:lnTo>
                    <a:pt x="45025" y="3662"/>
                  </a:lnTo>
                  <a:lnTo>
                    <a:pt x="44856" y="4349"/>
                  </a:lnTo>
                  <a:lnTo>
                    <a:pt x="44686" y="4680"/>
                  </a:lnTo>
                  <a:lnTo>
                    <a:pt x="44436" y="4894"/>
                  </a:lnTo>
                  <a:lnTo>
                    <a:pt x="44052" y="4992"/>
                  </a:lnTo>
                  <a:lnTo>
                    <a:pt x="43793" y="4992"/>
                  </a:lnTo>
                  <a:lnTo>
                    <a:pt x="43695" y="4983"/>
                  </a:lnTo>
                  <a:lnTo>
                    <a:pt x="43525" y="4930"/>
                  </a:lnTo>
                  <a:lnTo>
                    <a:pt x="43293" y="4778"/>
                  </a:lnTo>
                  <a:lnTo>
                    <a:pt x="42909" y="4287"/>
                  </a:lnTo>
                  <a:lnTo>
                    <a:pt x="42507" y="3706"/>
                  </a:lnTo>
                  <a:lnTo>
                    <a:pt x="42194" y="3367"/>
                  </a:lnTo>
                  <a:lnTo>
                    <a:pt x="41909" y="3180"/>
                  </a:lnTo>
                  <a:lnTo>
                    <a:pt x="41685" y="3090"/>
                  </a:lnTo>
                  <a:lnTo>
                    <a:pt x="41435" y="3046"/>
                  </a:lnTo>
                  <a:lnTo>
                    <a:pt x="41150" y="3046"/>
                  </a:lnTo>
                  <a:lnTo>
                    <a:pt x="40998" y="3063"/>
                  </a:lnTo>
                  <a:lnTo>
                    <a:pt x="40873" y="3090"/>
                  </a:lnTo>
                  <a:lnTo>
                    <a:pt x="40659" y="3180"/>
                  </a:lnTo>
                  <a:lnTo>
                    <a:pt x="40373" y="3385"/>
                  </a:lnTo>
                  <a:lnTo>
                    <a:pt x="40078" y="3787"/>
                  </a:lnTo>
                  <a:lnTo>
                    <a:pt x="39846" y="4305"/>
                  </a:lnTo>
                  <a:lnTo>
                    <a:pt x="39676" y="4903"/>
                  </a:lnTo>
                  <a:lnTo>
                    <a:pt x="39560" y="5555"/>
                  </a:lnTo>
                  <a:lnTo>
                    <a:pt x="39435" y="6582"/>
                  </a:lnTo>
                  <a:lnTo>
                    <a:pt x="39382" y="7243"/>
                  </a:lnTo>
                  <a:lnTo>
                    <a:pt x="39346" y="7582"/>
                  </a:lnTo>
                  <a:lnTo>
                    <a:pt x="39194" y="8368"/>
                  </a:lnTo>
                  <a:lnTo>
                    <a:pt x="38962" y="9216"/>
                  </a:lnTo>
                  <a:lnTo>
                    <a:pt x="38667" y="10047"/>
                  </a:lnTo>
                  <a:lnTo>
                    <a:pt x="38319" y="10797"/>
                  </a:lnTo>
                  <a:lnTo>
                    <a:pt x="37953" y="11368"/>
                  </a:lnTo>
                  <a:lnTo>
                    <a:pt x="37667" y="11636"/>
                  </a:lnTo>
                  <a:lnTo>
                    <a:pt x="37471" y="11725"/>
                  </a:lnTo>
                  <a:lnTo>
                    <a:pt x="37292" y="11734"/>
                  </a:lnTo>
                  <a:lnTo>
                    <a:pt x="37104" y="11645"/>
                  </a:lnTo>
                  <a:lnTo>
                    <a:pt x="37015" y="11565"/>
                  </a:lnTo>
                  <a:lnTo>
                    <a:pt x="36854" y="11377"/>
                  </a:lnTo>
                  <a:lnTo>
                    <a:pt x="36586" y="10975"/>
                  </a:lnTo>
                  <a:lnTo>
                    <a:pt x="36381" y="10556"/>
                  </a:lnTo>
                  <a:lnTo>
                    <a:pt x="36238" y="10127"/>
                  </a:lnTo>
                  <a:lnTo>
                    <a:pt x="36113" y="9457"/>
                  </a:lnTo>
                  <a:lnTo>
                    <a:pt x="36060" y="8546"/>
                  </a:lnTo>
                  <a:lnTo>
                    <a:pt x="36069" y="7653"/>
                  </a:lnTo>
                  <a:lnTo>
                    <a:pt x="36060" y="6796"/>
                  </a:lnTo>
                  <a:lnTo>
                    <a:pt x="35988" y="6207"/>
                  </a:lnTo>
                  <a:lnTo>
                    <a:pt x="35908" y="5841"/>
                  </a:lnTo>
                  <a:lnTo>
                    <a:pt x="35774" y="5510"/>
                  </a:lnTo>
                  <a:lnTo>
                    <a:pt x="35586" y="5198"/>
                  </a:lnTo>
                  <a:lnTo>
                    <a:pt x="35461" y="5064"/>
                  </a:lnTo>
                  <a:lnTo>
                    <a:pt x="35336" y="4939"/>
                  </a:lnTo>
                  <a:lnTo>
                    <a:pt x="35050" y="4733"/>
                  </a:lnTo>
                  <a:lnTo>
                    <a:pt x="34729" y="4564"/>
                  </a:lnTo>
                  <a:lnTo>
                    <a:pt x="34381" y="4439"/>
                  </a:lnTo>
                  <a:lnTo>
                    <a:pt x="34006" y="4349"/>
                  </a:lnTo>
                  <a:lnTo>
                    <a:pt x="33622" y="4314"/>
                  </a:lnTo>
                  <a:lnTo>
                    <a:pt x="33229" y="4314"/>
                  </a:lnTo>
                  <a:lnTo>
                    <a:pt x="32818" y="4349"/>
                  </a:lnTo>
                  <a:lnTo>
                    <a:pt x="32416" y="4439"/>
                  </a:lnTo>
                  <a:lnTo>
                    <a:pt x="32005" y="4564"/>
                  </a:lnTo>
                  <a:lnTo>
                    <a:pt x="31612" y="4742"/>
                  </a:lnTo>
                  <a:lnTo>
                    <a:pt x="31228" y="4957"/>
                  </a:lnTo>
                  <a:lnTo>
                    <a:pt x="30862" y="5224"/>
                  </a:lnTo>
                  <a:lnTo>
                    <a:pt x="30514" y="5528"/>
                  </a:lnTo>
                  <a:lnTo>
                    <a:pt x="30202" y="5885"/>
                  </a:lnTo>
                  <a:lnTo>
                    <a:pt x="29916" y="6278"/>
                  </a:lnTo>
                  <a:lnTo>
                    <a:pt x="29791" y="6501"/>
                  </a:lnTo>
                  <a:lnTo>
                    <a:pt x="29621" y="6814"/>
                  </a:lnTo>
                  <a:lnTo>
                    <a:pt x="29398" y="7421"/>
                  </a:lnTo>
                  <a:lnTo>
                    <a:pt x="29282" y="8037"/>
                  </a:lnTo>
                  <a:lnTo>
                    <a:pt x="29246" y="8636"/>
                  </a:lnTo>
                  <a:lnTo>
                    <a:pt x="29317" y="9538"/>
                  </a:lnTo>
                  <a:lnTo>
                    <a:pt x="29550" y="10707"/>
                  </a:lnTo>
                  <a:lnTo>
                    <a:pt x="29675" y="11288"/>
                  </a:lnTo>
                  <a:lnTo>
                    <a:pt x="29728" y="11592"/>
                  </a:lnTo>
                  <a:lnTo>
                    <a:pt x="29800" y="12235"/>
                  </a:lnTo>
                  <a:lnTo>
                    <a:pt x="29800" y="12922"/>
                  </a:lnTo>
                  <a:lnTo>
                    <a:pt x="29737" y="13610"/>
                  </a:lnTo>
                  <a:lnTo>
                    <a:pt x="29585" y="14279"/>
                  </a:lnTo>
                  <a:lnTo>
                    <a:pt x="29344" y="14922"/>
                  </a:lnTo>
                  <a:lnTo>
                    <a:pt x="28996" y="15503"/>
                  </a:lnTo>
                  <a:lnTo>
                    <a:pt x="28541" y="16012"/>
                  </a:lnTo>
                  <a:lnTo>
                    <a:pt x="28255" y="16217"/>
                  </a:lnTo>
                  <a:lnTo>
                    <a:pt x="27978" y="15958"/>
                  </a:lnTo>
                  <a:lnTo>
                    <a:pt x="27371" y="15476"/>
                  </a:lnTo>
                  <a:lnTo>
                    <a:pt x="26701" y="15039"/>
                  </a:lnTo>
                  <a:lnTo>
                    <a:pt x="25995" y="14690"/>
                  </a:lnTo>
                  <a:lnTo>
                    <a:pt x="25254" y="14467"/>
                  </a:lnTo>
                  <a:lnTo>
                    <a:pt x="24692" y="14396"/>
                  </a:lnTo>
                  <a:lnTo>
                    <a:pt x="24317" y="14396"/>
                  </a:lnTo>
                  <a:lnTo>
                    <a:pt x="23942" y="14449"/>
                  </a:lnTo>
                  <a:lnTo>
                    <a:pt x="23567" y="14547"/>
                  </a:lnTo>
                  <a:lnTo>
                    <a:pt x="23191" y="14699"/>
                  </a:lnTo>
                  <a:lnTo>
                    <a:pt x="22834" y="14913"/>
                  </a:lnTo>
                  <a:lnTo>
                    <a:pt x="22656" y="15047"/>
                  </a:lnTo>
                  <a:lnTo>
                    <a:pt x="22531" y="15146"/>
                  </a:lnTo>
                  <a:lnTo>
                    <a:pt x="22307" y="15360"/>
                  </a:lnTo>
                  <a:lnTo>
                    <a:pt x="22022" y="15726"/>
                  </a:lnTo>
                  <a:lnTo>
                    <a:pt x="21736" y="16307"/>
                  </a:lnTo>
                  <a:lnTo>
                    <a:pt x="21539" y="16958"/>
                  </a:lnTo>
                  <a:lnTo>
                    <a:pt x="21414" y="17673"/>
                  </a:lnTo>
                  <a:lnTo>
                    <a:pt x="21343" y="18432"/>
                  </a:lnTo>
                  <a:lnTo>
                    <a:pt x="21298" y="19584"/>
                  </a:lnTo>
                  <a:lnTo>
                    <a:pt x="21280" y="21084"/>
                  </a:lnTo>
                  <a:lnTo>
                    <a:pt x="21209" y="22075"/>
                  </a:lnTo>
                  <a:lnTo>
                    <a:pt x="21102" y="22638"/>
                  </a:lnTo>
                  <a:lnTo>
                    <a:pt x="20932" y="23111"/>
                  </a:lnTo>
                  <a:lnTo>
                    <a:pt x="20745" y="23379"/>
                  </a:lnTo>
                  <a:lnTo>
                    <a:pt x="20593" y="23522"/>
                  </a:lnTo>
                  <a:lnTo>
                    <a:pt x="20414" y="23620"/>
                  </a:lnTo>
                  <a:lnTo>
                    <a:pt x="20209" y="23692"/>
                  </a:lnTo>
                  <a:lnTo>
                    <a:pt x="19977" y="23718"/>
                  </a:lnTo>
                  <a:lnTo>
                    <a:pt x="19709" y="23701"/>
                  </a:lnTo>
                  <a:lnTo>
                    <a:pt x="19557" y="23674"/>
                  </a:lnTo>
                  <a:lnTo>
                    <a:pt x="19396" y="23629"/>
                  </a:lnTo>
                  <a:lnTo>
                    <a:pt x="19093" y="23513"/>
                  </a:lnTo>
                  <a:lnTo>
                    <a:pt x="18825" y="23343"/>
                  </a:lnTo>
                  <a:lnTo>
                    <a:pt x="18575" y="23147"/>
                  </a:lnTo>
                  <a:lnTo>
                    <a:pt x="18244" y="22781"/>
                  </a:lnTo>
                  <a:lnTo>
                    <a:pt x="17851" y="22218"/>
                  </a:lnTo>
                  <a:lnTo>
                    <a:pt x="17307" y="21289"/>
                  </a:lnTo>
                  <a:lnTo>
                    <a:pt x="16708" y="20432"/>
                  </a:lnTo>
                  <a:lnTo>
                    <a:pt x="16351" y="20075"/>
                  </a:lnTo>
                  <a:lnTo>
                    <a:pt x="16083" y="19879"/>
                  </a:lnTo>
                  <a:lnTo>
                    <a:pt x="15940" y="19789"/>
                  </a:lnTo>
                  <a:lnTo>
                    <a:pt x="15637" y="19637"/>
                  </a:lnTo>
                  <a:lnTo>
                    <a:pt x="14985" y="19396"/>
                  </a:lnTo>
                  <a:lnTo>
                    <a:pt x="14297" y="19227"/>
                  </a:lnTo>
                  <a:lnTo>
                    <a:pt x="13592" y="19137"/>
                  </a:lnTo>
                  <a:lnTo>
                    <a:pt x="12895" y="19137"/>
                  </a:lnTo>
                  <a:lnTo>
                    <a:pt x="12208" y="19218"/>
                  </a:lnTo>
                  <a:lnTo>
                    <a:pt x="11556" y="19396"/>
                  </a:lnTo>
                  <a:lnTo>
                    <a:pt x="10966" y="19682"/>
                  </a:lnTo>
                  <a:lnTo>
                    <a:pt x="10707" y="19870"/>
                  </a:lnTo>
                  <a:lnTo>
                    <a:pt x="10457" y="20057"/>
                  </a:lnTo>
                  <a:lnTo>
                    <a:pt x="10056" y="20504"/>
                  </a:lnTo>
                  <a:lnTo>
                    <a:pt x="9761" y="21022"/>
                  </a:lnTo>
                  <a:lnTo>
                    <a:pt x="9555" y="21602"/>
                  </a:lnTo>
                  <a:lnTo>
                    <a:pt x="9413" y="22218"/>
                  </a:lnTo>
                  <a:lnTo>
                    <a:pt x="9332" y="22870"/>
                  </a:lnTo>
                  <a:lnTo>
                    <a:pt x="9261" y="23879"/>
                  </a:lnTo>
                  <a:lnTo>
                    <a:pt x="9189" y="25219"/>
                  </a:lnTo>
                  <a:lnTo>
                    <a:pt x="9073" y="26147"/>
                  </a:lnTo>
                  <a:lnTo>
                    <a:pt x="8930" y="26719"/>
                  </a:lnTo>
                  <a:lnTo>
                    <a:pt x="8725" y="27219"/>
                  </a:lnTo>
                  <a:lnTo>
                    <a:pt x="8430" y="27657"/>
                  </a:lnTo>
                  <a:lnTo>
                    <a:pt x="8019" y="28005"/>
                  </a:lnTo>
                  <a:lnTo>
                    <a:pt x="7502" y="28246"/>
                  </a:lnTo>
                  <a:lnTo>
                    <a:pt x="7180" y="28326"/>
                  </a:lnTo>
                  <a:lnTo>
                    <a:pt x="6894" y="28353"/>
                  </a:lnTo>
                  <a:lnTo>
                    <a:pt x="6305" y="28326"/>
                  </a:lnTo>
                  <a:lnTo>
                    <a:pt x="5403" y="28139"/>
                  </a:lnTo>
                  <a:lnTo>
                    <a:pt x="4162" y="27755"/>
                  </a:lnTo>
                  <a:lnTo>
                    <a:pt x="3242" y="27514"/>
                  </a:lnTo>
                  <a:lnTo>
                    <a:pt x="2644" y="27433"/>
                  </a:lnTo>
                  <a:lnTo>
                    <a:pt x="2358" y="27424"/>
                  </a:lnTo>
                  <a:lnTo>
                    <a:pt x="2152" y="27433"/>
                  </a:lnTo>
                  <a:lnTo>
                    <a:pt x="1786" y="27469"/>
                  </a:lnTo>
                  <a:lnTo>
                    <a:pt x="1456" y="27567"/>
                  </a:lnTo>
                  <a:lnTo>
                    <a:pt x="1161" y="27701"/>
                  </a:lnTo>
                  <a:lnTo>
                    <a:pt x="902" y="27880"/>
                  </a:lnTo>
                  <a:lnTo>
                    <a:pt x="670" y="28094"/>
                  </a:lnTo>
                  <a:lnTo>
                    <a:pt x="483" y="28344"/>
                  </a:lnTo>
                  <a:lnTo>
                    <a:pt x="322" y="28621"/>
                  </a:lnTo>
                  <a:lnTo>
                    <a:pt x="143" y="29085"/>
                  </a:lnTo>
                  <a:lnTo>
                    <a:pt x="9" y="29791"/>
                  </a:lnTo>
                  <a:lnTo>
                    <a:pt x="0" y="30550"/>
                  </a:lnTo>
                  <a:lnTo>
                    <a:pt x="108" y="31345"/>
                  </a:lnTo>
                  <a:lnTo>
                    <a:pt x="206" y="31746"/>
                  </a:lnTo>
                  <a:lnTo>
                    <a:pt x="286" y="32068"/>
                  </a:lnTo>
                  <a:lnTo>
                    <a:pt x="509" y="32773"/>
                  </a:lnTo>
                  <a:lnTo>
                    <a:pt x="956" y="33916"/>
                  </a:lnTo>
                  <a:lnTo>
                    <a:pt x="1760" y="35568"/>
                  </a:lnTo>
                  <a:lnTo>
                    <a:pt x="2492" y="36828"/>
                  </a:lnTo>
                  <a:lnTo>
                    <a:pt x="3028" y="37649"/>
                  </a:lnTo>
                  <a:lnTo>
                    <a:pt x="3608" y="38453"/>
                  </a:lnTo>
                  <a:lnTo>
                    <a:pt x="4224" y="39212"/>
                  </a:lnTo>
                  <a:lnTo>
                    <a:pt x="4867" y="39926"/>
                  </a:lnTo>
                  <a:lnTo>
                    <a:pt x="5537" y="40560"/>
                  </a:lnTo>
                  <a:lnTo>
                    <a:pt x="6233" y="41123"/>
                  </a:lnTo>
                  <a:lnTo>
                    <a:pt x="6948" y="41596"/>
                  </a:lnTo>
                  <a:lnTo>
                    <a:pt x="7680" y="41962"/>
                  </a:lnTo>
                  <a:lnTo>
                    <a:pt x="8421" y="42203"/>
                  </a:lnTo>
                  <a:lnTo>
                    <a:pt x="8796" y="42266"/>
                  </a:lnTo>
                  <a:lnTo>
                    <a:pt x="8993" y="42275"/>
                  </a:lnTo>
                  <a:lnTo>
                    <a:pt x="9359" y="42248"/>
                  </a:lnTo>
                  <a:lnTo>
                    <a:pt x="9707" y="42159"/>
                  </a:lnTo>
                  <a:lnTo>
                    <a:pt x="10038" y="42025"/>
                  </a:lnTo>
                  <a:lnTo>
                    <a:pt x="10493" y="41748"/>
                  </a:lnTo>
                  <a:lnTo>
                    <a:pt x="11065" y="41284"/>
                  </a:lnTo>
                  <a:lnTo>
                    <a:pt x="11627" y="40792"/>
                  </a:lnTo>
                  <a:lnTo>
                    <a:pt x="12199" y="40328"/>
                  </a:lnTo>
                  <a:lnTo>
                    <a:pt x="12654" y="40051"/>
                  </a:lnTo>
                  <a:lnTo>
                    <a:pt x="12976" y="39917"/>
                  </a:lnTo>
                  <a:lnTo>
                    <a:pt x="13306" y="39828"/>
                  </a:lnTo>
                  <a:lnTo>
                    <a:pt x="13672" y="39792"/>
                  </a:lnTo>
                  <a:lnTo>
                    <a:pt x="13860" y="39810"/>
                  </a:lnTo>
                  <a:lnTo>
                    <a:pt x="14110" y="39828"/>
                  </a:lnTo>
                  <a:lnTo>
                    <a:pt x="14565" y="39908"/>
                  </a:lnTo>
                  <a:lnTo>
                    <a:pt x="14967" y="40051"/>
                  </a:lnTo>
                  <a:lnTo>
                    <a:pt x="15333" y="40239"/>
                  </a:lnTo>
                  <a:lnTo>
                    <a:pt x="15655" y="40480"/>
                  </a:lnTo>
                  <a:lnTo>
                    <a:pt x="15949" y="40757"/>
                  </a:lnTo>
                  <a:lnTo>
                    <a:pt x="16342" y="41230"/>
                  </a:lnTo>
                  <a:lnTo>
                    <a:pt x="17048" y="42337"/>
                  </a:lnTo>
                  <a:lnTo>
                    <a:pt x="17780" y="43561"/>
                  </a:lnTo>
                  <a:lnTo>
                    <a:pt x="18369" y="44364"/>
                  </a:lnTo>
                  <a:lnTo>
                    <a:pt x="18709" y="44739"/>
                  </a:lnTo>
                  <a:lnTo>
                    <a:pt x="18932" y="44954"/>
                  </a:lnTo>
                  <a:lnTo>
                    <a:pt x="19396" y="45293"/>
                  </a:lnTo>
                  <a:lnTo>
                    <a:pt x="19861" y="45507"/>
                  </a:lnTo>
                  <a:lnTo>
                    <a:pt x="20325" y="45606"/>
                  </a:lnTo>
                  <a:lnTo>
                    <a:pt x="20789" y="45606"/>
                  </a:lnTo>
                  <a:lnTo>
                    <a:pt x="21236" y="45507"/>
                  </a:lnTo>
                  <a:lnTo>
                    <a:pt x="21673" y="45311"/>
                  </a:lnTo>
                  <a:lnTo>
                    <a:pt x="22084" y="45043"/>
                  </a:lnTo>
                  <a:lnTo>
                    <a:pt x="22477" y="44704"/>
                  </a:lnTo>
                  <a:lnTo>
                    <a:pt x="22825" y="44293"/>
                  </a:lnTo>
                  <a:lnTo>
                    <a:pt x="23138" y="43820"/>
                  </a:lnTo>
                  <a:lnTo>
                    <a:pt x="23406" y="43302"/>
                  </a:lnTo>
                  <a:lnTo>
                    <a:pt x="23629" y="42739"/>
                  </a:lnTo>
                  <a:lnTo>
                    <a:pt x="23790" y="42141"/>
                  </a:lnTo>
                  <a:lnTo>
                    <a:pt x="23888" y="41516"/>
                  </a:lnTo>
                  <a:lnTo>
                    <a:pt x="23915" y="40873"/>
                  </a:lnTo>
                  <a:lnTo>
                    <a:pt x="23897" y="40542"/>
                  </a:lnTo>
                  <a:lnTo>
                    <a:pt x="23870" y="39998"/>
                  </a:lnTo>
                  <a:lnTo>
                    <a:pt x="23861" y="38944"/>
                  </a:lnTo>
                  <a:lnTo>
                    <a:pt x="23933" y="37935"/>
                  </a:lnTo>
                  <a:lnTo>
                    <a:pt x="24102" y="36997"/>
                  </a:lnTo>
                  <a:lnTo>
                    <a:pt x="24370" y="36140"/>
                  </a:lnTo>
                  <a:lnTo>
                    <a:pt x="24754" y="35363"/>
                  </a:lnTo>
                  <a:lnTo>
                    <a:pt x="25120" y="34845"/>
                  </a:lnTo>
                  <a:lnTo>
                    <a:pt x="25406" y="34533"/>
                  </a:lnTo>
                  <a:lnTo>
                    <a:pt x="25728" y="34247"/>
                  </a:lnTo>
                  <a:lnTo>
                    <a:pt x="26085" y="33997"/>
                  </a:lnTo>
                  <a:lnTo>
                    <a:pt x="26281" y="33881"/>
                  </a:lnTo>
                  <a:lnTo>
                    <a:pt x="26763" y="33907"/>
                  </a:lnTo>
                  <a:lnTo>
                    <a:pt x="27567" y="34059"/>
                  </a:lnTo>
                  <a:lnTo>
                    <a:pt x="28228" y="34300"/>
                  </a:lnTo>
                  <a:lnTo>
                    <a:pt x="28800" y="34640"/>
                  </a:lnTo>
                  <a:lnTo>
                    <a:pt x="29585" y="35292"/>
                  </a:lnTo>
                  <a:lnTo>
                    <a:pt x="30755" y="36435"/>
                  </a:lnTo>
                  <a:lnTo>
                    <a:pt x="31532" y="37122"/>
                  </a:lnTo>
                  <a:lnTo>
                    <a:pt x="31961" y="37471"/>
                  </a:lnTo>
                  <a:lnTo>
                    <a:pt x="32889" y="38087"/>
                  </a:lnTo>
                  <a:lnTo>
                    <a:pt x="33622" y="38462"/>
                  </a:lnTo>
                  <a:lnTo>
                    <a:pt x="34122" y="38658"/>
                  </a:lnTo>
                  <a:lnTo>
                    <a:pt x="34622" y="38810"/>
                  </a:lnTo>
                  <a:lnTo>
                    <a:pt x="35122" y="38908"/>
                  </a:lnTo>
                  <a:lnTo>
                    <a:pt x="35622" y="38953"/>
                  </a:lnTo>
                  <a:lnTo>
                    <a:pt x="36113" y="38944"/>
                  </a:lnTo>
                  <a:lnTo>
                    <a:pt x="36586" y="38864"/>
                  </a:lnTo>
                  <a:lnTo>
                    <a:pt x="37042" y="38721"/>
                  </a:lnTo>
                  <a:lnTo>
                    <a:pt x="37488" y="38497"/>
                  </a:lnTo>
                  <a:lnTo>
                    <a:pt x="37899" y="38203"/>
                  </a:lnTo>
                  <a:lnTo>
                    <a:pt x="38283" y="37819"/>
                  </a:lnTo>
                  <a:lnTo>
                    <a:pt x="38640" y="37354"/>
                  </a:lnTo>
                  <a:lnTo>
                    <a:pt x="38801" y="37087"/>
                  </a:lnTo>
                  <a:lnTo>
                    <a:pt x="38971" y="36765"/>
                  </a:lnTo>
                  <a:lnTo>
                    <a:pt x="39230" y="36122"/>
                  </a:lnTo>
                  <a:lnTo>
                    <a:pt x="39426" y="35461"/>
                  </a:lnTo>
                  <a:lnTo>
                    <a:pt x="39551" y="34783"/>
                  </a:lnTo>
                  <a:lnTo>
                    <a:pt x="39623" y="34086"/>
                  </a:lnTo>
                  <a:lnTo>
                    <a:pt x="39640" y="33381"/>
                  </a:lnTo>
                  <a:lnTo>
                    <a:pt x="39587" y="32309"/>
                  </a:lnTo>
                  <a:lnTo>
                    <a:pt x="39382" y="30862"/>
                  </a:lnTo>
                  <a:lnTo>
                    <a:pt x="39096" y="29407"/>
                  </a:lnTo>
                  <a:lnTo>
                    <a:pt x="38596" y="27255"/>
                  </a:lnTo>
                  <a:lnTo>
                    <a:pt x="38310" y="25879"/>
                  </a:lnTo>
                  <a:lnTo>
                    <a:pt x="38256" y="25567"/>
                  </a:lnTo>
                  <a:lnTo>
                    <a:pt x="38185" y="24897"/>
                  </a:lnTo>
                  <a:lnTo>
                    <a:pt x="38167" y="24210"/>
                  </a:lnTo>
                  <a:lnTo>
                    <a:pt x="38203" y="23513"/>
                  </a:lnTo>
                  <a:lnTo>
                    <a:pt x="38310" y="22843"/>
                  </a:lnTo>
                  <a:lnTo>
                    <a:pt x="38489" y="22200"/>
                  </a:lnTo>
                  <a:lnTo>
                    <a:pt x="38756" y="21629"/>
                  </a:lnTo>
                  <a:lnTo>
                    <a:pt x="39114" y="21120"/>
                  </a:lnTo>
                  <a:lnTo>
                    <a:pt x="39337" y="20914"/>
                  </a:lnTo>
                  <a:lnTo>
                    <a:pt x="39560" y="20718"/>
                  </a:lnTo>
                  <a:lnTo>
                    <a:pt x="40024" y="20459"/>
                  </a:lnTo>
                  <a:lnTo>
                    <a:pt x="40507" y="20352"/>
                  </a:lnTo>
                  <a:lnTo>
                    <a:pt x="40998" y="20352"/>
                  </a:lnTo>
                  <a:lnTo>
                    <a:pt x="41498" y="20441"/>
                  </a:lnTo>
                  <a:lnTo>
                    <a:pt x="41998" y="20602"/>
                  </a:lnTo>
                  <a:lnTo>
                    <a:pt x="42757" y="20923"/>
                  </a:lnTo>
                  <a:lnTo>
                    <a:pt x="43739" y="21370"/>
                  </a:lnTo>
                  <a:lnTo>
                    <a:pt x="44445" y="21611"/>
                  </a:lnTo>
                  <a:lnTo>
                    <a:pt x="44900" y="21682"/>
                  </a:lnTo>
                  <a:lnTo>
                    <a:pt x="45338" y="21665"/>
                  </a:lnTo>
                  <a:lnTo>
                    <a:pt x="45740" y="21522"/>
                  </a:lnTo>
                  <a:lnTo>
                    <a:pt x="46124" y="21227"/>
                  </a:lnTo>
                  <a:lnTo>
                    <a:pt x="46472" y="20772"/>
                  </a:lnTo>
                  <a:lnTo>
                    <a:pt x="46642" y="20468"/>
                  </a:lnTo>
                  <a:lnTo>
                    <a:pt x="46704" y="20155"/>
                  </a:lnTo>
                  <a:lnTo>
                    <a:pt x="46784" y="19539"/>
                  </a:lnTo>
                  <a:lnTo>
                    <a:pt x="46811" y="18941"/>
                  </a:lnTo>
                  <a:lnTo>
                    <a:pt x="46776" y="18360"/>
                  </a:lnTo>
                  <a:lnTo>
                    <a:pt x="46686" y="17816"/>
                  </a:lnTo>
                  <a:lnTo>
                    <a:pt x="46534" y="17316"/>
                  </a:lnTo>
                  <a:lnTo>
                    <a:pt x="46338" y="16869"/>
                  </a:lnTo>
                  <a:lnTo>
                    <a:pt x="46088" y="16494"/>
                  </a:lnTo>
                  <a:lnTo>
                    <a:pt x="45945" y="16333"/>
                  </a:lnTo>
                  <a:lnTo>
                    <a:pt x="45552" y="15994"/>
                  </a:lnTo>
                  <a:lnTo>
                    <a:pt x="44900" y="15494"/>
                  </a:lnTo>
                  <a:lnTo>
                    <a:pt x="44481" y="15146"/>
                  </a:lnTo>
                  <a:lnTo>
                    <a:pt x="44132" y="14771"/>
                  </a:lnTo>
                  <a:lnTo>
                    <a:pt x="43873" y="14342"/>
                  </a:lnTo>
                  <a:lnTo>
                    <a:pt x="43784" y="13976"/>
                  </a:lnTo>
                  <a:lnTo>
                    <a:pt x="43766" y="13717"/>
                  </a:lnTo>
                  <a:lnTo>
                    <a:pt x="43802" y="13431"/>
                  </a:lnTo>
                  <a:lnTo>
                    <a:pt x="43882" y="13127"/>
                  </a:lnTo>
                  <a:lnTo>
                    <a:pt x="43954" y="12967"/>
                  </a:lnTo>
                  <a:lnTo>
                    <a:pt x="44034" y="12779"/>
                  </a:lnTo>
                  <a:lnTo>
                    <a:pt x="44230" y="12485"/>
                  </a:lnTo>
                  <a:lnTo>
                    <a:pt x="44445" y="12252"/>
                  </a:lnTo>
                  <a:lnTo>
                    <a:pt x="44677" y="12092"/>
                  </a:lnTo>
                  <a:lnTo>
                    <a:pt x="45061" y="11931"/>
                  </a:lnTo>
                  <a:lnTo>
                    <a:pt x="45624" y="11859"/>
                  </a:lnTo>
                  <a:lnTo>
                    <a:pt x="46231" y="11851"/>
                  </a:lnTo>
                  <a:lnTo>
                    <a:pt x="46847" y="11833"/>
                  </a:lnTo>
                  <a:lnTo>
                    <a:pt x="47302" y="11752"/>
                  </a:lnTo>
                  <a:lnTo>
                    <a:pt x="47606" y="11654"/>
                  </a:lnTo>
                  <a:lnTo>
                    <a:pt x="47892" y="11511"/>
                  </a:lnTo>
                  <a:lnTo>
                    <a:pt x="48178" y="11306"/>
                  </a:lnTo>
                  <a:lnTo>
                    <a:pt x="48311" y="11181"/>
                  </a:lnTo>
                  <a:lnTo>
                    <a:pt x="48472" y="11002"/>
                  </a:lnTo>
                  <a:lnTo>
                    <a:pt x="48740" y="10582"/>
                  </a:lnTo>
                  <a:lnTo>
                    <a:pt x="48937" y="10100"/>
                  </a:lnTo>
                  <a:lnTo>
                    <a:pt x="49079" y="9600"/>
                  </a:lnTo>
                  <a:lnTo>
                    <a:pt x="49160" y="9082"/>
                  </a:lnTo>
                  <a:lnTo>
                    <a:pt x="49169" y="8573"/>
                  </a:lnTo>
                  <a:lnTo>
                    <a:pt x="49124" y="8091"/>
                  </a:lnTo>
                  <a:lnTo>
                    <a:pt x="49017" y="7671"/>
                  </a:lnTo>
                  <a:lnTo>
                    <a:pt x="48937" y="7493"/>
                  </a:lnTo>
                  <a:lnTo>
                    <a:pt x="48847" y="7332"/>
                  </a:lnTo>
                  <a:lnTo>
                    <a:pt x="48579" y="7091"/>
                  </a:lnTo>
                  <a:lnTo>
                    <a:pt x="48061" y="6877"/>
                  </a:lnTo>
                  <a:lnTo>
                    <a:pt x="47517" y="6734"/>
                  </a:lnTo>
                  <a:lnTo>
                    <a:pt x="47195" y="6626"/>
                  </a:lnTo>
                  <a:lnTo>
                    <a:pt x="46945" y="6484"/>
                  </a:lnTo>
                  <a:lnTo>
                    <a:pt x="46811" y="6260"/>
                  </a:lnTo>
                  <a:lnTo>
                    <a:pt x="46811" y="6117"/>
                  </a:lnTo>
                  <a:lnTo>
                    <a:pt x="46820" y="5966"/>
                  </a:lnTo>
                  <a:lnTo>
                    <a:pt x="46874" y="5698"/>
                  </a:lnTo>
                  <a:lnTo>
                    <a:pt x="47026" y="5332"/>
                  </a:lnTo>
                  <a:lnTo>
                    <a:pt x="47338" y="4903"/>
                  </a:lnTo>
                  <a:lnTo>
                    <a:pt x="47731" y="4519"/>
                  </a:lnTo>
                  <a:lnTo>
                    <a:pt x="48151" y="4144"/>
                  </a:lnTo>
                  <a:lnTo>
                    <a:pt x="48562" y="3733"/>
                  </a:lnTo>
                  <a:lnTo>
                    <a:pt x="48901" y="3269"/>
                  </a:lnTo>
                  <a:lnTo>
                    <a:pt x="49088" y="2849"/>
                  </a:lnTo>
                  <a:lnTo>
                    <a:pt x="49169" y="2537"/>
                  </a:lnTo>
                  <a:lnTo>
                    <a:pt x="49196" y="2358"/>
                  </a:lnTo>
                  <a:lnTo>
                    <a:pt x="49213" y="2090"/>
                  </a:lnTo>
                  <a:lnTo>
                    <a:pt x="49204" y="1599"/>
                  </a:lnTo>
                  <a:lnTo>
                    <a:pt x="49124" y="1170"/>
                  </a:lnTo>
                  <a:lnTo>
                    <a:pt x="48990" y="813"/>
                  </a:lnTo>
                  <a:lnTo>
                    <a:pt x="48803" y="527"/>
                  </a:lnTo>
                  <a:lnTo>
                    <a:pt x="48570" y="295"/>
                  </a:lnTo>
                  <a:lnTo>
                    <a:pt x="48303" y="134"/>
                  </a:lnTo>
                  <a:lnTo>
                    <a:pt x="48017" y="36"/>
                  </a:lnTo>
                  <a:lnTo>
                    <a:pt x="47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 rot="310762">
              <a:off x="6580174" y="4408927"/>
              <a:ext cx="2651899" cy="1639163"/>
            </a:xfrm>
            <a:custGeom>
              <a:avLst/>
              <a:gdLst/>
              <a:ahLst/>
              <a:cxnLst/>
              <a:rect l="l" t="t" r="r" b="b"/>
              <a:pathLst>
                <a:path w="39472" h="24398" extrusionOk="0">
                  <a:moveTo>
                    <a:pt x="39444" y="1"/>
                  </a:moveTo>
                  <a:lnTo>
                    <a:pt x="39426" y="10"/>
                  </a:lnTo>
                  <a:lnTo>
                    <a:pt x="38310" y="1457"/>
                  </a:lnTo>
                  <a:lnTo>
                    <a:pt x="36078" y="4189"/>
                  </a:lnTo>
                  <a:lnTo>
                    <a:pt x="33810" y="6752"/>
                  </a:lnTo>
                  <a:lnTo>
                    <a:pt x="32059" y="8565"/>
                  </a:lnTo>
                  <a:lnTo>
                    <a:pt x="30863" y="9735"/>
                  </a:lnTo>
                  <a:lnTo>
                    <a:pt x="30255" y="10306"/>
                  </a:lnTo>
                  <a:lnTo>
                    <a:pt x="29032" y="11315"/>
                  </a:lnTo>
                  <a:lnTo>
                    <a:pt x="26585" y="13235"/>
                  </a:lnTo>
                  <a:lnTo>
                    <a:pt x="24120" y="15039"/>
                  </a:lnTo>
                  <a:lnTo>
                    <a:pt x="21638" y="16727"/>
                  </a:lnTo>
                  <a:lnTo>
                    <a:pt x="20397" y="17522"/>
                  </a:lnTo>
                  <a:lnTo>
                    <a:pt x="19138" y="18200"/>
                  </a:lnTo>
                  <a:lnTo>
                    <a:pt x="16610" y="19459"/>
                  </a:lnTo>
                  <a:lnTo>
                    <a:pt x="14056" y="20602"/>
                  </a:lnTo>
                  <a:lnTo>
                    <a:pt x="11502" y="21620"/>
                  </a:lnTo>
                  <a:lnTo>
                    <a:pt x="10208" y="22076"/>
                  </a:lnTo>
                  <a:lnTo>
                    <a:pt x="9591" y="22237"/>
                  </a:lnTo>
                  <a:lnTo>
                    <a:pt x="8314" y="22513"/>
                  </a:lnTo>
                  <a:lnTo>
                    <a:pt x="6368" y="22853"/>
                  </a:lnTo>
                  <a:lnTo>
                    <a:pt x="3760" y="23255"/>
                  </a:lnTo>
                  <a:lnTo>
                    <a:pt x="1867" y="23594"/>
                  </a:lnTo>
                  <a:lnTo>
                    <a:pt x="653" y="23862"/>
                  </a:lnTo>
                  <a:lnTo>
                    <a:pt x="72" y="24023"/>
                  </a:lnTo>
                  <a:lnTo>
                    <a:pt x="19" y="24040"/>
                  </a:lnTo>
                  <a:lnTo>
                    <a:pt x="1" y="24139"/>
                  </a:lnTo>
                  <a:lnTo>
                    <a:pt x="63" y="24255"/>
                  </a:lnTo>
                  <a:lnTo>
                    <a:pt x="170" y="24344"/>
                  </a:lnTo>
                  <a:lnTo>
                    <a:pt x="233" y="24353"/>
                  </a:lnTo>
                  <a:lnTo>
                    <a:pt x="965" y="24398"/>
                  </a:lnTo>
                  <a:lnTo>
                    <a:pt x="2412" y="24380"/>
                  </a:lnTo>
                  <a:lnTo>
                    <a:pt x="3858" y="24246"/>
                  </a:lnTo>
                  <a:lnTo>
                    <a:pt x="5278" y="24014"/>
                  </a:lnTo>
                  <a:lnTo>
                    <a:pt x="6698" y="23710"/>
                  </a:lnTo>
                  <a:lnTo>
                    <a:pt x="8091" y="23344"/>
                  </a:lnTo>
                  <a:lnTo>
                    <a:pt x="10154" y="22754"/>
                  </a:lnTo>
                  <a:lnTo>
                    <a:pt x="11502" y="22353"/>
                  </a:lnTo>
                  <a:lnTo>
                    <a:pt x="12833" y="21835"/>
                  </a:lnTo>
                  <a:lnTo>
                    <a:pt x="15476" y="20709"/>
                  </a:lnTo>
                  <a:lnTo>
                    <a:pt x="18102" y="19450"/>
                  </a:lnTo>
                  <a:lnTo>
                    <a:pt x="20709" y="18057"/>
                  </a:lnTo>
                  <a:lnTo>
                    <a:pt x="22004" y="17307"/>
                  </a:lnTo>
                  <a:lnTo>
                    <a:pt x="23254" y="16450"/>
                  </a:lnTo>
                  <a:lnTo>
                    <a:pt x="25737" y="14646"/>
                  </a:lnTo>
                  <a:lnTo>
                    <a:pt x="28201" y="12717"/>
                  </a:lnTo>
                  <a:lnTo>
                    <a:pt x="30639" y="10672"/>
                  </a:lnTo>
                  <a:lnTo>
                    <a:pt x="31854" y="9601"/>
                  </a:lnTo>
                  <a:lnTo>
                    <a:pt x="32872" y="8600"/>
                  </a:lnTo>
                  <a:lnTo>
                    <a:pt x="34435" y="7011"/>
                  </a:lnTo>
                  <a:lnTo>
                    <a:pt x="35462" y="5886"/>
                  </a:lnTo>
                  <a:lnTo>
                    <a:pt x="36462" y="4707"/>
                  </a:lnTo>
                  <a:lnTo>
                    <a:pt x="37417" y="3466"/>
                  </a:lnTo>
                  <a:lnTo>
                    <a:pt x="38301" y="2153"/>
                  </a:lnTo>
                  <a:lnTo>
                    <a:pt x="39105" y="769"/>
                  </a:lnTo>
                  <a:lnTo>
                    <a:pt x="39462" y="46"/>
                  </a:lnTo>
                  <a:lnTo>
                    <a:pt x="39471" y="19"/>
                  </a:lnTo>
                  <a:lnTo>
                    <a:pt x="39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 rot="310762">
              <a:off x="8311563" y="5481535"/>
              <a:ext cx="481241" cy="255032"/>
            </a:xfrm>
            <a:custGeom>
              <a:avLst/>
              <a:gdLst/>
              <a:ahLst/>
              <a:cxnLst/>
              <a:rect l="l" t="t" r="r" b="b"/>
              <a:pathLst>
                <a:path w="7163" h="3796" extrusionOk="0">
                  <a:moveTo>
                    <a:pt x="81" y="1"/>
                  </a:moveTo>
                  <a:lnTo>
                    <a:pt x="28" y="19"/>
                  </a:lnTo>
                  <a:lnTo>
                    <a:pt x="1" y="135"/>
                  </a:lnTo>
                  <a:lnTo>
                    <a:pt x="45" y="170"/>
                  </a:lnTo>
                  <a:lnTo>
                    <a:pt x="974" y="465"/>
                  </a:lnTo>
                  <a:lnTo>
                    <a:pt x="2314" y="965"/>
                  </a:lnTo>
                  <a:lnTo>
                    <a:pt x="3171" y="1331"/>
                  </a:lnTo>
                  <a:lnTo>
                    <a:pt x="4010" y="1742"/>
                  </a:lnTo>
                  <a:lnTo>
                    <a:pt x="4832" y="2215"/>
                  </a:lnTo>
                  <a:lnTo>
                    <a:pt x="5636" y="2760"/>
                  </a:lnTo>
                  <a:lnTo>
                    <a:pt x="6439" y="3394"/>
                  </a:lnTo>
                  <a:lnTo>
                    <a:pt x="6832" y="3751"/>
                  </a:lnTo>
                  <a:lnTo>
                    <a:pt x="6877" y="3778"/>
                  </a:lnTo>
                  <a:lnTo>
                    <a:pt x="6957" y="3796"/>
                  </a:lnTo>
                  <a:lnTo>
                    <a:pt x="7064" y="3742"/>
                  </a:lnTo>
                  <a:lnTo>
                    <a:pt x="7163" y="3564"/>
                  </a:lnTo>
                  <a:lnTo>
                    <a:pt x="7154" y="3349"/>
                  </a:lnTo>
                  <a:lnTo>
                    <a:pt x="7091" y="3269"/>
                  </a:lnTo>
                  <a:lnTo>
                    <a:pt x="6725" y="2912"/>
                  </a:lnTo>
                  <a:lnTo>
                    <a:pt x="5957" y="2251"/>
                  </a:lnTo>
                  <a:lnTo>
                    <a:pt x="5144" y="1653"/>
                  </a:lnTo>
                  <a:lnTo>
                    <a:pt x="4278" y="1126"/>
                  </a:lnTo>
                  <a:lnTo>
                    <a:pt x="3376" y="688"/>
                  </a:lnTo>
                  <a:lnTo>
                    <a:pt x="2457" y="349"/>
                  </a:lnTo>
                  <a:lnTo>
                    <a:pt x="1510" y="117"/>
                  </a:lnTo>
                  <a:lnTo>
                    <a:pt x="554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 rot="310762">
              <a:off x="9041624" y="4891567"/>
              <a:ext cx="273642" cy="58316"/>
            </a:xfrm>
            <a:custGeom>
              <a:avLst/>
              <a:gdLst/>
              <a:ahLst/>
              <a:cxnLst/>
              <a:rect l="l" t="t" r="r" b="b"/>
              <a:pathLst>
                <a:path w="4073" h="868" extrusionOk="0">
                  <a:moveTo>
                    <a:pt x="1375" y="1"/>
                  </a:moveTo>
                  <a:lnTo>
                    <a:pt x="715" y="19"/>
                  </a:lnTo>
                  <a:lnTo>
                    <a:pt x="465" y="72"/>
                  </a:lnTo>
                  <a:lnTo>
                    <a:pt x="241" y="179"/>
                  </a:lnTo>
                  <a:lnTo>
                    <a:pt x="72" y="340"/>
                  </a:lnTo>
                  <a:lnTo>
                    <a:pt x="9" y="447"/>
                  </a:lnTo>
                  <a:lnTo>
                    <a:pt x="0" y="483"/>
                  </a:lnTo>
                  <a:lnTo>
                    <a:pt x="0" y="563"/>
                  </a:lnTo>
                  <a:lnTo>
                    <a:pt x="27" y="581"/>
                  </a:lnTo>
                  <a:lnTo>
                    <a:pt x="54" y="599"/>
                  </a:lnTo>
                  <a:lnTo>
                    <a:pt x="81" y="608"/>
                  </a:lnTo>
                  <a:lnTo>
                    <a:pt x="107" y="617"/>
                  </a:lnTo>
                  <a:lnTo>
                    <a:pt x="134" y="581"/>
                  </a:lnTo>
                  <a:lnTo>
                    <a:pt x="152" y="555"/>
                  </a:lnTo>
                  <a:lnTo>
                    <a:pt x="170" y="528"/>
                  </a:lnTo>
                  <a:lnTo>
                    <a:pt x="170" y="510"/>
                  </a:lnTo>
                  <a:lnTo>
                    <a:pt x="161" y="510"/>
                  </a:lnTo>
                  <a:lnTo>
                    <a:pt x="616" y="501"/>
                  </a:lnTo>
                  <a:lnTo>
                    <a:pt x="1616" y="501"/>
                  </a:lnTo>
                  <a:lnTo>
                    <a:pt x="2090" y="537"/>
                  </a:lnTo>
                  <a:lnTo>
                    <a:pt x="2554" y="617"/>
                  </a:lnTo>
                  <a:lnTo>
                    <a:pt x="3242" y="796"/>
                  </a:lnTo>
                  <a:lnTo>
                    <a:pt x="3706" y="867"/>
                  </a:lnTo>
                  <a:lnTo>
                    <a:pt x="3947" y="867"/>
                  </a:lnTo>
                  <a:lnTo>
                    <a:pt x="4010" y="840"/>
                  </a:lnTo>
                  <a:lnTo>
                    <a:pt x="4072" y="671"/>
                  </a:lnTo>
                  <a:lnTo>
                    <a:pt x="4045" y="599"/>
                  </a:lnTo>
                  <a:lnTo>
                    <a:pt x="3938" y="501"/>
                  </a:lnTo>
                  <a:lnTo>
                    <a:pt x="3688" y="331"/>
                  </a:lnTo>
                  <a:lnTo>
                    <a:pt x="3269" y="162"/>
                  </a:lnTo>
                  <a:lnTo>
                    <a:pt x="2661" y="54"/>
                  </a:lnTo>
                  <a:lnTo>
                    <a:pt x="2036" y="28"/>
                  </a:lnTo>
                  <a:lnTo>
                    <a:pt x="1742" y="28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 rot="310762">
              <a:off x="8658958" y="4652399"/>
              <a:ext cx="63624" cy="451210"/>
            </a:xfrm>
            <a:custGeom>
              <a:avLst/>
              <a:gdLst/>
              <a:ahLst/>
              <a:cxnLst/>
              <a:rect l="l" t="t" r="r" b="b"/>
              <a:pathLst>
                <a:path w="947" h="6716" extrusionOk="0">
                  <a:moveTo>
                    <a:pt x="125" y="1"/>
                  </a:moveTo>
                  <a:lnTo>
                    <a:pt x="45" y="63"/>
                  </a:lnTo>
                  <a:lnTo>
                    <a:pt x="27" y="126"/>
                  </a:lnTo>
                  <a:lnTo>
                    <a:pt x="9" y="260"/>
                  </a:lnTo>
                  <a:lnTo>
                    <a:pt x="0" y="545"/>
                  </a:lnTo>
                  <a:lnTo>
                    <a:pt x="71" y="965"/>
                  </a:lnTo>
                  <a:lnTo>
                    <a:pt x="250" y="1537"/>
                  </a:lnTo>
                  <a:lnTo>
                    <a:pt x="429" y="2090"/>
                  </a:lnTo>
                  <a:lnTo>
                    <a:pt x="473" y="2349"/>
                  </a:lnTo>
                  <a:lnTo>
                    <a:pt x="536" y="2849"/>
                  </a:lnTo>
                  <a:lnTo>
                    <a:pt x="545" y="3876"/>
                  </a:lnTo>
                  <a:lnTo>
                    <a:pt x="464" y="4930"/>
                  </a:lnTo>
                  <a:lnTo>
                    <a:pt x="295" y="6002"/>
                  </a:lnTo>
                  <a:lnTo>
                    <a:pt x="197" y="6546"/>
                  </a:lnTo>
                  <a:lnTo>
                    <a:pt x="188" y="6618"/>
                  </a:lnTo>
                  <a:lnTo>
                    <a:pt x="259" y="6707"/>
                  </a:lnTo>
                  <a:lnTo>
                    <a:pt x="375" y="6716"/>
                  </a:lnTo>
                  <a:lnTo>
                    <a:pt x="482" y="6645"/>
                  </a:lnTo>
                  <a:lnTo>
                    <a:pt x="509" y="6573"/>
                  </a:lnTo>
                  <a:lnTo>
                    <a:pt x="625" y="6028"/>
                  </a:lnTo>
                  <a:lnTo>
                    <a:pt x="813" y="4939"/>
                  </a:lnTo>
                  <a:lnTo>
                    <a:pt x="929" y="3858"/>
                  </a:lnTo>
                  <a:lnTo>
                    <a:pt x="947" y="2805"/>
                  </a:lnTo>
                  <a:lnTo>
                    <a:pt x="911" y="2296"/>
                  </a:lnTo>
                  <a:lnTo>
                    <a:pt x="884" y="2010"/>
                  </a:lnTo>
                  <a:lnTo>
                    <a:pt x="795" y="1340"/>
                  </a:lnTo>
                  <a:lnTo>
                    <a:pt x="634" y="661"/>
                  </a:lnTo>
                  <a:lnTo>
                    <a:pt x="438" y="260"/>
                  </a:lnTo>
                  <a:lnTo>
                    <a:pt x="277" y="72"/>
                  </a:lnTo>
                  <a:lnTo>
                    <a:pt x="170" y="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 rot="310762">
              <a:off x="7376965" y="5245894"/>
              <a:ext cx="93050" cy="450001"/>
            </a:xfrm>
            <a:custGeom>
              <a:avLst/>
              <a:gdLst/>
              <a:ahLst/>
              <a:cxnLst/>
              <a:rect l="l" t="t" r="r" b="b"/>
              <a:pathLst>
                <a:path w="1385" h="6698" extrusionOk="0">
                  <a:moveTo>
                    <a:pt x="197" y="0"/>
                  </a:moveTo>
                  <a:lnTo>
                    <a:pt x="63" y="63"/>
                  </a:lnTo>
                  <a:lnTo>
                    <a:pt x="1" y="197"/>
                  </a:lnTo>
                  <a:lnTo>
                    <a:pt x="28" y="268"/>
                  </a:lnTo>
                  <a:lnTo>
                    <a:pt x="197" y="670"/>
                  </a:lnTo>
                  <a:lnTo>
                    <a:pt x="483" y="1456"/>
                  </a:lnTo>
                  <a:lnTo>
                    <a:pt x="688" y="2224"/>
                  </a:lnTo>
                  <a:lnTo>
                    <a:pt x="813" y="2983"/>
                  </a:lnTo>
                  <a:lnTo>
                    <a:pt x="858" y="3742"/>
                  </a:lnTo>
                  <a:lnTo>
                    <a:pt x="831" y="4510"/>
                  </a:lnTo>
                  <a:lnTo>
                    <a:pt x="724" y="5296"/>
                  </a:lnTo>
                  <a:lnTo>
                    <a:pt x="563" y="6108"/>
                  </a:lnTo>
                  <a:lnTo>
                    <a:pt x="447" y="6528"/>
                  </a:lnTo>
                  <a:lnTo>
                    <a:pt x="438" y="6573"/>
                  </a:lnTo>
                  <a:lnTo>
                    <a:pt x="474" y="6653"/>
                  </a:lnTo>
                  <a:lnTo>
                    <a:pt x="546" y="6698"/>
                  </a:lnTo>
                  <a:lnTo>
                    <a:pt x="626" y="6680"/>
                  </a:lnTo>
                  <a:lnTo>
                    <a:pt x="653" y="6644"/>
                  </a:lnTo>
                  <a:lnTo>
                    <a:pt x="849" y="6278"/>
                  </a:lnTo>
                  <a:lnTo>
                    <a:pt x="1144" y="5501"/>
                  </a:lnTo>
                  <a:lnTo>
                    <a:pt x="1322" y="4671"/>
                  </a:lnTo>
                  <a:lnTo>
                    <a:pt x="1385" y="3804"/>
                  </a:lnTo>
                  <a:lnTo>
                    <a:pt x="1340" y="2929"/>
                  </a:lnTo>
                  <a:lnTo>
                    <a:pt x="1197" y="2063"/>
                  </a:lnTo>
                  <a:lnTo>
                    <a:pt x="947" y="1233"/>
                  </a:lnTo>
                  <a:lnTo>
                    <a:pt x="608" y="456"/>
                  </a:lnTo>
                  <a:lnTo>
                    <a:pt x="394" y="98"/>
                  </a:lnTo>
                  <a:lnTo>
                    <a:pt x="340" y="2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 rot="310762">
              <a:off x="8013121" y="4936084"/>
              <a:ext cx="139273" cy="579599"/>
            </a:xfrm>
            <a:custGeom>
              <a:avLst/>
              <a:gdLst/>
              <a:ahLst/>
              <a:cxnLst/>
              <a:rect l="l" t="t" r="r" b="b"/>
              <a:pathLst>
                <a:path w="2073" h="8627" extrusionOk="0">
                  <a:moveTo>
                    <a:pt x="1402" y="0"/>
                  </a:moveTo>
                  <a:lnTo>
                    <a:pt x="1260" y="81"/>
                  </a:lnTo>
                  <a:lnTo>
                    <a:pt x="1188" y="232"/>
                  </a:lnTo>
                  <a:lnTo>
                    <a:pt x="1215" y="322"/>
                  </a:lnTo>
                  <a:lnTo>
                    <a:pt x="1331" y="572"/>
                  </a:lnTo>
                  <a:lnTo>
                    <a:pt x="1501" y="1072"/>
                  </a:lnTo>
                  <a:lnTo>
                    <a:pt x="1626" y="1581"/>
                  </a:lnTo>
                  <a:lnTo>
                    <a:pt x="1697" y="2090"/>
                  </a:lnTo>
                  <a:lnTo>
                    <a:pt x="1715" y="2858"/>
                  </a:lnTo>
                  <a:lnTo>
                    <a:pt x="1599" y="3894"/>
                  </a:lnTo>
                  <a:lnTo>
                    <a:pt x="1349" y="4930"/>
                  </a:lnTo>
                  <a:lnTo>
                    <a:pt x="1010" y="5974"/>
                  </a:lnTo>
                  <a:lnTo>
                    <a:pt x="411" y="7546"/>
                  </a:lnTo>
                  <a:lnTo>
                    <a:pt x="0" y="8573"/>
                  </a:lnTo>
                  <a:lnTo>
                    <a:pt x="0" y="8600"/>
                  </a:lnTo>
                  <a:lnTo>
                    <a:pt x="36" y="8627"/>
                  </a:lnTo>
                  <a:lnTo>
                    <a:pt x="54" y="8609"/>
                  </a:lnTo>
                  <a:lnTo>
                    <a:pt x="349" y="8135"/>
                  </a:lnTo>
                  <a:lnTo>
                    <a:pt x="885" y="7126"/>
                  </a:lnTo>
                  <a:lnTo>
                    <a:pt x="1340" y="6055"/>
                  </a:lnTo>
                  <a:lnTo>
                    <a:pt x="1706" y="4939"/>
                  </a:lnTo>
                  <a:lnTo>
                    <a:pt x="1956" y="3822"/>
                  </a:lnTo>
                  <a:lnTo>
                    <a:pt x="2072" y="2706"/>
                  </a:lnTo>
                  <a:lnTo>
                    <a:pt x="2045" y="1893"/>
                  </a:lnTo>
                  <a:lnTo>
                    <a:pt x="1983" y="1358"/>
                  </a:lnTo>
                  <a:lnTo>
                    <a:pt x="1867" y="840"/>
                  </a:lnTo>
                  <a:lnTo>
                    <a:pt x="1706" y="340"/>
                  </a:lnTo>
                  <a:lnTo>
                    <a:pt x="1608" y="99"/>
                  </a:lnTo>
                  <a:lnTo>
                    <a:pt x="1554" y="2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25"/>
          <p:cNvGrpSpPr/>
          <p:nvPr/>
        </p:nvGrpSpPr>
        <p:grpSpPr>
          <a:xfrm rot="834254">
            <a:off x="8501637" y="2777873"/>
            <a:ext cx="1212436" cy="1303556"/>
            <a:chOff x="-694197" y="2759314"/>
            <a:chExt cx="1212435" cy="1303554"/>
          </a:xfrm>
        </p:grpSpPr>
        <p:sp>
          <p:nvSpPr>
            <p:cNvPr id="1062" name="Google Shape;1062;p25"/>
            <p:cNvSpPr/>
            <p:nvPr/>
          </p:nvSpPr>
          <p:spPr>
            <a:xfrm>
              <a:off x="-694197" y="2759314"/>
              <a:ext cx="1212435" cy="1303554"/>
            </a:xfrm>
            <a:custGeom>
              <a:avLst/>
              <a:gdLst/>
              <a:ahLst/>
              <a:cxnLst/>
              <a:rect l="l" t="t" r="r" b="b"/>
              <a:pathLst>
                <a:path w="37177" h="39971" extrusionOk="0">
                  <a:moveTo>
                    <a:pt x="5850" y="0"/>
                  </a:moveTo>
                  <a:lnTo>
                    <a:pt x="5430" y="9"/>
                  </a:lnTo>
                  <a:lnTo>
                    <a:pt x="4993" y="63"/>
                  </a:lnTo>
                  <a:lnTo>
                    <a:pt x="4778" y="116"/>
                  </a:lnTo>
                  <a:lnTo>
                    <a:pt x="4475" y="206"/>
                  </a:lnTo>
                  <a:lnTo>
                    <a:pt x="3912" y="509"/>
                  </a:lnTo>
                  <a:lnTo>
                    <a:pt x="3421" y="929"/>
                  </a:lnTo>
                  <a:lnTo>
                    <a:pt x="3046" y="1438"/>
                  </a:lnTo>
                  <a:lnTo>
                    <a:pt x="2787" y="2009"/>
                  </a:lnTo>
                  <a:lnTo>
                    <a:pt x="2698" y="2456"/>
                  </a:lnTo>
                  <a:lnTo>
                    <a:pt x="2680" y="2768"/>
                  </a:lnTo>
                  <a:lnTo>
                    <a:pt x="2715" y="3072"/>
                  </a:lnTo>
                  <a:lnTo>
                    <a:pt x="2796" y="3376"/>
                  </a:lnTo>
                  <a:lnTo>
                    <a:pt x="2921" y="3670"/>
                  </a:lnTo>
                  <a:lnTo>
                    <a:pt x="3099" y="3956"/>
                  </a:lnTo>
                  <a:lnTo>
                    <a:pt x="3215" y="4090"/>
                  </a:lnTo>
                  <a:lnTo>
                    <a:pt x="3394" y="4287"/>
                  </a:lnTo>
                  <a:lnTo>
                    <a:pt x="3805" y="4599"/>
                  </a:lnTo>
                  <a:lnTo>
                    <a:pt x="4278" y="4858"/>
                  </a:lnTo>
                  <a:lnTo>
                    <a:pt x="4796" y="5063"/>
                  </a:lnTo>
                  <a:lnTo>
                    <a:pt x="5600" y="5331"/>
                  </a:lnTo>
                  <a:lnTo>
                    <a:pt x="6653" y="5671"/>
                  </a:lnTo>
                  <a:lnTo>
                    <a:pt x="7118" y="5876"/>
                  </a:lnTo>
                  <a:lnTo>
                    <a:pt x="7564" y="6117"/>
                  </a:lnTo>
                  <a:lnTo>
                    <a:pt x="8395" y="6653"/>
                  </a:lnTo>
                  <a:lnTo>
                    <a:pt x="9520" y="7555"/>
                  </a:lnTo>
                  <a:lnTo>
                    <a:pt x="10234" y="8216"/>
                  </a:lnTo>
                  <a:lnTo>
                    <a:pt x="10467" y="8823"/>
                  </a:lnTo>
                  <a:lnTo>
                    <a:pt x="11065" y="10037"/>
                  </a:lnTo>
                  <a:lnTo>
                    <a:pt x="11386" y="10627"/>
                  </a:lnTo>
                  <a:lnTo>
                    <a:pt x="11529" y="10895"/>
                  </a:lnTo>
                  <a:lnTo>
                    <a:pt x="11663" y="11172"/>
                  </a:lnTo>
                  <a:lnTo>
                    <a:pt x="11154" y="11207"/>
                  </a:lnTo>
                  <a:lnTo>
                    <a:pt x="10145" y="11198"/>
                  </a:lnTo>
                  <a:lnTo>
                    <a:pt x="9145" y="11073"/>
                  </a:lnTo>
                  <a:lnTo>
                    <a:pt x="8163" y="10832"/>
                  </a:lnTo>
                  <a:lnTo>
                    <a:pt x="7680" y="10663"/>
                  </a:lnTo>
                  <a:lnTo>
                    <a:pt x="7198" y="10466"/>
                  </a:lnTo>
                  <a:lnTo>
                    <a:pt x="6261" y="9993"/>
                  </a:lnTo>
                  <a:lnTo>
                    <a:pt x="5332" y="9511"/>
                  </a:lnTo>
                  <a:lnTo>
                    <a:pt x="4376" y="9091"/>
                  </a:lnTo>
                  <a:lnTo>
                    <a:pt x="3867" y="8939"/>
                  </a:lnTo>
                  <a:lnTo>
                    <a:pt x="3617" y="8885"/>
                  </a:lnTo>
                  <a:lnTo>
                    <a:pt x="2983" y="8841"/>
                  </a:lnTo>
                  <a:lnTo>
                    <a:pt x="2260" y="8885"/>
                  </a:lnTo>
                  <a:lnTo>
                    <a:pt x="1537" y="9028"/>
                  </a:lnTo>
                  <a:lnTo>
                    <a:pt x="1037" y="9216"/>
                  </a:lnTo>
                  <a:lnTo>
                    <a:pt x="733" y="9377"/>
                  </a:lnTo>
                  <a:lnTo>
                    <a:pt x="474" y="9555"/>
                  </a:lnTo>
                  <a:lnTo>
                    <a:pt x="260" y="9778"/>
                  </a:lnTo>
                  <a:lnTo>
                    <a:pt x="108" y="10029"/>
                  </a:lnTo>
                  <a:lnTo>
                    <a:pt x="19" y="10305"/>
                  </a:lnTo>
                  <a:lnTo>
                    <a:pt x="1" y="10618"/>
                  </a:lnTo>
                  <a:lnTo>
                    <a:pt x="72" y="10975"/>
                  </a:lnTo>
                  <a:lnTo>
                    <a:pt x="144" y="11163"/>
                  </a:lnTo>
                  <a:lnTo>
                    <a:pt x="224" y="11323"/>
                  </a:lnTo>
                  <a:lnTo>
                    <a:pt x="420" y="11636"/>
                  </a:lnTo>
                  <a:lnTo>
                    <a:pt x="804" y="12073"/>
                  </a:lnTo>
                  <a:lnTo>
                    <a:pt x="1412" y="12609"/>
                  </a:lnTo>
                  <a:lnTo>
                    <a:pt x="2046" y="13065"/>
                  </a:lnTo>
                  <a:lnTo>
                    <a:pt x="2340" y="13261"/>
                  </a:lnTo>
                  <a:lnTo>
                    <a:pt x="2689" y="13493"/>
                  </a:lnTo>
                  <a:lnTo>
                    <a:pt x="3439" y="13895"/>
                  </a:lnTo>
                  <a:lnTo>
                    <a:pt x="4216" y="14208"/>
                  </a:lnTo>
                  <a:lnTo>
                    <a:pt x="5037" y="14404"/>
                  </a:lnTo>
                  <a:lnTo>
                    <a:pt x="5457" y="14449"/>
                  </a:lnTo>
                  <a:lnTo>
                    <a:pt x="5903" y="14467"/>
                  </a:lnTo>
                  <a:lnTo>
                    <a:pt x="6787" y="14368"/>
                  </a:lnTo>
                  <a:lnTo>
                    <a:pt x="7636" y="14145"/>
                  </a:lnTo>
                  <a:lnTo>
                    <a:pt x="8475" y="13824"/>
                  </a:lnTo>
                  <a:lnTo>
                    <a:pt x="9716" y="13243"/>
                  </a:lnTo>
                  <a:lnTo>
                    <a:pt x="10958" y="12654"/>
                  </a:lnTo>
                  <a:lnTo>
                    <a:pt x="11779" y="12324"/>
                  </a:lnTo>
                  <a:lnTo>
                    <a:pt x="12199" y="12190"/>
                  </a:lnTo>
                  <a:lnTo>
                    <a:pt x="12833" y="13342"/>
                  </a:lnTo>
                  <a:lnTo>
                    <a:pt x="14164" y="15592"/>
                  </a:lnTo>
                  <a:lnTo>
                    <a:pt x="14869" y="16699"/>
                  </a:lnTo>
                  <a:lnTo>
                    <a:pt x="14476" y="16887"/>
                  </a:lnTo>
                  <a:lnTo>
                    <a:pt x="13699" y="17289"/>
                  </a:lnTo>
                  <a:lnTo>
                    <a:pt x="13297" y="17449"/>
                  </a:lnTo>
                  <a:lnTo>
                    <a:pt x="12806" y="17610"/>
                  </a:lnTo>
                  <a:lnTo>
                    <a:pt x="11806" y="17815"/>
                  </a:lnTo>
                  <a:lnTo>
                    <a:pt x="11297" y="17860"/>
                  </a:lnTo>
                  <a:lnTo>
                    <a:pt x="11047" y="17878"/>
                  </a:lnTo>
                  <a:lnTo>
                    <a:pt x="10556" y="17860"/>
                  </a:lnTo>
                  <a:lnTo>
                    <a:pt x="9841" y="17771"/>
                  </a:lnTo>
                  <a:lnTo>
                    <a:pt x="8904" y="17574"/>
                  </a:lnTo>
                  <a:lnTo>
                    <a:pt x="7948" y="17378"/>
                  </a:lnTo>
                  <a:lnTo>
                    <a:pt x="7466" y="17315"/>
                  </a:lnTo>
                  <a:lnTo>
                    <a:pt x="7279" y="17297"/>
                  </a:lnTo>
                  <a:lnTo>
                    <a:pt x="6921" y="17306"/>
                  </a:lnTo>
                  <a:lnTo>
                    <a:pt x="6591" y="17369"/>
                  </a:lnTo>
                  <a:lnTo>
                    <a:pt x="6287" y="17458"/>
                  </a:lnTo>
                  <a:lnTo>
                    <a:pt x="6002" y="17601"/>
                  </a:lnTo>
                  <a:lnTo>
                    <a:pt x="5752" y="17762"/>
                  </a:lnTo>
                  <a:lnTo>
                    <a:pt x="5528" y="17967"/>
                  </a:lnTo>
                  <a:lnTo>
                    <a:pt x="5341" y="18190"/>
                  </a:lnTo>
                  <a:lnTo>
                    <a:pt x="5198" y="18441"/>
                  </a:lnTo>
                  <a:lnTo>
                    <a:pt x="5082" y="18717"/>
                  </a:lnTo>
                  <a:lnTo>
                    <a:pt x="5019" y="19003"/>
                  </a:lnTo>
                  <a:lnTo>
                    <a:pt x="4993" y="19307"/>
                  </a:lnTo>
                  <a:lnTo>
                    <a:pt x="5010" y="19619"/>
                  </a:lnTo>
                  <a:lnTo>
                    <a:pt x="5082" y="19941"/>
                  </a:lnTo>
                  <a:lnTo>
                    <a:pt x="5198" y="20262"/>
                  </a:lnTo>
                  <a:lnTo>
                    <a:pt x="5368" y="20575"/>
                  </a:lnTo>
                  <a:lnTo>
                    <a:pt x="5475" y="20736"/>
                  </a:lnTo>
                  <a:lnTo>
                    <a:pt x="5600" y="20905"/>
                  </a:lnTo>
                  <a:lnTo>
                    <a:pt x="5886" y="21218"/>
                  </a:lnTo>
                  <a:lnTo>
                    <a:pt x="6198" y="21486"/>
                  </a:lnTo>
                  <a:lnTo>
                    <a:pt x="6537" y="21727"/>
                  </a:lnTo>
                  <a:lnTo>
                    <a:pt x="7082" y="22021"/>
                  </a:lnTo>
                  <a:lnTo>
                    <a:pt x="7886" y="22307"/>
                  </a:lnTo>
                  <a:lnTo>
                    <a:pt x="8734" y="22468"/>
                  </a:lnTo>
                  <a:lnTo>
                    <a:pt x="9591" y="22513"/>
                  </a:lnTo>
                  <a:lnTo>
                    <a:pt x="10449" y="22459"/>
                  </a:lnTo>
                  <a:lnTo>
                    <a:pt x="11261" y="22307"/>
                  </a:lnTo>
                  <a:lnTo>
                    <a:pt x="11636" y="22191"/>
                  </a:lnTo>
                  <a:lnTo>
                    <a:pt x="12003" y="22057"/>
                  </a:lnTo>
                  <a:lnTo>
                    <a:pt x="12699" y="21727"/>
                  </a:lnTo>
                  <a:lnTo>
                    <a:pt x="13342" y="21307"/>
                  </a:lnTo>
                  <a:lnTo>
                    <a:pt x="13922" y="20816"/>
                  </a:lnTo>
                  <a:lnTo>
                    <a:pt x="14440" y="20253"/>
                  </a:lnTo>
                  <a:lnTo>
                    <a:pt x="14887" y="19637"/>
                  </a:lnTo>
                  <a:lnTo>
                    <a:pt x="15262" y="18976"/>
                  </a:lnTo>
                  <a:lnTo>
                    <a:pt x="15548" y="18262"/>
                  </a:lnTo>
                  <a:lnTo>
                    <a:pt x="15655" y="17896"/>
                  </a:lnTo>
                  <a:lnTo>
                    <a:pt x="16235" y="18744"/>
                  </a:lnTo>
                  <a:lnTo>
                    <a:pt x="17432" y="20396"/>
                  </a:lnTo>
                  <a:lnTo>
                    <a:pt x="18691" y="22012"/>
                  </a:lnTo>
                  <a:lnTo>
                    <a:pt x="19995" y="23593"/>
                  </a:lnTo>
                  <a:lnTo>
                    <a:pt x="20665" y="24361"/>
                  </a:lnTo>
                  <a:lnTo>
                    <a:pt x="20665" y="24361"/>
                  </a:lnTo>
                  <a:lnTo>
                    <a:pt x="19432" y="24281"/>
                  </a:lnTo>
                  <a:lnTo>
                    <a:pt x="18245" y="24209"/>
                  </a:lnTo>
                  <a:lnTo>
                    <a:pt x="16092" y="23986"/>
                  </a:lnTo>
                  <a:lnTo>
                    <a:pt x="13940" y="23816"/>
                  </a:lnTo>
                  <a:lnTo>
                    <a:pt x="13672" y="23807"/>
                  </a:lnTo>
                  <a:lnTo>
                    <a:pt x="13074" y="23825"/>
                  </a:lnTo>
                  <a:lnTo>
                    <a:pt x="12467" y="23915"/>
                  </a:lnTo>
                  <a:lnTo>
                    <a:pt x="11878" y="24084"/>
                  </a:lnTo>
                  <a:lnTo>
                    <a:pt x="11351" y="24334"/>
                  </a:lnTo>
                  <a:lnTo>
                    <a:pt x="11029" y="24602"/>
                  </a:lnTo>
                  <a:lnTo>
                    <a:pt x="10860" y="24808"/>
                  </a:lnTo>
                  <a:lnTo>
                    <a:pt x="10726" y="25040"/>
                  </a:lnTo>
                  <a:lnTo>
                    <a:pt x="10636" y="25299"/>
                  </a:lnTo>
                  <a:lnTo>
                    <a:pt x="10609" y="25602"/>
                  </a:lnTo>
                  <a:lnTo>
                    <a:pt x="10627" y="25933"/>
                  </a:lnTo>
                  <a:lnTo>
                    <a:pt x="10663" y="26111"/>
                  </a:lnTo>
                  <a:lnTo>
                    <a:pt x="10717" y="26317"/>
                  </a:lnTo>
                  <a:lnTo>
                    <a:pt x="10877" y="26674"/>
                  </a:lnTo>
                  <a:lnTo>
                    <a:pt x="11083" y="26986"/>
                  </a:lnTo>
                  <a:lnTo>
                    <a:pt x="11333" y="27254"/>
                  </a:lnTo>
                  <a:lnTo>
                    <a:pt x="11627" y="27487"/>
                  </a:lnTo>
                  <a:lnTo>
                    <a:pt x="11958" y="27674"/>
                  </a:lnTo>
                  <a:lnTo>
                    <a:pt x="12512" y="27888"/>
                  </a:lnTo>
                  <a:lnTo>
                    <a:pt x="13306" y="28058"/>
                  </a:lnTo>
                  <a:lnTo>
                    <a:pt x="14137" y="28130"/>
                  </a:lnTo>
                  <a:lnTo>
                    <a:pt x="14958" y="28103"/>
                  </a:lnTo>
                  <a:lnTo>
                    <a:pt x="15708" y="28013"/>
                  </a:lnTo>
                  <a:lnTo>
                    <a:pt x="16048" y="27960"/>
                  </a:lnTo>
                  <a:lnTo>
                    <a:pt x="16423" y="27879"/>
                  </a:lnTo>
                  <a:lnTo>
                    <a:pt x="17155" y="27665"/>
                  </a:lnTo>
                  <a:lnTo>
                    <a:pt x="17861" y="27379"/>
                  </a:lnTo>
                  <a:lnTo>
                    <a:pt x="18539" y="27040"/>
                  </a:lnTo>
                  <a:lnTo>
                    <a:pt x="18870" y="26844"/>
                  </a:lnTo>
                  <a:lnTo>
                    <a:pt x="19575" y="26379"/>
                  </a:lnTo>
                  <a:lnTo>
                    <a:pt x="20281" y="25924"/>
                  </a:lnTo>
                  <a:lnTo>
                    <a:pt x="20602" y="25745"/>
                  </a:lnTo>
                  <a:lnTo>
                    <a:pt x="21263" y="25504"/>
                  </a:lnTo>
                  <a:lnTo>
                    <a:pt x="21593" y="25397"/>
                  </a:lnTo>
                  <a:lnTo>
                    <a:pt x="22308" y="26165"/>
                  </a:lnTo>
                  <a:lnTo>
                    <a:pt x="23772" y="27656"/>
                  </a:lnTo>
                  <a:lnTo>
                    <a:pt x="25281" y="29094"/>
                  </a:lnTo>
                  <a:lnTo>
                    <a:pt x="26844" y="30487"/>
                  </a:lnTo>
                  <a:lnTo>
                    <a:pt x="27639" y="31166"/>
                  </a:lnTo>
                  <a:lnTo>
                    <a:pt x="26942" y="30934"/>
                  </a:lnTo>
                  <a:lnTo>
                    <a:pt x="25514" y="30612"/>
                  </a:lnTo>
                  <a:lnTo>
                    <a:pt x="24058" y="30433"/>
                  </a:lnTo>
                  <a:lnTo>
                    <a:pt x="22593" y="30416"/>
                  </a:lnTo>
                  <a:lnTo>
                    <a:pt x="21852" y="30478"/>
                  </a:lnTo>
                  <a:lnTo>
                    <a:pt x="21200" y="30550"/>
                  </a:lnTo>
                  <a:lnTo>
                    <a:pt x="20022" y="30782"/>
                  </a:lnTo>
                  <a:lnTo>
                    <a:pt x="19227" y="31023"/>
                  </a:lnTo>
                  <a:lnTo>
                    <a:pt x="18495" y="31362"/>
                  </a:lnTo>
                  <a:lnTo>
                    <a:pt x="18030" y="31693"/>
                  </a:lnTo>
                  <a:lnTo>
                    <a:pt x="17762" y="31943"/>
                  </a:lnTo>
                  <a:lnTo>
                    <a:pt x="17557" y="32228"/>
                  </a:lnTo>
                  <a:lnTo>
                    <a:pt x="17405" y="32550"/>
                  </a:lnTo>
                  <a:lnTo>
                    <a:pt x="17325" y="32907"/>
                  </a:lnTo>
                  <a:lnTo>
                    <a:pt x="17325" y="33300"/>
                  </a:lnTo>
                  <a:lnTo>
                    <a:pt x="17352" y="33514"/>
                  </a:lnTo>
                  <a:lnTo>
                    <a:pt x="17396" y="33720"/>
                  </a:lnTo>
                  <a:lnTo>
                    <a:pt x="17539" y="34068"/>
                  </a:lnTo>
                  <a:lnTo>
                    <a:pt x="17745" y="34354"/>
                  </a:lnTo>
                  <a:lnTo>
                    <a:pt x="18012" y="34586"/>
                  </a:lnTo>
                  <a:lnTo>
                    <a:pt x="18325" y="34764"/>
                  </a:lnTo>
                  <a:lnTo>
                    <a:pt x="18673" y="34898"/>
                  </a:lnTo>
                  <a:lnTo>
                    <a:pt x="19245" y="35014"/>
                  </a:lnTo>
                  <a:lnTo>
                    <a:pt x="20084" y="35041"/>
                  </a:lnTo>
                  <a:lnTo>
                    <a:pt x="20941" y="34943"/>
                  </a:lnTo>
                  <a:lnTo>
                    <a:pt x="21745" y="34773"/>
                  </a:lnTo>
                  <a:lnTo>
                    <a:pt x="22442" y="34550"/>
                  </a:lnTo>
                  <a:lnTo>
                    <a:pt x="22710" y="34425"/>
                  </a:lnTo>
                  <a:lnTo>
                    <a:pt x="23201" y="34184"/>
                  </a:lnTo>
                  <a:lnTo>
                    <a:pt x="24138" y="33612"/>
                  </a:lnTo>
                  <a:lnTo>
                    <a:pt x="25067" y="33059"/>
                  </a:lnTo>
                  <a:lnTo>
                    <a:pt x="25817" y="32737"/>
                  </a:lnTo>
                  <a:lnTo>
                    <a:pt x="26344" y="32594"/>
                  </a:lnTo>
                  <a:lnTo>
                    <a:pt x="26621" y="32559"/>
                  </a:lnTo>
                  <a:lnTo>
                    <a:pt x="26907" y="32532"/>
                  </a:lnTo>
                  <a:lnTo>
                    <a:pt x="27442" y="32532"/>
                  </a:lnTo>
                  <a:lnTo>
                    <a:pt x="27960" y="32594"/>
                  </a:lnTo>
                  <a:lnTo>
                    <a:pt x="28452" y="32711"/>
                  </a:lnTo>
                  <a:lnTo>
                    <a:pt x="29166" y="32978"/>
                  </a:lnTo>
                  <a:lnTo>
                    <a:pt x="30095" y="33470"/>
                  </a:lnTo>
                  <a:lnTo>
                    <a:pt x="30550" y="33755"/>
                  </a:lnTo>
                  <a:lnTo>
                    <a:pt x="30577" y="33764"/>
                  </a:lnTo>
                  <a:lnTo>
                    <a:pt x="30613" y="33720"/>
                  </a:lnTo>
                  <a:lnTo>
                    <a:pt x="30604" y="33693"/>
                  </a:lnTo>
                  <a:lnTo>
                    <a:pt x="30461" y="33496"/>
                  </a:lnTo>
                  <a:lnTo>
                    <a:pt x="30354" y="33309"/>
                  </a:lnTo>
                  <a:lnTo>
                    <a:pt x="31023" y="33809"/>
                  </a:lnTo>
                  <a:lnTo>
                    <a:pt x="32399" y="34773"/>
                  </a:lnTo>
                  <a:lnTo>
                    <a:pt x="33095" y="35238"/>
                  </a:lnTo>
                  <a:lnTo>
                    <a:pt x="33408" y="35452"/>
                  </a:lnTo>
                  <a:lnTo>
                    <a:pt x="33729" y="35666"/>
                  </a:lnTo>
                  <a:lnTo>
                    <a:pt x="33729" y="35666"/>
                  </a:lnTo>
                  <a:lnTo>
                    <a:pt x="33184" y="35523"/>
                  </a:lnTo>
                  <a:lnTo>
                    <a:pt x="32059" y="35345"/>
                  </a:lnTo>
                  <a:lnTo>
                    <a:pt x="30916" y="35282"/>
                  </a:lnTo>
                  <a:lnTo>
                    <a:pt x="29809" y="35327"/>
                  </a:lnTo>
                  <a:lnTo>
                    <a:pt x="29282" y="35381"/>
                  </a:lnTo>
                  <a:lnTo>
                    <a:pt x="28693" y="35461"/>
                  </a:lnTo>
                  <a:lnTo>
                    <a:pt x="27657" y="35675"/>
                  </a:lnTo>
                  <a:lnTo>
                    <a:pt x="26969" y="35890"/>
                  </a:lnTo>
                  <a:lnTo>
                    <a:pt x="26335" y="36184"/>
                  </a:lnTo>
                  <a:lnTo>
                    <a:pt x="25933" y="36470"/>
                  </a:lnTo>
                  <a:lnTo>
                    <a:pt x="25710" y="36693"/>
                  </a:lnTo>
                  <a:lnTo>
                    <a:pt x="25523" y="36943"/>
                  </a:lnTo>
                  <a:lnTo>
                    <a:pt x="25389" y="37220"/>
                  </a:lnTo>
                  <a:lnTo>
                    <a:pt x="25317" y="37533"/>
                  </a:lnTo>
                  <a:lnTo>
                    <a:pt x="25299" y="37881"/>
                  </a:lnTo>
                  <a:lnTo>
                    <a:pt x="25326" y="38069"/>
                  </a:lnTo>
                  <a:lnTo>
                    <a:pt x="25380" y="38381"/>
                  </a:lnTo>
                  <a:lnTo>
                    <a:pt x="25621" y="38917"/>
                  </a:lnTo>
                  <a:lnTo>
                    <a:pt x="25969" y="39337"/>
                  </a:lnTo>
                  <a:lnTo>
                    <a:pt x="26407" y="39640"/>
                  </a:lnTo>
                  <a:lnTo>
                    <a:pt x="26916" y="39855"/>
                  </a:lnTo>
                  <a:lnTo>
                    <a:pt x="27469" y="39962"/>
                  </a:lnTo>
                  <a:lnTo>
                    <a:pt x="28041" y="39971"/>
                  </a:lnTo>
                  <a:lnTo>
                    <a:pt x="28621" y="39881"/>
                  </a:lnTo>
                  <a:lnTo>
                    <a:pt x="28889" y="39801"/>
                  </a:lnTo>
                  <a:lnTo>
                    <a:pt x="29264" y="39667"/>
                  </a:lnTo>
                  <a:lnTo>
                    <a:pt x="29961" y="39310"/>
                  </a:lnTo>
                  <a:lnTo>
                    <a:pt x="30604" y="38863"/>
                  </a:lnTo>
                  <a:lnTo>
                    <a:pt x="31220" y="38363"/>
                  </a:lnTo>
                  <a:lnTo>
                    <a:pt x="32113" y="37586"/>
                  </a:lnTo>
                  <a:lnTo>
                    <a:pt x="33042" y="36881"/>
                  </a:lnTo>
                  <a:lnTo>
                    <a:pt x="33711" y="36488"/>
                  </a:lnTo>
                  <a:lnTo>
                    <a:pt x="34060" y="36336"/>
                  </a:lnTo>
                  <a:lnTo>
                    <a:pt x="34685" y="36515"/>
                  </a:lnTo>
                  <a:lnTo>
                    <a:pt x="35319" y="36693"/>
                  </a:lnTo>
                  <a:lnTo>
                    <a:pt x="35774" y="36952"/>
                  </a:lnTo>
                  <a:lnTo>
                    <a:pt x="36694" y="37381"/>
                  </a:lnTo>
                  <a:lnTo>
                    <a:pt x="37167" y="37533"/>
                  </a:lnTo>
                  <a:lnTo>
                    <a:pt x="37176" y="37533"/>
                  </a:lnTo>
                  <a:lnTo>
                    <a:pt x="37176" y="37515"/>
                  </a:lnTo>
                  <a:lnTo>
                    <a:pt x="36828" y="37211"/>
                  </a:lnTo>
                  <a:lnTo>
                    <a:pt x="36444" y="36925"/>
                  </a:lnTo>
                  <a:lnTo>
                    <a:pt x="36596" y="36854"/>
                  </a:lnTo>
                  <a:lnTo>
                    <a:pt x="36810" y="36613"/>
                  </a:lnTo>
                  <a:lnTo>
                    <a:pt x="36890" y="36381"/>
                  </a:lnTo>
                  <a:lnTo>
                    <a:pt x="36890" y="36229"/>
                  </a:lnTo>
                  <a:lnTo>
                    <a:pt x="36846" y="36077"/>
                  </a:lnTo>
                  <a:lnTo>
                    <a:pt x="36747" y="35943"/>
                  </a:lnTo>
                  <a:lnTo>
                    <a:pt x="36676" y="35881"/>
                  </a:lnTo>
                  <a:lnTo>
                    <a:pt x="35783" y="35238"/>
                  </a:lnTo>
                  <a:lnTo>
                    <a:pt x="34890" y="34604"/>
                  </a:lnTo>
                  <a:lnTo>
                    <a:pt x="34881" y="34345"/>
                  </a:lnTo>
                  <a:lnTo>
                    <a:pt x="34944" y="33854"/>
                  </a:lnTo>
                  <a:lnTo>
                    <a:pt x="35087" y="33380"/>
                  </a:lnTo>
                  <a:lnTo>
                    <a:pt x="35283" y="32907"/>
                  </a:lnTo>
                  <a:lnTo>
                    <a:pt x="35399" y="32675"/>
                  </a:lnTo>
                  <a:lnTo>
                    <a:pt x="35819" y="31943"/>
                  </a:lnTo>
                  <a:lnTo>
                    <a:pt x="36480" y="30844"/>
                  </a:lnTo>
                  <a:lnTo>
                    <a:pt x="36739" y="30264"/>
                  </a:lnTo>
                  <a:lnTo>
                    <a:pt x="36864" y="29862"/>
                  </a:lnTo>
                  <a:lnTo>
                    <a:pt x="36908" y="29648"/>
                  </a:lnTo>
                  <a:lnTo>
                    <a:pt x="36953" y="29380"/>
                  </a:lnTo>
                  <a:lnTo>
                    <a:pt x="36953" y="28844"/>
                  </a:lnTo>
                  <a:lnTo>
                    <a:pt x="36855" y="28317"/>
                  </a:lnTo>
                  <a:lnTo>
                    <a:pt x="36676" y="27835"/>
                  </a:lnTo>
                  <a:lnTo>
                    <a:pt x="36399" y="27415"/>
                  </a:lnTo>
                  <a:lnTo>
                    <a:pt x="36033" y="27085"/>
                  </a:lnTo>
                  <a:lnTo>
                    <a:pt x="35587" y="26870"/>
                  </a:lnTo>
                  <a:lnTo>
                    <a:pt x="35042" y="26808"/>
                  </a:lnTo>
                  <a:lnTo>
                    <a:pt x="34738" y="26844"/>
                  </a:lnTo>
                  <a:lnTo>
                    <a:pt x="34426" y="26906"/>
                  </a:lnTo>
                  <a:lnTo>
                    <a:pt x="33872" y="27147"/>
                  </a:lnTo>
                  <a:lnTo>
                    <a:pt x="33390" y="27495"/>
                  </a:lnTo>
                  <a:lnTo>
                    <a:pt x="32997" y="27942"/>
                  </a:lnTo>
                  <a:lnTo>
                    <a:pt x="32675" y="28460"/>
                  </a:lnTo>
                  <a:lnTo>
                    <a:pt x="32434" y="29031"/>
                  </a:lnTo>
                  <a:lnTo>
                    <a:pt x="32274" y="29630"/>
                  </a:lnTo>
                  <a:lnTo>
                    <a:pt x="32193" y="30228"/>
                  </a:lnTo>
                  <a:lnTo>
                    <a:pt x="32184" y="30523"/>
                  </a:lnTo>
                  <a:lnTo>
                    <a:pt x="32193" y="30826"/>
                  </a:lnTo>
                  <a:lnTo>
                    <a:pt x="32274" y="31469"/>
                  </a:lnTo>
                  <a:lnTo>
                    <a:pt x="32434" y="32139"/>
                  </a:lnTo>
                  <a:lnTo>
                    <a:pt x="32666" y="32800"/>
                  </a:lnTo>
                  <a:lnTo>
                    <a:pt x="32809" y="33130"/>
                  </a:lnTo>
                  <a:lnTo>
                    <a:pt x="31872" y="32452"/>
                  </a:lnTo>
                  <a:lnTo>
                    <a:pt x="30023" y="31059"/>
                  </a:lnTo>
                  <a:lnTo>
                    <a:pt x="29121" y="30326"/>
                  </a:lnTo>
                  <a:lnTo>
                    <a:pt x="29139" y="30067"/>
                  </a:lnTo>
                  <a:lnTo>
                    <a:pt x="29237" y="29540"/>
                  </a:lnTo>
                  <a:lnTo>
                    <a:pt x="29407" y="29031"/>
                  </a:lnTo>
                  <a:lnTo>
                    <a:pt x="29630" y="28540"/>
                  </a:lnTo>
                  <a:lnTo>
                    <a:pt x="29773" y="28317"/>
                  </a:lnTo>
                  <a:lnTo>
                    <a:pt x="29934" y="28058"/>
                  </a:lnTo>
                  <a:lnTo>
                    <a:pt x="30291" y="27585"/>
                  </a:lnTo>
                  <a:lnTo>
                    <a:pt x="30889" y="26897"/>
                  </a:lnTo>
                  <a:lnTo>
                    <a:pt x="31702" y="26004"/>
                  </a:lnTo>
                  <a:lnTo>
                    <a:pt x="32256" y="25299"/>
                  </a:lnTo>
                  <a:lnTo>
                    <a:pt x="32568" y="24790"/>
                  </a:lnTo>
                  <a:lnTo>
                    <a:pt x="32711" y="24522"/>
                  </a:lnTo>
                  <a:lnTo>
                    <a:pt x="32836" y="24209"/>
                  </a:lnTo>
                  <a:lnTo>
                    <a:pt x="33006" y="23513"/>
                  </a:lnTo>
                  <a:lnTo>
                    <a:pt x="33050" y="22763"/>
                  </a:lnTo>
                  <a:lnTo>
                    <a:pt x="32961" y="22021"/>
                  </a:lnTo>
                  <a:lnTo>
                    <a:pt x="32792" y="21512"/>
                  </a:lnTo>
                  <a:lnTo>
                    <a:pt x="32640" y="21200"/>
                  </a:lnTo>
                  <a:lnTo>
                    <a:pt x="32452" y="20914"/>
                  </a:lnTo>
                  <a:lnTo>
                    <a:pt x="32229" y="20673"/>
                  </a:lnTo>
                  <a:lnTo>
                    <a:pt x="31961" y="20477"/>
                  </a:lnTo>
                  <a:lnTo>
                    <a:pt x="31648" y="20334"/>
                  </a:lnTo>
                  <a:lnTo>
                    <a:pt x="31300" y="20244"/>
                  </a:lnTo>
                  <a:lnTo>
                    <a:pt x="30907" y="20227"/>
                  </a:lnTo>
                  <a:lnTo>
                    <a:pt x="30693" y="20244"/>
                  </a:lnTo>
                  <a:lnTo>
                    <a:pt x="30488" y="20280"/>
                  </a:lnTo>
                  <a:lnTo>
                    <a:pt x="30095" y="20396"/>
                  </a:lnTo>
                  <a:lnTo>
                    <a:pt x="29737" y="20566"/>
                  </a:lnTo>
                  <a:lnTo>
                    <a:pt x="29398" y="20780"/>
                  </a:lnTo>
                  <a:lnTo>
                    <a:pt x="29094" y="21048"/>
                  </a:lnTo>
                  <a:lnTo>
                    <a:pt x="28818" y="21352"/>
                  </a:lnTo>
                  <a:lnTo>
                    <a:pt x="28443" y="21861"/>
                  </a:lnTo>
                  <a:lnTo>
                    <a:pt x="28041" y="22629"/>
                  </a:lnTo>
                  <a:lnTo>
                    <a:pt x="27728" y="23441"/>
                  </a:lnTo>
                  <a:lnTo>
                    <a:pt x="27505" y="24272"/>
                  </a:lnTo>
                  <a:lnTo>
                    <a:pt x="27362" y="25058"/>
                  </a:lnTo>
                  <a:lnTo>
                    <a:pt x="27326" y="25424"/>
                  </a:lnTo>
                  <a:lnTo>
                    <a:pt x="27291" y="25906"/>
                  </a:lnTo>
                  <a:lnTo>
                    <a:pt x="27309" y="26861"/>
                  </a:lnTo>
                  <a:lnTo>
                    <a:pt x="27425" y="27817"/>
                  </a:lnTo>
                  <a:lnTo>
                    <a:pt x="27639" y="28746"/>
                  </a:lnTo>
                  <a:lnTo>
                    <a:pt x="27791" y="29201"/>
                  </a:lnTo>
                  <a:lnTo>
                    <a:pt x="26666" y="28201"/>
                  </a:lnTo>
                  <a:lnTo>
                    <a:pt x="24487" y="26129"/>
                  </a:lnTo>
                  <a:lnTo>
                    <a:pt x="23442" y="25049"/>
                  </a:lnTo>
                  <a:lnTo>
                    <a:pt x="23495" y="24834"/>
                  </a:lnTo>
                  <a:lnTo>
                    <a:pt x="23647" y="24424"/>
                  </a:lnTo>
                  <a:lnTo>
                    <a:pt x="23862" y="24031"/>
                  </a:lnTo>
                  <a:lnTo>
                    <a:pt x="24112" y="23665"/>
                  </a:lnTo>
                  <a:lnTo>
                    <a:pt x="24549" y="23129"/>
                  </a:lnTo>
                  <a:lnTo>
                    <a:pt x="25237" y="22459"/>
                  </a:lnTo>
                  <a:lnTo>
                    <a:pt x="26371" y="21512"/>
                  </a:lnTo>
                  <a:lnTo>
                    <a:pt x="27496" y="20602"/>
                  </a:lnTo>
                  <a:lnTo>
                    <a:pt x="28157" y="19976"/>
                  </a:lnTo>
                  <a:lnTo>
                    <a:pt x="28443" y="19655"/>
                  </a:lnTo>
                  <a:lnTo>
                    <a:pt x="28666" y="19369"/>
                  </a:lnTo>
                  <a:lnTo>
                    <a:pt x="29050" y="18726"/>
                  </a:lnTo>
                  <a:lnTo>
                    <a:pt x="29336" y="18021"/>
                  </a:lnTo>
                  <a:lnTo>
                    <a:pt x="29505" y="17297"/>
                  </a:lnTo>
                  <a:lnTo>
                    <a:pt x="29541" y="16565"/>
                  </a:lnTo>
                  <a:lnTo>
                    <a:pt x="29452" y="16038"/>
                  </a:lnTo>
                  <a:lnTo>
                    <a:pt x="29345" y="15699"/>
                  </a:lnTo>
                  <a:lnTo>
                    <a:pt x="29184" y="15378"/>
                  </a:lnTo>
                  <a:lnTo>
                    <a:pt x="28978" y="15083"/>
                  </a:lnTo>
                  <a:lnTo>
                    <a:pt x="28719" y="14806"/>
                  </a:lnTo>
                  <a:lnTo>
                    <a:pt x="28407" y="14556"/>
                  </a:lnTo>
                  <a:lnTo>
                    <a:pt x="28219" y="14449"/>
                  </a:lnTo>
                  <a:lnTo>
                    <a:pt x="28041" y="14351"/>
                  </a:lnTo>
                  <a:lnTo>
                    <a:pt x="27684" y="14217"/>
                  </a:lnTo>
                  <a:lnTo>
                    <a:pt x="27326" y="14145"/>
                  </a:lnTo>
                  <a:lnTo>
                    <a:pt x="26987" y="14145"/>
                  </a:lnTo>
                  <a:lnTo>
                    <a:pt x="26666" y="14208"/>
                  </a:lnTo>
                  <a:lnTo>
                    <a:pt x="26344" y="14315"/>
                  </a:lnTo>
                  <a:lnTo>
                    <a:pt x="25898" y="14565"/>
                  </a:lnTo>
                  <a:lnTo>
                    <a:pt x="25353" y="15029"/>
                  </a:lnTo>
                  <a:lnTo>
                    <a:pt x="24871" y="15601"/>
                  </a:lnTo>
                  <a:lnTo>
                    <a:pt x="24460" y="16217"/>
                  </a:lnTo>
                  <a:lnTo>
                    <a:pt x="24138" y="16851"/>
                  </a:lnTo>
                  <a:lnTo>
                    <a:pt x="24013" y="17155"/>
                  </a:lnTo>
                  <a:lnTo>
                    <a:pt x="23853" y="17574"/>
                  </a:lnTo>
                  <a:lnTo>
                    <a:pt x="23576" y="18432"/>
                  </a:lnTo>
                  <a:lnTo>
                    <a:pt x="23353" y="19316"/>
                  </a:lnTo>
                  <a:lnTo>
                    <a:pt x="23183" y="20218"/>
                  </a:lnTo>
                  <a:lnTo>
                    <a:pt x="22986" y="21593"/>
                  </a:lnTo>
                  <a:lnTo>
                    <a:pt x="22826" y="23441"/>
                  </a:lnTo>
                  <a:lnTo>
                    <a:pt x="22781" y="24352"/>
                  </a:lnTo>
                  <a:lnTo>
                    <a:pt x="22299" y="23825"/>
                  </a:lnTo>
                  <a:lnTo>
                    <a:pt x="21817" y="23298"/>
                  </a:lnTo>
                  <a:lnTo>
                    <a:pt x="21254" y="22673"/>
                  </a:lnTo>
                  <a:lnTo>
                    <a:pt x="20173" y="21396"/>
                  </a:lnTo>
                  <a:lnTo>
                    <a:pt x="18593" y="19432"/>
                  </a:lnTo>
                  <a:lnTo>
                    <a:pt x="17593" y="18092"/>
                  </a:lnTo>
                  <a:lnTo>
                    <a:pt x="17727" y="18128"/>
                  </a:lnTo>
                  <a:lnTo>
                    <a:pt x="18021" y="18164"/>
                  </a:lnTo>
                  <a:lnTo>
                    <a:pt x="18459" y="18137"/>
                  </a:lnTo>
                  <a:lnTo>
                    <a:pt x="19066" y="17976"/>
                  </a:lnTo>
                  <a:lnTo>
                    <a:pt x="19664" y="17699"/>
                  </a:lnTo>
                  <a:lnTo>
                    <a:pt x="20236" y="17351"/>
                  </a:lnTo>
                  <a:lnTo>
                    <a:pt x="20781" y="16940"/>
                  </a:lnTo>
                  <a:lnTo>
                    <a:pt x="21486" y="16315"/>
                  </a:lnTo>
                  <a:lnTo>
                    <a:pt x="21834" y="15931"/>
                  </a:lnTo>
                  <a:lnTo>
                    <a:pt x="22111" y="15619"/>
                  </a:lnTo>
                  <a:lnTo>
                    <a:pt x="22620" y="14922"/>
                  </a:lnTo>
                  <a:lnTo>
                    <a:pt x="23067" y="14172"/>
                  </a:lnTo>
                  <a:lnTo>
                    <a:pt x="23415" y="13377"/>
                  </a:lnTo>
                  <a:lnTo>
                    <a:pt x="23647" y="12556"/>
                  </a:lnTo>
                  <a:lnTo>
                    <a:pt x="23728" y="11931"/>
                  </a:lnTo>
                  <a:lnTo>
                    <a:pt x="23728" y="11520"/>
                  </a:lnTo>
                  <a:lnTo>
                    <a:pt x="23683" y="11109"/>
                  </a:lnTo>
                  <a:lnTo>
                    <a:pt x="23585" y="10698"/>
                  </a:lnTo>
                  <a:lnTo>
                    <a:pt x="23442" y="10287"/>
                  </a:lnTo>
                  <a:lnTo>
                    <a:pt x="23236" y="9895"/>
                  </a:lnTo>
                  <a:lnTo>
                    <a:pt x="23111" y="9698"/>
                  </a:lnTo>
                  <a:lnTo>
                    <a:pt x="22915" y="9439"/>
                  </a:lnTo>
                  <a:lnTo>
                    <a:pt x="22442" y="8966"/>
                  </a:lnTo>
                  <a:lnTo>
                    <a:pt x="22022" y="8689"/>
                  </a:lnTo>
                  <a:lnTo>
                    <a:pt x="21718" y="8546"/>
                  </a:lnTo>
                  <a:lnTo>
                    <a:pt x="21406" y="8439"/>
                  </a:lnTo>
                  <a:lnTo>
                    <a:pt x="21075" y="8385"/>
                  </a:lnTo>
                  <a:lnTo>
                    <a:pt x="20906" y="8376"/>
                  </a:lnTo>
                  <a:lnTo>
                    <a:pt x="20745" y="8385"/>
                  </a:lnTo>
                  <a:lnTo>
                    <a:pt x="20459" y="8448"/>
                  </a:lnTo>
                  <a:lnTo>
                    <a:pt x="20218" y="8555"/>
                  </a:lnTo>
                  <a:lnTo>
                    <a:pt x="20013" y="8716"/>
                  </a:lnTo>
                  <a:lnTo>
                    <a:pt x="19745" y="9019"/>
                  </a:lnTo>
                  <a:lnTo>
                    <a:pt x="19486" y="9528"/>
                  </a:lnTo>
                  <a:lnTo>
                    <a:pt x="19379" y="9814"/>
                  </a:lnTo>
                  <a:lnTo>
                    <a:pt x="19298" y="10029"/>
                  </a:lnTo>
                  <a:lnTo>
                    <a:pt x="19182" y="10493"/>
                  </a:lnTo>
                  <a:lnTo>
                    <a:pt x="19057" y="11234"/>
                  </a:lnTo>
                  <a:lnTo>
                    <a:pt x="18941" y="12859"/>
                  </a:lnTo>
                  <a:lnTo>
                    <a:pt x="18780" y="14493"/>
                  </a:lnTo>
                  <a:lnTo>
                    <a:pt x="18629" y="15270"/>
                  </a:lnTo>
                  <a:lnTo>
                    <a:pt x="18477" y="15753"/>
                  </a:lnTo>
                  <a:lnTo>
                    <a:pt x="18280" y="16199"/>
                  </a:lnTo>
                  <a:lnTo>
                    <a:pt x="18030" y="16619"/>
                  </a:lnTo>
                  <a:lnTo>
                    <a:pt x="17718" y="16985"/>
                  </a:lnTo>
                  <a:lnTo>
                    <a:pt x="17334" y="17306"/>
                  </a:lnTo>
                  <a:lnTo>
                    <a:pt x="17110" y="17440"/>
                  </a:lnTo>
                  <a:lnTo>
                    <a:pt x="16459" y="16521"/>
                  </a:lnTo>
                  <a:lnTo>
                    <a:pt x="15816" y="15601"/>
                  </a:lnTo>
                  <a:lnTo>
                    <a:pt x="15146" y="14601"/>
                  </a:lnTo>
                  <a:lnTo>
                    <a:pt x="13869" y="12574"/>
                  </a:lnTo>
                  <a:lnTo>
                    <a:pt x="13253" y="11547"/>
                  </a:lnTo>
                  <a:lnTo>
                    <a:pt x="13244" y="11520"/>
                  </a:lnTo>
                  <a:lnTo>
                    <a:pt x="13226" y="11493"/>
                  </a:lnTo>
                  <a:lnTo>
                    <a:pt x="13431" y="11475"/>
                  </a:lnTo>
                  <a:lnTo>
                    <a:pt x="13601" y="11422"/>
                  </a:lnTo>
                  <a:lnTo>
                    <a:pt x="13789" y="11350"/>
                  </a:lnTo>
                  <a:lnTo>
                    <a:pt x="14164" y="11154"/>
                  </a:lnTo>
                  <a:lnTo>
                    <a:pt x="14682" y="10796"/>
                  </a:lnTo>
                  <a:lnTo>
                    <a:pt x="15324" y="10189"/>
                  </a:lnTo>
                  <a:lnTo>
                    <a:pt x="15869" y="9537"/>
                  </a:lnTo>
                  <a:lnTo>
                    <a:pt x="16092" y="9216"/>
                  </a:lnTo>
                  <a:lnTo>
                    <a:pt x="16316" y="8868"/>
                  </a:lnTo>
                  <a:lnTo>
                    <a:pt x="16700" y="8153"/>
                  </a:lnTo>
                  <a:lnTo>
                    <a:pt x="17003" y="7394"/>
                  </a:lnTo>
                  <a:lnTo>
                    <a:pt x="17227" y="6608"/>
                  </a:lnTo>
                  <a:lnTo>
                    <a:pt x="17369" y="5796"/>
                  </a:lnTo>
                  <a:lnTo>
                    <a:pt x="17414" y="4983"/>
                  </a:lnTo>
                  <a:lnTo>
                    <a:pt x="17369" y="4170"/>
                  </a:lnTo>
                  <a:lnTo>
                    <a:pt x="17227" y="3367"/>
                  </a:lnTo>
                  <a:lnTo>
                    <a:pt x="17110" y="2974"/>
                  </a:lnTo>
                  <a:lnTo>
                    <a:pt x="16994" y="2608"/>
                  </a:lnTo>
                  <a:lnTo>
                    <a:pt x="16655" y="1867"/>
                  </a:lnTo>
                  <a:lnTo>
                    <a:pt x="16298" y="1375"/>
                  </a:lnTo>
                  <a:lnTo>
                    <a:pt x="16021" y="1099"/>
                  </a:lnTo>
                  <a:lnTo>
                    <a:pt x="15708" y="875"/>
                  </a:lnTo>
                  <a:lnTo>
                    <a:pt x="15342" y="724"/>
                  </a:lnTo>
                  <a:lnTo>
                    <a:pt x="15137" y="679"/>
                  </a:lnTo>
                  <a:lnTo>
                    <a:pt x="14976" y="661"/>
                  </a:lnTo>
                  <a:lnTo>
                    <a:pt x="14664" y="661"/>
                  </a:lnTo>
                  <a:lnTo>
                    <a:pt x="14369" y="732"/>
                  </a:lnTo>
                  <a:lnTo>
                    <a:pt x="14101" y="849"/>
                  </a:lnTo>
                  <a:lnTo>
                    <a:pt x="13878" y="1018"/>
                  </a:lnTo>
                  <a:lnTo>
                    <a:pt x="13690" y="1233"/>
                  </a:lnTo>
                  <a:lnTo>
                    <a:pt x="13547" y="1491"/>
                  </a:lnTo>
                  <a:lnTo>
                    <a:pt x="13467" y="1786"/>
                  </a:lnTo>
                  <a:lnTo>
                    <a:pt x="13449" y="1956"/>
                  </a:lnTo>
                  <a:lnTo>
                    <a:pt x="13440" y="2152"/>
                  </a:lnTo>
                  <a:lnTo>
                    <a:pt x="13494" y="2554"/>
                  </a:lnTo>
                  <a:lnTo>
                    <a:pt x="13646" y="3170"/>
                  </a:lnTo>
                  <a:lnTo>
                    <a:pt x="13735" y="3554"/>
                  </a:lnTo>
                  <a:lnTo>
                    <a:pt x="13869" y="4206"/>
                  </a:lnTo>
                  <a:lnTo>
                    <a:pt x="14039" y="5537"/>
                  </a:lnTo>
                  <a:lnTo>
                    <a:pt x="14074" y="6206"/>
                  </a:lnTo>
                  <a:lnTo>
                    <a:pt x="14074" y="6814"/>
                  </a:lnTo>
                  <a:lnTo>
                    <a:pt x="13994" y="7707"/>
                  </a:lnTo>
                  <a:lnTo>
                    <a:pt x="13896" y="8287"/>
                  </a:lnTo>
                  <a:lnTo>
                    <a:pt x="13735" y="8850"/>
                  </a:lnTo>
                  <a:lnTo>
                    <a:pt x="13530" y="9386"/>
                  </a:lnTo>
                  <a:lnTo>
                    <a:pt x="13271" y="9912"/>
                  </a:lnTo>
                  <a:lnTo>
                    <a:pt x="12949" y="10404"/>
                  </a:lnTo>
                  <a:lnTo>
                    <a:pt x="12762" y="10636"/>
                  </a:lnTo>
                  <a:lnTo>
                    <a:pt x="12324" y="9778"/>
                  </a:lnTo>
                  <a:lnTo>
                    <a:pt x="11645" y="8493"/>
                  </a:lnTo>
                  <a:lnTo>
                    <a:pt x="11154" y="7671"/>
                  </a:lnTo>
                  <a:lnTo>
                    <a:pt x="10886" y="7287"/>
                  </a:lnTo>
                  <a:lnTo>
                    <a:pt x="10833" y="6269"/>
                  </a:lnTo>
                  <a:lnTo>
                    <a:pt x="10690" y="4751"/>
                  </a:lnTo>
                  <a:lnTo>
                    <a:pt x="10511" y="4028"/>
                  </a:lnTo>
                  <a:lnTo>
                    <a:pt x="10333" y="3554"/>
                  </a:lnTo>
                  <a:lnTo>
                    <a:pt x="10217" y="3331"/>
                  </a:lnTo>
                  <a:lnTo>
                    <a:pt x="10020" y="2974"/>
                  </a:lnTo>
                  <a:lnTo>
                    <a:pt x="9538" y="2268"/>
                  </a:lnTo>
                  <a:lnTo>
                    <a:pt x="8975" y="1608"/>
                  </a:lnTo>
                  <a:lnTo>
                    <a:pt x="8332" y="1027"/>
                  </a:lnTo>
                  <a:lnTo>
                    <a:pt x="7627" y="545"/>
                  </a:lnTo>
                  <a:lnTo>
                    <a:pt x="7064" y="277"/>
                  </a:lnTo>
                  <a:lnTo>
                    <a:pt x="6671" y="143"/>
                  </a:lnTo>
                  <a:lnTo>
                    <a:pt x="6261" y="54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B0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-482770" y="2832986"/>
              <a:ext cx="117992" cy="131070"/>
            </a:xfrm>
            <a:custGeom>
              <a:avLst/>
              <a:gdLst/>
              <a:ahLst/>
              <a:cxnLst/>
              <a:rect l="l" t="t" r="r" b="b"/>
              <a:pathLst>
                <a:path w="3618" h="4019" extrusionOk="0">
                  <a:moveTo>
                    <a:pt x="28" y="0"/>
                  </a:moveTo>
                  <a:lnTo>
                    <a:pt x="1" y="9"/>
                  </a:lnTo>
                  <a:lnTo>
                    <a:pt x="10" y="36"/>
                  </a:lnTo>
                  <a:lnTo>
                    <a:pt x="554" y="438"/>
                  </a:lnTo>
                  <a:lnTo>
                    <a:pt x="1367" y="1018"/>
                  </a:lnTo>
                  <a:lnTo>
                    <a:pt x="1876" y="1447"/>
                  </a:lnTo>
                  <a:lnTo>
                    <a:pt x="2117" y="1697"/>
                  </a:lnTo>
                  <a:lnTo>
                    <a:pt x="2340" y="1965"/>
                  </a:lnTo>
                  <a:lnTo>
                    <a:pt x="2707" y="2528"/>
                  </a:lnTo>
                  <a:lnTo>
                    <a:pt x="3171" y="3412"/>
                  </a:lnTo>
                  <a:lnTo>
                    <a:pt x="3510" y="4001"/>
                  </a:lnTo>
                  <a:lnTo>
                    <a:pt x="3537" y="4019"/>
                  </a:lnTo>
                  <a:lnTo>
                    <a:pt x="3609" y="4001"/>
                  </a:lnTo>
                  <a:lnTo>
                    <a:pt x="3617" y="3965"/>
                  </a:lnTo>
                  <a:lnTo>
                    <a:pt x="3582" y="3653"/>
                  </a:lnTo>
                  <a:lnTo>
                    <a:pt x="3376" y="3019"/>
                  </a:lnTo>
                  <a:lnTo>
                    <a:pt x="3055" y="2385"/>
                  </a:lnTo>
                  <a:lnTo>
                    <a:pt x="2626" y="1769"/>
                  </a:lnTo>
                  <a:lnTo>
                    <a:pt x="2108" y="1206"/>
                  </a:lnTo>
                  <a:lnTo>
                    <a:pt x="1546" y="724"/>
                  </a:lnTo>
                  <a:lnTo>
                    <a:pt x="938" y="331"/>
                  </a:lnTo>
                  <a:lnTo>
                    <a:pt x="331" y="7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-603045" y="3110812"/>
              <a:ext cx="247301" cy="46342"/>
            </a:xfrm>
            <a:custGeom>
              <a:avLst/>
              <a:gdLst/>
              <a:ahLst/>
              <a:cxnLst/>
              <a:rect l="l" t="t" r="r" b="b"/>
              <a:pathLst>
                <a:path w="7583" h="1421" extrusionOk="0">
                  <a:moveTo>
                    <a:pt x="63" y="1"/>
                  </a:moveTo>
                  <a:lnTo>
                    <a:pt x="10" y="10"/>
                  </a:lnTo>
                  <a:lnTo>
                    <a:pt x="1" y="108"/>
                  </a:lnTo>
                  <a:lnTo>
                    <a:pt x="54" y="135"/>
                  </a:lnTo>
                  <a:lnTo>
                    <a:pt x="1081" y="331"/>
                  </a:lnTo>
                  <a:lnTo>
                    <a:pt x="3091" y="804"/>
                  </a:lnTo>
                  <a:lnTo>
                    <a:pt x="4109" y="1063"/>
                  </a:lnTo>
                  <a:lnTo>
                    <a:pt x="4537" y="1170"/>
                  </a:lnTo>
                  <a:lnTo>
                    <a:pt x="5394" y="1331"/>
                  </a:lnTo>
                  <a:lnTo>
                    <a:pt x="6252" y="1420"/>
                  </a:lnTo>
                  <a:lnTo>
                    <a:pt x="7127" y="1394"/>
                  </a:lnTo>
                  <a:lnTo>
                    <a:pt x="7555" y="1322"/>
                  </a:lnTo>
                  <a:lnTo>
                    <a:pt x="7582" y="1295"/>
                  </a:lnTo>
                  <a:lnTo>
                    <a:pt x="7547" y="1278"/>
                  </a:lnTo>
                  <a:lnTo>
                    <a:pt x="7029" y="1287"/>
                  </a:lnTo>
                  <a:lnTo>
                    <a:pt x="6011" y="1224"/>
                  </a:lnTo>
                  <a:lnTo>
                    <a:pt x="5019" y="1072"/>
                  </a:lnTo>
                  <a:lnTo>
                    <a:pt x="4028" y="840"/>
                  </a:lnTo>
                  <a:lnTo>
                    <a:pt x="3528" y="697"/>
                  </a:lnTo>
                  <a:lnTo>
                    <a:pt x="2680" y="456"/>
                  </a:lnTo>
                  <a:lnTo>
                    <a:pt x="1376" y="12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-238698" y="2869969"/>
              <a:ext cx="53908" cy="225157"/>
            </a:xfrm>
            <a:custGeom>
              <a:avLst/>
              <a:gdLst/>
              <a:ahLst/>
              <a:cxnLst/>
              <a:rect l="l" t="t" r="r" b="b"/>
              <a:pathLst>
                <a:path w="1653" h="6904" extrusionOk="0">
                  <a:moveTo>
                    <a:pt x="1206" y="1"/>
                  </a:moveTo>
                  <a:lnTo>
                    <a:pt x="1197" y="36"/>
                  </a:lnTo>
                  <a:lnTo>
                    <a:pt x="1161" y="393"/>
                  </a:lnTo>
                  <a:lnTo>
                    <a:pt x="1179" y="1108"/>
                  </a:lnTo>
                  <a:lnTo>
                    <a:pt x="1313" y="2171"/>
                  </a:lnTo>
                  <a:lnTo>
                    <a:pt x="1384" y="2894"/>
                  </a:lnTo>
                  <a:lnTo>
                    <a:pt x="1393" y="3153"/>
                  </a:lnTo>
                  <a:lnTo>
                    <a:pt x="1375" y="3671"/>
                  </a:lnTo>
                  <a:lnTo>
                    <a:pt x="1295" y="4180"/>
                  </a:lnTo>
                  <a:lnTo>
                    <a:pt x="1179" y="4671"/>
                  </a:lnTo>
                  <a:lnTo>
                    <a:pt x="1000" y="5144"/>
                  </a:lnTo>
                  <a:lnTo>
                    <a:pt x="786" y="5600"/>
                  </a:lnTo>
                  <a:lnTo>
                    <a:pt x="518" y="6028"/>
                  </a:lnTo>
                  <a:lnTo>
                    <a:pt x="214" y="6448"/>
                  </a:lnTo>
                  <a:lnTo>
                    <a:pt x="36" y="6644"/>
                  </a:lnTo>
                  <a:lnTo>
                    <a:pt x="0" y="6698"/>
                  </a:lnTo>
                  <a:lnTo>
                    <a:pt x="18" y="6814"/>
                  </a:lnTo>
                  <a:lnTo>
                    <a:pt x="98" y="6894"/>
                  </a:lnTo>
                  <a:lnTo>
                    <a:pt x="214" y="6903"/>
                  </a:lnTo>
                  <a:lnTo>
                    <a:pt x="268" y="6850"/>
                  </a:lnTo>
                  <a:lnTo>
                    <a:pt x="545" y="6528"/>
                  </a:lnTo>
                  <a:lnTo>
                    <a:pt x="1009" y="5832"/>
                  </a:lnTo>
                  <a:lnTo>
                    <a:pt x="1357" y="5082"/>
                  </a:lnTo>
                  <a:lnTo>
                    <a:pt x="1581" y="4278"/>
                  </a:lnTo>
                  <a:lnTo>
                    <a:pt x="1634" y="3858"/>
                  </a:lnTo>
                  <a:lnTo>
                    <a:pt x="1652" y="3617"/>
                  </a:lnTo>
                  <a:lnTo>
                    <a:pt x="1652" y="3135"/>
                  </a:lnTo>
                  <a:lnTo>
                    <a:pt x="1581" y="2421"/>
                  </a:lnTo>
                  <a:lnTo>
                    <a:pt x="1429" y="1474"/>
                  </a:lnTo>
                  <a:lnTo>
                    <a:pt x="1304" y="518"/>
                  </a:lnTo>
                  <a:lnTo>
                    <a:pt x="1277" y="36"/>
                  </a:lnTo>
                  <a:lnTo>
                    <a:pt x="1268" y="9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-93083" y="3106148"/>
              <a:ext cx="108078" cy="202458"/>
            </a:xfrm>
            <a:custGeom>
              <a:avLst/>
              <a:gdLst/>
              <a:ahLst/>
              <a:cxnLst/>
              <a:rect l="l" t="t" r="r" b="b"/>
              <a:pathLst>
                <a:path w="3314" h="6208" extrusionOk="0">
                  <a:moveTo>
                    <a:pt x="3260" y="1"/>
                  </a:moveTo>
                  <a:lnTo>
                    <a:pt x="3143" y="36"/>
                  </a:lnTo>
                  <a:lnTo>
                    <a:pt x="2938" y="170"/>
                  </a:lnTo>
                  <a:lnTo>
                    <a:pt x="2786" y="376"/>
                  </a:lnTo>
                  <a:lnTo>
                    <a:pt x="2670" y="626"/>
                  </a:lnTo>
                  <a:lnTo>
                    <a:pt x="2483" y="1358"/>
                  </a:lnTo>
                  <a:lnTo>
                    <a:pt x="2367" y="1840"/>
                  </a:lnTo>
                  <a:lnTo>
                    <a:pt x="2188" y="2421"/>
                  </a:lnTo>
                  <a:lnTo>
                    <a:pt x="1750" y="3546"/>
                  </a:lnTo>
                  <a:lnTo>
                    <a:pt x="1349" y="4332"/>
                  </a:lnTo>
                  <a:lnTo>
                    <a:pt x="1036" y="4832"/>
                  </a:lnTo>
                  <a:lnTo>
                    <a:pt x="670" y="5305"/>
                  </a:lnTo>
                  <a:lnTo>
                    <a:pt x="259" y="5752"/>
                  </a:lnTo>
                  <a:lnTo>
                    <a:pt x="36" y="5966"/>
                  </a:lnTo>
                  <a:lnTo>
                    <a:pt x="0" y="6011"/>
                  </a:lnTo>
                  <a:lnTo>
                    <a:pt x="0" y="6109"/>
                  </a:lnTo>
                  <a:lnTo>
                    <a:pt x="72" y="6189"/>
                  </a:lnTo>
                  <a:lnTo>
                    <a:pt x="170" y="6207"/>
                  </a:lnTo>
                  <a:lnTo>
                    <a:pt x="214" y="6180"/>
                  </a:lnTo>
                  <a:lnTo>
                    <a:pt x="518" y="5912"/>
                  </a:lnTo>
                  <a:lnTo>
                    <a:pt x="1054" y="5323"/>
                  </a:lnTo>
                  <a:lnTo>
                    <a:pt x="1500" y="4680"/>
                  </a:lnTo>
                  <a:lnTo>
                    <a:pt x="1875" y="3975"/>
                  </a:lnTo>
                  <a:lnTo>
                    <a:pt x="2036" y="3608"/>
                  </a:lnTo>
                  <a:lnTo>
                    <a:pt x="2304" y="2930"/>
                  </a:lnTo>
                  <a:lnTo>
                    <a:pt x="2527" y="2233"/>
                  </a:lnTo>
                  <a:lnTo>
                    <a:pt x="2643" y="1742"/>
                  </a:lnTo>
                  <a:lnTo>
                    <a:pt x="2876" y="760"/>
                  </a:lnTo>
                  <a:lnTo>
                    <a:pt x="3054" y="358"/>
                  </a:lnTo>
                  <a:lnTo>
                    <a:pt x="3206" y="161"/>
                  </a:lnTo>
                  <a:lnTo>
                    <a:pt x="3295" y="99"/>
                  </a:lnTo>
                  <a:lnTo>
                    <a:pt x="3313" y="72"/>
                  </a:lnTo>
                  <a:lnTo>
                    <a:pt x="3295" y="10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-478400" y="3344089"/>
              <a:ext cx="241463" cy="62355"/>
            </a:xfrm>
            <a:custGeom>
              <a:avLst/>
              <a:gdLst/>
              <a:ahLst/>
              <a:cxnLst/>
              <a:rect l="l" t="t" r="r" b="b"/>
              <a:pathLst>
                <a:path w="7404" h="1912" extrusionOk="0">
                  <a:moveTo>
                    <a:pt x="7297" y="1"/>
                  </a:moveTo>
                  <a:lnTo>
                    <a:pt x="7270" y="18"/>
                  </a:lnTo>
                  <a:lnTo>
                    <a:pt x="7082" y="197"/>
                  </a:lnTo>
                  <a:lnTo>
                    <a:pt x="6698" y="510"/>
                  </a:lnTo>
                  <a:lnTo>
                    <a:pt x="6305" y="777"/>
                  </a:lnTo>
                  <a:lnTo>
                    <a:pt x="5895" y="1001"/>
                  </a:lnTo>
                  <a:lnTo>
                    <a:pt x="5261" y="1260"/>
                  </a:lnTo>
                  <a:lnTo>
                    <a:pt x="4385" y="1474"/>
                  </a:lnTo>
                  <a:lnTo>
                    <a:pt x="3475" y="1581"/>
                  </a:lnTo>
                  <a:lnTo>
                    <a:pt x="2546" y="1581"/>
                  </a:lnTo>
                  <a:lnTo>
                    <a:pt x="1126" y="1483"/>
                  </a:lnTo>
                  <a:lnTo>
                    <a:pt x="179" y="1376"/>
                  </a:lnTo>
                  <a:lnTo>
                    <a:pt x="108" y="1376"/>
                  </a:lnTo>
                  <a:lnTo>
                    <a:pt x="19" y="1456"/>
                  </a:lnTo>
                  <a:lnTo>
                    <a:pt x="1" y="1563"/>
                  </a:lnTo>
                  <a:lnTo>
                    <a:pt x="54" y="1661"/>
                  </a:lnTo>
                  <a:lnTo>
                    <a:pt x="126" y="1679"/>
                  </a:lnTo>
                  <a:lnTo>
                    <a:pt x="581" y="1742"/>
                  </a:lnTo>
                  <a:lnTo>
                    <a:pt x="1546" y="1849"/>
                  </a:lnTo>
                  <a:lnTo>
                    <a:pt x="2537" y="1912"/>
                  </a:lnTo>
                  <a:lnTo>
                    <a:pt x="3528" y="1894"/>
                  </a:lnTo>
                  <a:lnTo>
                    <a:pt x="4501" y="1769"/>
                  </a:lnTo>
                  <a:lnTo>
                    <a:pt x="5198" y="1581"/>
                  </a:lnTo>
                  <a:lnTo>
                    <a:pt x="5645" y="1420"/>
                  </a:lnTo>
                  <a:lnTo>
                    <a:pt x="6073" y="1215"/>
                  </a:lnTo>
                  <a:lnTo>
                    <a:pt x="6484" y="965"/>
                  </a:lnTo>
                  <a:lnTo>
                    <a:pt x="6868" y="670"/>
                  </a:lnTo>
                  <a:lnTo>
                    <a:pt x="7216" y="322"/>
                  </a:lnTo>
                  <a:lnTo>
                    <a:pt x="7386" y="126"/>
                  </a:lnTo>
                  <a:lnTo>
                    <a:pt x="7404" y="99"/>
                  </a:lnTo>
                  <a:lnTo>
                    <a:pt x="7395" y="36"/>
                  </a:lnTo>
                  <a:lnTo>
                    <a:pt x="7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-296389" y="3564256"/>
              <a:ext cx="254867" cy="50125"/>
            </a:xfrm>
            <a:custGeom>
              <a:avLst/>
              <a:gdLst/>
              <a:ahLst/>
              <a:cxnLst/>
              <a:rect l="l" t="t" r="r" b="b"/>
              <a:pathLst>
                <a:path w="7815" h="1537" extrusionOk="0">
                  <a:moveTo>
                    <a:pt x="7806" y="1"/>
                  </a:moveTo>
                  <a:lnTo>
                    <a:pt x="6779" y="277"/>
                  </a:lnTo>
                  <a:lnTo>
                    <a:pt x="5279" y="760"/>
                  </a:lnTo>
                  <a:lnTo>
                    <a:pt x="4252" y="1019"/>
                  </a:lnTo>
                  <a:lnTo>
                    <a:pt x="3716" y="1090"/>
                  </a:lnTo>
                  <a:lnTo>
                    <a:pt x="3269" y="1126"/>
                  </a:lnTo>
                  <a:lnTo>
                    <a:pt x="2359" y="1108"/>
                  </a:lnTo>
                  <a:lnTo>
                    <a:pt x="1448" y="1081"/>
                  </a:lnTo>
                  <a:lnTo>
                    <a:pt x="778" y="1099"/>
                  </a:lnTo>
                  <a:lnTo>
                    <a:pt x="331" y="1161"/>
                  </a:lnTo>
                  <a:lnTo>
                    <a:pt x="117" y="1206"/>
                  </a:lnTo>
                  <a:lnTo>
                    <a:pt x="46" y="1233"/>
                  </a:lnTo>
                  <a:lnTo>
                    <a:pt x="1" y="1349"/>
                  </a:lnTo>
                  <a:lnTo>
                    <a:pt x="37" y="1465"/>
                  </a:lnTo>
                  <a:lnTo>
                    <a:pt x="153" y="1536"/>
                  </a:lnTo>
                  <a:lnTo>
                    <a:pt x="224" y="1528"/>
                  </a:lnTo>
                  <a:lnTo>
                    <a:pt x="492" y="1474"/>
                  </a:lnTo>
                  <a:lnTo>
                    <a:pt x="1055" y="1447"/>
                  </a:lnTo>
                  <a:lnTo>
                    <a:pt x="1921" y="1492"/>
                  </a:lnTo>
                  <a:lnTo>
                    <a:pt x="2475" y="1501"/>
                  </a:lnTo>
                  <a:lnTo>
                    <a:pt x="2993" y="1483"/>
                  </a:lnTo>
                  <a:lnTo>
                    <a:pt x="4011" y="1367"/>
                  </a:lnTo>
                  <a:lnTo>
                    <a:pt x="4520" y="1278"/>
                  </a:lnTo>
                  <a:lnTo>
                    <a:pt x="4939" y="1197"/>
                  </a:lnTo>
                  <a:lnTo>
                    <a:pt x="5814" y="983"/>
                  </a:lnTo>
                  <a:lnTo>
                    <a:pt x="6672" y="688"/>
                  </a:lnTo>
                  <a:lnTo>
                    <a:pt x="7279" y="385"/>
                  </a:lnTo>
                  <a:lnTo>
                    <a:pt x="7645" y="152"/>
                  </a:lnTo>
                  <a:lnTo>
                    <a:pt x="7815" y="18"/>
                  </a:lnTo>
                  <a:lnTo>
                    <a:pt x="7815" y="9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86873" y="3293703"/>
              <a:ext cx="114796" cy="219613"/>
            </a:xfrm>
            <a:custGeom>
              <a:avLst/>
              <a:gdLst/>
              <a:ahLst/>
              <a:cxnLst/>
              <a:rect l="l" t="t" r="r" b="b"/>
              <a:pathLst>
                <a:path w="3520" h="6734" extrusionOk="0">
                  <a:moveTo>
                    <a:pt x="3510" y="1"/>
                  </a:moveTo>
                  <a:lnTo>
                    <a:pt x="3314" y="81"/>
                  </a:lnTo>
                  <a:lnTo>
                    <a:pt x="2957" y="304"/>
                  </a:lnTo>
                  <a:lnTo>
                    <a:pt x="2635" y="572"/>
                  </a:lnTo>
                  <a:lnTo>
                    <a:pt x="2340" y="885"/>
                  </a:lnTo>
                  <a:lnTo>
                    <a:pt x="1948" y="1403"/>
                  </a:lnTo>
                  <a:lnTo>
                    <a:pt x="1501" y="2144"/>
                  </a:lnTo>
                  <a:lnTo>
                    <a:pt x="1314" y="2510"/>
                  </a:lnTo>
                  <a:lnTo>
                    <a:pt x="1081" y="2983"/>
                  </a:lnTo>
                  <a:lnTo>
                    <a:pt x="680" y="3974"/>
                  </a:lnTo>
                  <a:lnTo>
                    <a:pt x="358" y="5001"/>
                  </a:lnTo>
                  <a:lnTo>
                    <a:pt x="108" y="6037"/>
                  </a:lnTo>
                  <a:lnTo>
                    <a:pt x="10" y="6555"/>
                  </a:lnTo>
                  <a:lnTo>
                    <a:pt x="1" y="6627"/>
                  </a:lnTo>
                  <a:lnTo>
                    <a:pt x="72" y="6707"/>
                  </a:lnTo>
                  <a:lnTo>
                    <a:pt x="179" y="6734"/>
                  </a:lnTo>
                  <a:lnTo>
                    <a:pt x="278" y="6680"/>
                  </a:lnTo>
                  <a:lnTo>
                    <a:pt x="304" y="6618"/>
                  </a:lnTo>
                  <a:lnTo>
                    <a:pt x="528" y="5707"/>
                  </a:lnTo>
                  <a:lnTo>
                    <a:pt x="912" y="4350"/>
                  </a:lnTo>
                  <a:lnTo>
                    <a:pt x="1206" y="3457"/>
                  </a:lnTo>
                  <a:lnTo>
                    <a:pt x="1564" y="2599"/>
                  </a:lnTo>
                  <a:lnTo>
                    <a:pt x="1992" y="1787"/>
                  </a:lnTo>
                  <a:lnTo>
                    <a:pt x="2510" y="1028"/>
                  </a:lnTo>
                  <a:lnTo>
                    <a:pt x="3144" y="331"/>
                  </a:lnTo>
                  <a:lnTo>
                    <a:pt x="3519" y="18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33368" y="3480964"/>
              <a:ext cx="69073" cy="245540"/>
            </a:xfrm>
            <a:custGeom>
              <a:avLst/>
              <a:gdLst/>
              <a:ahLst/>
              <a:cxnLst/>
              <a:rect l="l" t="t" r="r" b="b"/>
              <a:pathLst>
                <a:path w="2118" h="7529" extrusionOk="0">
                  <a:moveTo>
                    <a:pt x="2063" y="1"/>
                  </a:moveTo>
                  <a:lnTo>
                    <a:pt x="2028" y="18"/>
                  </a:lnTo>
                  <a:lnTo>
                    <a:pt x="1813" y="170"/>
                  </a:lnTo>
                  <a:lnTo>
                    <a:pt x="1438" y="501"/>
                  </a:lnTo>
                  <a:lnTo>
                    <a:pt x="1117" y="876"/>
                  </a:lnTo>
                  <a:lnTo>
                    <a:pt x="840" y="1278"/>
                  </a:lnTo>
                  <a:lnTo>
                    <a:pt x="617" y="1706"/>
                  </a:lnTo>
                  <a:lnTo>
                    <a:pt x="429" y="2171"/>
                  </a:lnTo>
                  <a:lnTo>
                    <a:pt x="215" y="2885"/>
                  </a:lnTo>
                  <a:lnTo>
                    <a:pt x="54" y="3894"/>
                  </a:lnTo>
                  <a:lnTo>
                    <a:pt x="1" y="4930"/>
                  </a:lnTo>
                  <a:lnTo>
                    <a:pt x="36" y="5957"/>
                  </a:lnTo>
                  <a:lnTo>
                    <a:pt x="135" y="6939"/>
                  </a:lnTo>
                  <a:lnTo>
                    <a:pt x="197" y="7404"/>
                  </a:lnTo>
                  <a:lnTo>
                    <a:pt x="215" y="7457"/>
                  </a:lnTo>
                  <a:lnTo>
                    <a:pt x="304" y="7529"/>
                  </a:lnTo>
                  <a:lnTo>
                    <a:pt x="411" y="7520"/>
                  </a:lnTo>
                  <a:lnTo>
                    <a:pt x="483" y="7448"/>
                  </a:lnTo>
                  <a:lnTo>
                    <a:pt x="483" y="7386"/>
                  </a:lnTo>
                  <a:lnTo>
                    <a:pt x="420" y="6377"/>
                  </a:lnTo>
                  <a:lnTo>
                    <a:pt x="367" y="4921"/>
                  </a:lnTo>
                  <a:lnTo>
                    <a:pt x="411" y="3974"/>
                  </a:lnTo>
                  <a:lnTo>
                    <a:pt x="536" y="3064"/>
                  </a:lnTo>
                  <a:lnTo>
                    <a:pt x="786" y="2179"/>
                  </a:lnTo>
                  <a:lnTo>
                    <a:pt x="1170" y="1322"/>
                  </a:lnTo>
                  <a:lnTo>
                    <a:pt x="1581" y="706"/>
                  </a:lnTo>
                  <a:lnTo>
                    <a:pt x="1912" y="295"/>
                  </a:lnTo>
                  <a:lnTo>
                    <a:pt x="2099" y="99"/>
                  </a:lnTo>
                  <a:lnTo>
                    <a:pt x="2117" y="63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-53491" y="3787913"/>
              <a:ext cx="257476" cy="67019"/>
            </a:xfrm>
            <a:custGeom>
              <a:avLst/>
              <a:gdLst/>
              <a:ahLst/>
              <a:cxnLst/>
              <a:rect l="l" t="t" r="r" b="b"/>
              <a:pathLst>
                <a:path w="7895" h="2055" extrusionOk="0">
                  <a:moveTo>
                    <a:pt x="7028" y="1"/>
                  </a:moveTo>
                  <a:lnTo>
                    <a:pt x="6171" y="90"/>
                  </a:lnTo>
                  <a:lnTo>
                    <a:pt x="5644" y="161"/>
                  </a:lnTo>
                  <a:lnTo>
                    <a:pt x="4180" y="295"/>
                  </a:lnTo>
                  <a:lnTo>
                    <a:pt x="2724" y="474"/>
                  </a:lnTo>
                  <a:lnTo>
                    <a:pt x="2331" y="528"/>
                  </a:lnTo>
                  <a:lnTo>
                    <a:pt x="1554" y="688"/>
                  </a:lnTo>
                  <a:lnTo>
                    <a:pt x="1010" y="894"/>
                  </a:lnTo>
                  <a:lnTo>
                    <a:pt x="679" y="1090"/>
                  </a:lnTo>
                  <a:lnTo>
                    <a:pt x="385" y="1331"/>
                  </a:lnTo>
                  <a:lnTo>
                    <a:pt x="135" y="1635"/>
                  </a:lnTo>
                  <a:lnTo>
                    <a:pt x="27" y="1822"/>
                  </a:lnTo>
                  <a:lnTo>
                    <a:pt x="1" y="1894"/>
                  </a:lnTo>
                  <a:lnTo>
                    <a:pt x="45" y="2001"/>
                  </a:lnTo>
                  <a:lnTo>
                    <a:pt x="152" y="2055"/>
                  </a:lnTo>
                  <a:lnTo>
                    <a:pt x="277" y="2028"/>
                  </a:lnTo>
                  <a:lnTo>
                    <a:pt x="322" y="1965"/>
                  </a:lnTo>
                  <a:lnTo>
                    <a:pt x="465" y="1760"/>
                  </a:lnTo>
                  <a:lnTo>
                    <a:pt x="813" y="1421"/>
                  </a:lnTo>
                  <a:lnTo>
                    <a:pt x="1224" y="1171"/>
                  </a:lnTo>
                  <a:lnTo>
                    <a:pt x="1688" y="1001"/>
                  </a:lnTo>
                  <a:lnTo>
                    <a:pt x="2430" y="831"/>
                  </a:lnTo>
                  <a:lnTo>
                    <a:pt x="3439" y="715"/>
                  </a:lnTo>
                  <a:lnTo>
                    <a:pt x="3912" y="662"/>
                  </a:lnTo>
                  <a:lnTo>
                    <a:pt x="4787" y="545"/>
                  </a:lnTo>
                  <a:lnTo>
                    <a:pt x="5662" y="447"/>
                  </a:lnTo>
                  <a:lnTo>
                    <a:pt x="6135" y="367"/>
                  </a:lnTo>
                  <a:lnTo>
                    <a:pt x="7127" y="215"/>
                  </a:lnTo>
                  <a:lnTo>
                    <a:pt x="7555" y="215"/>
                  </a:lnTo>
                  <a:lnTo>
                    <a:pt x="7788" y="269"/>
                  </a:lnTo>
                  <a:lnTo>
                    <a:pt x="7868" y="313"/>
                  </a:lnTo>
                  <a:lnTo>
                    <a:pt x="7886" y="322"/>
                  </a:lnTo>
                  <a:lnTo>
                    <a:pt x="7886" y="304"/>
                  </a:lnTo>
                  <a:lnTo>
                    <a:pt x="7895" y="233"/>
                  </a:lnTo>
                  <a:lnTo>
                    <a:pt x="7895" y="161"/>
                  </a:lnTo>
                  <a:lnTo>
                    <a:pt x="7877" y="108"/>
                  </a:lnTo>
                  <a:lnTo>
                    <a:pt x="7823" y="81"/>
                  </a:lnTo>
                  <a:lnTo>
                    <a:pt x="7573" y="19"/>
                  </a:lnTo>
                  <a:lnTo>
                    <a:pt x="7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25"/>
          <p:cNvSpPr/>
          <p:nvPr/>
        </p:nvSpPr>
        <p:spPr>
          <a:xfrm rot="-2247051">
            <a:off x="8222198" y="3854789"/>
            <a:ext cx="1469003" cy="1059148"/>
          </a:xfrm>
          <a:custGeom>
            <a:avLst/>
            <a:gdLst/>
            <a:ahLst/>
            <a:cxnLst/>
            <a:rect l="l" t="t" r="r" b="b"/>
            <a:pathLst>
              <a:path w="15298" h="11029" extrusionOk="0">
                <a:moveTo>
                  <a:pt x="11904" y="0"/>
                </a:moveTo>
                <a:lnTo>
                  <a:pt x="11520" y="18"/>
                </a:lnTo>
                <a:lnTo>
                  <a:pt x="10823" y="188"/>
                </a:lnTo>
                <a:lnTo>
                  <a:pt x="10198" y="455"/>
                </a:lnTo>
                <a:lnTo>
                  <a:pt x="9627" y="786"/>
                </a:lnTo>
                <a:lnTo>
                  <a:pt x="9350" y="964"/>
                </a:lnTo>
                <a:lnTo>
                  <a:pt x="9225" y="1045"/>
                </a:lnTo>
                <a:lnTo>
                  <a:pt x="8948" y="1188"/>
                </a:lnTo>
                <a:lnTo>
                  <a:pt x="8778" y="1223"/>
                </a:lnTo>
                <a:lnTo>
                  <a:pt x="8662" y="1241"/>
                </a:lnTo>
                <a:lnTo>
                  <a:pt x="8421" y="1215"/>
                </a:lnTo>
                <a:lnTo>
                  <a:pt x="8055" y="1107"/>
                </a:lnTo>
                <a:lnTo>
                  <a:pt x="7564" y="866"/>
                </a:lnTo>
                <a:lnTo>
                  <a:pt x="7055" y="607"/>
                </a:lnTo>
                <a:lnTo>
                  <a:pt x="6805" y="518"/>
                </a:lnTo>
                <a:lnTo>
                  <a:pt x="6555" y="455"/>
                </a:lnTo>
                <a:lnTo>
                  <a:pt x="6108" y="447"/>
                </a:lnTo>
                <a:lnTo>
                  <a:pt x="5706" y="554"/>
                </a:lnTo>
                <a:lnTo>
                  <a:pt x="5358" y="759"/>
                </a:lnTo>
                <a:lnTo>
                  <a:pt x="5072" y="1045"/>
                </a:lnTo>
                <a:lnTo>
                  <a:pt x="4867" y="1393"/>
                </a:lnTo>
                <a:lnTo>
                  <a:pt x="4733" y="1777"/>
                </a:lnTo>
                <a:lnTo>
                  <a:pt x="4688" y="2179"/>
                </a:lnTo>
                <a:lnTo>
                  <a:pt x="4706" y="2375"/>
                </a:lnTo>
                <a:lnTo>
                  <a:pt x="4724" y="2608"/>
                </a:lnTo>
                <a:lnTo>
                  <a:pt x="4679" y="3054"/>
                </a:lnTo>
                <a:lnTo>
                  <a:pt x="4608" y="3259"/>
                </a:lnTo>
                <a:lnTo>
                  <a:pt x="4536" y="3420"/>
                </a:lnTo>
                <a:lnTo>
                  <a:pt x="4385" y="3679"/>
                </a:lnTo>
                <a:lnTo>
                  <a:pt x="4224" y="3867"/>
                </a:lnTo>
                <a:lnTo>
                  <a:pt x="4054" y="4010"/>
                </a:lnTo>
                <a:lnTo>
                  <a:pt x="3777" y="4126"/>
                </a:lnTo>
                <a:lnTo>
                  <a:pt x="3385" y="4152"/>
                </a:lnTo>
                <a:lnTo>
                  <a:pt x="2742" y="4036"/>
                </a:lnTo>
                <a:lnTo>
                  <a:pt x="2054" y="3929"/>
                </a:lnTo>
                <a:lnTo>
                  <a:pt x="1590" y="3956"/>
                </a:lnTo>
                <a:lnTo>
                  <a:pt x="1357" y="4036"/>
                </a:lnTo>
                <a:lnTo>
                  <a:pt x="1206" y="4108"/>
                </a:lnTo>
                <a:lnTo>
                  <a:pt x="938" y="4269"/>
                </a:lnTo>
                <a:lnTo>
                  <a:pt x="706" y="4465"/>
                </a:lnTo>
                <a:lnTo>
                  <a:pt x="509" y="4679"/>
                </a:lnTo>
                <a:lnTo>
                  <a:pt x="277" y="5054"/>
                </a:lnTo>
                <a:lnTo>
                  <a:pt x="80" y="5662"/>
                </a:lnTo>
                <a:lnTo>
                  <a:pt x="0" y="6376"/>
                </a:lnTo>
                <a:lnTo>
                  <a:pt x="18" y="7207"/>
                </a:lnTo>
                <a:lnTo>
                  <a:pt x="188" y="8680"/>
                </a:lnTo>
                <a:lnTo>
                  <a:pt x="384" y="9850"/>
                </a:lnTo>
                <a:lnTo>
                  <a:pt x="429" y="10037"/>
                </a:lnTo>
                <a:lnTo>
                  <a:pt x="598" y="10359"/>
                </a:lnTo>
                <a:lnTo>
                  <a:pt x="848" y="10600"/>
                </a:lnTo>
                <a:lnTo>
                  <a:pt x="1134" y="10734"/>
                </a:lnTo>
                <a:lnTo>
                  <a:pt x="1563" y="10734"/>
                </a:lnTo>
                <a:lnTo>
                  <a:pt x="2099" y="10787"/>
                </a:lnTo>
                <a:lnTo>
                  <a:pt x="2920" y="10912"/>
                </a:lnTo>
                <a:lnTo>
                  <a:pt x="3492" y="10957"/>
                </a:lnTo>
                <a:lnTo>
                  <a:pt x="3956" y="10984"/>
                </a:lnTo>
                <a:lnTo>
                  <a:pt x="4661" y="11029"/>
                </a:lnTo>
                <a:lnTo>
                  <a:pt x="5126" y="11029"/>
                </a:lnTo>
                <a:lnTo>
                  <a:pt x="5358" y="11011"/>
                </a:lnTo>
                <a:lnTo>
                  <a:pt x="5590" y="10975"/>
                </a:lnTo>
                <a:lnTo>
                  <a:pt x="6046" y="10832"/>
                </a:lnTo>
                <a:lnTo>
                  <a:pt x="6456" y="10600"/>
                </a:lnTo>
                <a:lnTo>
                  <a:pt x="6796" y="10269"/>
                </a:lnTo>
                <a:lnTo>
                  <a:pt x="6921" y="10064"/>
                </a:lnTo>
                <a:lnTo>
                  <a:pt x="7019" y="9877"/>
                </a:lnTo>
                <a:lnTo>
                  <a:pt x="7144" y="9466"/>
                </a:lnTo>
                <a:lnTo>
                  <a:pt x="7242" y="9046"/>
                </a:lnTo>
                <a:lnTo>
                  <a:pt x="7376" y="8644"/>
                </a:lnTo>
                <a:lnTo>
                  <a:pt x="7483" y="8457"/>
                </a:lnTo>
                <a:lnTo>
                  <a:pt x="7564" y="8350"/>
                </a:lnTo>
                <a:lnTo>
                  <a:pt x="7760" y="8171"/>
                </a:lnTo>
                <a:lnTo>
                  <a:pt x="8100" y="7966"/>
                </a:lnTo>
                <a:lnTo>
                  <a:pt x="8644" y="7796"/>
                </a:lnTo>
                <a:lnTo>
                  <a:pt x="9251" y="7698"/>
                </a:lnTo>
                <a:lnTo>
                  <a:pt x="9877" y="7635"/>
                </a:lnTo>
                <a:lnTo>
                  <a:pt x="10493" y="7555"/>
                </a:lnTo>
                <a:lnTo>
                  <a:pt x="11064" y="7412"/>
                </a:lnTo>
                <a:lnTo>
                  <a:pt x="11439" y="7233"/>
                </a:lnTo>
                <a:lnTo>
                  <a:pt x="11663" y="7073"/>
                </a:lnTo>
                <a:lnTo>
                  <a:pt x="11761" y="6974"/>
                </a:lnTo>
                <a:lnTo>
                  <a:pt x="11868" y="6858"/>
                </a:lnTo>
                <a:lnTo>
                  <a:pt x="12020" y="6617"/>
                </a:lnTo>
                <a:lnTo>
                  <a:pt x="12181" y="6224"/>
                </a:lnTo>
                <a:lnTo>
                  <a:pt x="12306" y="5662"/>
                </a:lnTo>
                <a:lnTo>
                  <a:pt x="12431" y="5242"/>
                </a:lnTo>
                <a:lnTo>
                  <a:pt x="12556" y="4983"/>
                </a:lnTo>
                <a:lnTo>
                  <a:pt x="12636" y="4858"/>
                </a:lnTo>
                <a:lnTo>
                  <a:pt x="12725" y="4751"/>
                </a:lnTo>
                <a:lnTo>
                  <a:pt x="12940" y="4554"/>
                </a:lnTo>
                <a:lnTo>
                  <a:pt x="13315" y="4304"/>
                </a:lnTo>
                <a:lnTo>
                  <a:pt x="13868" y="4010"/>
                </a:lnTo>
                <a:lnTo>
                  <a:pt x="14422" y="3706"/>
                </a:lnTo>
                <a:lnTo>
                  <a:pt x="14663" y="3527"/>
                </a:lnTo>
                <a:lnTo>
                  <a:pt x="14797" y="3429"/>
                </a:lnTo>
                <a:lnTo>
                  <a:pt x="15011" y="3188"/>
                </a:lnTo>
                <a:lnTo>
                  <a:pt x="15163" y="2929"/>
                </a:lnTo>
                <a:lnTo>
                  <a:pt x="15261" y="2652"/>
                </a:lnTo>
                <a:lnTo>
                  <a:pt x="15297" y="2358"/>
                </a:lnTo>
                <a:lnTo>
                  <a:pt x="15270" y="2063"/>
                </a:lnTo>
                <a:lnTo>
                  <a:pt x="15190" y="1768"/>
                </a:lnTo>
                <a:lnTo>
                  <a:pt x="15038" y="1473"/>
                </a:lnTo>
                <a:lnTo>
                  <a:pt x="14931" y="1331"/>
                </a:lnTo>
                <a:lnTo>
                  <a:pt x="14815" y="1188"/>
                </a:lnTo>
                <a:lnTo>
                  <a:pt x="14529" y="920"/>
                </a:lnTo>
                <a:lnTo>
                  <a:pt x="14199" y="679"/>
                </a:lnTo>
                <a:lnTo>
                  <a:pt x="13824" y="473"/>
                </a:lnTo>
                <a:lnTo>
                  <a:pt x="13422" y="295"/>
                </a:lnTo>
                <a:lnTo>
                  <a:pt x="12993" y="152"/>
                </a:lnTo>
                <a:lnTo>
                  <a:pt x="12565" y="54"/>
                </a:lnTo>
                <a:lnTo>
                  <a:pt x="12118" y="9"/>
                </a:lnTo>
                <a:lnTo>
                  <a:pt x="119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25"/>
          <p:cNvSpPr/>
          <p:nvPr/>
        </p:nvSpPr>
        <p:spPr>
          <a:xfrm rot="-2247051">
            <a:off x="8313190" y="4139668"/>
            <a:ext cx="1331782" cy="1106396"/>
          </a:xfrm>
          <a:custGeom>
            <a:avLst/>
            <a:gdLst/>
            <a:ahLst/>
            <a:cxnLst/>
            <a:rect l="l" t="t" r="r" b="b"/>
            <a:pathLst>
              <a:path w="13869" h="11521" fill="none" extrusionOk="0">
                <a:moveTo>
                  <a:pt x="13869" y="1"/>
                </a:moveTo>
                <a:lnTo>
                  <a:pt x="13449" y="63"/>
                </a:lnTo>
                <a:lnTo>
                  <a:pt x="12618" y="206"/>
                </a:lnTo>
                <a:lnTo>
                  <a:pt x="11824" y="403"/>
                </a:lnTo>
                <a:lnTo>
                  <a:pt x="11047" y="626"/>
                </a:lnTo>
                <a:lnTo>
                  <a:pt x="10681" y="760"/>
                </a:lnTo>
                <a:lnTo>
                  <a:pt x="10297" y="912"/>
                </a:lnTo>
                <a:lnTo>
                  <a:pt x="9555" y="1260"/>
                </a:lnTo>
                <a:lnTo>
                  <a:pt x="8493" y="1823"/>
                </a:lnTo>
                <a:lnTo>
                  <a:pt x="7823" y="2233"/>
                </a:lnTo>
                <a:lnTo>
                  <a:pt x="6957" y="2850"/>
                </a:lnTo>
                <a:lnTo>
                  <a:pt x="5314" y="4162"/>
                </a:lnTo>
                <a:lnTo>
                  <a:pt x="4162" y="5216"/>
                </a:lnTo>
                <a:lnTo>
                  <a:pt x="3438" y="5957"/>
                </a:lnTo>
                <a:lnTo>
                  <a:pt x="2742" y="6725"/>
                </a:lnTo>
                <a:lnTo>
                  <a:pt x="2081" y="7538"/>
                </a:lnTo>
                <a:lnTo>
                  <a:pt x="1768" y="7957"/>
                </a:lnTo>
                <a:lnTo>
                  <a:pt x="1509" y="8368"/>
                </a:lnTo>
                <a:lnTo>
                  <a:pt x="1036" y="9234"/>
                </a:lnTo>
                <a:lnTo>
                  <a:pt x="599" y="10118"/>
                </a:lnTo>
                <a:lnTo>
                  <a:pt x="188" y="11047"/>
                </a:lnTo>
                <a:lnTo>
                  <a:pt x="0" y="11520"/>
                </a:lnTo>
              </a:path>
            </a:pathLst>
          </a:custGeom>
          <a:solidFill>
            <a:schemeClr val="dk2"/>
          </a:solidFill>
          <a:ln w="2675" cap="flat" cmpd="sng">
            <a:solidFill>
              <a:srgbClr val="ED6E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5"/>
          <p:cNvSpPr/>
          <p:nvPr/>
        </p:nvSpPr>
        <p:spPr>
          <a:xfrm rot="-2247051">
            <a:off x="8975973" y="3893473"/>
            <a:ext cx="31881" cy="126187"/>
          </a:xfrm>
          <a:custGeom>
            <a:avLst/>
            <a:gdLst/>
            <a:ahLst/>
            <a:cxnLst/>
            <a:rect l="l" t="t" r="r" b="b"/>
            <a:pathLst>
              <a:path w="332" h="1314" extrusionOk="0">
                <a:moveTo>
                  <a:pt x="251" y="1"/>
                </a:moveTo>
                <a:lnTo>
                  <a:pt x="224" y="28"/>
                </a:lnTo>
                <a:lnTo>
                  <a:pt x="215" y="331"/>
                </a:lnTo>
                <a:lnTo>
                  <a:pt x="206" y="635"/>
                </a:lnTo>
                <a:lnTo>
                  <a:pt x="171" y="805"/>
                </a:lnTo>
                <a:lnTo>
                  <a:pt x="72" y="1126"/>
                </a:lnTo>
                <a:lnTo>
                  <a:pt x="1" y="1287"/>
                </a:lnTo>
                <a:lnTo>
                  <a:pt x="19" y="1314"/>
                </a:lnTo>
                <a:lnTo>
                  <a:pt x="54" y="1305"/>
                </a:lnTo>
                <a:lnTo>
                  <a:pt x="126" y="1162"/>
                </a:lnTo>
                <a:lnTo>
                  <a:pt x="251" y="858"/>
                </a:lnTo>
                <a:lnTo>
                  <a:pt x="331" y="528"/>
                </a:lnTo>
                <a:lnTo>
                  <a:pt x="322" y="197"/>
                </a:lnTo>
                <a:lnTo>
                  <a:pt x="278" y="28"/>
                </a:lnTo>
                <a:lnTo>
                  <a:pt x="2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5"/>
          <p:cNvSpPr/>
          <p:nvPr/>
        </p:nvSpPr>
        <p:spPr>
          <a:xfrm rot="-2247051">
            <a:off x="8727780" y="4193135"/>
            <a:ext cx="59248" cy="251318"/>
          </a:xfrm>
          <a:custGeom>
            <a:avLst/>
            <a:gdLst/>
            <a:ahLst/>
            <a:cxnLst/>
            <a:rect l="l" t="t" r="r" b="b"/>
            <a:pathLst>
              <a:path w="617" h="2617" extrusionOk="0">
                <a:moveTo>
                  <a:pt x="509" y="0"/>
                </a:moveTo>
                <a:lnTo>
                  <a:pt x="491" y="36"/>
                </a:lnTo>
                <a:lnTo>
                  <a:pt x="420" y="688"/>
                </a:lnTo>
                <a:lnTo>
                  <a:pt x="268" y="1634"/>
                </a:lnTo>
                <a:lnTo>
                  <a:pt x="107" y="2259"/>
                </a:lnTo>
                <a:lnTo>
                  <a:pt x="0" y="2563"/>
                </a:lnTo>
                <a:lnTo>
                  <a:pt x="0" y="2599"/>
                </a:lnTo>
                <a:lnTo>
                  <a:pt x="63" y="2617"/>
                </a:lnTo>
                <a:lnTo>
                  <a:pt x="81" y="2590"/>
                </a:lnTo>
                <a:lnTo>
                  <a:pt x="197" y="2304"/>
                </a:lnTo>
                <a:lnTo>
                  <a:pt x="411" y="1688"/>
                </a:lnTo>
                <a:lnTo>
                  <a:pt x="554" y="1045"/>
                </a:lnTo>
                <a:lnTo>
                  <a:pt x="616" y="384"/>
                </a:lnTo>
                <a:lnTo>
                  <a:pt x="607" y="54"/>
                </a:lnTo>
                <a:lnTo>
                  <a:pt x="590" y="9"/>
                </a:lnTo>
                <a:lnTo>
                  <a:pt x="5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5"/>
          <p:cNvSpPr/>
          <p:nvPr/>
        </p:nvSpPr>
        <p:spPr>
          <a:xfrm rot="-2247051">
            <a:off x="8737117" y="4221535"/>
            <a:ext cx="98715" cy="92768"/>
          </a:xfrm>
          <a:custGeom>
            <a:avLst/>
            <a:gdLst/>
            <a:ahLst/>
            <a:cxnLst/>
            <a:rect l="l" t="t" r="r" b="b"/>
            <a:pathLst>
              <a:path w="1028" h="966" extrusionOk="0">
                <a:moveTo>
                  <a:pt x="974" y="1"/>
                </a:moveTo>
                <a:lnTo>
                  <a:pt x="929" y="18"/>
                </a:lnTo>
                <a:lnTo>
                  <a:pt x="679" y="242"/>
                </a:lnTo>
                <a:lnTo>
                  <a:pt x="438" y="474"/>
                </a:lnTo>
                <a:lnTo>
                  <a:pt x="322" y="590"/>
                </a:lnTo>
                <a:lnTo>
                  <a:pt x="81" y="831"/>
                </a:lnTo>
                <a:lnTo>
                  <a:pt x="0" y="965"/>
                </a:lnTo>
                <a:lnTo>
                  <a:pt x="9" y="965"/>
                </a:lnTo>
                <a:lnTo>
                  <a:pt x="268" y="769"/>
                </a:lnTo>
                <a:lnTo>
                  <a:pt x="500" y="527"/>
                </a:lnTo>
                <a:lnTo>
                  <a:pt x="750" y="313"/>
                </a:lnTo>
                <a:lnTo>
                  <a:pt x="1009" y="99"/>
                </a:lnTo>
                <a:lnTo>
                  <a:pt x="1027" y="63"/>
                </a:lnTo>
                <a:lnTo>
                  <a:pt x="97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5"/>
          <p:cNvSpPr/>
          <p:nvPr/>
        </p:nvSpPr>
        <p:spPr>
          <a:xfrm rot="-2247051">
            <a:off x="8585527" y="4602224"/>
            <a:ext cx="60112" cy="285602"/>
          </a:xfrm>
          <a:custGeom>
            <a:avLst/>
            <a:gdLst/>
            <a:ahLst/>
            <a:cxnLst/>
            <a:rect l="l" t="t" r="r" b="b"/>
            <a:pathLst>
              <a:path w="626" h="2974" extrusionOk="0">
                <a:moveTo>
                  <a:pt x="72" y="0"/>
                </a:moveTo>
                <a:lnTo>
                  <a:pt x="1" y="18"/>
                </a:lnTo>
                <a:lnTo>
                  <a:pt x="1" y="63"/>
                </a:lnTo>
                <a:lnTo>
                  <a:pt x="197" y="786"/>
                </a:lnTo>
                <a:lnTo>
                  <a:pt x="429" y="1857"/>
                </a:lnTo>
                <a:lnTo>
                  <a:pt x="536" y="2572"/>
                </a:lnTo>
                <a:lnTo>
                  <a:pt x="554" y="2938"/>
                </a:lnTo>
                <a:lnTo>
                  <a:pt x="563" y="2974"/>
                </a:lnTo>
                <a:lnTo>
                  <a:pt x="617" y="2974"/>
                </a:lnTo>
                <a:lnTo>
                  <a:pt x="626" y="2947"/>
                </a:lnTo>
                <a:lnTo>
                  <a:pt x="617" y="2590"/>
                </a:lnTo>
                <a:lnTo>
                  <a:pt x="563" y="1866"/>
                </a:lnTo>
                <a:lnTo>
                  <a:pt x="438" y="1125"/>
                </a:lnTo>
                <a:lnTo>
                  <a:pt x="242" y="402"/>
                </a:lnTo>
                <a:lnTo>
                  <a:pt x="99" y="45"/>
                </a:lnTo>
                <a:lnTo>
                  <a:pt x="72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25"/>
          <p:cNvSpPr/>
          <p:nvPr/>
        </p:nvSpPr>
        <p:spPr>
          <a:xfrm rot="-2247051">
            <a:off x="8598560" y="4624124"/>
            <a:ext cx="48109" cy="130509"/>
          </a:xfrm>
          <a:custGeom>
            <a:avLst/>
            <a:gdLst/>
            <a:ahLst/>
            <a:cxnLst/>
            <a:rect l="l" t="t" r="r" b="b"/>
            <a:pathLst>
              <a:path w="501" h="1359" extrusionOk="0">
                <a:moveTo>
                  <a:pt x="421" y="1"/>
                </a:moveTo>
                <a:lnTo>
                  <a:pt x="394" y="28"/>
                </a:lnTo>
                <a:lnTo>
                  <a:pt x="278" y="340"/>
                </a:lnTo>
                <a:lnTo>
                  <a:pt x="99" y="840"/>
                </a:lnTo>
                <a:lnTo>
                  <a:pt x="19" y="1180"/>
                </a:lnTo>
                <a:lnTo>
                  <a:pt x="1" y="1349"/>
                </a:lnTo>
                <a:lnTo>
                  <a:pt x="1" y="1358"/>
                </a:lnTo>
                <a:lnTo>
                  <a:pt x="10" y="1358"/>
                </a:lnTo>
                <a:lnTo>
                  <a:pt x="144" y="1046"/>
                </a:lnTo>
                <a:lnTo>
                  <a:pt x="251" y="724"/>
                </a:lnTo>
                <a:lnTo>
                  <a:pt x="367" y="403"/>
                </a:lnTo>
                <a:lnTo>
                  <a:pt x="492" y="90"/>
                </a:lnTo>
                <a:lnTo>
                  <a:pt x="501" y="46"/>
                </a:lnTo>
                <a:lnTo>
                  <a:pt x="421" y="1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5"/>
          <p:cNvSpPr/>
          <p:nvPr/>
        </p:nvSpPr>
        <p:spPr>
          <a:xfrm rot="-2247051">
            <a:off x="8904380" y="3916750"/>
            <a:ext cx="74708" cy="75578"/>
          </a:xfrm>
          <a:custGeom>
            <a:avLst/>
            <a:gdLst/>
            <a:ahLst/>
            <a:cxnLst/>
            <a:rect l="l" t="t" r="r" b="b"/>
            <a:pathLst>
              <a:path w="778" h="787" extrusionOk="0">
                <a:moveTo>
                  <a:pt x="54" y="0"/>
                </a:moveTo>
                <a:lnTo>
                  <a:pt x="1" y="27"/>
                </a:lnTo>
                <a:lnTo>
                  <a:pt x="19" y="54"/>
                </a:lnTo>
                <a:lnTo>
                  <a:pt x="215" y="259"/>
                </a:lnTo>
                <a:lnTo>
                  <a:pt x="420" y="465"/>
                </a:lnTo>
                <a:lnTo>
                  <a:pt x="572" y="635"/>
                </a:lnTo>
                <a:lnTo>
                  <a:pt x="760" y="777"/>
                </a:lnTo>
                <a:lnTo>
                  <a:pt x="778" y="786"/>
                </a:lnTo>
                <a:lnTo>
                  <a:pt x="778" y="768"/>
                </a:lnTo>
                <a:lnTo>
                  <a:pt x="662" y="590"/>
                </a:lnTo>
                <a:lnTo>
                  <a:pt x="483" y="429"/>
                </a:lnTo>
                <a:lnTo>
                  <a:pt x="286" y="224"/>
                </a:lnTo>
                <a:lnTo>
                  <a:pt x="81" y="18"/>
                </a:lnTo>
                <a:lnTo>
                  <a:pt x="5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5"/>
          <p:cNvSpPr/>
          <p:nvPr/>
        </p:nvSpPr>
        <p:spPr>
          <a:xfrm rot="-2247051">
            <a:off x="8911279" y="4074574"/>
            <a:ext cx="333690" cy="115912"/>
          </a:xfrm>
          <a:custGeom>
            <a:avLst/>
            <a:gdLst/>
            <a:ahLst/>
            <a:cxnLst/>
            <a:rect l="l" t="t" r="r" b="b"/>
            <a:pathLst>
              <a:path w="3475" h="1207" extrusionOk="0">
                <a:moveTo>
                  <a:pt x="36" y="1"/>
                </a:moveTo>
                <a:lnTo>
                  <a:pt x="0" y="10"/>
                </a:lnTo>
                <a:lnTo>
                  <a:pt x="9" y="72"/>
                </a:lnTo>
                <a:lnTo>
                  <a:pt x="45" y="81"/>
                </a:lnTo>
                <a:lnTo>
                  <a:pt x="536" y="117"/>
                </a:lnTo>
                <a:lnTo>
                  <a:pt x="1268" y="215"/>
                </a:lnTo>
                <a:lnTo>
                  <a:pt x="1742" y="340"/>
                </a:lnTo>
                <a:lnTo>
                  <a:pt x="1983" y="438"/>
                </a:lnTo>
                <a:lnTo>
                  <a:pt x="2367" y="617"/>
                </a:lnTo>
                <a:lnTo>
                  <a:pt x="3099" y="1028"/>
                </a:lnTo>
                <a:lnTo>
                  <a:pt x="3474" y="1206"/>
                </a:lnTo>
                <a:lnTo>
                  <a:pt x="3474" y="1197"/>
                </a:lnTo>
                <a:lnTo>
                  <a:pt x="3108" y="947"/>
                </a:lnTo>
                <a:lnTo>
                  <a:pt x="2277" y="474"/>
                </a:lnTo>
                <a:lnTo>
                  <a:pt x="1840" y="296"/>
                </a:lnTo>
                <a:lnTo>
                  <a:pt x="1626" y="215"/>
                </a:lnTo>
                <a:lnTo>
                  <a:pt x="1179" y="108"/>
                </a:lnTo>
                <a:lnTo>
                  <a:pt x="491" y="28"/>
                </a:lnTo>
                <a:lnTo>
                  <a:pt x="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5"/>
          <p:cNvSpPr/>
          <p:nvPr/>
        </p:nvSpPr>
        <p:spPr>
          <a:xfrm rot="-2247051">
            <a:off x="9054595" y="4029837"/>
            <a:ext cx="186098" cy="14693"/>
          </a:xfrm>
          <a:custGeom>
            <a:avLst/>
            <a:gdLst/>
            <a:ahLst/>
            <a:cxnLst/>
            <a:rect l="l" t="t" r="r" b="b"/>
            <a:pathLst>
              <a:path w="1938" h="153" extrusionOk="0">
                <a:moveTo>
                  <a:pt x="706" y="0"/>
                </a:moveTo>
                <a:lnTo>
                  <a:pt x="223" y="36"/>
                </a:lnTo>
                <a:lnTo>
                  <a:pt x="18" y="99"/>
                </a:lnTo>
                <a:lnTo>
                  <a:pt x="0" y="117"/>
                </a:lnTo>
                <a:lnTo>
                  <a:pt x="27" y="125"/>
                </a:lnTo>
                <a:lnTo>
                  <a:pt x="464" y="117"/>
                </a:lnTo>
                <a:lnTo>
                  <a:pt x="911" y="90"/>
                </a:lnTo>
                <a:lnTo>
                  <a:pt x="1420" y="108"/>
                </a:lnTo>
                <a:lnTo>
                  <a:pt x="1929" y="152"/>
                </a:lnTo>
                <a:lnTo>
                  <a:pt x="1938" y="152"/>
                </a:lnTo>
                <a:lnTo>
                  <a:pt x="1929" y="143"/>
                </a:lnTo>
                <a:lnTo>
                  <a:pt x="1473" y="54"/>
                </a:lnTo>
                <a:lnTo>
                  <a:pt x="7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5"/>
          <p:cNvSpPr/>
          <p:nvPr/>
        </p:nvSpPr>
        <p:spPr>
          <a:xfrm rot="-2247051">
            <a:off x="8783406" y="4424149"/>
            <a:ext cx="345597" cy="116680"/>
          </a:xfrm>
          <a:custGeom>
            <a:avLst/>
            <a:gdLst/>
            <a:ahLst/>
            <a:cxnLst/>
            <a:rect l="l" t="t" r="r" b="b"/>
            <a:pathLst>
              <a:path w="3599" h="1215" extrusionOk="0">
                <a:moveTo>
                  <a:pt x="0" y="0"/>
                </a:moveTo>
                <a:lnTo>
                  <a:pt x="80" y="107"/>
                </a:lnTo>
                <a:lnTo>
                  <a:pt x="295" y="206"/>
                </a:lnTo>
                <a:lnTo>
                  <a:pt x="429" y="250"/>
                </a:lnTo>
                <a:lnTo>
                  <a:pt x="1000" y="456"/>
                </a:lnTo>
                <a:lnTo>
                  <a:pt x="1581" y="661"/>
                </a:lnTo>
                <a:lnTo>
                  <a:pt x="2054" y="840"/>
                </a:lnTo>
                <a:lnTo>
                  <a:pt x="2822" y="1116"/>
                </a:lnTo>
                <a:lnTo>
                  <a:pt x="3331" y="1215"/>
                </a:lnTo>
                <a:lnTo>
                  <a:pt x="3581" y="1206"/>
                </a:lnTo>
                <a:lnTo>
                  <a:pt x="3599" y="1197"/>
                </a:lnTo>
                <a:lnTo>
                  <a:pt x="3599" y="1161"/>
                </a:lnTo>
                <a:lnTo>
                  <a:pt x="3572" y="1152"/>
                </a:lnTo>
                <a:lnTo>
                  <a:pt x="3331" y="1116"/>
                </a:lnTo>
                <a:lnTo>
                  <a:pt x="2858" y="1009"/>
                </a:lnTo>
                <a:lnTo>
                  <a:pt x="2161" y="777"/>
                </a:lnTo>
                <a:lnTo>
                  <a:pt x="1697" y="616"/>
                </a:lnTo>
                <a:lnTo>
                  <a:pt x="1277" y="491"/>
                </a:lnTo>
                <a:lnTo>
                  <a:pt x="616" y="286"/>
                </a:lnTo>
                <a:lnTo>
                  <a:pt x="188" y="107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5"/>
          <p:cNvSpPr/>
          <p:nvPr/>
        </p:nvSpPr>
        <p:spPr>
          <a:xfrm rot="-2247051">
            <a:off x="8906872" y="4394070"/>
            <a:ext cx="231614" cy="27465"/>
          </a:xfrm>
          <a:custGeom>
            <a:avLst/>
            <a:gdLst/>
            <a:ahLst/>
            <a:cxnLst/>
            <a:rect l="l" t="t" r="r" b="b"/>
            <a:pathLst>
              <a:path w="2412" h="286" extrusionOk="0">
                <a:moveTo>
                  <a:pt x="2090" y="0"/>
                </a:moveTo>
                <a:lnTo>
                  <a:pt x="1483" y="9"/>
                </a:lnTo>
                <a:lnTo>
                  <a:pt x="581" y="125"/>
                </a:lnTo>
                <a:lnTo>
                  <a:pt x="18" y="241"/>
                </a:lnTo>
                <a:lnTo>
                  <a:pt x="0" y="250"/>
                </a:lnTo>
                <a:lnTo>
                  <a:pt x="9" y="286"/>
                </a:lnTo>
                <a:lnTo>
                  <a:pt x="36" y="286"/>
                </a:lnTo>
                <a:lnTo>
                  <a:pt x="617" y="206"/>
                </a:lnTo>
                <a:lnTo>
                  <a:pt x="1795" y="125"/>
                </a:lnTo>
                <a:lnTo>
                  <a:pt x="2385" y="63"/>
                </a:lnTo>
                <a:lnTo>
                  <a:pt x="2411" y="45"/>
                </a:lnTo>
                <a:lnTo>
                  <a:pt x="2385" y="27"/>
                </a:lnTo>
                <a:lnTo>
                  <a:pt x="20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5"/>
          <p:cNvSpPr/>
          <p:nvPr/>
        </p:nvSpPr>
        <p:spPr>
          <a:xfrm rot="-2247051">
            <a:off x="8707649" y="4800601"/>
            <a:ext cx="320726" cy="99490"/>
          </a:xfrm>
          <a:custGeom>
            <a:avLst/>
            <a:gdLst/>
            <a:ahLst/>
            <a:cxnLst/>
            <a:rect l="l" t="t" r="r" b="b"/>
            <a:pathLst>
              <a:path w="3340" h="1036" extrusionOk="0">
                <a:moveTo>
                  <a:pt x="9" y="0"/>
                </a:moveTo>
                <a:lnTo>
                  <a:pt x="0" y="45"/>
                </a:lnTo>
                <a:lnTo>
                  <a:pt x="18" y="63"/>
                </a:lnTo>
                <a:lnTo>
                  <a:pt x="197" y="196"/>
                </a:lnTo>
                <a:lnTo>
                  <a:pt x="589" y="420"/>
                </a:lnTo>
                <a:lnTo>
                  <a:pt x="1206" y="661"/>
                </a:lnTo>
                <a:lnTo>
                  <a:pt x="2500" y="920"/>
                </a:lnTo>
                <a:lnTo>
                  <a:pt x="3313" y="1036"/>
                </a:lnTo>
                <a:lnTo>
                  <a:pt x="3340" y="1018"/>
                </a:lnTo>
                <a:lnTo>
                  <a:pt x="3322" y="1000"/>
                </a:lnTo>
                <a:lnTo>
                  <a:pt x="2483" y="831"/>
                </a:lnTo>
                <a:lnTo>
                  <a:pt x="1634" y="643"/>
                </a:lnTo>
                <a:lnTo>
                  <a:pt x="1223" y="527"/>
                </a:lnTo>
                <a:lnTo>
                  <a:pt x="438" y="188"/>
                </a:lnTo>
                <a:lnTo>
                  <a:pt x="36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5"/>
          <p:cNvSpPr/>
          <p:nvPr/>
        </p:nvSpPr>
        <p:spPr>
          <a:xfrm rot="-2247051">
            <a:off x="8952921" y="4805250"/>
            <a:ext cx="96122" cy="96129"/>
          </a:xfrm>
          <a:custGeom>
            <a:avLst/>
            <a:gdLst/>
            <a:ahLst/>
            <a:cxnLst/>
            <a:rect l="l" t="t" r="r" b="b"/>
            <a:pathLst>
              <a:path w="1001" h="1001" extrusionOk="0">
                <a:moveTo>
                  <a:pt x="0" y="0"/>
                </a:moveTo>
                <a:lnTo>
                  <a:pt x="0" y="9"/>
                </a:lnTo>
                <a:lnTo>
                  <a:pt x="72" y="161"/>
                </a:lnTo>
                <a:lnTo>
                  <a:pt x="313" y="456"/>
                </a:lnTo>
                <a:lnTo>
                  <a:pt x="438" y="572"/>
                </a:lnTo>
                <a:lnTo>
                  <a:pt x="545" y="697"/>
                </a:lnTo>
                <a:lnTo>
                  <a:pt x="759" y="893"/>
                </a:lnTo>
                <a:lnTo>
                  <a:pt x="911" y="982"/>
                </a:lnTo>
                <a:lnTo>
                  <a:pt x="983" y="1000"/>
                </a:lnTo>
                <a:lnTo>
                  <a:pt x="1001" y="1000"/>
                </a:lnTo>
                <a:lnTo>
                  <a:pt x="1001" y="982"/>
                </a:lnTo>
                <a:lnTo>
                  <a:pt x="911" y="875"/>
                </a:lnTo>
                <a:lnTo>
                  <a:pt x="795" y="795"/>
                </a:lnTo>
                <a:lnTo>
                  <a:pt x="634" y="670"/>
                </a:lnTo>
                <a:lnTo>
                  <a:pt x="483" y="527"/>
                </a:lnTo>
                <a:lnTo>
                  <a:pt x="250" y="250"/>
                </a:lnTo>
                <a:lnTo>
                  <a:pt x="0" y="0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" name="Google Shape;1086;p25"/>
          <p:cNvGrpSpPr/>
          <p:nvPr/>
        </p:nvGrpSpPr>
        <p:grpSpPr>
          <a:xfrm rot="293038">
            <a:off x="7081806" y="3638569"/>
            <a:ext cx="2964174" cy="2809049"/>
            <a:chOff x="6267770" y="3503895"/>
            <a:chExt cx="3569509" cy="3349980"/>
          </a:xfrm>
        </p:grpSpPr>
        <p:sp>
          <p:nvSpPr>
            <p:cNvPr id="1087" name="Google Shape;1087;p25"/>
            <p:cNvSpPr/>
            <p:nvPr/>
          </p:nvSpPr>
          <p:spPr>
            <a:xfrm rot="310762">
              <a:off x="6399320" y="3646881"/>
              <a:ext cx="3306409" cy="3064008"/>
            </a:xfrm>
            <a:custGeom>
              <a:avLst/>
              <a:gdLst/>
              <a:ahLst/>
              <a:cxnLst/>
              <a:rect l="l" t="t" r="r" b="b"/>
              <a:pathLst>
                <a:path w="49214" h="45606" extrusionOk="0">
                  <a:moveTo>
                    <a:pt x="47704" y="0"/>
                  </a:moveTo>
                  <a:lnTo>
                    <a:pt x="47383" y="18"/>
                  </a:lnTo>
                  <a:lnTo>
                    <a:pt x="47061" y="99"/>
                  </a:lnTo>
                  <a:lnTo>
                    <a:pt x="46740" y="242"/>
                  </a:lnTo>
                  <a:lnTo>
                    <a:pt x="46436" y="438"/>
                  </a:lnTo>
                  <a:lnTo>
                    <a:pt x="46150" y="697"/>
                  </a:lnTo>
                  <a:lnTo>
                    <a:pt x="45900" y="1010"/>
                  </a:lnTo>
                  <a:lnTo>
                    <a:pt x="45686" y="1385"/>
                  </a:lnTo>
                  <a:lnTo>
                    <a:pt x="45597" y="1590"/>
                  </a:lnTo>
                  <a:lnTo>
                    <a:pt x="45445" y="1992"/>
                  </a:lnTo>
                  <a:lnTo>
                    <a:pt x="45231" y="2724"/>
                  </a:lnTo>
                  <a:lnTo>
                    <a:pt x="45025" y="3662"/>
                  </a:lnTo>
                  <a:lnTo>
                    <a:pt x="44856" y="4349"/>
                  </a:lnTo>
                  <a:lnTo>
                    <a:pt x="44686" y="4680"/>
                  </a:lnTo>
                  <a:lnTo>
                    <a:pt x="44436" y="4894"/>
                  </a:lnTo>
                  <a:lnTo>
                    <a:pt x="44052" y="4992"/>
                  </a:lnTo>
                  <a:lnTo>
                    <a:pt x="43793" y="4992"/>
                  </a:lnTo>
                  <a:lnTo>
                    <a:pt x="43695" y="4983"/>
                  </a:lnTo>
                  <a:lnTo>
                    <a:pt x="43525" y="4930"/>
                  </a:lnTo>
                  <a:lnTo>
                    <a:pt x="43293" y="4778"/>
                  </a:lnTo>
                  <a:lnTo>
                    <a:pt x="42909" y="4287"/>
                  </a:lnTo>
                  <a:lnTo>
                    <a:pt x="42507" y="3706"/>
                  </a:lnTo>
                  <a:lnTo>
                    <a:pt x="42194" y="3367"/>
                  </a:lnTo>
                  <a:lnTo>
                    <a:pt x="41909" y="3180"/>
                  </a:lnTo>
                  <a:lnTo>
                    <a:pt x="41685" y="3090"/>
                  </a:lnTo>
                  <a:lnTo>
                    <a:pt x="41435" y="3046"/>
                  </a:lnTo>
                  <a:lnTo>
                    <a:pt x="41150" y="3046"/>
                  </a:lnTo>
                  <a:lnTo>
                    <a:pt x="40998" y="3063"/>
                  </a:lnTo>
                  <a:lnTo>
                    <a:pt x="40873" y="3090"/>
                  </a:lnTo>
                  <a:lnTo>
                    <a:pt x="40659" y="3180"/>
                  </a:lnTo>
                  <a:lnTo>
                    <a:pt x="40373" y="3385"/>
                  </a:lnTo>
                  <a:lnTo>
                    <a:pt x="40078" y="3787"/>
                  </a:lnTo>
                  <a:lnTo>
                    <a:pt x="39846" y="4305"/>
                  </a:lnTo>
                  <a:lnTo>
                    <a:pt x="39676" y="4903"/>
                  </a:lnTo>
                  <a:lnTo>
                    <a:pt x="39560" y="5555"/>
                  </a:lnTo>
                  <a:lnTo>
                    <a:pt x="39435" y="6582"/>
                  </a:lnTo>
                  <a:lnTo>
                    <a:pt x="39382" y="7243"/>
                  </a:lnTo>
                  <a:lnTo>
                    <a:pt x="39346" y="7582"/>
                  </a:lnTo>
                  <a:lnTo>
                    <a:pt x="39194" y="8368"/>
                  </a:lnTo>
                  <a:lnTo>
                    <a:pt x="38962" y="9216"/>
                  </a:lnTo>
                  <a:lnTo>
                    <a:pt x="38667" y="10047"/>
                  </a:lnTo>
                  <a:lnTo>
                    <a:pt x="38319" y="10797"/>
                  </a:lnTo>
                  <a:lnTo>
                    <a:pt x="37953" y="11368"/>
                  </a:lnTo>
                  <a:lnTo>
                    <a:pt x="37667" y="11636"/>
                  </a:lnTo>
                  <a:lnTo>
                    <a:pt x="37471" y="11725"/>
                  </a:lnTo>
                  <a:lnTo>
                    <a:pt x="37292" y="11734"/>
                  </a:lnTo>
                  <a:lnTo>
                    <a:pt x="37104" y="11645"/>
                  </a:lnTo>
                  <a:lnTo>
                    <a:pt x="37015" y="11565"/>
                  </a:lnTo>
                  <a:lnTo>
                    <a:pt x="36854" y="11377"/>
                  </a:lnTo>
                  <a:lnTo>
                    <a:pt x="36586" y="10975"/>
                  </a:lnTo>
                  <a:lnTo>
                    <a:pt x="36381" y="10556"/>
                  </a:lnTo>
                  <a:lnTo>
                    <a:pt x="36238" y="10127"/>
                  </a:lnTo>
                  <a:lnTo>
                    <a:pt x="36113" y="9457"/>
                  </a:lnTo>
                  <a:lnTo>
                    <a:pt x="36060" y="8546"/>
                  </a:lnTo>
                  <a:lnTo>
                    <a:pt x="36069" y="7653"/>
                  </a:lnTo>
                  <a:lnTo>
                    <a:pt x="36060" y="6796"/>
                  </a:lnTo>
                  <a:lnTo>
                    <a:pt x="35988" y="6207"/>
                  </a:lnTo>
                  <a:lnTo>
                    <a:pt x="35908" y="5841"/>
                  </a:lnTo>
                  <a:lnTo>
                    <a:pt x="35774" y="5510"/>
                  </a:lnTo>
                  <a:lnTo>
                    <a:pt x="35586" y="5198"/>
                  </a:lnTo>
                  <a:lnTo>
                    <a:pt x="35461" y="5064"/>
                  </a:lnTo>
                  <a:lnTo>
                    <a:pt x="35336" y="4939"/>
                  </a:lnTo>
                  <a:lnTo>
                    <a:pt x="35050" y="4733"/>
                  </a:lnTo>
                  <a:lnTo>
                    <a:pt x="34729" y="4564"/>
                  </a:lnTo>
                  <a:lnTo>
                    <a:pt x="34381" y="4439"/>
                  </a:lnTo>
                  <a:lnTo>
                    <a:pt x="34006" y="4349"/>
                  </a:lnTo>
                  <a:lnTo>
                    <a:pt x="33622" y="4314"/>
                  </a:lnTo>
                  <a:lnTo>
                    <a:pt x="33229" y="4314"/>
                  </a:lnTo>
                  <a:lnTo>
                    <a:pt x="32818" y="4349"/>
                  </a:lnTo>
                  <a:lnTo>
                    <a:pt x="32416" y="4439"/>
                  </a:lnTo>
                  <a:lnTo>
                    <a:pt x="32005" y="4564"/>
                  </a:lnTo>
                  <a:lnTo>
                    <a:pt x="31612" y="4742"/>
                  </a:lnTo>
                  <a:lnTo>
                    <a:pt x="31228" y="4957"/>
                  </a:lnTo>
                  <a:lnTo>
                    <a:pt x="30862" y="5224"/>
                  </a:lnTo>
                  <a:lnTo>
                    <a:pt x="30514" y="5528"/>
                  </a:lnTo>
                  <a:lnTo>
                    <a:pt x="30202" y="5885"/>
                  </a:lnTo>
                  <a:lnTo>
                    <a:pt x="29916" y="6278"/>
                  </a:lnTo>
                  <a:lnTo>
                    <a:pt x="29791" y="6501"/>
                  </a:lnTo>
                  <a:lnTo>
                    <a:pt x="29621" y="6814"/>
                  </a:lnTo>
                  <a:lnTo>
                    <a:pt x="29398" y="7421"/>
                  </a:lnTo>
                  <a:lnTo>
                    <a:pt x="29282" y="8037"/>
                  </a:lnTo>
                  <a:lnTo>
                    <a:pt x="29246" y="8636"/>
                  </a:lnTo>
                  <a:lnTo>
                    <a:pt x="29317" y="9538"/>
                  </a:lnTo>
                  <a:lnTo>
                    <a:pt x="29550" y="10707"/>
                  </a:lnTo>
                  <a:lnTo>
                    <a:pt x="29675" y="11288"/>
                  </a:lnTo>
                  <a:lnTo>
                    <a:pt x="29728" y="11592"/>
                  </a:lnTo>
                  <a:lnTo>
                    <a:pt x="29800" y="12235"/>
                  </a:lnTo>
                  <a:lnTo>
                    <a:pt x="29800" y="12922"/>
                  </a:lnTo>
                  <a:lnTo>
                    <a:pt x="29737" y="13610"/>
                  </a:lnTo>
                  <a:lnTo>
                    <a:pt x="29585" y="14279"/>
                  </a:lnTo>
                  <a:lnTo>
                    <a:pt x="29344" y="14922"/>
                  </a:lnTo>
                  <a:lnTo>
                    <a:pt x="28996" y="15503"/>
                  </a:lnTo>
                  <a:lnTo>
                    <a:pt x="28541" y="16012"/>
                  </a:lnTo>
                  <a:lnTo>
                    <a:pt x="28255" y="16217"/>
                  </a:lnTo>
                  <a:lnTo>
                    <a:pt x="27978" y="15958"/>
                  </a:lnTo>
                  <a:lnTo>
                    <a:pt x="27371" y="15476"/>
                  </a:lnTo>
                  <a:lnTo>
                    <a:pt x="26701" y="15039"/>
                  </a:lnTo>
                  <a:lnTo>
                    <a:pt x="25995" y="14690"/>
                  </a:lnTo>
                  <a:lnTo>
                    <a:pt x="25254" y="14467"/>
                  </a:lnTo>
                  <a:lnTo>
                    <a:pt x="24692" y="14396"/>
                  </a:lnTo>
                  <a:lnTo>
                    <a:pt x="24317" y="14396"/>
                  </a:lnTo>
                  <a:lnTo>
                    <a:pt x="23942" y="14449"/>
                  </a:lnTo>
                  <a:lnTo>
                    <a:pt x="23567" y="14547"/>
                  </a:lnTo>
                  <a:lnTo>
                    <a:pt x="23191" y="14699"/>
                  </a:lnTo>
                  <a:lnTo>
                    <a:pt x="22834" y="14913"/>
                  </a:lnTo>
                  <a:lnTo>
                    <a:pt x="22656" y="15047"/>
                  </a:lnTo>
                  <a:lnTo>
                    <a:pt x="22531" y="15146"/>
                  </a:lnTo>
                  <a:lnTo>
                    <a:pt x="22307" y="15360"/>
                  </a:lnTo>
                  <a:lnTo>
                    <a:pt x="22022" y="15726"/>
                  </a:lnTo>
                  <a:lnTo>
                    <a:pt x="21736" y="16307"/>
                  </a:lnTo>
                  <a:lnTo>
                    <a:pt x="21539" y="16958"/>
                  </a:lnTo>
                  <a:lnTo>
                    <a:pt x="21414" y="17673"/>
                  </a:lnTo>
                  <a:lnTo>
                    <a:pt x="21343" y="18432"/>
                  </a:lnTo>
                  <a:lnTo>
                    <a:pt x="21298" y="19584"/>
                  </a:lnTo>
                  <a:lnTo>
                    <a:pt x="21280" y="21084"/>
                  </a:lnTo>
                  <a:lnTo>
                    <a:pt x="21209" y="22075"/>
                  </a:lnTo>
                  <a:lnTo>
                    <a:pt x="21102" y="22638"/>
                  </a:lnTo>
                  <a:lnTo>
                    <a:pt x="20932" y="23111"/>
                  </a:lnTo>
                  <a:lnTo>
                    <a:pt x="20745" y="23379"/>
                  </a:lnTo>
                  <a:lnTo>
                    <a:pt x="20593" y="23522"/>
                  </a:lnTo>
                  <a:lnTo>
                    <a:pt x="20414" y="23620"/>
                  </a:lnTo>
                  <a:lnTo>
                    <a:pt x="20209" y="23692"/>
                  </a:lnTo>
                  <a:lnTo>
                    <a:pt x="19977" y="23718"/>
                  </a:lnTo>
                  <a:lnTo>
                    <a:pt x="19709" y="23701"/>
                  </a:lnTo>
                  <a:lnTo>
                    <a:pt x="19557" y="23674"/>
                  </a:lnTo>
                  <a:lnTo>
                    <a:pt x="19396" y="23629"/>
                  </a:lnTo>
                  <a:lnTo>
                    <a:pt x="19093" y="23513"/>
                  </a:lnTo>
                  <a:lnTo>
                    <a:pt x="18825" y="23343"/>
                  </a:lnTo>
                  <a:lnTo>
                    <a:pt x="18575" y="23147"/>
                  </a:lnTo>
                  <a:lnTo>
                    <a:pt x="18244" y="22781"/>
                  </a:lnTo>
                  <a:lnTo>
                    <a:pt x="17851" y="22218"/>
                  </a:lnTo>
                  <a:lnTo>
                    <a:pt x="17307" y="21289"/>
                  </a:lnTo>
                  <a:lnTo>
                    <a:pt x="16708" y="20432"/>
                  </a:lnTo>
                  <a:lnTo>
                    <a:pt x="16351" y="20075"/>
                  </a:lnTo>
                  <a:lnTo>
                    <a:pt x="16083" y="19879"/>
                  </a:lnTo>
                  <a:lnTo>
                    <a:pt x="15940" y="19789"/>
                  </a:lnTo>
                  <a:lnTo>
                    <a:pt x="15637" y="19637"/>
                  </a:lnTo>
                  <a:lnTo>
                    <a:pt x="14985" y="19396"/>
                  </a:lnTo>
                  <a:lnTo>
                    <a:pt x="14297" y="19227"/>
                  </a:lnTo>
                  <a:lnTo>
                    <a:pt x="13592" y="19137"/>
                  </a:lnTo>
                  <a:lnTo>
                    <a:pt x="12895" y="19137"/>
                  </a:lnTo>
                  <a:lnTo>
                    <a:pt x="12208" y="19218"/>
                  </a:lnTo>
                  <a:lnTo>
                    <a:pt x="11556" y="19396"/>
                  </a:lnTo>
                  <a:lnTo>
                    <a:pt x="10966" y="19682"/>
                  </a:lnTo>
                  <a:lnTo>
                    <a:pt x="10707" y="19870"/>
                  </a:lnTo>
                  <a:lnTo>
                    <a:pt x="10457" y="20057"/>
                  </a:lnTo>
                  <a:lnTo>
                    <a:pt x="10056" y="20504"/>
                  </a:lnTo>
                  <a:lnTo>
                    <a:pt x="9761" y="21022"/>
                  </a:lnTo>
                  <a:lnTo>
                    <a:pt x="9555" y="21602"/>
                  </a:lnTo>
                  <a:lnTo>
                    <a:pt x="9413" y="22218"/>
                  </a:lnTo>
                  <a:lnTo>
                    <a:pt x="9332" y="22870"/>
                  </a:lnTo>
                  <a:lnTo>
                    <a:pt x="9261" y="23879"/>
                  </a:lnTo>
                  <a:lnTo>
                    <a:pt x="9189" y="25219"/>
                  </a:lnTo>
                  <a:lnTo>
                    <a:pt x="9073" y="26147"/>
                  </a:lnTo>
                  <a:lnTo>
                    <a:pt x="8930" y="26719"/>
                  </a:lnTo>
                  <a:lnTo>
                    <a:pt x="8725" y="27219"/>
                  </a:lnTo>
                  <a:lnTo>
                    <a:pt x="8430" y="27657"/>
                  </a:lnTo>
                  <a:lnTo>
                    <a:pt x="8019" y="28005"/>
                  </a:lnTo>
                  <a:lnTo>
                    <a:pt x="7502" y="28246"/>
                  </a:lnTo>
                  <a:lnTo>
                    <a:pt x="7180" y="28326"/>
                  </a:lnTo>
                  <a:lnTo>
                    <a:pt x="6894" y="28353"/>
                  </a:lnTo>
                  <a:lnTo>
                    <a:pt x="6305" y="28326"/>
                  </a:lnTo>
                  <a:lnTo>
                    <a:pt x="5403" y="28139"/>
                  </a:lnTo>
                  <a:lnTo>
                    <a:pt x="4162" y="27755"/>
                  </a:lnTo>
                  <a:lnTo>
                    <a:pt x="3242" y="27514"/>
                  </a:lnTo>
                  <a:lnTo>
                    <a:pt x="2644" y="27433"/>
                  </a:lnTo>
                  <a:lnTo>
                    <a:pt x="2358" y="27424"/>
                  </a:lnTo>
                  <a:lnTo>
                    <a:pt x="2152" y="27433"/>
                  </a:lnTo>
                  <a:lnTo>
                    <a:pt x="1786" y="27469"/>
                  </a:lnTo>
                  <a:lnTo>
                    <a:pt x="1456" y="27567"/>
                  </a:lnTo>
                  <a:lnTo>
                    <a:pt x="1161" y="27701"/>
                  </a:lnTo>
                  <a:lnTo>
                    <a:pt x="902" y="27880"/>
                  </a:lnTo>
                  <a:lnTo>
                    <a:pt x="670" y="28094"/>
                  </a:lnTo>
                  <a:lnTo>
                    <a:pt x="483" y="28344"/>
                  </a:lnTo>
                  <a:lnTo>
                    <a:pt x="322" y="28621"/>
                  </a:lnTo>
                  <a:lnTo>
                    <a:pt x="143" y="29085"/>
                  </a:lnTo>
                  <a:lnTo>
                    <a:pt x="9" y="29791"/>
                  </a:lnTo>
                  <a:lnTo>
                    <a:pt x="0" y="30550"/>
                  </a:lnTo>
                  <a:lnTo>
                    <a:pt x="108" y="31345"/>
                  </a:lnTo>
                  <a:lnTo>
                    <a:pt x="206" y="31746"/>
                  </a:lnTo>
                  <a:lnTo>
                    <a:pt x="286" y="32068"/>
                  </a:lnTo>
                  <a:lnTo>
                    <a:pt x="509" y="32773"/>
                  </a:lnTo>
                  <a:lnTo>
                    <a:pt x="956" y="33916"/>
                  </a:lnTo>
                  <a:lnTo>
                    <a:pt x="1760" y="35568"/>
                  </a:lnTo>
                  <a:lnTo>
                    <a:pt x="2492" y="36828"/>
                  </a:lnTo>
                  <a:lnTo>
                    <a:pt x="3028" y="37649"/>
                  </a:lnTo>
                  <a:lnTo>
                    <a:pt x="3608" y="38453"/>
                  </a:lnTo>
                  <a:lnTo>
                    <a:pt x="4224" y="39212"/>
                  </a:lnTo>
                  <a:lnTo>
                    <a:pt x="4867" y="39926"/>
                  </a:lnTo>
                  <a:lnTo>
                    <a:pt x="5537" y="40560"/>
                  </a:lnTo>
                  <a:lnTo>
                    <a:pt x="6233" y="41123"/>
                  </a:lnTo>
                  <a:lnTo>
                    <a:pt x="6948" y="41596"/>
                  </a:lnTo>
                  <a:lnTo>
                    <a:pt x="7680" y="41962"/>
                  </a:lnTo>
                  <a:lnTo>
                    <a:pt x="8421" y="42203"/>
                  </a:lnTo>
                  <a:lnTo>
                    <a:pt x="8796" y="42266"/>
                  </a:lnTo>
                  <a:lnTo>
                    <a:pt x="8993" y="42275"/>
                  </a:lnTo>
                  <a:lnTo>
                    <a:pt x="9359" y="42248"/>
                  </a:lnTo>
                  <a:lnTo>
                    <a:pt x="9707" y="42159"/>
                  </a:lnTo>
                  <a:lnTo>
                    <a:pt x="10038" y="42025"/>
                  </a:lnTo>
                  <a:lnTo>
                    <a:pt x="10493" y="41748"/>
                  </a:lnTo>
                  <a:lnTo>
                    <a:pt x="11065" y="41284"/>
                  </a:lnTo>
                  <a:lnTo>
                    <a:pt x="11627" y="40792"/>
                  </a:lnTo>
                  <a:lnTo>
                    <a:pt x="12199" y="40328"/>
                  </a:lnTo>
                  <a:lnTo>
                    <a:pt x="12654" y="40051"/>
                  </a:lnTo>
                  <a:lnTo>
                    <a:pt x="12976" y="39917"/>
                  </a:lnTo>
                  <a:lnTo>
                    <a:pt x="13306" y="39828"/>
                  </a:lnTo>
                  <a:lnTo>
                    <a:pt x="13672" y="39792"/>
                  </a:lnTo>
                  <a:lnTo>
                    <a:pt x="13860" y="39810"/>
                  </a:lnTo>
                  <a:lnTo>
                    <a:pt x="14110" y="39828"/>
                  </a:lnTo>
                  <a:lnTo>
                    <a:pt x="14565" y="39908"/>
                  </a:lnTo>
                  <a:lnTo>
                    <a:pt x="14967" y="40051"/>
                  </a:lnTo>
                  <a:lnTo>
                    <a:pt x="15333" y="40239"/>
                  </a:lnTo>
                  <a:lnTo>
                    <a:pt x="15655" y="40480"/>
                  </a:lnTo>
                  <a:lnTo>
                    <a:pt x="15949" y="40757"/>
                  </a:lnTo>
                  <a:lnTo>
                    <a:pt x="16342" y="41230"/>
                  </a:lnTo>
                  <a:lnTo>
                    <a:pt x="17048" y="42337"/>
                  </a:lnTo>
                  <a:lnTo>
                    <a:pt x="17780" y="43561"/>
                  </a:lnTo>
                  <a:lnTo>
                    <a:pt x="18369" y="44364"/>
                  </a:lnTo>
                  <a:lnTo>
                    <a:pt x="18709" y="44739"/>
                  </a:lnTo>
                  <a:lnTo>
                    <a:pt x="18932" y="44954"/>
                  </a:lnTo>
                  <a:lnTo>
                    <a:pt x="19396" y="45293"/>
                  </a:lnTo>
                  <a:lnTo>
                    <a:pt x="19861" y="45507"/>
                  </a:lnTo>
                  <a:lnTo>
                    <a:pt x="20325" y="45606"/>
                  </a:lnTo>
                  <a:lnTo>
                    <a:pt x="20789" y="45606"/>
                  </a:lnTo>
                  <a:lnTo>
                    <a:pt x="21236" y="45507"/>
                  </a:lnTo>
                  <a:lnTo>
                    <a:pt x="21673" y="45311"/>
                  </a:lnTo>
                  <a:lnTo>
                    <a:pt x="22084" y="45043"/>
                  </a:lnTo>
                  <a:lnTo>
                    <a:pt x="22477" y="44704"/>
                  </a:lnTo>
                  <a:lnTo>
                    <a:pt x="22825" y="44293"/>
                  </a:lnTo>
                  <a:lnTo>
                    <a:pt x="23138" y="43820"/>
                  </a:lnTo>
                  <a:lnTo>
                    <a:pt x="23406" y="43302"/>
                  </a:lnTo>
                  <a:lnTo>
                    <a:pt x="23629" y="42739"/>
                  </a:lnTo>
                  <a:lnTo>
                    <a:pt x="23790" y="42141"/>
                  </a:lnTo>
                  <a:lnTo>
                    <a:pt x="23888" y="41516"/>
                  </a:lnTo>
                  <a:lnTo>
                    <a:pt x="23915" y="40873"/>
                  </a:lnTo>
                  <a:lnTo>
                    <a:pt x="23897" y="40542"/>
                  </a:lnTo>
                  <a:lnTo>
                    <a:pt x="23870" y="39998"/>
                  </a:lnTo>
                  <a:lnTo>
                    <a:pt x="23861" y="38944"/>
                  </a:lnTo>
                  <a:lnTo>
                    <a:pt x="23933" y="37935"/>
                  </a:lnTo>
                  <a:lnTo>
                    <a:pt x="24102" y="36997"/>
                  </a:lnTo>
                  <a:lnTo>
                    <a:pt x="24370" y="36140"/>
                  </a:lnTo>
                  <a:lnTo>
                    <a:pt x="24754" y="35363"/>
                  </a:lnTo>
                  <a:lnTo>
                    <a:pt x="25120" y="34845"/>
                  </a:lnTo>
                  <a:lnTo>
                    <a:pt x="25406" y="34533"/>
                  </a:lnTo>
                  <a:lnTo>
                    <a:pt x="25728" y="34247"/>
                  </a:lnTo>
                  <a:lnTo>
                    <a:pt x="26085" y="33997"/>
                  </a:lnTo>
                  <a:lnTo>
                    <a:pt x="26281" y="33881"/>
                  </a:lnTo>
                  <a:lnTo>
                    <a:pt x="26763" y="33907"/>
                  </a:lnTo>
                  <a:lnTo>
                    <a:pt x="27567" y="34059"/>
                  </a:lnTo>
                  <a:lnTo>
                    <a:pt x="28228" y="34300"/>
                  </a:lnTo>
                  <a:lnTo>
                    <a:pt x="28800" y="34640"/>
                  </a:lnTo>
                  <a:lnTo>
                    <a:pt x="29585" y="35292"/>
                  </a:lnTo>
                  <a:lnTo>
                    <a:pt x="30755" y="36435"/>
                  </a:lnTo>
                  <a:lnTo>
                    <a:pt x="31532" y="37122"/>
                  </a:lnTo>
                  <a:lnTo>
                    <a:pt x="31961" y="37471"/>
                  </a:lnTo>
                  <a:lnTo>
                    <a:pt x="32889" y="38087"/>
                  </a:lnTo>
                  <a:lnTo>
                    <a:pt x="33622" y="38462"/>
                  </a:lnTo>
                  <a:lnTo>
                    <a:pt x="34122" y="38658"/>
                  </a:lnTo>
                  <a:lnTo>
                    <a:pt x="34622" y="38810"/>
                  </a:lnTo>
                  <a:lnTo>
                    <a:pt x="35122" y="38908"/>
                  </a:lnTo>
                  <a:lnTo>
                    <a:pt x="35622" y="38953"/>
                  </a:lnTo>
                  <a:lnTo>
                    <a:pt x="36113" y="38944"/>
                  </a:lnTo>
                  <a:lnTo>
                    <a:pt x="36586" y="38864"/>
                  </a:lnTo>
                  <a:lnTo>
                    <a:pt x="37042" y="38721"/>
                  </a:lnTo>
                  <a:lnTo>
                    <a:pt x="37488" y="38497"/>
                  </a:lnTo>
                  <a:lnTo>
                    <a:pt x="37899" y="38203"/>
                  </a:lnTo>
                  <a:lnTo>
                    <a:pt x="38283" y="37819"/>
                  </a:lnTo>
                  <a:lnTo>
                    <a:pt x="38640" y="37354"/>
                  </a:lnTo>
                  <a:lnTo>
                    <a:pt x="38801" y="37087"/>
                  </a:lnTo>
                  <a:lnTo>
                    <a:pt x="38971" y="36765"/>
                  </a:lnTo>
                  <a:lnTo>
                    <a:pt x="39230" y="36122"/>
                  </a:lnTo>
                  <a:lnTo>
                    <a:pt x="39426" y="35461"/>
                  </a:lnTo>
                  <a:lnTo>
                    <a:pt x="39551" y="34783"/>
                  </a:lnTo>
                  <a:lnTo>
                    <a:pt x="39623" y="34086"/>
                  </a:lnTo>
                  <a:lnTo>
                    <a:pt x="39640" y="33381"/>
                  </a:lnTo>
                  <a:lnTo>
                    <a:pt x="39587" y="32309"/>
                  </a:lnTo>
                  <a:lnTo>
                    <a:pt x="39382" y="30862"/>
                  </a:lnTo>
                  <a:lnTo>
                    <a:pt x="39096" y="29407"/>
                  </a:lnTo>
                  <a:lnTo>
                    <a:pt x="38596" y="27255"/>
                  </a:lnTo>
                  <a:lnTo>
                    <a:pt x="38310" y="25879"/>
                  </a:lnTo>
                  <a:lnTo>
                    <a:pt x="38256" y="25567"/>
                  </a:lnTo>
                  <a:lnTo>
                    <a:pt x="38185" y="24897"/>
                  </a:lnTo>
                  <a:lnTo>
                    <a:pt x="38167" y="24210"/>
                  </a:lnTo>
                  <a:lnTo>
                    <a:pt x="38203" y="23513"/>
                  </a:lnTo>
                  <a:lnTo>
                    <a:pt x="38310" y="22843"/>
                  </a:lnTo>
                  <a:lnTo>
                    <a:pt x="38489" y="22200"/>
                  </a:lnTo>
                  <a:lnTo>
                    <a:pt x="38756" y="21629"/>
                  </a:lnTo>
                  <a:lnTo>
                    <a:pt x="39114" y="21120"/>
                  </a:lnTo>
                  <a:lnTo>
                    <a:pt x="39337" y="20914"/>
                  </a:lnTo>
                  <a:lnTo>
                    <a:pt x="39560" y="20718"/>
                  </a:lnTo>
                  <a:lnTo>
                    <a:pt x="40024" y="20459"/>
                  </a:lnTo>
                  <a:lnTo>
                    <a:pt x="40507" y="20352"/>
                  </a:lnTo>
                  <a:lnTo>
                    <a:pt x="40998" y="20352"/>
                  </a:lnTo>
                  <a:lnTo>
                    <a:pt x="41498" y="20441"/>
                  </a:lnTo>
                  <a:lnTo>
                    <a:pt x="41998" y="20602"/>
                  </a:lnTo>
                  <a:lnTo>
                    <a:pt x="42757" y="20923"/>
                  </a:lnTo>
                  <a:lnTo>
                    <a:pt x="43739" y="21370"/>
                  </a:lnTo>
                  <a:lnTo>
                    <a:pt x="44445" y="21611"/>
                  </a:lnTo>
                  <a:lnTo>
                    <a:pt x="44900" y="21682"/>
                  </a:lnTo>
                  <a:lnTo>
                    <a:pt x="45338" y="21665"/>
                  </a:lnTo>
                  <a:lnTo>
                    <a:pt x="45740" y="21522"/>
                  </a:lnTo>
                  <a:lnTo>
                    <a:pt x="46124" y="21227"/>
                  </a:lnTo>
                  <a:lnTo>
                    <a:pt x="46472" y="20772"/>
                  </a:lnTo>
                  <a:lnTo>
                    <a:pt x="46642" y="20468"/>
                  </a:lnTo>
                  <a:lnTo>
                    <a:pt x="46704" y="20155"/>
                  </a:lnTo>
                  <a:lnTo>
                    <a:pt x="46784" y="19539"/>
                  </a:lnTo>
                  <a:lnTo>
                    <a:pt x="46811" y="18941"/>
                  </a:lnTo>
                  <a:lnTo>
                    <a:pt x="46776" y="18360"/>
                  </a:lnTo>
                  <a:lnTo>
                    <a:pt x="46686" y="17816"/>
                  </a:lnTo>
                  <a:lnTo>
                    <a:pt x="46534" y="17316"/>
                  </a:lnTo>
                  <a:lnTo>
                    <a:pt x="46338" y="16869"/>
                  </a:lnTo>
                  <a:lnTo>
                    <a:pt x="46088" y="16494"/>
                  </a:lnTo>
                  <a:lnTo>
                    <a:pt x="45945" y="16333"/>
                  </a:lnTo>
                  <a:lnTo>
                    <a:pt x="45552" y="15994"/>
                  </a:lnTo>
                  <a:lnTo>
                    <a:pt x="44900" y="15494"/>
                  </a:lnTo>
                  <a:lnTo>
                    <a:pt x="44481" y="15146"/>
                  </a:lnTo>
                  <a:lnTo>
                    <a:pt x="44132" y="14771"/>
                  </a:lnTo>
                  <a:lnTo>
                    <a:pt x="43873" y="14342"/>
                  </a:lnTo>
                  <a:lnTo>
                    <a:pt x="43784" y="13976"/>
                  </a:lnTo>
                  <a:lnTo>
                    <a:pt x="43766" y="13717"/>
                  </a:lnTo>
                  <a:lnTo>
                    <a:pt x="43802" y="13431"/>
                  </a:lnTo>
                  <a:lnTo>
                    <a:pt x="43882" y="13127"/>
                  </a:lnTo>
                  <a:lnTo>
                    <a:pt x="43954" y="12967"/>
                  </a:lnTo>
                  <a:lnTo>
                    <a:pt x="44034" y="12779"/>
                  </a:lnTo>
                  <a:lnTo>
                    <a:pt x="44230" y="12485"/>
                  </a:lnTo>
                  <a:lnTo>
                    <a:pt x="44445" y="12252"/>
                  </a:lnTo>
                  <a:lnTo>
                    <a:pt x="44677" y="12092"/>
                  </a:lnTo>
                  <a:lnTo>
                    <a:pt x="45061" y="11931"/>
                  </a:lnTo>
                  <a:lnTo>
                    <a:pt x="45624" y="11859"/>
                  </a:lnTo>
                  <a:lnTo>
                    <a:pt x="46231" y="11851"/>
                  </a:lnTo>
                  <a:lnTo>
                    <a:pt x="46847" y="11833"/>
                  </a:lnTo>
                  <a:lnTo>
                    <a:pt x="47302" y="11752"/>
                  </a:lnTo>
                  <a:lnTo>
                    <a:pt x="47606" y="11654"/>
                  </a:lnTo>
                  <a:lnTo>
                    <a:pt x="47892" y="11511"/>
                  </a:lnTo>
                  <a:lnTo>
                    <a:pt x="48178" y="11306"/>
                  </a:lnTo>
                  <a:lnTo>
                    <a:pt x="48311" y="11181"/>
                  </a:lnTo>
                  <a:lnTo>
                    <a:pt x="48472" y="11002"/>
                  </a:lnTo>
                  <a:lnTo>
                    <a:pt x="48740" y="10582"/>
                  </a:lnTo>
                  <a:lnTo>
                    <a:pt x="48937" y="10100"/>
                  </a:lnTo>
                  <a:lnTo>
                    <a:pt x="49079" y="9600"/>
                  </a:lnTo>
                  <a:lnTo>
                    <a:pt x="49160" y="9082"/>
                  </a:lnTo>
                  <a:lnTo>
                    <a:pt x="49169" y="8573"/>
                  </a:lnTo>
                  <a:lnTo>
                    <a:pt x="49124" y="8091"/>
                  </a:lnTo>
                  <a:lnTo>
                    <a:pt x="49017" y="7671"/>
                  </a:lnTo>
                  <a:lnTo>
                    <a:pt x="48937" y="7493"/>
                  </a:lnTo>
                  <a:lnTo>
                    <a:pt x="48847" y="7332"/>
                  </a:lnTo>
                  <a:lnTo>
                    <a:pt x="48579" y="7091"/>
                  </a:lnTo>
                  <a:lnTo>
                    <a:pt x="48061" y="6877"/>
                  </a:lnTo>
                  <a:lnTo>
                    <a:pt x="47517" y="6734"/>
                  </a:lnTo>
                  <a:lnTo>
                    <a:pt x="47195" y="6626"/>
                  </a:lnTo>
                  <a:lnTo>
                    <a:pt x="46945" y="6484"/>
                  </a:lnTo>
                  <a:lnTo>
                    <a:pt x="46811" y="6260"/>
                  </a:lnTo>
                  <a:lnTo>
                    <a:pt x="46811" y="6117"/>
                  </a:lnTo>
                  <a:lnTo>
                    <a:pt x="46820" y="5966"/>
                  </a:lnTo>
                  <a:lnTo>
                    <a:pt x="46874" y="5698"/>
                  </a:lnTo>
                  <a:lnTo>
                    <a:pt x="47026" y="5332"/>
                  </a:lnTo>
                  <a:lnTo>
                    <a:pt x="47338" y="4903"/>
                  </a:lnTo>
                  <a:lnTo>
                    <a:pt x="47731" y="4519"/>
                  </a:lnTo>
                  <a:lnTo>
                    <a:pt x="48151" y="4144"/>
                  </a:lnTo>
                  <a:lnTo>
                    <a:pt x="48562" y="3733"/>
                  </a:lnTo>
                  <a:lnTo>
                    <a:pt x="48901" y="3269"/>
                  </a:lnTo>
                  <a:lnTo>
                    <a:pt x="49088" y="2849"/>
                  </a:lnTo>
                  <a:lnTo>
                    <a:pt x="49169" y="2537"/>
                  </a:lnTo>
                  <a:lnTo>
                    <a:pt x="49196" y="2358"/>
                  </a:lnTo>
                  <a:lnTo>
                    <a:pt x="49213" y="2090"/>
                  </a:lnTo>
                  <a:lnTo>
                    <a:pt x="49204" y="1599"/>
                  </a:lnTo>
                  <a:lnTo>
                    <a:pt x="49124" y="1170"/>
                  </a:lnTo>
                  <a:lnTo>
                    <a:pt x="48990" y="813"/>
                  </a:lnTo>
                  <a:lnTo>
                    <a:pt x="48803" y="527"/>
                  </a:lnTo>
                  <a:lnTo>
                    <a:pt x="48570" y="295"/>
                  </a:lnTo>
                  <a:lnTo>
                    <a:pt x="48303" y="134"/>
                  </a:lnTo>
                  <a:lnTo>
                    <a:pt x="48017" y="36"/>
                  </a:lnTo>
                  <a:lnTo>
                    <a:pt x="47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 rot="310762">
              <a:off x="6580174" y="4408927"/>
              <a:ext cx="2651899" cy="1639163"/>
            </a:xfrm>
            <a:custGeom>
              <a:avLst/>
              <a:gdLst/>
              <a:ahLst/>
              <a:cxnLst/>
              <a:rect l="l" t="t" r="r" b="b"/>
              <a:pathLst>
                <a:path w="39472" h="24398" extrusionOk="0">
                  <a:moveTo>
                    <a:pt x="39444" y="1"/>
                  </a:moveTo>
                  <a:lnTo>
                    <a:pt x="39426" y="10"/>
                  </a:lnTo>
                  <a:lnTo>
                    <a:pt x="38310" y="1457"/>
                  </a:lnTo>
                  <a:lnTo>
                    <a:pt x="36078" y="4189"/>
                  </a:lnTo>
                  <a:lnTo>
                    <a:pt x="33810" y="6752"/>
                  </a:lnTo>
                  <a:lnTo>
                    <a:pt x="32059" y="8565"/>
                  </a:lnTo>
                  <a:lnTo>
                    <a:pt x="30863" y="9735"/>
                  </a:lnTo>
                  <a:lnTo>
                    <a:pt x="30255" y="10306"/>
                  </a:lnTo>
                  <a:lnTo>
                    <a:pt x="29032" y="11315"/>
                  </a:lnTo>
                  <a:lnTo>
                    <a:pt x="26585" y="13235"/>
                  </a:lnTo>
                  <a:lnTo>
                    <a:pt x="24120" y="15039"/>
                  </a:lnTo>
                  <a:lnTo>
                    <a:pt x="21638" y="16727"/>
                  </a:lnTo>
                  <a:lnTo>
                    <a:pt x="20397" y="17522"/>
                  </a:lnTo>
                  <a:lnTo>
                    <a:pt x="19138" y="18200"/>
                  </a:lnTo>
                  <a:lnTo>
                    <a:pt x="16610" y="19459"/>
                  </a:lnTo>
                  <a:lnTo>
                    <a:pt x="14056" y="20602"/>
                  </a:lnTo>
                  <a:lnTo>
                    <a:pt x="11502" y="21620"/>
                  </a:lnTo>
                  <a:lnTo>
                    <a:pt x="10208" y="22076"/>
                  </a:lnTo>
                  <a:lnTo>
                    <a:pt x="9591" y="22237"/>
                  </a:lnTo>
                  <a:lnTo>
                    <a:pt x="8314" y="22513"/>
                  </a:lnTo>
                  <a:lnTo>
                    <a:pt x="6368" y="22853"/>
                  </a:lnTo>
                  <a:lnTo>
                    <a:pt x="3760" y="23255"/>
                  </a:lnTo>
                  <a:lnTo>
                    <a:pt x="1867" y="23594"/>
                  </a:lnTo>
                  <a:lnTo>
                    <a:pt x="653" y="23862"/>
                  </a:lnTo>
                  <a:lnTo>
                    <a:pt x="72" y="24023"/>
                  </a:lnTo>
                  <a:lnTo>
                    <a:pt x="19" y="24040"/>
                  </a:lnTo>
                  <a:lnTo>
                    <a:pt x="1" y="24139"/>
                  </a:lnTo>
                  <a:lnTo>
                    <a:pt x="63" y="24255"/>
                  </a:lnTo>
                  <a:lnTo>
                    <a:pt x="170" y="24344"/>
                  </a:lnTo>
                  <a:lnTo>
                    <a:pt x="233" y="24353"/>
                  </a:lnTo>
                  <a:lnTo>
                    <a:pt x="965" y="24398"/>
                  </a:lnTo>
                  <a:lnTo>
                    <a:pt x="2412" y="24380"/>
                  </a:lnTo>
                  <a:lnTo>
                    <a:pt x="3858" y="24246"/>
                  </a:lnTo>
                  <a:lnTo>
                    <a:pt x="5278" y="24014"/>
                  </a:lnTo>
                  <a:lnTo>
                    <a:pt x="6698" y="23710"/>
                  </a:lnTo>
                  <a:lnTo>
                    <a:pt x="8091" y="23344"/>
                  </a:lnTo>
                  <a:lnTo>
                    <a:pt x="10154" y="22754"/>
                  </a:lnTo>
                  <a:lnTo>
                    <a:pt x="11502" y="22353"/>
                  </a:lnTo>
                  <a:lnTo>
                    <a:pt x="12833" y="21835"/>
                  </a:lnTo>
                  <a:lnTo>
                    <a:pt x="15476" y="20709"/>
                  </a:lnTo>
                  <a:lnTo>
                    <a:pt x="18102" y="19450"/>
                  </a:lnTo>
                  <a:lnTo>
                    <a:pt x="20709" y="18057"/>
                  </a:lnTo>
                  <a:lnTo>
                    <a:pt x="22004" y="17307"/>
                  </a:lnTo>
                  <a:lnTo>
                    <a:pt x="23254" y="16450"/>
                  </a:lnTo>
                  <a:lnTo>
                    <a:pt x="25737" y="14646"/>
                  </a:lnTo>
                  <a:lnTo>
                    <a:pt x="28201" y="12717"/>
                  </a:lnTo>
                  <a:lnTo>
                    <a:pt x="30639" y="10672"/>
                  </a:lnTo>
                  <a:lnTo>
                    <a:pt x="31854" y="9601"/>
                  </a:lnTo>
                  <a:lnTo>
                    <a:pt x="32872" y="8600"/>
                  </a:lnTo>
                  <a:lnTo>
                    <a:pt x="34435" y="7011"/>
                  </a:lnTo>
                  <a:lnTo>
                    <a:pt x="35462" y="5886"/>
                  </a:lnTo>
                  <a:lnTo>
                    <a:pt x="36462" y="4707"/>
                  </a:lnTo>
                  <a:lnTo>
                    <a:pt x="37417" y="3466"/>
                  </a:lnTo>
                  <a:lnTo>
                    <a:pt x="38301" y="2153"/>
                  </a:lnTo>
                  <a:lnTo>
                    <a:pt x="39105" y="769"/>
                  </a:lnTo>
                  <a:lnTo>
                    <a:pt x="39462" y="46"/>
                  </a:lnTo>
                  <a:lnTo>
                    <a:pt x="39471" y="19"/>
                  </a:lnTo>
                  <a:lnTo>
                    <a:pt x="39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 rot="310762">
              <a:off x="8311563" y="5481535"/>
              <a:ext cx="481241" cy="255032"/>
            </a:xfrm>
            <a:custGeom>
              <a:avLst/>
              <a:gdLst/>
              <a:ahLst/>
              <a:cxnLst/>
              <a:rect l="l" t="t" r="r" b="b"/>
              <a:pathLst>
                <a:path w="7163" h="3796" extrusionOk="0">
                  <a:moveTo>
                    <a:pt x="81" y="1"/>
                  </a:moveTo>
                  <a:lnTo>
                    <a:pt x="28" y="19"/>
                  </a:lnTo>
                  <a:lnTo>
                    <a:pt x="1" y="135"/>
                  </a:lnTo>
                  <a:lnTo>
                    <a:pt x="45" y="170"/>
                  </a:lnTo>
                  <a:lnTo>
                    <a:pt x="974" y="465"/>
                  </a:lnTo>
                  <a:lnTo>
                    <a:pt x="2314" y="965"/>
                  </a:lnTo>
                  <a:lnTo>
                    <a:pt x="3171" y="1331"/>
                  </a:lnTo>
                  <a:lnTo>
                    <a:pt x="4010" y="1742"/>
                  </a:lnTo>
                  <a:lnTo>
                    <a:pt x="4832" y="2215"/>
                  </a:lnTo>
                  <a:lnTo>
                    <a:pt x="5636" y="2760"/>
                  </a:lnTo>
                  <a:lnTo>
                    <a:pt x="6439" y="3394"/>
                  </a:lnTo>
                  <a:lnTo>
                    <a:pt x="6832" y="3751"/>
                  </a:lnTo>
                  <a:lnTo>
                    <a:pt x="6877" y="3778"/>
                  </a:lnTo>
                  <a:lnTo>
                    <a:pt x="6957" y="3796"/>
                  </a:lnTo>
                  <a:lnTo>
                    <a:pt x="7064" y="3742"/>
                  </a:lnTo>
                  <a:lnTo>
                    <a:pt x="7163" y="3564"/>
                  </a:lnTo>
                  <a:lnTo>
                    <a:pt x="7154" y="3349"/>
                  </a:lnTo>
                  <a:lnTo>
                    <a:pt x="7091" y="3269"/>
                  </a:lnTo>
                  <a:lnTo>
                    <a:pt x="6725" y="2912"/>
                  </a:lnTo>
                  <a:lnTo>
                    <a:pt x="5957" y="2251"/>
                  </a:lnTo>
                  <a:lnTo>
                    <a:pt x="5144" y="1653"/>
                  </a:lnTo>
                  <a:lnTo>
                    <a:pt x="4278" y="1126"/>
                  </a:lnTo>
                  <a:lnTo>
                    <a:pt x="3376" y="688"/>
                  </a:lnTo>
                  <a:lnTo>
                    <a:pt x="2457" y="349"/>
                  </a:lnTo>
                  <a:lnTo>
                    <a:pt x="1510" y="117"/>
                  </a:lnTo>
                  <a:lnTo>
                    <a:pt x="554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 rot="310762">
              <a:off x="9041624" y="4891567"/>
              <a:ext cx="273642" cy="58316"/>
            </a:xfrm>
            <a:custGeom>
              <a:avLst/>
              <a:gdLst/>
              <a:ahLst/>
              <a:cxnLst/>
              <a:rect l="l" t="t" r="r" b="b"/>
              <a:pathLst>
                <a:path w="4073" h="868" extrusionOk="0">
                  <a:moveTo>
                    <a:pt x="1375" y="1"/>
                  </a:moveTo>
                  <a:lnTo>
                    <a:pt x="715" y="19"/>
                  </a:lnTo>
                  <a:lnTo>
                    <a:pt x="465" y="72"/>
                  </a:lnTo>
                  <a:lnTo>
                    <a:pt x="241" y="179"/>
                  </a:lnTo>
                  <a:lnTo>
                    <a:pt x="72" y="340"/>
                  </a:lnTo>
                  <a:lnTo>
                    <a:pt x="9" y="447"/>
                  </a:lnTo>
                  <a:lnTo>
                    <a:pt x="0" y="483"/>
                  </a:lnTo>
                  <a:lnTo>
                    <a:pt x="0" y="563"/>
                  </a:lnTo>
                  <a:lnTo>
                    <a:pt x="27" y="581"/>
                  </a:lnTo>
                  <a:lnTo>
                    <a:pt x="54" y="599"/>
                  </a:lnTo>
                  <a:lnTo>
                    <a:pt x="81" y="608"/>
                  </a:lnTo>
                  <a:lnTo>
                    <a:pt x="107" y="617"/>
                  </a:lnTo>
                  <a:lnTo>
                    <a:pt x="134" y="581"/>
                  </a:lnTo>
                  <a:lnTo>
                    <a:pt x="152" y="555"/>
                  </a:lnTo>
                  <a:lnTo>
                    <a:pt x="170" y="528"/>
                  </a:lnTo>
                  <a:lnTo>
                    <a:pt x="170" y="510"/>
                  </a:lnTo>
                  <a:lnTo>
                    <a:pt x="161" y="510"/>
                  </a:lnTo>
                  <a:lnTo>
                    <a:pt x="616" y="501"/>
                  </a:lnTo>
                  <a:lnTo>
                    <a:pt x="1616" y="501"/>
                  </a:lnTo>
                  <a:lnTo>
                    <a:pt x="2090" y="537"/>
                  </a:lnTo>
                  <a:lnTo>
                    <a:pt x="2554" y="617"/>
                  </a:lnTo>
                  <a:lnTo>
                    <a:pt x="3242" y="796"/>
                  </a:lnTo>
                  <a:lnTo>
                    <a:pt x="3706" y="867"/>
                  </a:lnTo>
                  <a:lnTo>
                    <a:pt x="3947" y="867"/>
                  </a:lnTo>
                  <a:lnTo>
                    <a:pt x="4010" y="840"/>
                  </a:lnTo>
                  <a:lnTo>
                    <a:pt x="4072" y="671"/>
                  </a:lnTo>
                  <a:lnTo>
                    <a:pt x="4045" y="599"/>
                  </a:lnTo>
                  <a:lnTo>
                    <a:pt x="3938" y="501"/>
                  </a:lnTo>
                  <a:lnTo>
                    <a:pt x="3688" y="331"/>
                  </a:lnTo>
                  <a:lnTo>
                    <a:pt x="3269" y="162"/>
                  </a:lnTo>
                  <a:lnTo>
                    <a:pt x="2661" y="54"/>
                  </a:lnTo>
                  <a:lnTo>
                    <a:pt x="2036" y="28"/>
                  </a:lnTo>
                  <a:lnTo>
                    <a:pt x="1742" y="28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 rot="310762">
              <a:off x="8658958" y="4652399"/>
              <a:ext cx="63624" cy="451210"/>
            </a:xfrm>
            <a:custGeom>
              <a:avLst/>
              <a:gdLst/>
              <a:ahLst/>
              <a:cxnLst/>
              <a:rect l="l" t="t" r="r" b="b"/>
              <a:pathLst>
                <a:path w="947" h="6716" extrusionOk="0">
                  <a:moveTo>
                    <a:pt x="125" y="1"/>
                  </a:moveTo>
                  <a:lnTo>
                    <a:pt x="45" y="63"/>
                  </a:lnTo>
                  <a:lnTo>
                    <a:pt x="27" y="126"/>
                  </a:lnTo>
                  <a:lnTo>
                    <a:pt x="9" y="260"/>
                  </a:lnTo>
                  <a:lnTo>
                    <a:pt x="0" y="545"/>
                  </a:lnTo>
                  <a:lnTo>
                    <a:pt x="71" y="965"/>
                  </a:lnTo>
                  <a:lnTo>
                    <a:pt x="250" y="1537"/>
                  </a:lnTo>
                  <a:lnTo>
                    <a:pt x="429" y="2090"/>
                  </a:lnTo>
                  <a:lnTo>
                    <a:pt x="473" y="2349"/>
                  </a:lnTo>
                  <a:lnTo>
                    <a:pt x="536" y="2849"/>
                  </a:lnTo>
                  <a:lnTo>
                    <a:pt x="545" y="3876"/>
                  </a:lnTo>
                  <a:lnTo>
                    <a:pt x="464" y="4930"/>
                  </a:lnTo>
                  <a:lnTo>
                    <a:pt x="295" y="6002"/>
                  </a:lnTo>
                  <a:lnTo>
                    <a:pt x="197" y="6546"/>
                  </a:lnTo>
                  <a:lnTo>
                    <a:pt x="188" y="6618"/>
                  </a:lnTo>
                  <a:lnTo>
                    <a:pt x="259" y="6707"/>
                  </a:lnTo>
                  <a:lnTo>
                    <a:pt x="375" y="6716"/>
                  </a:lnTo>
                  <a:lnTo>
                    <a:pt x="482" y="6645"/>
                  </a:lnTo>
                  <a:lnTo>
                    <a:pt x="509" y="6573"/>
                  </a:lnTo>
                  <a:lnTo>
                    <a:pt x="625" y="6028"/>
                  </a:lnTo>
                  <a:lnTo>
                    <a:pt x="813" y="4939"/>
                  </a:lnTo>
                  <a:lnTo>
                    <a:pt x="929" y="3858"/>
                  </a:lnTo>
                  <a:lnTo>
                    <a:pt x="947" y="2805"/>
                  </a:lnTo>
                  <a:lnTo>
                    <a:pt x="911" y="2296"/>
                  </a:lnTo>
                  <a:lnTo>
                    <a:pt x="884" y="2010"/>
                  </a:lnTo>
                  <a:lnTo>
                    <a:pt x="795" y="1340"/>
                  </a:lnTo>
                  <a:lnTo>
                    <a:pt x="634" y="661"/>
                  </a:lnTo>
                  <a:lnTo>
                    <a:pt x="438" y="260"/>
                  </a:lnTo>
                  <a:lnTo>
                    <a:pt x="277" y="72"/>
                  </a:lnTo>
                  <a:lnTo>
                    <a:pt x="170" y="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 rot="310762">
              <a:off x="7376965" y="5245894"/>
              <a:ext cx="93050" cy="450001"/>
            </a:xfrm>
            <a:custGeom>
              <a:avLst/>
              <a:gdLst/>
              <a:ahLst/>
              <a:cxnLst/>
              <a:rect l="l" t="t" r="r" b="b"/>
              <a:pathLst>
                <a:path w="1385" h="6698" extrusionOk="0">
                  <a:moveTo>
                    <a:pt x="197" y="0"/>
                  </a:moveTo>
                  <a:lnTo>
                    <a:pt x="63" y="63"/>
                  </a:lnTo>
                  <a:lnTo>
                    <a:pt x="1" y="197"/>
                  </a:lnTo>
                  <a:lnTo>
                    <a:pt x="28" y="268"/>
                  </a:lnTo>
                  <a:lnTo>
                    <a:pt x="197" y="670"/>
                  </a:lnTo>
                  <a:lnTo>
                    <a:pt x="483" y="1456"/>
                  </a:lnTo>
                  <a:lnTo>
                    <a:pt x="688" y="2224"/>
                  </a:lnTo>
                  <a:lnTo>
                    <a:pt x="813" y="2983"/>
                  </a:lnTo>
                  <a:lnTo>
                    <a:pt x="858" y="3742"/>
                  </a:lnTo>
                  <a:lnTo>
                    <a:pt x="831" y="4510"/>
                  </a:lnTo>
                  <a:lnTo>
                    <a:pt x="724" y="5296"/>
                  </a:lnTo>
                  <a:lnTo>
                    <a:pt x="563" y="6108"/>
                  </a:lnTo>
                  <a:lnTo>
                    <a:pt x="447" y="6528"/>
                  </a:lnTo>
                  <a:lnTo>
                    <a:pt x="438" y="6573"/>
                  </a:lnTo>
                  <a:lnTo>
                    <a:pt x="474" y="6653"/>
                  </a:lnTo>
                  <a:lnTo>
                    <a:pt x="546" y="6698"/>
                  </a:lnTo>
                  <a:lnTo>
                    <a:pt x="626" y="6680"/>
                  </a:lnTo>
                  <a:lnTo>
                    <a:pt x="653" y="6644"/>
                  </a:lnTo>
                  <a:lnTo>
                    <a:pt x="849" y="6278"/>
                  </a:lnTo>
                  <a:lnTo>
                    <a:pt x="1144" y="5501"/>
                  </a:lnTo>
                  <a:lnTo>
                    <a:pt x="1322" y="4671"/>
                  </a:lnTo>
                  <a:lnTo>
                    <a:pt x="1385" y="3804"/>
                  </a:lnTo>
                  <a:lnTo>
                    <a:pt x="1340" y="2929"/>
                  </a:lnTo>
                  <a:lnTo>
                    <a:pt x="1197" y="2063"/>
                  </a:lnTo>
                  <a:lnTo>
                    <a:pt x="947" y="1233"/>
                  </a:lnTo>
                  <a:lnTo>
                    <a:pt x="608" y="456"/>
                  </a:lnTo>
                  <a:lnTo>
                    <a:pt x="394" y="98"/>
                  </a:lnTo>
                  <a:lnTo>
                    <a:pt x="340" y="2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 rot="310762">
              <a:off x="8013121" y="4936084"/>
              <a:ext cx="139273" cy="579599"/>
            </a:xfrm>
            <a:custGeom>
              <a:avLst/>
              <a:gdLst/>
              <a:ahLst/>
              <a:cxnLst/>
              <a:rect l="l" t="t" r="r" b="b"/>
              <a:pathLst>
                <a:path w="2073" h="8627" extrusionOk="0">
                  <a:moveTo>
                    <a:pt x="1402" y="0"/>
                  </a:moveTo>
                  <a:lnTo>
                    <a:pt x="1260" y="81"/>
                  </a:lnTo>
                  <a:lnTo>
                    <a:pt x="1188" y="232"/>
                  </a:lnTo>
                  <a:lnTo>
                    <a:pt x="1215" y="322"/>
                  </a:lnTo>
                  <a:lnTo>
                    <a:pt x="1331" y="572"/>
                  </a:lnTo>
                  <a:lnTo>
                    <a:pt x="1501" y="1072"/>
                  </a:lnTo>
                  <a:lnTo>
                    <a:pt x="1626" y="1581"/>
                  </a:lnTo>
                  <a:lnTo>
                    <a:pt x="1697" y="2090"/>
                  </a:lnTo>
                  <a:lnTo>
                    <a:pt x="1715" y="2858"/>
                  </a:lnTo>
                  <a:lnTo>
                    <a:pt x="1599" y="3894"/>
                  </a:lnTo>
                  <a:lnTo>
                    <a:pt x="1349" y="4930"/>
                  </a:lnTo>
                  <a:lnTo>
                    <a:pt x="1010" y="5974"/>
                  </a:lnTo>
                  <a:lnTo>
                    <a:pt x="411" y="7546"/>
                  </a:lnTo>
                  <a:lnTo>
                    <a:pt x="0" y="8573"/>
                  </a:lnTo>
                  <a:lnTo>
                    <a:pt x="0" y="8600"/>
                  </a:lnTo>
                  <a:lnTo>
                    <a:pt x="36" y="8627"/>
                  </a:lnTo>
                  <a:lnTo>
                    <a:pt x="54" y="8609"/>
                  </a:lnTo>
                  <a:lnTo>
                    <a:pt x="349" y="8135"/>
                  </a:lnTo>
                  <a:lnTo>
                    <a:pt x="885" y="7126"/>
                  </a:lnTo>
                  <a:lnTo>
                    <a:pt x="1340" y="6055"/>
                  </a:lnTo>
                  <a:lnTo>
                    <a:pt x="1706" y="4939"/>
                  </a:lnTo>
                  <a:lnTo>
                    <a:pt x="1956" y="3822"/>
                  </a:lnTo>
                  <a:lnTo>
                    <a:pt x="2072" y="2706"/>
                  </a:lnTo>
                  <a:lnTo>
                    <a:pt x="2045" y="1893"/>
                  </a:lnTo>
                  <a:lnTo>
                    <a:pt x="1983" y="1358"/>
                  </a:lnTo>
                  <a:lnTo>
                    <a:pt x="1867" y="840"/>
                  </a:lnTo>
                  <a:lnTo>
                    <a:pt x="1706" y="340"/>
                  </a:lnTo>
                  <a:lnTo>
                    <a:pt x="1608" y="99"/>
                  </a:lnTo>
                  <a:lnTo>
                    <a:pt x="1554" y="2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25"/>
          <p:cNvSpPr txBox="1">
            <a:spLocks noGrp="1"/>
          </p:cNvSpPr>
          <p:nvPr>
            <p:ph type="title"/>
          </p:nvPr>
        </p:nvSpPr>
        <p:spPr>
          <a:xfrm>
            <a:off x="720000" y="395850"/>
            <a:ext cx="7683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4">
  <p:cSld name="CUSTOM_9_1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0"/>
          <p:cNvSpPr/>
          <p:nvPr/>
        </p:nvSpPr>
        <p:spPr>
          <a:xfrm rot="-623906" flipH="1">
            <a:off x="369917" y="1228981"/>
            <a:ext cx="752436" cy="542558"/>
          </a:xfrm>
          <a:custGeom>
            <a:avLst/>
            <a:gdLst/>
            <a:ahLst/>
            <a:cxnLst/>
            <a:rect l="l" t="t" r="r" b="b"/>
            <a:pathLst>
              <a:path w="37909" h="27335" extrusionOk="0">
                <a:moveTo>
                  <a:pt x="8404" y="0"/>
                </a:moveTo>
                <a:lnTo>
                  <a:pt x="7868" y="9"/>
                </a:lnTo>
                <a:lnTo>
                  <a:pt x="6778" y="134"/>
                </a:lnTo>
                <a:lnTo>
                  <a:pt x="5698" y="375"/>
                </a:lnTo>
                <a:lnTo>
                  <a:pt x="4653" y="715"/>
                </a:lnTo>
                <a:lnTo>
                  <a:pt x="3653" y="1161"/>
                </a:lnTo>
                <a:lnTo>
                  <a:pt x="2724" y="1679"/>
                </a:lnTo>
                <a:lnTo>
                  <a:pt x="1903" y="2277"/>
                </a:lnTo>
                <a:lnTo>
                  <a:pt x="1197" y="2938"/>
                </a:lnTo>
                <a:lnTo>
                  <a:pt x="903" y="3295"/>
                </a:lnTo>
                <a:lnTo>
                  <a:pt x="652" y="3644"/>
                </a:lnTo>
                <a:lnTo>
                  <a:pt x="277" y="4367"/>
                </a:lnTo>
                <a:lnTo>
                  <a:pt x="63" y="5108"/>
                </a:lnTo>
                <a:lnTo>
                  <a:pt x="1" y="5841"/>
                </a:lnTo>
                <a:lnTo>
                  <a:pt x="90" y="6564"/>
                </a:lnTo>
                <a:lnTo>
                  <a:pt x="331" y="7251"/>
                </a:lnTo>
                <a:lnTo>
                  <a:pt x="715" y="7894"/>
                </a:lnTo>
                <a:lnTo>
                  <a:pt x="1251" y="8484"/>
                </a:lnTo>
                <a:lnTo>
                  <a:pt x="1572" y="8743"/>
                </a:lnTo>
                <a:lnTo>
                  <a:pt x="1858" y="8966"/>
                </a:lnTo>
                <a:lnTo>
                  <a:pt x="2501" y="9377"/>
                </a:lnTo>
                <a:lnTo>
                  <a:pt x="3528" y="9939"/>
                </a:lnTo>
                <a:lnTo>
                  <a:pt x="4582" y="10475"/>
                </a:lnTo>
                <a:lnTo>
                  <a:pt x="5242" y="10868"/>
                </a:lnTo>
                <a:lnTo>
                  <a:pt x="5850" y="11288"/>
                </a:lnTo>
                <a:lnTo>
                  <a:pt x="6377" y="11770"/>
                </a:lnTo>
                <a:lnTo>
                  <a:pt x="6591" y="12038"/>
                </a:lnTo>
                <a:lnTo>
                  <a:pt x="6796" y="12342"/>
                </a:lnTo>
                <a:lnTo>
                  <a:pt x="7100" y="12993"/>
                </a:lnTo>
                <a:lnTo>
                  <a:pt x="7404" y="14020"/>
                </a:lnTo>
                <a:lnTo>
                  <a:pt x="7645" y="15065"/>
                </a:lnTo>
                <a:lnTo>
                  <a:pt x="7841" y="15744"/>
                </a:lnTo>
                <a:lnTo>
                  <a:pt x="8109" y="16396"/>
                </a:lnTo>
                <a:lnTo>
                  <a:pt x="8502" y="16994"/>
                </a:lnTo>
                <a:lnTo>
                  <a:pt x="8761" y="17271"/>
                </a:lnTo>
                <a:lnTo>
                  <a:pt x="9002" y="17512"/>
                </a:lnTo>
                <a:lnTo>
                  <a:pt x="9556" y="17914"/>
                </a:lnTo>
                <a:lnTo>
                  <a:pt x="10163" y="18217"/>
                </a:lnTo>
                <a:lnTo>
                  <a:pt x="10833" y="18459"/>
                </a:lnTo>
                <a:lnTo>
                  <a:pt x="11538" y="18637"/>
                </a:lnTo>
                <a:lnTo>
                  <a:pt x="12279" y="18771"/>
                </a:lnTo>
                <a:lnTo>
                  <a:pt x="13431" y="18914"/>
                </a:lnTo>
                <a:lnTo>
                  <a:pt x="14994" y="19075"/>
                </a:lnTo>
                <a:lnTo>
                  <a:pt x="16119" y="19235"/>
                </a:lnTo>
                <a:lnTo>
                  <a:pt x="16834" y="19396"/>
                </a:lnTo>
                <a:lnTo>
                  <a:pt x="17503" y="19602"/>
                </a:lnTo>
                <a:lnTo>
                  <a:pt x="18128" y="19878"/>
                </a:lnTo>
                <a:lnTo>
                  <a:pt x="18682" y="20236"/>
                </a:lnTo>
                <a:lnTo>
                  <a:pt x="19164" y="20682"/>
                </a:lnTo>
                <a:lnTo>
                  <a:pt x="19370" y="20950"/>
                </a:lnTo>
                <a:lnTo>
                  <a:pt x="19513" y="21173"/>
                </a:lnTo>
                <a:lnTo>
                  <a:pt x="19727" y="21647"/>
                </a:lnTo>
                <a:lnTo>
                  <a:pt x="19968" y="22397"/>
                </a:lnTo>
                <a:lnTo>
                  <a:pt x="20209" y="23441"/>
                </a:lnTo>
                <a:lnTo>
                  <a:pt x="20432" y="24209"/>
                </a:lnTo>
                <a:lnTo>
                  <a:pt x="20629" y="24701"/>
                </a:lnTo>
                <a:lnTo>
                  <a:pt x="20754" y="24933"/>
                </a:lnTo>
                <a:lnTo>
                  <a:pt x="20906" y="25192"/>
                </a:lnTo>
                <a:lnTo>
                  <a:pt x="21263" y="25665"/>
                </a:lnTo>
                <a:lnTo>
                  <a:pt x="21683" y="26067"/>
                </a:lnTo>
                <a:lnTo>
                  <a:pt x="22156" y="26415"/>
                </a:lnTo>
                <a:lnTo>
                  <a:pt x="22665" y="26710"/>
                </a:lnTo>
                <a:lnTo>
                  <a:pt x="23210" y="26933"/>
                </a:lnTo>
                <a:lnTo>
                  <a:pt x="23772" y="27112"/>
                </a:lnTo>
                <a:lnTo>
                  <a:pt x="24344" y="27237"/>
                </a:lnTo>
                <a:lnTo>
                  <a:pt x="24629" y="27272"/>
                </a:lnTo>
                <a:lnTo>
                  <a:pt x="25201" y="27335"/>
                </a:lnTo>
                <a:lnTo>
                  <a:pt x="26353" y="27335"/>
                </a:lnTo>
                <a:lnTo>
                  <a:pt x="28094" y="27201"/>
                </a:lnTo>
                <a:lnTo>
                  <a:pt x="29255" y="27138"/>
                </a:lnTo>
                <a:lnTo>
                  <a:pt x="29961" y="27103"/>
                </a:lnTo>
                <a:lnTo>
                  <a:pt x="31345" y="26924"/>
                </a:lnTo>
                <a:lnTo>
                  <a:pt x="32711" y="26719"/>
                </a:lnTo>
                <a:lnTo>
                  <a:pt x="33711" y="26620"/>
                </a:lnTo>
                <a:lnTo>
                  <a:pt x="34372" y="26594"/>
                </a:lnTo>
                <a:lnTo>
                  <a:pt x="34702" y="26603"/>
                </a:lnTo>
                <a:lnTo>
                  <a:pt x="34890" y="26594"/>
                </a:lnTo>
                <a:lnTo>
                  <a:pt x="35274" y="26522"/>
                </a:lnTo>
                <a:lnTo>
                  <a:pt x="35640" y="26362"/>
                </a:lnTo>
                <a:lnTo>
                  <a:pt x="35979" y="26129"/>
                </a:lnTo>
                <a:lnTo>
                  <a:pt x="36283" y="25826"/>
                </a:lnTo>
                <a:lnTo>
                  <a:pt x="36542" y="25477"/>
                </a:lnTo>
                <a:lnTo>
                  <a:pt x="36756" y="25076"/>
                </a:lnTo>
                <a:lnTo>
                  <a:pt x="36908" y="24629"/>
                </a:lnTo>
                <a:lnTo>
                  <a:pt x="36953" y="24397"/>
                </a:lnTo>
                <a:lnTo>
                  <a:pt x="37212" y="22923"/>
                </a:lnTo>
                <a:lnTo>
                  <a:pt x="37614" y="20236"/>
                </a:lnTo>
                <a:lnTo>
                  <a:pt x="37810" y="18432"/>
                </a:lnTo>
                <a:lnTo>
                  <a:pt x="37882" y="17324"/>
                </a:lnTo>
                <a:lnTo>
                  <a:pt x="37908" y="16289"/>
                </a:lnTo>
                <a:lnTo>
                  <a:pt x="37873" y="15324"/>
                </a:lnTo>
                <a:lnTo>
                  <a:pt x="37774" y="14440"/>
                </a:lnTo>
                <a:lnTo>
                  <a:pt x="37605" y="13618"/>
                </a:lnTo>
                <a:lnTo>
                  <a:pt x="37364" y="12877"/>
                </a:lnTo>
                <a:lnTo>
                  <a:pt x="37051" y="12199"/>
                </a:lnTo>
                <a:lnTo>
                  <a:pt x="36649" y="11591"/>
                </a:lnTo>
                <a:lnTo>
                  <a:pt x="36167" y="11047"/>
                </a:lnTo>
                <a:lnTo>
                  <a:pt x="35587" y="10573"/>
                </a:lnTo>
                <a:lnTo>
                  <a:pt x="34917" y="10163"/>
                </a:lnTo>
                <a:lnTo>
                  <a:pt x="34533" y="9984"/>
                </a:lnTo>
                <a:lnTo>
                  <a:pt x="34247" y="9877"/>
                </a:lnTo>
                <a:lnTo>
                  <a:pt x="33667" y="9761"/>
                </a:lnTo>
                <a:lnTo>
                  <a:pt x="33095" y="9725"/>
                </a:lnTo>
                <a:lnTo>
                  <a:pt x="32524" y="9752"/>
                </a:lnTo>
                <a:lnTo>
                  <a:pt x="31675" y="9877"/>
                </a:lnTo>
                <a:lnTo>
                  <a:pt x="30577" y="10118"/>
                </a:lnTo>
                <a:lnTo>
                  <a:pt x="29782" y="10252"/>
                </a:lnTo>
                <a:lnTo>
                  <a:pt x="29273" y="10288"/>
                </a:lnTo>
                <a:lnTo>
                  <a:pt x="28791" y="10261"/>
                </a:lnTo>
                <a:lnTo>
                  <a:pt x="28318" y="10145"/>
                </a:lnTo>
                <a:lnTo>
                  <a:pt x="27871" y="9930"/>
                </a:lnTo>
                <a:lnTo>
                  <a:pt x="27442" y="9582"/>
                </a:lnTo>
                <a:lnTo>
                  <a:pt x="27041" y="9109"/>
                </a:lnTo>
                <a:lnTo>
                  <a:pt x="26674" y="8466"/>
                </a:lnTo>
                <a:lnTo>
                  <a:pt x="26496" y="8064"/>
                </a:lnTo>
                <a:lnTo>
                  <a:pt x="26398" y="7823"/>
                </a:lnTo>
                <a:lnTo>
                  <a:pt x="26264" y="7296"/>
                </a:lnTo>
                <a:lnTo>
                  <a:pt x="26201" y="6742"/>
                </a:lnTo>
                <a:lnTo>
                  <a:pt x="26219" y="6171"/>
                </a:lnTo>
                <a:lnTo>
                  <a:pt x="26246" y="5876"/>
                </a:lnTo>
                <a:lnTo>
                  <a:pt x="26273" y="5635"/>
                </a:lnTo>
                <a:lnTo>
                  <a:pt x="26273" y="5144"/>
                </a:lnTo>
                <a:lnTo>
                  <a:pt x="26219" y="4644"/>
                </a:lnTo>
                <a:lnTo>
                  <a:pt x="26103" y="4162"/>
                </a:lnTo>
                <a:lnTo>
                  <a:pt x="25942" y="3679"/>
                </a:lnTo>
                <a:lnTo>
                  <a:pt x="25728" y="3224"/>
                </a:lnTo>
                <a:lnTo>
                  <a:pt x="25469" y="2795"/>
                </a:lnTo>
                <a:lnTo>
                  <a:pt x="25165" y="2402"/>
                </a:lnTo>
                <a:lnTo>
                  <a:pt x="24817" y="2045"/>
                </a:lnTo>
                <a:lnTo>
                  <a:pt x="24424" y="1733"/>
                </a:lnTo>
                <a:lnTo>
                  <a:pt x="23995" y="1474"/>
                </a:lnTo>
                <a:lnTo>
                  <a:pt x="23531" y="1277"/>
                </a:lnTo>
                <a:lnTo>
                  <a:pt x="23031" y="1143"/>
                </a:lnTo>
                <a:lnTo>
                  <a:pt x="22504" y="1081"/>
                </a:lnTo>
                <a:lnTo>
                  <a:pt x="21942" y="1090"/>
                </a:lnTo>
                <a:lnTo>
                  <a:pt x="21352" y="1197"/>
                </a:lnTo>
                <a:lnTo>
                  <a:pt x="21049" y="1277"/>
                </a:lnTo>
                <a:lnTo>
                  <a:pt x="20727" y="1384"/>
                </a:lnTo>
                <a:lnTo>
                  <a:pt x="20102" y="1661"/>
                </a:lnTo>
                <a:lnTo>
                  <a:pt x="19164" y="2135"/>
                </a:lnTo>
                <a:lnTo>
                  <a:pt x="18245" y="2599"/>
                </a:lnTo>
                <a:lnTo>
                  <a:pt x="17646" y="2849"/>
                </a:lnTo>
                <a:lnTo>
                  <a:pt x="17039" y="3010"/>
                </a:lnTo>
                <a:lnTo>
                  <a:pt x="16450" y="3072"/>
                </a:lnTo>
                <a:lnTo>
                  <a:pt x="16146" y="3037"/>
                </a:lnTo>
                <a:lnTo>
                  <a:pt x="15941" y="3001"/>
                </a:lnTo>
                <a:lnTo>
                  <a:pt x="15557" y="2867"/>
                </a:lnTo>
                <a:lnTo>
                  <a:pt x="15039" y="2590"/>
                </a:lnTo>
                <a:lnTo>
                  <a:pt x="14726" y="2376"/>
                </a:lnTo>
                <a:lnTo>
                  <a:pt x="14056" y="1938"/>
                </a:lnTo>
                <a:lnTo>
                  <a:pt x="13003" y="1313"/>
                </a:lnTo>
                <a:lnTo>
                  <a:pt x="12261" y="938"/>
                </a:lnTo>
                <a:lnTo>
                  <a:pt x="11485" y="599"/>
                </a:lnTo>
                <a:lnTo>
                  <a:pt x="10663" y="331"/>
                </a:lnTo>
                <a:lnTo>
                  <a:pt x="9806" y="125"/>
                </a:lnTo>
                <a:lnTo>
                  <a:pt x="8886" y="18"/>
                </a:lnTo>
                <a:lnTo>
                  <a:pt x="8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0"/>
          <p:cNvSpPr/>
          <p:nvPr/>
        </p:nvSpPr>
        <p:spPr>
          <a:xfrm rot="-623906" flipH="1">
            <a:off x="343485" y="1362657"/>
            <a:ext cx="681875" cy="566674"/>
          </a:xfrm>
          <a:custGeom>
            <a:avLst/>
            <a:gdLst/>
            <a:ahLst/>
            <a:cxnLst/>
            <a:rect l="l" t="t" r="r" b="b"/>
            <a:pathLst>
              <a:path w="34354" h="28550" fill="none" extrusionOk="0">
                <a:moveTo>
                  <a:pt x="0" y="1"/>
                </a:moveTo>
                <a:lnTo>
                  <a:pt x="1036" y="153"/>
                </a:lnTo>
                <a:lnTo>
                  <a:pt x="3081" y="519"/>
                </a:lnTo>
                <a:lnTo>
                  <a:pt x="5064" y="992"/>
                </a:lnTo>
                <a:lnTo>
                  <a:pt x="6975" y="1555"/>
                </a:lnTo>
                <a:lnTo>
                  <a:pt x="7894" y="1876"/>
                </a:lnTo>
                <a:lnTo>
                  <a:pt x="8850" y="2260"/>
                </a:lnTo>
                <a:lnTo>
                  <a:pt x="10681" y="3117"/>
                </a:lnTo>
                <a:lnTo>
                  <a:pt x="12440" y="4046"/>
                </a:lnTo>
                <a:lnTo>
                  <a:pt x="14145" y="5028"/>
                </a:lnTo>
                <a:lnTo>
                  <a:pt x="14985" y="5537"/>
                </a:lnTo>
                <a:lnTo>
                  <a:pt x="16047" y="6296"/>
                </a:lnTo>
                <a:lnTo>
                  <a:pt x="18146" y="7868"/>
                </a:lnTo>
                <a:lnTo>
                  <a:pt x="20173" y="9493"/>
                </a:lnTo>
                <a:lnTo>
                  <a:pt x="22147" y="11181"/>
                </a:lnTo>
                <a:lnTo>
                  <a:pt x="24031" y="12931"/>
                </a:lnTo>
                <a:lnTo>
                  <a:pt x="25844" y="14762"/>
                </a:lnTo>
                <a:lnTo>
                  <a:pt x="27567" y="16673"/>
                </a:lnTo>
                <a:lnTo>
                  <a:pt x="29201" y="18673"/>
                </a:lnTo>
                <a:lnTo>
                  <a:pt x="29978" y="19709"/>
                </a:lnTo>
                <a:lnTo>
                  <a:pt x="30603" y="20745"/>
                </a:lnTo>
                <a:lnTo>
                  <a:pt x="31791" y="22870"/>
                </a:lnTo>
                <a:lnTo>
                  <a:pt x="32880" y="25085"/>
                </a:lnTo>
                <a:lnTo>
                  <a:pt x="33890" y="27371"/>
                </a:lnTo>
                <a:lnTo>
                  <a:pt x="34354" y="28550"/>
                </a:lnTo>
              </a:path>
            </a:pathLst>
          </a:custGeom>
          <a:solidFill>
            <a:schemeClr val="lt1"/>
          </a:solidFill>
          <a:ln w="6925" cap="flat" cmpd="sng">
            <a:solidFill>
              <a:srgbClr val="ED6E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0"/>
          <p:cNvSpPr/>
          <p:nvPr/>
        </p:nvSpPr>
        <p:spPr>
          <a:xfrm rot="-623906" flipH="1">
            <a:off x="853930" y="1281368"/>
            <a:ext cx="16335" cy="64170"/>
          </a:xfrm>
          <a:custGeom>
            <a:avLst/>
            <a:gdLst/>
            <a:ahLst/>
            <a:cxnLst/>
            <a:rect l="l" t="t" r="r" b="b"/>
            <a:pathLst>
              <a:path w="823" h="3233" extrusionOk="0">
                <a:moveTo>
                  <a:pt x="251" y="0"/>
                </a:moveTo>
                <a:lnTo>
                  <a:pt x="161" y="9"/>
                </a:lnTo>
                <a:lnTo>
                  <a:pt x="135" y="54"/>
                </a:lnTo>
                <a:lnTo>
                  <a:pt x="72" y="250"/>
                </a:lnTo>
                <a:lnTo>
                  <a:pt x="9" y="661"/>
                </a:lnTo>
                <a:lnTo>
                  <a:pt x="1" y="1081"/>
                </a:lnTo>
                <a:lnTo>
                  <a:pt x="54" y="1491"/>
                </a:lnTo>
                <a:lnTo>
                  <a:pt x="197" y="2099"/>
                </a:lnTo>
                <a:lnTo>
                  <a:pt x="510" y="2858"/>
                </a:lnTo>
                <a:lnTo>
                  <a:pt x="697" y="3206"/>
                </a:lnTo>
                <a:lnTo>
                  <a:pt x="733" y="3233"/>
                </a:lnTo>
                <a:lnTo>
                  <a:pt x="822" y="3197"/>
                </a:lnTo>
                <a:lnTo>
                  <a:pt x="822" y="3161"/>
                </a:lnTo>
                <a:lnTo>
                  <a:pt x="652" y="2768"/>
                </a:lnTo>
                <a:lnTo>
                  <a:pt x="402" y="1956"/>
                </a:lnTo>
                <a:lnTo>
                  <a:pt x="331" y="1536"/>
                </a:lnTo>
                <a:lnTo>
                  <a:pt x="295" y="1161"/>
                </a:lnTo>
                <a:lnTo>
                  <a:pt x="295" y="411"/>
                </a:lnTo>
                <a:lnTo>
                  <a:pt x="268" y="36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0"/>
          <p:cNvSpPr/>
          <p:nvPr/>
        </p:nvSpPr>
        <p:spPr>
          <a:xfrm rot="-623906" flipH="1">
            <a:off x="655340" y="1359212"/>
            <a:ext cx="30348" cy="128698"/>
          </a:xfrm>
          <a:custGeom>
            <a:avLst/>
            <a:gdLst/>
            <a:ahLst/>
            <a:cxnLst/>
            <a:rect l="l" t="t" r="r" b="b"/>
            <a:pathLst>
              <a:path w="1529" h="6484" extrusionOk="0">
                <a:moveTo>
                  <a:pt x="215" y="1"/>
                </a:moveTo>
                <a:lnTo>
                  <a:pt x="117" y="19"/>
                </a:lnTo>
                <a:lnTo>
                  <a:pt x="37" y="90"/>
                </a:lnTo>
                <a:lnTo>
                  <a:pt x="28" y="144"/>
                </a:lnTo>
                <a:lnTo>
                  <a:pt x="1" y="554"/>
                </a:lnTo>
                <a:lnTo>
                  <a:pt x="10" y="1376"/>
                </a:lnTo>
                <a:lnTo>
                  <a:pt x="90" y="2189"/>
                </a:lnTo>
                <a:lnTo>
                  <a:pt x="224" y="2992"/>
                </a:lnTo>
                <a:lnTo>
                  <a:pt x="510" y="4180"/>
                </a:lnTo>
                <a:lnTo>
                  <a:pt x="1028" y="5707"/>
                </a:lnTo>
                <a:lnTo>
                  <a:pt x="1332" y="6439"/>
                </a:lnTo>
                <a:lnTo>
                  <a:pt x="1349" y="6466"/>
                </a:lnTo>
                <a:lnTo>
                  <a:pt x="1421" y="6484"/>
                </a:lnTo>
                <a:lnTo>
                  <a:pt x="1492" y="6457"/>
                </a:lnTo>
                <a:lnTo>
                  <a:pt x="1528" y="6404"/>
                </a:lnTo>
                <a:lnTo>
                  <a:pt x="1519" y="6368"/>
                </a:lnTo>
                <a:lnTo>
                  <a:pt x="1376" y="5984"/>
                </a:lnTo>
                <a:lnTo>
                  <a:pt x="1144" y="5216"/>
                </a:lnTo>
                <a:lnTo>
                  <a:pt x="858" y="4064"/>
                </a:lnTo>
                <a:lnTo>
                  <a:pt x="590" y="2501"/>
                </a:lnTo>
                <a:lnTo>
                  <a:pt x="394" y="903"/>
                </a:lnTo>
                <a:lnTo>
                  <a:pt x="314" y="99"/>
                </a:lnTo>
                <a:lnTo>
                  <a:pt x="296" y="45"/>
                </a:lnTo>
                <a:lnTo>
                  <a:pt x="2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0"/>
          <p:cNvSpPr/>
          <p:nvPr/>
        </p:nvSpPr>
        <p:spPr>
          <a:xfrm rot="-623906" flipH="1">
            <a:off x="670414" y="1383837"/>
            <a:ext cx="50534" cy="47339"/>
          </a:xfrm>
          <a:custGeom>
            <a:avLst/>
            <a:gdLst/>
            <a:ahLst/>
            <a:cxnLst/>
            <a:rect l="l" t="t" r="r" b="b"/>
            <a:pathLst>
              <a:path w="2546" h="2385" extrusionOk="0">
                <a:moveTo>
                  <a:pt x="188" y="0"/>
                </a:moveTo>
                <a:lnTo>
                  <a:pt x="90" y="18"/>
                </a:lnTo>
                <a:lnTo>
                  <a:pt x="19" y="98"/>
                </a:lnTo>
                <a:lnTo>
                  <a:pt x="1" y="197"/>
                </a:lnTo>
                <a:lnTo>
                  <a:pt x="37" y="232"/>
                </a:lnTo>
                <a:lnTo>
                  <a:pt x="680" y="759"/>
                </a:lnTo>
                <a:lnTo>
                  <a:pt x="1305" y="1304"/>
                </a:lnTo>
                <a:lnTo>
                  <a:pt x="1590" y="1581"/>
                </a:lnTo>
                <a:lnTo>
                  <a:pt x="2037" y="2018"/>
                </a:lnTo>
                <a:lnTo>
                  <a:pt x="2358" y="2277"/>
                </a:lnTo>
                <a:lnTo>
                  <a:pt x="2528" y="2384"/>
                </a:lnTo>
                <a:lnTo>
                  <a:pt x="2546" y="2384"/>
                </a:lnTo>
                <a:lnTo>
                  <a:pt x="2546" y="2375"/>
                </a:lnTo>
                <a:lnTo>
                  <a:pt x="2448" y="2206"/>
                </a:lnTo>
                <a:lnTo>
                  <a:pt x="2198" y="1884"/>
                </a:lnTo>
                <a:lnTo>
                  <a:pt x="1760" y="1447"/>
                </a:lnTo>
                <a:lnTo>
                  <a:pt x="1465" y="1161"/>
                </a:lnTo>
                <a:lnTo>
                  <a:pt x="858" y="589"/>
                </a:lnTo>
                <a:lnTo>
                  <a:pt x="233" y="27"/>
                </a:lnTo>
                <a:lnTo>
                  <a:pt x="18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0"/>
          <p:cNvSpPr/>
          <p:nvPr/>
        </p:nvSpPr>
        <p:spPr>
          <a:xfrm rot="-623906" flipH="1">
            <a:off x="491134" y="1511782"/>
            <a:ext cx="31043" cy="146601"/>
          </a:xfrm>
          <a:custGeom>
            <a:avLst/>
            <a:gdLst/>
            <a:ahLst/>
            <a:cxnLst/>
            <a:rect l="l" t="t" r="r" b="b"/>
            <a:pathLst>
              <a:path w="1564" h="7386" extrusionOk="0">
                <a:moveTo>
                  <a:pt x="1430" y="0"/>
                </a:moveTo>
                <a:lnTo>
                  <a:pt x="1340" y="54"/>
                </a:lnTo>
                <a:lnTo>
                  <a:pt x="1305" y="116"/>
                </a:lnTo>
                <a:lnTo>
                  <a:pt x="1135" y="554"/>
                </a:lnTo>
                <a:lnTo>
                  <a:pt x="822" y="1447"/>
                </a:lnTo>
                <a:lnTo>
                  <a:pt x="572" y="2349"/>
                </a:lnTo>
                <a:lnTo>
                  <a:pt x="376" y="3260"/>
                </a:lnTo>
                <a:lnTo>
                  <a:pt x="162" y="4626"/>
                </a:lnTo>
                <a:lnTo>
                  <a:pt x="19" y="6421"/>
                </a:lnTo>
                <a:lnTo>
                  <a:pt x="1" y="7305"/>
                </a:lnTo>
                <a:lnTo>
                  <a:pt x="10" y="7341"/>
                </a:lnTo>
                <a:lnTo>
                  <a:pt x="54" y="7385"/>
                </a:lnTo>
                <a:lnTo>
                  <a:pt x="117" y="7385"/>
                </a:lnTo>
                <a:lnTo>
                  <a:pt x="171" y="7332"/>
                </a:lnTo>
                <a:lnTo>
                  <a:pt x="180" y="7287"/>
                </a:lnTo>
                <a:lnTo>
                  <a:pt x="242" y="6385"/>
                </a:lnTo>
                <a:lnTo>
                  <a:pt x="483" y="4608"/>
                </a:lnTo>
                <a:lnTo>
                  <a:pt x="849" y="2840"/>
                </a:lnTo>
                <a:lnTo>
                  <a:pt x="1305" y="1063"/>
                </a:lnTo>
                <a:lnTo>
                  <a:pt x="1555" y="152"/>
                </a:lnTo>
                <a:lnTo>
                  <a:pt x="1564" y="89"/>
                </a:lnTo>
                <a:lnTo>
                  <a:pt x="1519" y="18"/>
                </a:lnTo>
                <a:lnTo>
                  <a:pt x="14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0"/>
          <p:cNvSpPr/>
          <p:nvPr/>
        </p:nvSpPr>
        <p:spPr>
          <a:xfrm rot="-623906" flipH="1">
            <a:off x="510697" y="1528121"/>
            <a:ext cx="24473" cy="66492"/>
          </a:xfrm>
          <a:custGeom>
            <a:avLst/>
            <a:gdLst/>
            <a:ahLst/>
            <a:cxnLst/>
            <a:rect l="l" t="t" r="r" b="b"/>
            <a:pathLst>
              <a:path w="1233" h="3350" extrusionOk="0">
                <a:moveTo>
                  <a:pt x="144" y="0"/>
                </a:moveTo>
                <a:lnTo>
                  <a:pt x="54" y="63"/>
                </a:lnTo>
                <a:lnTo>
                  <a:pt x="1" y="161"/>
                </a:lnTo>
                <a:lnTo>
                  <a:pt x="19" y="224"/>
                </a:lnTo>
                <a:lnTo>
                  <a:pt x="331" y="992"/>
                </a:lnTo>
                <a:lnTo>
                  <a:pt x="626" y="1777"/>
                </a:lnTo>
                <a:lnTo>
                  <a:pt x="769" y="2170"/>
                </a:lnTo>
                <a:lnTo>
                  <a:pt x="1037" y="2974"/>
                </a:lnTo>
                <a:lnTo>
                  <a:pt x="1224" y="3340"/>
                </a:lnTo>
                <a:lnTo>
                  <a:pt x="1233" y="3349"/>
                </a:lnTo>
                <a:lnTo>
                  <a:pt x="1233" y="3340"/>
                </a:lnTo>
                <a:lnTo>
                  <a:pt x="1188" y="2912"/>
                </a:lnTo>
                <a:lnTo>
                  <a:pt x="992" y="2063"/>
                </a:lnTo>
                <a:lnTo>
                  <a:pt x="554" y="831"/>
                </a:lnTo>
                <a:lnTo>
                  <a:pt x="260" y="63"/>
                </a:lnTo>
                <a:lnTo>
                  <a:pt x="233" y="9"/>
                </a:lnTo>
                <a:lnTo>
                  <a:pt x="1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0"/>
          <p:cNvSpPr/>
          <p:nvPr/>
        </p:nvSpPr>
        <p:spPr>
          <a:xfrm rot="-623906" flipH="1">
            <a:off x="820554" y="1281124"/>
            <a:ext cx="38109" cy="38486"/>
          </a:xfrm>
          <a:custGeom>
            <a:avLst/>
            <a:gdLst/>
            <a:ahLst/>
            <a:cxnLst/>
            <a:rect l="l" t="t" r="r" b="b"/>
            <a:pathLst>
              <a:path w="1920" h="1939" extrusionOk="0">
                <a:moveTo>
                  <a:pt x="1840" y="1"/>
                </a:moveTo>
                <a:lnTo>
                  <a:pt x="1759" y="19"/>
                </a:lnTo>
                <a:lnTo>
                  <a:pt x="1724" y="45"/>
                </a:lnTo>
                <a:lnTo>
                  <a:pt x="1215" y="554"/>
                </a:lnTo>
                <a:lnTo>
                  <a:pt x="732" y="1072"/>
                </a:lnTo>
                <a:lnTo>
                  <a:pt x="536" y="1269"/>
                </a:lnTo>
                <a:lnTo>
                  <a:pt x="214" y="1581"/>
                </a:lnTo>
                <a:lnTo>
                  <a:pt x="54" y="1805"/>
                </a:lnTo>
                <a:lnTo>
                  <a:pt x="0" y="1912"/>
                </a:lnTo>
                <a:lnTo>
                  <a:pt x="9" y="1939"/>
                </a:lnTo>
                <a:lnTo>
                  <a:pt x="36" y="1939"/>
                </a:lnTo>
                <a:lnTo>
                  <a:pt x="170" y="1867"/>
                </a:lnTo>
                <a:lnTo>
                  <a:pt x="393" y="1680"/>
                </a:lnTo>
                <a:lnTo>
                  <a:pt x="697" y="1358"/>
                </a:lnTo>
                <a:lnTo>
                  <a:pt x="893" y="1153"/>
                </a:lnTo>
                <a:lnTo>
                  <a:pt x="1402" y="653"/>
                </a:lnTo>
                <a:lnTo>
                  <a:pt x="1893" y="135"/>
                </a:lnTo>
                <a:lnTo>
                  <a:pt x="1920" y="99"/>
                </a:lnTo>
                <a:lnTo>
                  <a:pt x="1902" y="36"/>
                </a:lnTo>
                <a:lnTo>
                  <a:pt x="18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0"/>
          <p:cNvSpPr/>
          <p:nvPr/>
        </p:nvSpPr>
        <p:spPr>
          <a:xfrm rot="-623906" flipH="1">
            <a:off x="774653" y="1384013"/>
            <a:ext cx="171054" cy="59049"/>
          </a:xfrm>
          <a:custGeom>
            <a:avLst/>
            <a:gdLst/>
            <a:ahLst/>
            <a:cxnLst/>
            <a:rect l="l" t="t" r="r" b="b"/>
            <a:pathLst>
              <a:path w="8618" h="2975" extrusionOk="0">
                <a:moveTo>
                  <a:pt x="8528" y="0"/>
                </a:moveTo>
                <a:lnTo>
                  <a:pt x="7966" y="18"/>
                </a:lnTo>
                <a:lnTo>
                  <a:pt x="6832" y="99"/>
                </a:lnTo>
                <a:lnTo>
                  <a:pt x="5698" y="259"/>
                </a:lnTo>
                <a:lnTo>
                  <a:pt x="4581" y="527"/>
                </a:lnTo>
                <a:lnTo>
                  <a:pt x="4046" y="724"/>
                </a:lnTo>
                <a:lnTo>
                  <a:pt x="3510" y="938"/>
                </a:lnTo>
                <a:lnTo>
                  <a:pt x="2438" y="1456"/>
                </a:lnTo>
                <a:lnTo>
                  <a:pt x="1411" y="2036"/>
                </a:lnTo>
                <a:lnTo>
                  <a:pt x="447" y="2653"/>
                </a:lnTo>
                <a:lnTo>
                  <a:pt x="0" y="2965"/>
                </a:lnTo>
                <a:lnTo>
                  <a:pt x="0" y="2974"/>
                </a:lnTo>
                <a:lnTo>
                  <a:pt x="18" y="2974"/>
                </a:lnTo>
                <a:lnTo>
                  <a:pt x="482" y="2760"/>
                </a:lnTo>
                <a:lnTo>
                  <a:pt x="1393" y="2269"/>
                </a:lnTo>
                <a:lnTo>
                  <a:pt x="2286" y="1768"/>
                </a:lnTo>
                <a:lnTo>
                  <a:pt x="3215" y="1286"/>
                </a:lnTo>
                <a:lnTo>
                  <a:pt x="3697" y="1063"/>
                </a:lnTo>
                <a:lnTo>
                  <a:pt x="3992" y="947"/>
                </a:lnTo>
                <a:lnTo>
                  <a:pt x="4581" y="742"/>
                </a:lnTo>
                <a:lnTo>
                  <a:pt x="5474" y="518"/>
                </a:lnTo>
                <a:lnTo>
                  <a:pt x="6680" y="340"/>
                </a:lnTo>
                <a:lnTo>
                  <a:pt x="7894" y="241"/>
                </a:lnTo>
                <a:lnTo>
                  <a:pt x="8511" y="197"/>
                </a:lnTo>
                <a:lnTo>
                  <a:pt x="8555" y="188"/>
                </a:lnTo>
                <a:lnTo>
                  <a:pt x="8609" y="125"/>
                </a:lnTo>
                <a:lnTo>
                  <a:pt x="8618" y="54"/>
                </a:lnTo>
                <a:lnTo>
                  <a:pt x="8573" y="9"/>
                </a:lnTo>
                <a:lnTo>
                  <a:pt x="85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0"/>
          <p:cNvSpPr/>
          <p:nvPr/>
        </p:nvSpPr>
        <p:spPr>
          <a:xfrm rot="-623906" flipH="1">
            <a:off x="866832" y="1382281"/>
            <a:ext cx="95015" cy="7642"/>
          </a:xfrm>
          <a:custGeom>
            <a:avLst/>
            <a:gdLst/>
            <a:ahLst/>
            <a:cxnLst/>
            <a:rect l="l" t="t" r="r" b="b"/>
            <a:pathLst>
              <a:path w="4787" h="385" extrusionOk="0">
                <a:moveTo>
                  <a:pt x="3063" y="1"/>
                </a:moveTo>
                <a:lnTo>
                  <a:pt x="1795" y="72"/>
                </a:lnTo>
                <a:lnTo>
                  <a:pt x="572" y="251"/>
                </a:lnTo>
                <a:lnTo>
                  <a:pt x="18" y="358"/>
                </a:lnTo>
                <a:lnTo>
                  <a:pt x="0" y="376"/>
                </a:lnTo>
                <a:lnTo>
                  <a:pt x="18" y="385"/>
                </a:lnTo>
                <a:lnTo>
                  <a:pt x="661" y="322"/>
                </a:lnTo>
                <a:lnTo>
                  <a:pt x="1929" y="233"/>
                </a:lnTo>
                <a:lnTo>
                  <a:pt x="2554" y="224"/>
                </a:lnTo>
                <a:lnTo>
                  <a:pt x="3099" y="242"/>
                </a:lnTo>
                <a:lnTo>
                  <a:pt x="4188" y="322"/>
                </a:lnTo>
                <a:lnTo>
                  <a:pt x="4733" y="314"/>
                </a:lnTo>
                <a:lnTo>
                  <a:pt x="4769" y="305"/>
                </a:lnTo>
                <a:lnTo>
                  <a:pt x="4787" y="260"/>
                </a:lnTo>
                <a:lnTo>
                  <a:pt x="4760" y="242"/>
                </a:lnTo>
                <a:lnTo>
                  <a:pt x="4510" y="162"/>
                </a:lnTo>
                <a:lnTo>
                  <a:pt x="3956" y="63"/>
                </a:lnTo>
                <a:lnTo>
                  <a:pt x="30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0"/>
          <p:cNvSpPr/>
          <p:nvPr/>
        </p:nvSpPr>
        <p:spPr>
          <a:xfrm rot="-623906" flipH="1">
            <a:off x="634447" y="1514762"/>
            <a:ext cx="177267" cy="59744"/>
          </a:xfrm>
          <a:custGeom>
            <a:avLst/>
            <a:gdLst/>
            <a:ahLst/>
            <a:cxnLst/>
            <a:rect l="l" t="t" r="r" b="b"/>
            <a:pathLst>
              <a:path w="8931" h="3010" extrusionOk="0">
                <a:moveTo>
                  <a:pt x="8922" y="0"/>
                </a:moveTo>
                <a:lnTo>
                  <a:pt x="8690" y="143"/>
                </a:lnTo>
                <a:lnTo>
                  <a:pt x="8190" y="384"/>
                </a:lnTo>
                <a:lnTo>
                  <a:pt x="7404" y="706"/>
                </a:lnTo>
                <a:lnTo>
                  <a:pt x="5752" y="1215"/>
                </a:lnTo>
                <a:lnTo>
                  <a:pt x="4725" y="1536"/>
                </a:lnTo>
                <a:lnTo>
                  <a:pt x="3573" y="1938"/>
                </a:lnTo>
                <a:lnTo>
                  <a:pt x="1831" y="2510"/>
                </a:lnTo>
                <a:lnTo>
                  <a:pt x="662" y="2777"/>
                </a:lnTo>
                <a:lnTo>
                  <a:pt x="63" y="2849"/>
                </a:lnTo>
                <a:lnTo>
                  <a:pt x="10" y="2867"/>
                </a:lnTo>
                <a:lnTo>
                  <a:pt x="1" y="2965"/>
                </a:lnTo>
                <a:lnTo>
                  <a:pt x="54" y="2983"/>
                </a:lnTo>
                <a:lnTo>
                  <a:pt x="358" y="3010"/>
                </a:lnTo>
                <a:lnTo>
                  <a:pt x="974" y="2965"/>
                </a:lnTo>
                <a:lnTo>
                  <a:pt x="1599" y="2849"/>
                </a:lnTo>
                <a:lnTo>
                  <a:pt x="2242" y="2670"/>
                </a:lnTo>
                <a:lnTo>
                  <a:pt x="3823" y="2090"/>
                </a:lnTo>
                <a:lnTo>
                  <a:pt x="5002" y="1634"/>
                </a:lnTo>
                <a:lnTo>
                  <a:pt x="6430" y="1143"/>
                </a:lnTo>
                <a:lnTo>
                  <a:pt x="7868" y="625"/>
                </a:lnTo>
                <a:lnTo>
                  <a:pt x="8190" y="518"/>
                </a:lnTo>
                <a:lnTo>
                  <a:pt x="8600" y="340"/>
                </a:lnTo>
                <a:lnTo>
                  <a:pt x="8833" y="152"/>
                </a:lnTo>
                <a:lnTo>
                  <a:pt x="8931" y="9"/>
                </a:lnTo>
                <a:lnTo>
                  <a:pt x="8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0"/>
          <p:cNvSpPr/>
          <p:nvPr/>
        </p:nvSpPr>
        <p:spPr>
          <a:xfrm rot="-623906" flipH="1">
            <a:off x="711612" y="1518825"/>
            <a:ext cx="117900" cy="14370"/>
          </a:xfrm>
          <a:custGeom>
            <a:avLst/>
            <a:gdLst/>
            <a:ahLst/>
            <a:cxnLst/>
            <a:rect l="l" t="t" r="r" b="b"/>
            <a:pathLst>
              <a:path w="5940" h="724" extrusionOk="0">
                <a:moveTo>
                  <a:pt x="1135" y="0"/>
                </a:moveTo>
                <a:lnTo>
                  <a:pt x="394" y="36"/>
                </a:lnTo>
                <a:lnTo>
                  <a:pt x="37" y="81"/>
                </a:lnTo>
                <a:lnTo>
                  <a:pt x="1" y="98"/>
                </a:lnTo>
                <a:lnTo>
                  <a:pt x="1" y="152"/>
                </a:lnTo>
                <a:lnTo>
                  <a:pt x="28" y="170"/>
                </a:lnTo>
                <a:lnTo>
                  <a:pt x="760" y="259"/>
                </a:lnTo>
                <a:lnTo>
                  <a:pt x="2224" y="375"/>
                </a:lnTo>
                <a:lnTo>
                  <a:pt x="3689" y="465"/>
                </a:lnTo>
                <a:lnTo>
                  <a:pt x="5145" y="607"/>
                </a:lnTo>
                <a:lnTo>
                  <a:pt x="5868" y="723"/>
                </a:lnTo>
                <a:lnTo>
                  <a:pt x="5921" y="715"/>
                </a:lnTo>
                <a:lnTo>
                  <a:pt x="5939" y="625"/>
                </a:lnTo>
                <a:lnTo>
                  <a:pt x="5895" y="598"/>
                </a:lnTo>
                <a:lnTo>
                  <a:pt x="5216" y="465"/>
                </a:lnTo>
                <a:lnTo>
                  <a:pt x="3769" y="197"/>
                </a:lnTo>
                <a:lnTo>
                  <a:pt x="2260" y="27"/>
                </a:lnTo>
                <a:lnTo>
                  <a:pt x="11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0"/>
          <p:cNvSpPr/>
          <p:nvPr/>
        </p:nvSpPr>
        <p:spPr>
          <a:xfrm rot="-623906" flipH="1">
            <a:off x="515035" y="1666286"/>
            <a:ext cx="163968" cy="50892"/>
          </a:xfrm>
          <a:custGeom>
            <a:avLst/>
            <a:gdLst/>
            <a:ahLst/>
            <a:cxnLst/>
            <a:rect l="l" t="t" r="r" b="b"/>
            <a:pathLst>
              <a:path w="8261" h="2564" extrusionOk="0">
                <a:moveTo>
                  <a:pt x="8207" y="0"/>
                </a:moveTo>
                <a:lnTo>
                  <a:pt x="8172" y="9"/>
                </a:lnTo>
                <a:lnTo>
                  <a:pt x="7180" y="483"/>
                </a:lnTo>
                <a:lnTo>
                  <a:pt x="5716" y="1117"/>
                </a:lnTo>
                <a:lnTo>
                  <a:pt x="4725" y="1465"/>
                </a:lnTo>
                <a:lnTo>
                  <a:pt x="4207" y="1599"/>
                </a:lnTo>
                <a:lnTo>
                  <a:pt x="2117" y="2063"/>
                </a:lnTo>
                <a:lnTo>
                  <a:pt x="27" y="2483"/>
                </a:lnTo>
                <a:lnTo>
                  <a:pt x="1" y="2501"/>
                </a:lnTo>
                <a:lnTo>
                  <a:pt x="10" y="2563"/>
                </a:lnTo>
                <a:lnTo>
                  <a:pt x="36" y="2563"/>
                </a:lnTo>
                <a:lnTo>
                  <a:pt x="1028" y="2420"/>
                </a:lnTo>
                <a:lnTo>
                  <a:pt x="3135" y="2117"/>
                </a:lnTo>
                <a:lnTo>
                  <a:pt x="4743" y="1777"/>
                </a:lnTo>
                <a:lnTo>
                  <a:pt x="5796" y="1456"/>
                </a:lnTo>
                <a:lnTo>
                  <a:pt x="6805" y="1045"/>
                </a:lnTo>
                <a:lnTo>
                  <a:pt x="7770" y="500"/>
                </a:lnTo>
                <a:lnTo>
                  <a:pt x="8216" y="170"/>
                </a:lnTo>
                <a:lnTo>
                  <a:pt x="8261" y="116"/>
                </a:lnTo>
                <a:lnTo>
                  <a:pt x="8252" y="27"/>
                </a:lnTo>
                <a:lnTo>
                  <a:pt x="82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0"/>
          <p:cNvSpPr/>
          <p:nvPr/>
        </p:nvSpPr>
        <p:spPr>
          <a:xfrm rot="-623906" flipH="1">
            <a:off x="632511" y="1699731"/>
            <a:ext cx="49462" cy="49284"/>
          </a:xfrm>
          <a:custGeom>
            <a:avLst/>
            <a:gdLst/>
            <a:ahLst/>
            <a:cxnLst/>
            <a:rect l="l" t="t" r="r" b="b"/>
            <a:pathLst>
              <a:path w="2492" h="2483" extrusionOk="0">
                <a:moveTo>
                  <a:pt x="2483" y="0"/>
                </a:moveTo>
                <a:lnTo>
                  <a:pt x="2322" y="134"/>
                </a:lnTo>
                <a:lnTo>
                  <a:pt x="2018" y="455"/>
                </a:lnTo>
                <a:lnTo>
                  <a:pt x="1590" y="973"/>
                </a:lnTo>
                <a:lnTo>
                  <a:pt x="1295" y="1286"/>
                </a:lnTo>
                <a:lnTo>
                  <a:pt x="911" y="1643"/>
                </a:lnTo>
                <a:lnTo>
                  <a:pt x="509" y="1965"/>
                </a:lnTo>
                <a:lnTo>
                  <a:pt x="375" y="2072"/>
                </a:lnTo>
                <a:lnTo>
                  <a:pt x="116" y="2277"/>
                </a:lnTo>
                <a:lnTo>
                  <a:pt x="9" y="2420"/>
                </a:lnTo>
                <a:lnTo>
                  <a:pt x="0" y="2447"/>
                </a:lnTo>
                <a:lnTo>
                  <a:pt x="27" y="2483"/>
                </a:lnTo>
                <a:lnTo>
                  <a:pt x="54" y="2483"/>
                </a:lnTo>
                <a:lnTo>
                  <a:pt x="232" y="2429"/>
                </a:lnTo>
                <a:lnTo>
                  <a:pt x="598" y="2206"/>
                </a:lnTo>
                <a:lnTo>
                  <a:pt x="1125" y="1715"/>
                </a:lnTo>
                <a:lnTo>
                  <a:pt x="1411" y="1411"/>
                </a:lnTo>
                <a:lnTo>
                  <a:pt x="1715" y="1116"/>
                </a:lnTo>
                <a:lnTo>
                  <a:pt x="2170" y="589"/>
                </a:lnTo>
                <a:lnTo>
                  <a:pt x="2411" y="205"/>
                </a:lnTo>
                <a:lnTo>
                  <a:pt x="24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4" name="Google Shape;1314;p30"/>
          <p:cNvGrpSpPr/>
          <p:nvPr/>
        </p:nvGrpSpPr>
        <p:grpSpPr>
          <a:xfrm>
            <a:off x="6194545" y="3710345"/>
            <a:ext cx="3569509" cy="3349980"/>
            <a:chOff x="6267770" y="3503895"/>
            <a:chExt cx="3569509" cy="3349980"/>
          </a:xfrm>
        </p:grpSpPr>
        <p:sp>
          <p:nvSpPr>
            <p:cNvPr id="1315" name="Google Shape;1315;p30"/>
            <p:cNvSpPr/>
            <p:nvPr/>
          </p:nvSpPr>
          <p:spPr>
            <a:xfrm rot="310762">
              <a:off x="6399320" y="3646881"/>
              <a:ext cx="3306409" cy="3064008"/>
            </a:xfrm>
            <a:custGeom>
              <a:avLst/>
              <a:gdLst/>
              <a:ahLst/>
              <a:cxnLst/>
              <a:rect l="l" t="t" r="r" b="b"/>
              <a:pathLst>
                <a:path w="49214" h="45606" extrusionOk="0">
                  <a:moveTo>
                    <a:pt x="47704" y="0"/>
                  </a:moveTo>
                  <a:lnTo>
                    <a:pt x="47383" y="18"/>
                  </a:lnTo>
                  <a:lnTo>
                    <a:pt x="47061" y="99"/>
                  </a:lnTo>
                  <a:lnTo>
                    <a:pt x="46740" y="242"/>
                  </a:lnTo>
                  <a:lnTo>
                    <a:pt x="46436" y="438"/>
                  </a:lnTo>
                  <a:lnTo>
                    <a:pt x="46150" y="697"/>
                  </a:lnTo>
                  <a:lnTo>
                    <a:pt x="45900" y="1010"/>
                  </a:lnTo>
                  <a:lnTo>
                    <a:pt x="45686" y="1385"/>
                  </a:lnTo>
                  <a:lnTo>
                    <a:pt x="45597" y="1590"/>
                  </a:lnTo>
                  <a:lnTo>
                    <a:pt x="45445" y="1992"/>
                  </a:lnTo>
                  <a:lnTo>
                    <a:pt x="45231" y="2724"/>
                  </a:lnTo>
                  <a:lnTo>
                    <a:pt x="45025" y="3662"/>
                  </a:lnTo>
                  <a:lnTo>
                    <a:pt x="44856" y="4349"/>
                  </a:lnTo>
                  <a:lnTo>
                    <a:pt x="44686" y="4680"/>
                  </a:lnTo>
                  <a:lnTo>
                    <a:pt x="44436" y="4894"/>
                  </a:lnTo>
                  <a:lnTo>
                    <a:pt x="44052" y="4992"/>
                  </a:lnTo>
                  <a:lnTo>
                    <a:pt x="43793" y="4992"/>
                  </a:lnTo>
                  <a:lnTo>
                    <a:pt x="43695" y="4983"/>
                  </a:lnTo>
                  <a:lnTo>
                    <a:pt x="43525" y="4930"/>
                  </a:lnTo>
                  <a:lnTo>
                    <a:pt x="43293" y="4778"/>
                  </a:lnTo>
                  <a:lnTo>
                    <a:pt x="42909" y="4287"/>
                  </a:lnTo>
                  <a:lnTo>
                    <a:pt x="42507" y="3706"/>
                  </a:lnTo>
                  <a:lnTo>
                    <a:pt x="42194" y="3367"/>
                  </a:lnTo>
                  <a:lnTo>
                    <a:pt x="41909" y="3180"/>
                  </a:lnTo>
                  <a:lnTo>
                    <a:pt x="41685" y="3090"/>
                  </a:lnTo>
                  <a:lnTo>
                    <a:pt x="41435" y="3046"/>
                  </a:lnTo>
                  <a:lnTo>
                    <a:pt x="41150" y="3046"/>
                  </a:lnTo>
                  <a:lnTo>
                    <a:pt x="40998" y="3063"/>
                  </a:lnTo>
                  <a:lnTo>
                    <a:pt x="40873" y="3090"/>
                  </a:lnTo>
                  <a:lnTo>
                    <a:pt x="40659" y="3180"/>
                  </a:lnTo>
                  <a:lnTo>
                    <a:pt x="40373" y="3385"/>
                  </a:lnTo>
                  <a:lnTo>
                    <a:pt x="40078" y="3787"/>
                  </a:lnTo>
                  <a:lnTo>
                    <a:pt x="39846" y="4305"/>
                  </a:lnTo>
                  <a:lnTo>
                    <a:pt x="39676" y="4903"/>
                  </a:lnTo>
                  <a:lnTo>
                    <a:pt x="39560" y="5555"/>
                  </a:lnTo>
                  <a:lnTo>
                    <a:pt x="39435" y="6582"/>
                  </a:lnTo>
                  <a:lnTo>
                    <a:pt x="39382" y="7243"/>
                  </a:lnTo>
                  <a:lnTo>
                    <a:pt x="39346" y="7582"/>
                  </a:lnTo>
                  <a:lnTo>
                    <a:pt x="39194" y="8368"/>
                  </a:lnTo>
                  <a:lnTo>
                    <a:pt x="38962" y="9216"/>
                  </a:lnTo>
                  <a:lnTo>
                    <a:pt x="38667" y="10047"/>
                  </a:lnTo>
                  <a:lnTo>
                    <a:pt x="38319" y="10797"/>
                  </a:lnTo>
                  <a:lnTo>
                    <a:pt x="37953" y="11368"/>
                  </a:lnTo>
                  <a:lnTo>
                    <a:pt x="37667" y="11636"/>
                  </a:lnTo>
                  <a:lnTo>
                    <a:pt x="37471" y="11725"/>
                  </a:lnTo>
                  <a:lnTo>
                    <a:pt x="37292" y="11734"/>
                  </a:lnTo>
                  <a:lnTo>
                    <a:pt x="37104" y="11645"/>
                  </a:lnTo>
                  <a:lnTo>
                    <a:pt x="37015" y="11565"/>
                  </a:lnTo>
                  <a:lnTo>
                    <a:pt x="36854" y="11377"/>
                  </a:lnTo>
                  <a:lnTo>
                    <a:pt x="36586" y="10975"/>
                  </a:lnTo>
                  <a:lnTo>
                    <a:pt x="36381" y="10556"/>
                  </a:lnTo>
                  <a:lnTo>
                    <a:pt x="36238" y="10127"/>
                  </a:lnTo>
                  <a:lnTo>
                    <a:pt x="36113" y="9457"/>
                  </a:lnTo>
                  <a:lnTo>
                    <a:pt x="36060" y="8546"/>
                  </a:lnTo>
                  <a:lnTo>
                    <a:pt x="36069" y="7653"/>
                  </a:lnTo>
                  <a:lnTo>
                    <a:pt x="36060" y="6796"/>
                  </a:lnTo>
                  <a:lnTo>
                    <a:pt x="35988" y="6207"/>
                  </a:lnTo>
                  <a:lnTo>
                    <a:pt x="35908" y="5841"/>
                  </a:lnTo>
                  <a:lnTo>
                    <a:pt x="35774" y="5510"/>
                  </a:lnTo>
                  <a:lnTo>
                    <a:pt x="35586" y="5198"/>
                  </a:lnTo>
                  <a:lnTo>
                    <a:pt x="35461" y="5064"/>
                  </a:lnTo>
                  <a:lnTo>
                    <a:pt x="35336" y="4939"/>
                  </a:lnTo>
                  <a:lnTo>
                    <a:pt x="35050" y="4733"/>
                  </a:lnTo>
                  <a:lnTo>
                    <a:pt x="34729" y="4564"/>
                  </a:lnTo>
                  <a:lnTo>
                    <a:pt x="34381" y="4439"/>
                  </a:lnTo>
                  <a:lnTo>
                    <a:pt x="34006" y="4349"/>
                  </a:lnTo>
                  <a:lnTo>
                    <a:pt x="33622" y="4314"/>
                  </a:lnTo>
                  <a:lnTo>
                    <a:pt x="33229" y="4314"/>
                  </a:lnTo>
                  <a:lnTo>
                    <a:pt x="32818" y="4349"/>
                  </a:lnTo>
                  <a:lnTo>
                    <a:pt x="32416" y="4439"/>
                  </a:lnTo>
                  <a:lnTo>
                    <a:pt x="32005" y="4564"/>
                  </a:lnTo>
                  <a:lnTo>
                    <a:pt x="31612" y="4742"/>
                  </a:lnTo>
                  <a:lnTo>
                    <a:pt x="31228" y="4957"/>
                  </a:lnTo>
                  <a:lnTo>
                    <a:pt x="30862" y="5224"/>
                  </a:lnTo>
                  <a:lnTo>
                    <a:pt x="30514" y="5528"/>
                  </a:lnTo>
                  <a:lnTo>
                    <a:pt x="30202" y="5885"/>
                  </a:lnTo>
                  <a:lnTo>
                    <a:pt x="29916" y="6278"/>
                  </a:lnTo>
                  <a:lnTo>
                    <a:pt x="29791" y="6501"/>
                  </a:lnTo>
                  <a:lnTo>
                    <a:pt x="29621" y="6814"/>
                  </a:lnTo>
                  <a:lnTo>
                    <a:pt x="29398" y="7421"/>
                  </a:lnTo>
                  <a:lnTo>
                    <a:pt x="29282" y="8037"/>
                  </a:lnTo>
                  <a:lnTo>
                    <a:pt x="29246" y="8636"/>
                  </a:lnTo>
                  <a:lnTo>
                    <a:pt x="29317" y="9538"/>
                  </a:lnTo>
                  <a:lnTo>
                    <a:pt x="29550" y="10707"/>
                  </a:lnTo>
                  <a:lnTo>
                    <a:pt x="29675" y="11288"/>
                  </a:lnTo>
                  <a:lnTo>
                    <a:pt x="29728" y="11592"/>
                  </a:lnTo>
                  <a:lnTo>
                    <a:pt x="29800" y="12235"/>
                  </a:lnTo>
                  <a:lnTo>
                    <a:pt x="29800" y="12922"/>
                  </a:lnTo>
                  <a:lnTo>
                    <a:pt x="29737" y="13610"/>
                  </a:lnTo>
                  <a:lnTo>
                    <a:pt x="29585" y="14279"/>
                  </a:lnTo>
                  <a:lnTo>
                    <a:pt x="29344" y="14922"/>
                  </a:lnTo>
                  <a:lnTo>
                    <a:pt x="28996" y="15503"/>
                  </a:lnTo>
                  <a:lnTo>
                    <a:pt x="28541" y="16012"/>
                  </a:lnTo>
                  <a:lnTo>
                    <a:pt x="28255" y="16217"/>
                  </a:lnTo>
                  <a:lnTo>
                    <a:pt x="27978" y="15958"/>
                  </a:lnTo>
                  <a:lnTo>
                    <a:pt x="27371" y="15476"/>
                  </a:lnTo>
                  <a:lnTo>
                    <a:pt x="26701" y="15039"/>
                  </a:lnTo>
                  <a:lnTo>
                    <a:pt x="25995" y="14690"/>
                  </a:lnTo>
                  <a:lnTo>
                    <a:pt x="25254" y="14467"/>
                  </a:lnTo>
                  <a:lnTo>
                    <a:pt x="24692" y="14396"/>
                  </a:lnTo>
                  <a:lnTo>
                    <a:pt x="24317" y="14396"/>
                  </a:lnTo>
                  <a:lnTo>
                    <a:pt x="23942" y="14449"/>
                  </a:lnTo>
                  <a:lnTo>
                    <a:pt x="23567" y="14547"/>
                  </a:lnTo>
                  <a:lnTo>
                    <a:pt x="23191" y="14699"/>
                  </a:lnTo>
                  <a:lnTo>
                    <a:pt x="22834" y="14913"/>
                  </a:lnTo>
                  <a:lnTo>
                    <a:pt x="22656" y="15047"/>
                  </a:lnTo>
                  <a:lnTo>
                    <a:pt x="22531" y="15146"/>
                  </a:lnTo>
                  <a:lnTo>
                    <a:pt x="22307" y="15360"/>
                  </a:lnTo>
                  <a:lnTo>
                    <a:pt x="22022" y="15726"/>
                  </a:lnTo>
                  <a:lnTo>
                    <a:pt x="21736" y="16307"/>
                  </a:lnTo>
                  <a:lnTo>
                    <a:pt x="21539" y="16958"/>
                  </a:lnTo>
                  <a:lnTo>
                    <a:pt x="21414" y="17673"/>
                  </a:lnTo>
                  <a:lnTo>
                    <a:pt x="21343" y="18432"/>
                  </a:lnTo>
                  <a:lnTo>
                    <a:pt x="21298" y="19584"/>
                  </a:lnTo>
                  <a:lnTo>
                    <a:pt x="21280" y="21084"/>
                  </a:lnTo>
                  <a:lnTo>
                    <a:pt x="21209" y="22075"/>
                  </a:lnTo>
                  <a:lnTo>
                    <a:pt x="21102" y="22638"/>
                  </a:lnTo>
                  <a:lnTo>
                    <a:pt x="20932" y="23111"/>
                  </a:lnTo>
                  <a:lnTo>
                    <a:pt x="20745" y="23379"/>
                  </a:lnTo>
                  <a:lnTo>
                    <a:pt x="20593" y="23522"/>
                  </a:lnTo>
                  <a:lnTo>
                    <a:pt x="20414" y="23620"/>
                  </a:lnTo>
                  <a:lnTo>
                    <a:pt x="20209" y="23692"/>
                  </a:lnTo>
                  <a:lnTo>
                    <a:pt x="19977" y="23718"/>
                  </a:lnTo>
                  <a:lnTo>
                    <a:pt x="19709" y="23701"/>
                  </a:lnTo>
                  <a:lnTo>
                    <a:pt x="19557" y="23674"/>
                  </a:lnTo>
                  <a:lnTo>
                    <a:pt x="19396" y="23629"/>
                  </a:lnTo>
                  <a:lnTo>
                    <a:pt x="19093" y="23513"/>
                  </a:lnTo>
                  <a:lnTo>
                    <a:pt x="18825" y="23343"/>
                  </a:lnTo>
                  <a:lnTo>
                    <a:pt x="18575" y="23147"/>
                  </a:lnTo>
                  <a:lnTo>
                    <a:pt x="18244" y="22781"/>
                  </a:lnTo>
                  <a:lnTo>
                    <a:pt x="17851" y="22218"/>
                  </a:lnTo>
                  <a:lnTo>
                    <a:pt x="17307" y="21289"/>
                  </a:lnTo>
                  <a:lnTo>
                    <a:pt x="16708" y="20432"/>
                  </a:lnTo>
                  <a:lnTo>
                    <a:pt x="16351" y="20075"/>
                  </a:lnTo>
                  <a:lnTo>
                    <a:pt x="16083" y="19879"/>
                  </a:lnTo>
                  <a:lnTo>
                    <a:pt x="15940" y="19789"/>
                  </a:lnTo>
                  <a:lnTo>
                    <a:pt x="15637" y="19637"/>
                  </a:lnTo>
                  <a:lnTo>
                    <a:pt x="14985" y="19396"/>
                  </a:lnTo>
                  <a:lnTo>
                    <a:pt x="14297" y="19227"/>
                  </a:lnTo>
                  <a:lnTo>
                    <a:pt x="13592" y="19137"/>
                  </a:lnTo>
                  <a:lnTo>
                    <a:pt x="12895" y="19137"/>
                  </a:lnTo>
                  <a:lnTo>
                    <a:pt x="12208" y="19218"/>
                  </a:lnTo>
                  <a:lnTo>
                    <a:pt x="11556" y="19396"/>
                  </a:lnTo>
                  <a:lnTo>
                    <a:pt x="10966" y="19682"/>
                  </a:lnTo>
                  <a:lnTo>
                    <a:pt x="10707" y="19870"/>
                  </a:lnTo>
                  <a:lnTo>
                    <a:pt x="10457" y="20057"/>
                  </a:lnTo>
                  <a:lnTo>
                    <a:pt x="10056" y="20504"/>
                  </a:lnTo>
                  <a:lnTo>
                    <a:pt x="9761" y="21022"/>
                  </a:lnTo>
                  <a:lnTo>
                    <a:pt x="9555" y="21602"/>
                  </a:lnTo>
                  <a:lnTo>
                    <a:pt x="9413" y="22218"/>
                  </a:lnTo>
                  <a:lnTo>
                    <a:pt x="9332" y="22870"/>
                  </a:lnTo>
                  <a:lnTo>
                    <a:pt x="9261" y="23879"/>
                  </a:lnTo>
                  <a:lnTo>
                    <a:pt x="9189" y="25219"/>
                  </a:lnTo>
                  <a:lnTo>
                    <a:pt x="9073" y="26147"/>
                  </a:lnTo>
                  <a:lnTo>
                    <a:pt x="8930" y="26719"/>
                  </a:lnTo>
                  <a:lnTo>
                    <a:pt x="8725" y="27219"/>
                  </a:lnTo>
                  <a:lnTo>
                    <a:pt x="8430" y="27657"/>
                  </a:lnTo>
                  <a:lnTo>
                    <a:pt x="8019" y="28005"/>
                  </a:lnTo>
                  <a:lnTo>
                    <a:pt x="7502" y="28246"/>
                  </a:lnTo>
                  <a:lnTo>
                    <a:pt x="7180" y="28326"/>
                  </a:lnTo>
                  <a:lnTo>
                    <a:pt x="6894" y="28353"/>
                  </a:lnTo>
                  <a:lnTo>
                    <a:pt x="6305" y="28326"/>
                  </a:lnTo>
                  <a:lnTo>
                    <a:pt x="5403" y="28139"/>
                  </a:lnTo>
                  <a:lnTo>
                    <a:pt x="4162" y="27755"/>
                  </a:lnTo>
                  <a:lnTo>
                    <a:pt x="3242" y="27514"/>
                  </a:lnTo>
                  <a:lnTo>
                    <a:pt x="2644" y="27433"/>
                  </a:lnTo>
                  <a:lnTo>
                    <a:pt x="2358" y="27424"/>
                  </a:lnTo>
                  <a:lnTo>
                    <a:pt x="2152" y="27433"/>
                  </a:lnTo>
                  <a:lnTo>
                    <a:pt x="1786" y="27469"/>
                  </a:lnTo>
                  <a:lnTo>
                    <a:pt x="1456" y="27567"/>
                  </a:lnTo>
                  <a:lnTo>
                    <a:pt x="1161" y="27701"/>
                  </a:lnTo>
                  <a:lnTo>
                    <a:pt x="902" y="27880"/>
                  </a:lnTo>
                  <a:lnTo>
                    <a:pt x="670" y="28094"/>
                  </a:lnTo>
                  <a:lnTo>
                    <a:pt x="483" y="28344"/>
                  </a:lnTo>
                  <a:lnTo>
                    <a:pt x="322" y="28621"/>
                  </a:lnTo>
                  <a:lnTo>
                    <a:pt x="143" y="29085"/>
                  </a:lnTo>
                  <a:lnTo>
                    <a:pt x="9" y="29791"/>
                  </a:lnTo>
                  <a:lnTo>
                    <a:pt x="0" y="30550"/>
                  </a:lnTo>
                  <a:lnTo>
                    <a:pt x="108" y="31345"/>
                  </a:lnTo>
                  <a:lnTo>
                    <a:pt x="206" y="31746"/>
                  </a:lnTo>
                  <a:lnTo>
                    <a:pt x="286" y="32068"/>
                  </a:lnTo>
                  <a:lnTo>
                    <a:pt x="509" y="32773"/>
                  </a:lnTo>
                  <a:lnTo>
                    <a:pt x="956" y="33916"/>
                  </a:lnTo>
                  <a:lnTo>
                    <a:pt x="1760" y="35568"/>
                  </a:lnTo>
                  <a:lnTo>
                    <a:pt x="2492" y="36828"/>
                  </a:lnTo>
                  <a:lnTo>
                    <a:pt x="3028" y="37649"/>
                  </a:lnTo>
                  <a:lnTo>
                    <a:pt x="3608" y="38453"/>
                  </a:lnTo>
                  <a:lnTo>
                    <a:pt x="4224" y="39212"/>
                  </a:lnTo>
                  <a:lnTo>
                    <a:pt x="4867" y="39926"/>
                  </a:lnTo>
                  <a:lnTo>
                    <a:pt x="5537" y="40560"/>
                  </a:lnTo>
                  <a:lnTo>
                    <a:pt x="6233" y="41123"/>
                  </a:lnTo>
                  <a:lnTo>
                    <a:pt x="6948" y="41596"/>
                  </a:lnTo>
                  <a:lnTo>
                    <a:pt x="7680" y="41962"/>
                  </a:lnTo>
                  <a:lnTo>
                    <a:pt x="8421" y="42203"/>
                  </a:lnTo>
                  <a:lnTo>
                    <a:pt x="8796" y="42266"/>
                  </a:lnTo>
                  <a:lnTo>
                    <a:pt x="8993" y="42275"/>
                  </a:lnTo>
                  <a:lnTo>
                    <a:pt x="9359" y="42248"/>
                  </a:lnTo>
                  <a:lnTo>
                    <a:pt x="9707" y="42159"/>
                  </a:lnTo>
                  <a:lnTo>
                    <a:pt x="10038" y="42025"/>
                  </a:lnTo>
                  <a:lnTo>
                    <a:pt x="10493" y="41748"/>
                  </a:lnTo>
                  <a:lnTo>
                    <a:pt x="11065" y="41284"/>
                  </a:lnTo>
                  <a:lnTo>
                    <a:pt x="11627" y="40792"/>
                  </a:lnTo>
                  <a:lnTo>
                    <a:pt x="12199" y="40328"/>
                  </a:lnTo>
                  <a:lnTo>
                    <a:pt x="12654" y="40051"/>
                  </a:lnTo>
                  <a:lnTo>
                    <a:pt x="12976" y="39917"/>
                  </a:lnTo>
                  <a:lnTo>
                    <a:pt x="13306" y="39828"/>
                  </a:lnTo>
                  <a:lnTo>
                    <a:pt x="13672" y="39792"/>
                  </a:lnTo>
                  <a:lnTo>
                    <a:pt x="13860" y="39810"/>
                  </a:lnTo>
                  <a:lnTo>
                    <a:pt x="14110" y="39828"/>
                  </a:lnTo>
                  <a:lnTo>
                    <a:pt x="14565" y="39908"/>
                  </a:lnTo>
                  <a:lnTo>
                    <a:pt x="14967" y="40051"/>
                  </a:lnTo>
                  <a:lnTo>
                    <a:pt x="15333" y="40239"/>
                  </a:lnTo>
                  <a:lnTo>
                    <a:pt x="15655" y="40480"/>
                  </a:lnTo>
                  <a:lnTo>
                    <a:pt x="15949" y="40757"/>
                  </a:lnTo>
                  <a:lnTo>
                    <a:pt x="16342" y="41230"/>
                  </a:lnTo>
                  <a:lnTo>
                    <a:pt x="17048" y="42337"/>
                  </a:lnTo>
                  <a:lnTo>
                    <a:pt x="17780" y="43561"/>
                  </a:lnTo>
                  <a:lnTo>
                    <a:pt x="18369" y="44364"/>
                  </a:lnTo>
                  <a:lnTo>
                    <a:pt x="18709" y="44739"/>
                  </a:lnTo>
                  <a:lnTo>
                    <a:pt x="18932" y="44954"/>
                  </a:lnTo>
                  <a:lnTo>
                    <a:pt x="19396" y="45293"/>
                  </a:lnTo>
                  <a:lnTo>
                    <a:pt x="19861" y="45507"/>
                  </a:lnTo>
                  <a:lnTo>
                    <a:pt x="20325" y="45606"/>
                  </a:lnTo>
                  <a:lnTo>
                    <a:pt x="20789" y="45606"/>
                  </a:lnTo>
                  <a:lnTo>
                    <a:pt x="21236" y="45507"/>
                  </a:lnTo>
                  <a:lnTo>
                    <a:pt x="21673" y="45311"/>
                  </a:lnTo>
                  <a:lnTo>
                    <a:pt x="22084" y="45043"/>
                  </a:lnTo>
                  <a:lnTo>
                    <a:pt x="22477" y="44704"/>
                  </a:lnTo>
                  <a:lnTo>
                    <a:pt x="22825" y="44293"/>
                  </a:lnTo>
                  <a:lnTo>
                    <a:pt x="23138" y="43820"/>
                  </a:lnTo>
                  <a:lnTo>
                    <a:pt x="23406" y="43302"/>
                  </a:lnTo>
                  <a:lnTo>
                    <a:pt x="23629" y="42739"/>
                  </a:lnTo>
                  <a:lnTo>
                    <a:pt x="23790" y="42141"/>
                  </a:lnTo>
                  <a:lnTo>
                    <a:pt x="23888" y="41516"/>
                  </a:lnTo>
                  <a:lnTo>
                    <a:pt x="23915" y="40873"/>
                  </a:lnTo>
                  <a:lnTo>
                    <a:pt x="23897" y="40542"/>
                  </a:lnTo>
                  <a:lnTo>
                    <a:pt x="23870" y="39998"/>
                  </a:lnTo>
                  <a:lnTo>
                    <a:pt x="23861" y="38944"/>
                  </a:lnTo>
                  <a:lnTo>
                    <a:pt x="23933" y="37935"/>
                  </a:lnTo>
                  <a:lnTo>
                    <a:pt x="24102" y="36997"/>
                  </a:lnTo>
                  <a:lnTo>
                    <a:pt x="24370" y="36140"/>
                  </a:lnTo>
                  <a:lnTo>
                    <a:pt x="24754" y="35363"/>
                  </a:lnTo>
                  <a:lnTo>
                    <a:pt x="25120" y="34845"/>
                  </a:lnTo>
                  <a:lnTo>
                    <a:pt x="25406" y="34533"/>
                  </a:lnTo>
                  <a:lnTo>
                    <a:pt x="25728" y="34247"/>
                  </a:lnTo>
                  <a:lnTo>
                    <a:pt x="26085" y="33997"/>
                  </a:lnTo>
                  <a:lnTo>
                    <a:pt x="26281" y="33881"/>
                  </a:lnTo>
                  <a:lnTo>
                    <a:pt x="26763" y="33907"/>
                  </a:lnTo>
                  <a:lnTo>
                    <a:pt x="27567" y="34059"/>
                  </a:lnTo>
                  <a:lnTo>
                    <a:pt x="28228" y="34300"/>
                  </a:lnTo>
                  <a:lnTo>
                    <a:pt x="28800" y="34640"/>
                  </a:lnTo>
                  <a:lnTo>
                    <a:pt x="29585" y="35292"/>
                  </a:lnTo>
                  <a:lnTo>
                    <a:pt x="30755" y="36435"/>
                  </a:lnTo>
                  <a:lnTo>
                    <a:pt x="31532" y="37122"/>
                  </a:lnTo>
                  <a:lnTo>
                    <a:pt x="31961" y="37471"/>
                  </a:lnTo>
                  <a:lnTo>
                    <a:pt x="32889" y="38087"/>
                  </a:lnTo>
                  <a:lnTo>
                    <a:pt x="33622" y="38462"/>
                  </a:lnTo>
                  <a:lnTo>
                    <a:pt x="34122" y="38658"/>
                  </a:lnTo>
                  <a:lnTo>
                    <a:pt x="34622" y="38810"/>
                  </a:lnTo>
                  <a:lnTo>
                    <a:pt x="35122" y="38908"/>
                  </a:lnTo>
                  <a:lnTo>
                    <a:pt x="35622" y="38953"/>
                  </a:lnTo>
                  <a:lnTo>
                    <a:pt x="36113" y="38944"/>
                  </a:lnTo>
                  <a:lnTo>
                    <a:pt x="36586" y="38864"/>
                  </a:lnTo>
                  <a:lnTo>
                    <a:pt x="37042" y="38721"/>
                  </a:lnTo>
                  <a:lnTo>
                    <a:pt x="37488" y="38497"/>
                  </a:lnTo>
                  <a:lnTo>
                    <a:pt x="37899" y="38203"/>
                  </a:lnTo>
                  <a:lnTo>
                    <a:pt x="38283" y="37819"/>
                  </a:lnTo>
                  <a:lnTo>
                    <a:pt x="38640" y="37354"/>
                  </a:lnTo>
                  <a:lnTo>
                    <a:pt x="38801" y="37087"/>
                  </a:lnTo>
                  <a:lnTo>
                    <a:pt x="38971" y="36765"/>
                  </a:lnTo>
                  <a:lnTo>
                    <a:pt x="39230" y="36122"/>
                  </a:lnTo>
                  <a:lnTo>
                    <a:pt x="39426" y="35461"/>
                  </a:lnTo>
                  <a:lnTo>
                    <a:pt x="39551" y="34783"/>
                  </a:lnTo>
                  <a:lnTo>
                    <a:pt x="39623" y="34086"/>
                  </a:lnTo>
                  <a:lnTo>
                    <a:pt x="39640" y="33381"/>
                  </a:lnTo>
                  <a:lnTo>
                    <a:pt x="39587" y="32309"/>
                  </a:lnTo>
                  <a:lnTo>
                    <a:pt x="39382" y="30862"/>
                  </a:lnTo>
                  <a:lnTo>
                    <a:pt x="39096" y="29407"/>
                  </a:lnTo>
                  <a:lnTo>
                    <a:pt x="38596" y="27255"/>
                  </a:lnTo>
                  <a:lnTo>
                    <a:pt x="38310" y="25879"/>
                  </a:lnTo>
                  <a:lnTo>
                    <a:pt x="38256" y="25567"/>
                  </a:lnTo>
                  <a:lnTo>
                    <a:pt x="38185" y="24897"/>
                  </a:lnTo>
                  <a:lnTo>
                    <a:pt x="38167" y="24210"/>
                  </a:lnTo>
                  <a:lnTo>
                    <a:pt x="38203" y="23513"/>
                  </a:lnTo>
                  <a:lnTo>
                    <a:pt x="38310" y="22843"/>
                  </a:lnTo>
                  <a:lnTo>
                    <a:pt x="38489" y="22200"/>
                  </a:lnTo>
                  <a:lnTo>
                    <a:pt x="38756" y="21629"/>
                  </a:lnTo>
                  <a:lnTo>
                    <a:pt x="39114" y="21120"/>
                  </a:lnTo>
                  <a:lnTo>
                    <a:pt x="39337" y="20914"/>
                  </a:lnTo>
                  <a:lnTo>
                    <a:pt x="39560" y="20718"/>
                  </a:lnTo>
                  <a:lnTo>
                    <a:pt x="40024" y="20459"/>
                  </a:lnTo>
                  <a:lnTo>
                    <a:pt x="40507" y="20352"/>
                  </a:lnTo>
                  <a:lnTo>
                    <a:pt x="40998" y="20352"/>
                  </a:lnTo>
                  <a:lnTo>
                    <a:pt x="41498" y="20441"/>
                  </a:lnTo>
                  <a:lnTo>
                    <a:pt x="41998" y="20602"/>
                  </a:lnTo>
                  <a:lnTo>
                    <a:pt x="42757" y="20923"/>
                  </a:lnTo>
                  <a:lnTo>
                    <a:pt x="43739" y="21370"/>
                  </a:lnTo>
                  <a:lnTo>
                    <a:pt x="44445" y="21611"/>
                  </a:lnTo>
                  <a:lnTo>
                    <a:pt x="44900" y="21682"/>
                  </a:lnTo>
                  <a:lnTo>
                    <a:pt x="45338" y="21665"/>
                  </a:lnTo>
                  <a:lnTo>
                    <a:pt x="45740" y="21522"/>
                  </a:lnTo>
                  <a:lnTo>
                    <a:pt x="46124" y="21227"/>
                  </a:lnTo>
                  <a:lnTo>
                    <a:pt x="46472" y="20772"/>
                  </a:lnTo>
                  <a:lnTo>
                    <a:pt x="46642" y="20468"/>
                  </a:lnTo>
                  <a:lnTo>
                    <a:pt x="46704" y="20155"/>
                  </a:lnTo>
                  <a:lnTo>
                    <a:pt x="46784" y="19539"/>
                  </a:lnTo>
                  <a:lnTo>
                    <a:pt x="46811" y="18941"/>
                  </a:lnTo>
                  <a:lnTo>
                    <a:pt x="46776" y="18360"/>
                  </a:lnTo>
                  <a:lnTo>
                    <a:pt x="46686" y="17816"/>
                  </a:lnTo>
                  <a:lnTo>
                    <a:pt x="46534" y="17316"/>
                  </a:lnTo>
                  <a:lnTo>
                    <a:pt x="46338" y="16869"/>
                  </a:lnTo>
                  <a:lnTo>
                    <a:pt x="46088" y="16494"/>
                  </a:lnTo>
                  <a:lnTo>
                    <a:pt x="45945" y="16333"/>
                  </a:lnTo>
                  <a:lnTo>
                    <a:pt x="45552" y="15994"/>
                  </a:lnTo>
                  <a:lnTo>
                    <a:pt x="44900" y="15494"/>
                  </a:lnTo>
                  <a:lnTo>
                    <a:pt x="44481" y="15146"/>
                  </a:lnTo>
                  <a:lnTo>
                    <a:pt x="44132" y="14771"/>
                  </a:lnTo>
                  <a:lnTo>
                    <a:pt x="43873" y="14342"/>
                  </a:lnTo>
                  <a:lnTo>
                    <a:pt x="43784" y="13976"/>
                  </a:lnTo>
                  <a:lnTo>
                    <a:pt x="43766" y="13717"/>
                  </a:lnTo>
                  <a:lnTo>
                    <a:pt x="43802" y="13431"/>
                  </a:lnTo>
                  <a:lnTo>
                    <a:pt x="43882" y="13127"/>
                  </a:lnTo>
                  <a:lnTo>
                    <a:pt x="43954" y="12967"/>
                  </a:lnTo>
                  <a:lnTo>
                    <a:pt x="44034" y="12779"/>
                  </a:lnTo>
                  <a:lnTo>
                    <a:pt x="44230" y="12485"/>
                  </a:lnTo>
                  <a:lnTo>
                    <a:pt x="44445" y="12252"/>
                  </a:lnTo>
                  <a:lnTo>
                    <a:pt x="44677" y="12092"/>
                  </a:lnTo>
                  <a:lnTo>
                    <a:pt x="45061" y="11931"/>
                  </a:lnTo>
                  <a:lnTo>
                    <a:pt x="45624" y="11859"/>
                  </a:lnTo>
                  <a:lnTo>
                    <a:pt x="46231" y="11851"/>
                  </a:lnTo>
                  <a:lnTo>
                    <a:pt x="46847" y="11833"/>
                  </a:lnTo>
                  <a:lnTo>
                    <a:pt x="47302" y="11752"/>
                  </a:lnTo>
                  <a:lnTo>
                    <a:pt x="47606" y="11654"/>
                  </a:lnTo>
                  <a:lnTo>
                    <a:pt x="47892" y="11511"/>
                  </a:lnTo>
                  <a:lnTo>
                    <a:pt x="48178" y="11306"/>
                  </a:lnTo>
                  <a:lnTo>
                    <a:pt x="48311" y="11181"/>
                  </a:lnTo>
                  <a:lnTo>
                    <a:pt x="48472" y="11002"/>
                  </a:lnTo>
                  <a:lnTo>
                    <a:pt x="48740" y="10582"/>
                  </a:lnTo>
                  <a:lnTo>
                    <a:pt x="48937" y="10100"/>
                  </a:lnTo>
                  <a:lnTo>
                    <a:pt x="49079" y="9600"/>
                  </a:lnTo>
                  <a:lnTo>
                    <a:pt x="49160" y="9082"/>
                  </a:lnTo>
                  <a:lnTo>
                    <a:pt x="49169" y="8573"/>
                  </a:lnTo>
                  <a:lnTo>
                    <a:pt x="49124" y="8091"/>
                  </a:lnTo>
                  <a:lnTo>
                    <a:pt x="49017" y="7671"/>
                  </a:lnTo>
                  <a:lnTo>
                    <a:pt x="48937" y="7493"/>
                  </a:lnTo>
                  <a:lnTo>
                    <a:pt x="48847" y="7332"/>
                  </a:lnTo>
                  <a:lnTo>
                    <a:pt x="48579" y="7091"/>
                  </a:lnTo>
                  <a:lnTo>
                    <a:pt x="48061" y="6877"/>
                  </a:lnTo>
                  <a:lnTo>
                    <a:pt x="47517" y="6734"/>
                  </a:lnTo>
                  <a:lnTo>
                    <a:pt x="47195" y="6626"/>
                  </a:lnTo>
                  <a:lnTo>
                    <a:pt x="46945" y="6484"/>
                  </a:lnTo>
                  <a:lnTo>
                    <a:pt x="46811" y="6260"/>
                  </a:lnTo>
                  <a:lnTo>
                    <a:pt x="46811" y="6117"/>
                  </a:lnTo>
                  <a:lnTo>
                    <a:pt x="46820" y="5966"/>
                  </a:lnTo>
                  <a:lnTo>
                    <a:pt x="46874" y="5698"/>
                  </a:lnTo>
                  <a:lnTo>
                    <a:pt x="47026" y="5332"/>
                  </a:lnTo>
                  <a:lnTo>
                    <a:pt x="47338" y="4903"/>
                  </a:lnTo>
                  <a:lnTo>
                    <a:pt x="47731" y="4519"/>
                  </a:lnTo>
                  <a:lnTo>
                    <a:pt x="48151" y="4144"/>
                  </a:lnTo>
                  <a:lnTo>
                    <a:pt x="48562" y="3733"/>
                  </a:lnTo>
                  <a:lnTo>
                    <a:pt x="48901" y="3269"/>
                  </a:lnTo>
                  <a:lnTo>
                    <a:pt x="49088" y="2849"/>
                  </a:lnTo>
                  <a:lnTo>
                    <a:pt x="49169" y="2537"/>
                  </a:lnTo>
                  <a:lnTo>
                    <a:pt x="49196" y="2358"/>
                  </a:lnTo>
                  <a:lnTo>
                    <a:pt x="49213" y="2090"/>
                  </a:lnTo>
                  <a:lnTo>
                    <a:pt x="49204" y="1599"/>
                  </a:lnTo>
                  <a:lnTo>
                    <a:pt x="49124" y="1170"/>
                  </a:lnTo>
                  <a:lnTo>
                    <a:pt x="48990" y="813"/>
                  </a:lnTo>
                  <a:lnTo>
                    <a:pt x="48803" y="527"/>
                  </a:lnTo>
                  <a:lnTo>
                    <a:pt x="48570" y="295"/>
                  </a:lnTo>
                  <a:lnTo>
                    <a:pt x="48303" y="134"/>
                  </a:lnTo>
                  <a:lnTo>
                    <a:pt x="48017" y="36"/>
                  </a:lnTo>
                  <a:lnTo>
                    <a:pt x="47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 rot="310762">
              <a:off x="6580174" y="4408927"/>
              <a:ext cx="2651899" cy="1639163"/>
            </a:xfrm>
            <a:custGeom>
              <a:avLst/>
              <a:gdLst/>
              <a:ahLst/>
              <a:cxnLst/>
              <a:rect l="l" t="t" r="r" b="b"/>
              <a:pathLst>
                <a:path w="39472" h="24398" extrusionOk="0">
                  <a:moveTo>
                    <a:pt x="39444" y="1"/>
                  </a:moveTo>
                  <a:lnTo>
                    <a:pt x="39426" y="10"/>
                  </a:lnTo>
                  <a:lnTo>
                    <a:pt x="38310" y="1457"/>
                  </a:lnTo>
                  <a:lnTo>
                    <a:pt x="36078" y="4189"/>
                  </a:lnTo>
                  <a:lnTo>
                    <a:pt x="33810" y="6752"/>
                  </a:lnTo>
                  <a:lnTo>
                    <a:pt x="32059" y="8565"/>
                  </a:lnTo>
                  <a:lnTo>
                    <a:pt x="30863" y="9735"/>
                  </a:lnTo>
                  <a:lnTo>
                    <a:pt x="30255" y="10306"/>
                  </a:lnTo>
                  <a:lnTo>
                    <a:pt x="29032" y="11315"/>
                  </a:lnTo>
                  <a:lnTo>
                    <a:pt x="26585" y="13235"/>
                  </a:lnTo>
                  <a:lnTo>
                    <a:pt x="24120" y="15039"/>
                  </a:lnTo>
                  <a:lnTo>
                    <a:pt x="21638" y="16727"/>
                  </a:lnTo>
                  <a:lnTo>
                    <a:pt x="20397" y="17522"/>
                  </a:lnTo>
                  <a:lnTo>
                    <a:pt x="19138" y="18200"/>
                  </a:lnTo>
                  <a:lnTo>
                    <a:pt x="16610" y="19459"/>
                  </a:lnTo>
                  <a:lnTo>
                    <a:pt x="14056" y="20602"/>
                  </a:lnTo>
                  <a:lnTo>
                    <a:pt x="11502" y="21620"/>
                  </a:lnTo>
                  <a:lnTo>
                    <a:pt x="10208" y="22076"/>
                  </a:lnTo>
                  <a:lnTo>
                    <a:pt x="9591" y="22237"/>
                  </a:lnTo>
                  <a:lnTo>
                    <a:pt x="8314" y="22513"/>
                  </a:lnTo>
                  <a:lnTo>
                    <a:pt x="6368" y="22853"/>
                  </a:lnTo>
                  <a:lnTo>
                    <a:pt x="3760" y="23255"/>
                  </a:lnTo>
                  <a:lnTo>
                    <a:pt x="1867" y="23594"/>
                  </a:lnTo>
                  <a:lnTo>
                    <a:pt x="653" y="23862"/>
                  </a:lnTo>
                  <a:lnTo>
                    <a:pt x="72" y="24023"/>
                  </a:lnTo>
                  <a:lnTo>
                    <a:pt x="19" y="24040"/>
                  </a:lnTo>
                  <a:lnTo>
                    <a:pt x="1" y="24139"/>
                  </a:lnTo>
                  <a:lnTo>
                    <a:pt x="63" y="24255"/>
                  </a:lnTo>
                  <a:lnTo>
                    <a:pt x="170" y="24344"/>
                  </a:lnTo>
                  <a:lnTo>
                    <a:pt x="233" y="24353"/>
                  </a:lnTo>
                  <a:lnTo>
                    <a:pt x="965" y="24398"/>
                  </a:lnTo>
                  <a:lnTo>
                    <a:pt x="2412" y="24380"/>
                  </a:lnTo>
                  <a:lnTo>
                    <a:pt x="3858" y="24246"/>
                  </a:lnTo>
                  <a:lnTo>
                    <a:pt x="5278" y="24014"/>
                  </a:lnTo>
                  <a:lnTo>
                    <a:pt x="6698" y="23710"/>
                  </a:lnTo>
                  <a:lnTo>
                    <a:pt x="8091" y="23344"/>
                  </a:lnTo>
                  <a:lnTo>
                    <a:pt x="10154" y="22754"/>
                  </a:lnTo>
                  <a:lnTo>
                    <a:pt x="11502" y="22353"/>
                  </a:lnTo>
                  <a:lnTo>
                    <a:pt x="12833" y="21835"/>
                  </a:lnTo>
                  <a:lnTo>
                    <a:pt x="15476" y="20709"/>
                  </a:lnTo>
                  <a:lnTo>
                    <a:pt x="18102" y="19450"/>
                  </a:lnTo>
                  <a:lnTo>
                    <a:pt x="20709" y="18057"/>
                  </a:lnTo>
                  <a:lnTo>
                    <a:pt x="22004" y="17307"/>
                  </a:lnTo>
                  <a:lnTo>
                    <a:pt x="23254" y="16450"/>
                  </a:lnTo>
                  <a:lnTo>
                    <a:pt x="25737" y="14646"/>
                  </a:lnTo>
                  <a:lnTo>
                    <a:pt x="28201" y="12717"/>
                  </a:lnTo>
                  <a:lnTo>
                    <a:pt x="30639" y="10672"/>
                  </a:lnTo>
                  <a:lnTo>
                    <a:pt x="31854" y="9601"/>
                  </a:lnTo>
                  <a:lnTo>
                    <a:pt x="32872" y="8600"/>
                  </a:lnTo>
                  <a:lnTo>
                    <a:pt x="34435" y="7011"/>
                  </a:lnTo>
                  <a:lnTo>
                    <a:pt x="35462" y="5886"/>
                  </a:lnTo>
                  <a:lnTo>
                    <a:pt x="36462" y="4707"/>
                  </a:lnTo>
                  <a:lnTo>
                    <a:pt x="37417" y="3466"/>
                  </a:lnTo>
                  <a:lnTo>
                    <a:pt x="38301" y="2153"/>
                  </a:lnTo>
                  <a:lnTo>
                    <a:pt x="39105" y="769"/>
                  </a:lnTo>
                  <a:lnTo>
                    <a:pt x="39462" y="46"/>
                  </a:lnTo>
                  <a:lnTo>
                    <a:pt x="39471" y="19"/>
                  </a:lnTo>
                  <a:lnTo>
                    <a:pt x="39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17" name="Google Shape;1317;p30"/>
            <p:cNvSpPr/>
            <p:nvPr/>
          </p:nvSpPr>
          <p:spPr>
            <a:xfrm rot="310762">
              <a:off x="8311563" y="5481535"/>
              <a:ext cx="481241" cy="255032"/>
            </a:xfrm>
            <a:custGeom>
              <a:avLst/>
              <a:gdLst/>
              <a:ahLst/>
              <a:cxnLst/>
              <a:rect l="l" t="t" r="r" b="b"/>
              <a:pathLst>
                <a:path w="7163" h="3796" extrusionOk="0">
                  <a:moveTo>
                    <a:pt x="81" y="1"/>
                  </a:moveTo>
                  <a:lnTo>
                    <a:pt x="28" y="19"/>
                  </a:lnTo>
                  <a:lnTo>
                    <a:pt x="1" y="135"/>
                  </a:lnTo>
                  <a:lnTo>
                    <a:pt x="45" y="170"/>
                  </a:lnTo>
                  <a:lnTo>
                    <a:pt x="974" y="465"/>
                  </a:lnTo>
                  <a:lnTo>
                    <a:pt x="2314" y="965"/>
                  </a:lnTo>
                  <a:lnTo>
                    <a:pt x="3171" y="1331"/>
                  </a:lnTo>
                  <a:lnTo>
                    <a:pt x="4010" y="1742"/>
                  </a:lnTo>
                  <a:lnTo>
                    <a:pt x="4832" y="2215"/>
                  </a:lnTo>
                  <a:lnTo>
                    <a:pt x="5636" y="2760"/>
                  </a:lnTo>
                  <a:lnTo>
                    <a:pt x="6439" y="3394"/>
                  </a:lnTo>
                  <a:lnTo>
                    <a:pt x="6832" y="3751"/>
                  </a:lnTo>
                  <a:lnTo>
                    <a:pt x="6877" y="3778"/>
                  </a:lnTo>
                  <a:lnTo>
                    <a:pt x="6957" y="3796"/>
                  </a:lnTo>
                  <a:lnTo>
                    <a:pt x="7064" y="3742"/>
                  </a:lnTo>
                  <a:lnTo>
                    <a:pt x="7163" y="3564"/>
                  </a:lnTo>
                  <a:lnTo>
                    <a:pt x="7154" y="3349"/>
                  </a:lnTo>
                  <a:lnTo>
                    <a:pt x="7091" y="3269"/>
                  </a:lnTo>
                  <a:lnTo>
                    <a:pt x="6725" y="2912"/>
                  </a:lnTo>
                  <a:lnTo>
                    <a:pt x="5957" y="2251"/>
                  </a:lnTo>
                  <a:lnTo>
                    <a:pt x="5144" y="1653"/>
                  </a:lnTo>
                  <a:lnTo>
                    <a:pt x="4278" y="1126"/>
                  </a:lnTo>
                  <a:lnTo>
                    <a:pt x="3376" y="688"/>
                  </a:lnTo>
                  <a:lnTo>
                    <a:pt x="2457" y="349"/>
                  </a:lnTo>
                  <a:lnTo>
                    <a:pt x="1510" y="117"/>
                  </a:lnTo>
                  <a:lnTo>
                    <a:pt x="554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18" name="Google Shape;1318;p30"/>
            <p:cNvSpPr/>
            <p:nvPr/>
          </p:nvSpPr>
          <p:spPr>
            <a:xfrm rot="310762">
              <a:off x="9041624" y="4891567"/>
              <a:ext cx="273642" cy="58316"/>
            </a:xfrm>
            <a:custGeom>
              <a:avLst/>
              <a:gdLst/>
              <a:ahLst/>
              <a:cxnLst/>
              <a:rect l="l" t="t" r="r" b="b"/>
              <a:pathLst>
                <a:path w="4073" h="868" extrusionOk="0">
                  <a:moveTo>
                    <a:pt x="1375" y="1"/>
                  </a:moveTo>
                  <a:lnTo>
                    <a:pt x="715" y="19"/>
                  </a:lnTo>
                  <a:lnTo>
                    <a:pt x="465" y="72"/>
                  </a:lnTo>
                  <a:lnTo>
                    <a:pt x="241" y="179"/>
                  </a:lnTo>
                  <a:lnTo>
                    <a:pt x="72" y="340"/>
                  </a:lnTo>
                  <a:lnTo>
                    <a:pt x="9" y="447"/>
                  </a:lnTo>
                  <a:lnTo>
                    <a:pt x="0" y="483"/>
                  </a:lnTo>
                  <a:lnTo>
                    <a:pt x="0" y="563"/>
                  </a:lnTo>
                  <a:lnTo>
                    <a:pt x="27" y="581"/>
                  </a:lnTo>
                  <a:lnTo>
                    <a:pt x="54" y="599"/>
                  </a:lnTo>
                  <a:lnTo>
                    <a:pt x="81" y="608"/>
                  </a:lnTo>
                  <a:lnTo>
                    <a:pt x="107" y="617"/>
                  </a:lnTo>
                  <a:lnTo>
                    <a:pt x="134" y="581"/>
                  </a:lnTo>
                  <a:lnTo>
                    <a:pt x="152" y="555"/>
                  </a:lnTo>
                  <a:lnTo>
                    <a:pt x="170" y="528"/>
                  </a:lnTo>
                  <a:lnTo>
                    <a:pt x="170" y="510"/>
                  </a:lnTo>
                  <a:lnTo>
                    <a:pt x="161" y="510"/>
                  </a:lnTo>
                  <a:lnTo>
                    <a:pt x="616" y="501"/>
                  </a:lnTo>
                  <a:lnTo>
                    <a:pt x="1616" y="501"/>
                  </a:lnTo>
                  <a:lnTo>
                    <a:pt x="2090" y="537"/>
                  </a:lnTo>
                  <a:lnTo>
                    <a:pt x="2554" y="617"/>
                  </a:lnTo>
                  <a:lnTo>
                    <a:pt x="3242" y="796"/>
                  </a:lnTo>
                  <a:lnTo>
                    <a:pt x="3706" y="867"/>
                  </a:lnTo>
                  <a:lnTo>
                    <a:pt x="3947" y="867"/>
                  </a:lnTo>
                  <a:lnTo>
                    <a:pt x="4010" y="840"/>
                  </a:lnTo>
                  <a:lnTo>
                    <a:pt x="4072" y="671"/>
                  </a:lnTo>
                  <a:lnTo>
                    <a:pt x="4045" y="599"/>
                  </a:lnTo>
                  <a:lnTo>
                    <a:pt x="3938" y="501"/>
                  </a:lnTo>
                  <a:lnTo>
                    <a:pt x="3688" y="331"/>
                  </a:lnTo>
                  <a:lnTo>
                    <a:pt x="3269" y="162"/>
                  </a:lnTo>
                  <a:lnTo>
                    <a:pt x="2661" y="54"/>
                  </a:lnTo>
                  <a:lnTo>
                    <a:pt x="2036" y="28"/>
                  </a:lnTo>
                  <a:lnTo>
                    <a:pt x="1742" y="28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19" name="Google Shape;1319;p30"/>
            <p:cNvSpPr/>
            <p:nvPr/>
          </p:nvSpPr>
          <p:spPr>
            <a:xfrm rot="310762">
              <a:off x="8658958" y="4652399"/>
              <a:ext cx="63624" cy="451210"/>
            </a:xfrm>
            <a:custGeom>
              <a:avLst/>
              <a:gdLst/>
              <a:ahLst/>
              <a:cxnLst/>
              <a:rect l="l" t="t" r="r" b="b"/>
              <a:pathLst>
                <a:path w="947" h="6716" extrusionOk="0">
                  <a:moveTo>
                    <a:pt x="125" y="1"/>
                  </a:moveTo>
                  <a:lnTo>
                    <a:pt x="45" y="63"/>
                  </a:lnTo>
                  <a:lnTo>
                    <a:pt x="27" y="126"/>
                  </a:lnTo>
                  <a:lnTo>
                    <a:pt x="9" y="260"/>
                  </a:lnTo>
                  <a:lnTo>
                    <a:pt x="0" y="545"/>
                  </a:lnTo>
                  <a:lnTo>
                    <a:pt x="71" y="965"/>
                  </a:lnTo>
                  <a:lnTo>
                    <a:pt x="250" y="1537"/>
                  </a:lnTo>
                  <a:lnTo>
                    <a:pt x="429" y="2090"/>
                  </a:lnTo>
                  <a:lnTo>
                    <a:pt x="473" y="2349"/>
                  </a:lnTo>
                  <a:lnTo>
                    <a:pt x="536" y="2849"/>
                  </a:lnTo>
                  <a:lnTo>
                    <a:pt x="545" y="3876"/>
                  </a:lnTo>
                  <a:lnTo>
                    <a:pt x="464" y="4930"/>
                  </a:lnTo>
                  <a:lnTo>
                    <a:pt x="295" y="6002"/>
                  </a:lnTo>
                  <a:lnTo>
                    <a:pt x="197" y="6546"/>
                  </a:lnTo>
                  <a:lnTo>
                    <a:pt x="188" y="6618"/>
                  </a:lnTo>
                  <a:lnTo>
                    <a:pt x="259" y="6707"/>
                  </a:lnTo>
                  <a:lnTo>
                    <a:pt x="375" y="6716"/>
                  </a:lnTo>
                  <a:lnTo>
                    <a:pt x="482" y="6645"/>
                  </a:lnTo>
                  <a:lnTo>
                    <a:pt x="509" y="6573"/>
                  </a:lnTo>
                  <a:lnTo>
                    <a:pt x="625" y="6028"/>
                  </a:lnTo>
                  <a:lnTo>
                    <a:pt x="813" y="4939"/>
                  </a:lnTo>
                  <a:lnTo>
                    <a:pt x="929" y="3858"/>
                  </a:lnTo>
                  <a:lnTo>
                    <a:pt x="947" y="2805"/>
                  </a:lnTo>
                  <a:lnTo>
                    <a:pt x="911" y="2296"/>
                  </a:lnTo>
                  <a:lnTo>
                    <a:pt x="884" y="2010"/>
                  </a:lnTo>
                  <a:lnTo>
                    <a:pt x="795" y="1340"/>
                  </a:lnTo>
                  <a:lnTo>
                    <a:pt x="634" y="661"/>
                  </a:lnTo>
                  <a:lnTo>
                    <a:pt x="438" y="260"/>
                  </a:lnTo>
                  <a:lnTo>
                    <a:pt x="277" y="72"/>
                  </a:lnTo>
                  <a:lnTo>
                    <a:pt x="170" y="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0" name="Google Shape;1320;p30"/>
            <p:cNvSpPr/>
            <p:nvPr/>
          </p:nvSpPr>
          <p:spPr>
            <a:xfrm rot="310762">
              <a:off x="7376965" y="5245894"/>
              <a:ext cx="93050" cy="450001"/>
            </a:xfrm>
            <a:custGeom>
              <a:avLst/>
              <a:gdLst/>
              <a:ahLst/>
              <a:cxnLst/>
              <a:rect l="l" t="t" r="r" b="b"/>
              <a:pathLst>
                <a:path w="1385" h="6698" extrusionOk="0">
                  <a:moveTo>
                    <a:pt x="197" y="0"/>
                  </a:moveTo>
                  <a:lnTo>
                    <a:pt x="63" y="63"/>
                  </a:lnTo>
                  <a:lnTo>
                    <a:pt x="1" y="197"/>
                  </a:lnTo>
                  <a:lnTo>
                    <a:pt x="28" y="268"/>
                  </a:lnTo>
                  <a:lnTo>
                    <a:pt x="197" y="670"/>
                  </a:lnTo>
                  <a:lnTo>
                    <a:pt x="483" y="1456"/>
                  </a:lnTo>
                  <a:lnTo>
                    <a:pt x="688" y="2224"/>
                  </a:lnTo>
                  <a:lnTo>
                    <a:pt x="813" y="2983"/>
                  </a:lnTo>
                  <a:lnTo>
                    <a:pt x="858" y="3742"/>
                  </a:lnTo>
                  <a:lnTo>
                    <a:pt x="831" y="4510"/>
                  </a:lnTo>
                  <a:lnTo>
                    <a:pt x="724" y="5296"/>
                  </a:lnTo>
                  <a:lnTo>
                    <a:pt x="563" y="6108"/>
                  </a:lnTo>
                  <a:lnTo>
                    <a:pt x="447" y="6528"/>
                  </a:lnTo>
                  <a:lnTo>
                    <a:pt x="438" y="6573"/>
                  </a:lnTo>
                  <a:lnTo>
                    <a:pt x="474" y="6653"/>
                  </a:lnTo>
                  <a:lnTo>
                    <a:pt x="546" y="6698"/>
                  </a:lnTo>
                  <a:lnTo>
                    <a:pt x="626" y="6680"/>
                  </a:lnTo>
                  <a:lnTo>
                    <a:pt x="653" y="6644"/>
                  </a:lnTo>
                  <a:lnTo>
                    <a:pt x="849" y="6278"/>
                  </a:lnTo>
                  <a:lnTo>
                    <a:pt x="1144" y="5501"/>
                  </a:lnTo>
                  <a:lnTo>
                    <a:pt x="1322" y="4671"/>
                  </a:lnTo>
                  <a:lnTo>
                    <a:pt x="1385" y="3804"/>
                  </a:lnTo>
                  <a:lnTo>
                    <a:pt x="1340" y="2929"/>
                  </a:lnTo>
                  <a:lnTo>
                    <a:pt x="1197" y="2063"/>
                  </a:lnTo>
                  <a:lnTo>
                    <a:pt x="947" y="1233"/>
                  </a:lnTo>
                  <a:lnTo>
                    <a:pt x="608" y="456"/>
                  </a:lnTo>
                  <a:lnTo>
                    <a:pt x="394" y="98"/>
                  </a:lnTo>
                  <a:lnTo>
                    <a:pt x="340" y="2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1" name="Google Shape;1321;p30"/>
            <p:cNvSpPr/>
            <p:nvPr/>
          </p:nvSpPr>
          <p:spPr>
            <a:xfrm rot="310762">
              <a:off x="8013121" y="4936084"/>
              <a:ext cx="139273" cy="579599"/>
            </a:xfrm>
            <a:custGeom>
              <a:avLst/>
              <a:gdLst/>
              <a:ahLst/>
              <a:cxnLst/>
              <a:rect l="l" t="t" r="r" b="b"/>
              <a:pathLst>
                <a:path w="2073" h="8627" extrusionOk="0">
                  <a:moveTo>
                    <a:pt x="1402" y="0"/>
                  </a:moveTo>
                  <a:lnTo>
                    <a:pt x="1260" y="81"/>
                  </a:lnTo>
                  <a:lnTo>
                    <a:pt x="1188" y="232"/>
                  </a:lnTo>
                  <a:lnTo>
                    <a:pt x="1215" y="322"/>
                  </a:lnTo>
                  <a:lnTo>
                    <a:pt x="1331" y="572"/>
                  </a:lnTo>
                  <a:lnTo>
                    <a:pt x="1501" y="1072"/>
                  </a:lnTo>
                  <a:lnTo>
                    <a:pt x="1626" y="1581"/>
                  </a:lnTo>
                  <a:lnTo>
                    <a:pt x="1697" y="2090"/>
                  </a:lnTo>
                  <a:lnTo>
                    <a:pt x="1715" y="2858"/>
                  </a:lnTo>
                  <a:lnTo>
                    <a:pt x="1599" y="3894"/>
                  </a:lnTo>
                  <a:lnTo>
                    <a:pt x="1349" y="4930"/>
                  </a:lnTo>
                  <a:lnTo>
                    <a:pt x="1010" y="5974"/>
                  </a:lnTo>
                  <a:lnTo>
                    <a:pt x="411" y="7546"/>
                  </a:lnTo>
                  <a:lnTo>
                    <a:pt x="0" y="8573"/>
                  </a:lnTo>
                  <a:lnTo>
                    <a:pt x="0" y="8600"/>
                  </a:lnTo>
                  <a:lnTo>
                    <a:pt x="36" y="8627"/>
                  </a:lnTo>
                  <a:lnTo>
                    <a:pt x="54" y="8609"/>
                  </a:lnTo>
                  <a:lnTo>
                    <a:pt x="349" y="8135"/>
                  </a:lnTo>
                  <a:lnTo>
                    <a:pt x="885" y="7126"/>
                  </a:lnTo>
                  <a:lnTo>
                    <a:pt x="1340" y="6055"/>
                  </a:lnTo>
                  <a:lnTo>
                    <a:pt x="1706" y="4939"/>
                  </a:lnTo>
                  <a:lnTo>
                    <a:pt x="1956" y="3822"/>
                  </a:lnTo>
                  <a:lnTo>
                    <a:pt x="2072" y="2706"/>
                  </a:lnTo>
                  <a:lnTo>
                    <a:pt x="2045" y="1893"/>
                  </a:lnTo>
                  <a:lnTo>
                    <a:pt x="1983" y="1358"/>
                  </a:lnTo>
                  <a:lnTo>
                    <a:pt x="1867" y="840"/>
                  </a:lnTo>
                  <a:lnTo>
                    <a:pt x="1706" y="340"/>
                  </a:lnTo>
                  <a:lnTo>
                    <a:pt x="1608" y="99"/>
                  </a:lnTo>
                  <a:lnTo>
                    <a:pt x="1554" y="2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</p:grpSp>
      <p:grpSp>
        <p:nvGrpSpPr>
          <p:cNvPr id="1322" name="Google Shape;1322;p30"/>
          <p:cNvGrpSpPr/>
          <p:nvPr/>
        </p:nvGrpSpPr>
        <p:grpSpPr>
          <a:xfrm>
            <a:off x="-1151631" y="3240248"/>
            <a:ext cx="4031687" cy="3866819"/>
            <a:chOff x="-1361131" y="3033798"/>
            <a:chExt cx="4031687" cy="3866819"/>
          </a:xfrm>
        </p:grpSpPr>
        <p:sp>
          <p:nvSpPr>
            <p:cNvPr id="1323" name="Google Shape;1323;p30"/>
            <p:cNvSpPr/>
            <p:nvPr/>
          </p:nvSpPr>
          <p:spPr>
            <a:xfrm rot="-975157" flipH="1">
              <a:off x="-998443" y="3435250"/>
              <a:ext cx="3306310" cy="3063916"/>
            </a:xfrm>
            <a:custGeom>
              <a:avLst/>
              <a:gdLst/>
              <a:ahLst/>
              <a:cxnLst/>
              <a:rect l="l" t="t" r="r" b="b"/>
              <a:pathLst>
                <a:path w="49214" h="45606" extrusionOk="0">
                  <a:moveTo>
                    <a:pt x="47704" y="0"/>
                  </a:moveTo>
                  <a:lnTo>
                    <a:pt x="47383" y="18"/>
                  </a:lnTo>
                  <a:lnTo>
                    <a:pt x="47061" y="99"/>
                  </a:lnTo>
                  <a:lnTo>
                    <a:pt x="46740" y="242"/>
                  </a:lnTo>
                  <a:lnTo>
                    <a:pt x="46436" y="438"/>
                  </a:lnTo>
                  <a:lnTo>
                    <a:pt x="46150" y="697"/>
                  </a:lnTo>
                  <a:lnTo>
                    <a:pt x="45900" y="1010"/>
                  </a:lnTo>
                  <a:lnTo>
                    <a:pt x="45686" y="1385"/>
                  </a:lnTo>
                  <a:lnTo>
                    <a:pt x="45597" y="1590"/>
                  </a:lnTo>
                  <a:lnTo>
                    <a:pt x="45445" y="1992"/>
                  </a:lnTo>
                  <a:lnTo>
                    <a:pt x="45231" y="2724"/>
                  </a:lnTo>
                  <a:lnTo>
                    <a:pt x="45025" y="3662"/>
                  </a:lnTo>
                  <a:lnTo>
                    <a:pt x="44856" y="4349"/>
                  </a:lnTo>
                  <a:lnTo>
                    <a:pt x="44686" y="4680"/>
                  </a:lnTo>
                  <a:lnTo>
                    <a:pt x="44436" y="4894"/>
                  </a:lnTo>
                  <a:lnTo>
                    <a:pt x="44052" y="4992"/>
                  </a:lnTo>
                  <a:lnTo>
                    <a:pt x="43793" y="4992"/>
                  </a:lnTo>
                  <a:lnTo>
                    <a:pt x="43695" y="4983"/>
                  </a:lnTo>
                  <a:lnTo>
                    <a:pt x="43525" y="4930"/>
                  </a:lnTo>
                  <a:lnTo>
                    <a:pt x="43293" y="4778"/>
                  </a:lnTo>
                  <a:lnTo>
                    <a:pt x="42909" y="4287"/>
                  </a:lnTo>
                  <a:lnTo>
                    <a:pt x="42507" y="3706"/>
                  </a:lnTo>
                  <a:lnTo>
                    <a:pt x="42194" y="3367"/>
                  </a:lnTo>
                  <a:lnTo>
                    <a:pt x="41909" y="3180"/>
                  </a:lnTo>
                  <a:lnTo>
                    <a:pt x="41685" y="3090"/>
                  </a:lnTo>
                  <a:lnTo>
                    <a:pt x="41435" y="3046"/>
                  </a:lnTo>
                  <a:lnTo>
                    <a:pt x="41150" y="3046"/>
                  </a:lnTo>
                  <a:lnTo>
                    <a:pt x="40998" y="3063"/>
                  </a:lnTo>
                  <a:lnTo>
                    <a:pt x="40873" y="3090"/>
                  </a:lnTo>
                  <a:lnTo>
                    <a:pt x="40659" y="3180"/>
                  </a:lnTo>
                  <a:lnTo>
                    <a:pt x="40373" y="3385"/>
                  </a:lnTo>
                  <a:lnTo>
                    <a:pt x="40078" y="3787"/>
                  </a:lnTo>
                  <a:lnTo>
                    <a:pt x="39846" y="4305"/>
                  </a:lnTo>
                  <a:lnTo>
                    <a:pt x="39676" y="4903"/>
                  </a:lnTo>
                  <a:lnTo>
                    <a:pt x="39560" y="5555"/>
                  </a:lnTo>
                  <a:lnTo>
                    <a:pt x="39435" y="6582"/>
                  </a:lnTo>
                  <a:lnTo>
                    <a:pt x="39382" y="7243"/>
                  </a:lnTo>
                  <a:lnTo>
                    <a:pt x="39346" y="7582"/>
                  </a:lnTo>
                  <a:lnTo>
                    <a:pt x="39194" y="8368"/>
                  </a:lnTo>
                  <a:lnTo>
                    <a:pt x="38962" y="9216"/>
                  </a:lnTo>
                  <a:lnTo>
                    <a:pt x="38667" y="10047"/>
                  </a:lnTo>
                  <a:lnTo>
                    <a:pt x="38319" y="10797"/>
                  </a:lnTo>
                  <a:lnTo>
                    <a:pt x="37953" y="11368"/>
                  </a:lnTo>
                  <a:lnTo>
                    <a:pt x="37667" y="11636"/>
                  </a:lnTo>
                  <a:lnTo>
                    <a:pt x="37471" y="11725"/>
                  </a:lnTo>
                  <a:lnTo>
                    <a:pt x="37292" y="11734"/>
                  </a:lnTo>
                  <a:lnTo>
                    <a:pt x="37104" y="11645"/>
                  </a:lnTo>
                  <a:lnTo>
                    <a:pt x="37015" y="11565"/>
                  </a:lnTo>
                  <a:lnTo>
                    <a:pt x="36854" y="11377"/>
                  </a:lnTo>
                  <a:lnTo>
                    <a:pt x="36586" y="10975"/>
                  </a:lnTo>
                  <a:lnTo>
                    <a:pt x="36381" y="10556"/>
                  </a:lnTo>
                  <a:lnTo>
                    <a:pt x="36238" y="10127"/>
                  </a:lnTo>
                  <a:lnTo>
                    <a:pt x="36113" y="9457"/>
                  </a:lnTo>
                  <a:lnTo>
                    <a:pt x="36060" y="8546"/>
                  </a:lnTo>
                  <a:lnTo>
                    <a:pt x="36069" y="7653"/>
                  </a:lnTo>
                  <a:lnTo>
                    <a:pt x="36060" y="6796"/>
                  </a:lnTo>
                  <a:lnTo>
                    <a:pt x="35988" y="6207"/>
                  </a:lnTo>
                  <a:lnTo>
                    <a:pt x="35908" y="5841"/>
                  </a:lnTo>
                  <a:lnTo>
                    <a:pt x="35774" y="5510"/>
                  </a:lnTo>
                  <a:lnTo>
                    <a:pt x="35586" y="5198"/>
                  </a:lnTo>
                  <a:lnTo>
                    <a:pt x="35461" y="5064"/>
                  </a:lnTo>
                  <a:lnTo>
                    <a:pt x="35336" y="4939"/>
                  </a:lnTo>
                  <a:lnTo>
                    <a:pt x="35050" y="4733"/>
                  </a:lnTo>
                  <a:lnTo>
                    <a:pt x="34729" y="4564"/>
                  </a:lnTo>
                  <a:lnTo>
                    <a:pt x="34381" y="4439"/>
                  </a:lnTo>
                  <a:lnTo>
                    <a:pt x="34006" y="4349"/>
                  </a:lnTo>
                  <a:lnTo>
                    <a:pt x="33622" y="4314"/>
                  </a:lnTo>
                  <a:lnTo>
                    <a:pt x="33229" y="4314"/>
                  </a:lnTo>
                  <a:lnTo>
                    <a:pt x="32818" y="4349"/>
                  </a:lnTo>
                  <a:lnTo>
                    <a:pt x="32416" y="4439"/>
                  </a:lnTo>
                  <a:lnTo>
                    <a:pt x="32005" y="4564"/>
                  </a:lnTo>
                  <a:lnTo>
                    <a:pt x="31612" y="4742"/>
                  </a:lnTo>
                  <a:lnTo>
                    <a:pt x="31228" y="4957"/>
                  </a:lnTo>
                  <a:lnTo>
                    <a:pt x="30862" y="5224"/>
                  </a:lnTo>
                  <a:lnTo>
                    <a:pt x="30514" y="5528"/>
                  </a:lnTo>
                  <a:lnTo>
                    <a:pt x="30202" y="5885"/>
                  </a:lnTo>
                  <a:lnTo>
                    <a:pt x="29916" y="6278"/>
                  </a:lnTo>
                  <a:lnTo>
                    <a:pt x="29791" y="6501"/>
                  </a:lnTo>
                  <a:lnTo>
                    <a:pt x="29621" y="6814"/>
                  </a:lnTo>
                  <a:lnTo>
                    <a:pt x="29398" y="7421"/>
                  </a:lnTo>
                  <a:lnTo>
                    <a:pt x="29282" y="8037"/>
                  </a:lnTo>
                  <a:lnTo>
                    <a:pt x="29246" y="8636"/>
                  </a:lnTo>
                  <a:lnTo>
                    <a:pt x="29317" y="9538"/>
                  </a:lnTo>
                  <a:lnTo>
                    <a:pt x="29550" y="10707"/>
                  </a:lnTo>
                  <a:lnTo>
                    <a:pt x="29675" y="11288"/>
                  </a:lnTo>
                  <a:lnTo>
                    <a:pt x="29728" y="11592"/>
                  </a:lnTo>
                  <a:lnTo>
                    <a:pt x="29800" y="12235"/>
                  </a:lnTo>
                  <a:lnTo>
                    <a:pt x="29800" y="12922"/>
                  </a:lnTo>
                  <a:lnTo>
                    <a:pt x="29737" y="13610"/>
                  </a:lnTo>
                  <a:lnTo>
                    <a:pt x="29585" y="14279"/>
                  </a:lnTo>
                  <a:lnTo>
                    <a:pt x="29344" y="14922"/>
                  </a:lnTo>
                  <a:lnTo>
                    <a:pt x="28996" y="15503"/>
                  </a:lnTo>
                  <a:lnTo>
                    <a:pt x="28541" y="16012"/>
                  </a:lnTo>
                  <a:lnTo>
                    <a:pt x="28255" y="16217"/>
                  </a:lnTo>
                  <a:lnTo>
                    <a:pt x="27978" y="15958"/>
                  </a:lnTo>
                  <a:lnTo>
                    <a:pt x="27371" y="15476"/>
                  </a:lnTo>
                  <a:lnTo>
                    <a:pt x="26701" y="15039"/>
                  </a:lnTo>
                  <a:lnTo>
                    <a:pt x="25995" y="14690"/>
                  </a:lnTo>
                  <a:lnTo>
                    <a:pt x="25254" y="14467"/>
                  </a:lnTo>
                  <a:lnTo>
                    <a:pt x="24692" y="14396"/>
                  </a:lnTo>
                  <a:lnTo>
                    <a:pt x="24317" y="14396"/>
                  </a:lnTo>
                  <a:lnTo>
                    <a:pt x="23942" y="14449"/>
                  </a:lnTo>
                  <a:lnTo>
                    <a:pt x="23567" y="14547"/>
                  </a:lnTo>
                  <a:lnTo>
                    <a:pt x="23191" y="14699"/>
                  </a:lnTo>
                  <a:lnTo>
                    <a:pt x="22834" y="14913"/>
                  </a:lnTo>
                  <a:lnTo>
                    <a:pt x="22656" y="15047"/>
                  </a:lnTo>
                  <a:lnTo>
                    <a:pt x="22531" y="15146"/>
                  </a:lnTo>
                  <a:lnTo>
                    <a:pt x="22307" y="15360"/>
                  </a:lnTo>
                  <a:lnTo>
                    <a:pt x="22022" y="15726"/>
                  </a:lnTo>
                  <a:lnTo>
                    <a:pt x="21736" y="16307"/>
                  </a:lnTo>
                  <a:lnTo>
                    <a:pt x="21539" y="16958"/>
                  </a:lnTo>
                  <a:lnTo>
                    <a:pt x="21414" y="17673"/>
                  </a:lnTo>
                  <a:lnTo>
                    <a:pt x="21343" y="18432"/>
                  </a:lnTo>
                  <a:lnTo>
                    <a:pt x="21298" y="19584"/>
                  </a:lnTo>
                  <a:lnTo>
                    <a:pt x="21280" y="21084"/>
                  </a:lnTo>
                  <a:lnTo>
                    <a:pt x="21209" y="22075"/>
                  </a:lnTo>
                  <a:lnTo>
                    <a:pt x="21102" y="22638"/>
                  </a:lnTo>
                  <a:lnTo>
                    <a:pt x="20932" y="23111"/>
                  </a:lnTo>
                  <a:lnTo>
                    <a:pt x="20745" y="23379"/>
                  </a:lnTo>
                  <a:lnTo>
                    <a:pt x="20593" y="23522"/>
                  </a:lnTo>
                  <a:lnTo>
                    <a:pt x="20414" y="23620"/>
                  </a:lnTo>
                  <a:lnTo>
                    <a:pt x="20209" y="23692"/>
                  </a:lnTo>
                  <a:lnTo>
                    <a:pt x="19977" y="23718"/>
                  </a:lnTo>
                  <a:lnTo>
                    <a:pt x="19709" y="23701"/>
                  </a:lnTo>
                  <a:lnTo>
                    <a:pt x="19557" y="23674"/>
                  </a:lnTo>
                  <a:lnTo>
                    <a:pt x="19396" y="23629"/>
                  </a:lnTo>
                  <a:lnTo>
                    <a:pt x="19093" y="23513"/>
                  </a:lnTo>
                  <a:lnTo>
                    <a:pt x="18825" y="23343"/>
                  </a:lnTo>
                  <a:lnTo>
                    <a:pt x="18575" y="23147"/>
                  </a:lnTo>
                  <a:lnTo>
                    <a:pt x="18244" y="22781"/>
                  </a:lnTo>
                  <a:lnTo>
                    <a:pt x="17851" y="22218"/>
                  </a:lnTo>
                  <a:lnTo>
                    <a:pt x="17307" y="21289"/>
                  </a:lnTo>
                  <a:lnTo>
                    <a:pt x="16708" y="20432"/>
                  </a:lnTo>
                  <a:lnTo>
                    <a:pt x="16351" y="20075"/>
                  </a:lnTo>
                  <a:lnTo>
                    <a:pt x="16083" y="19879"/>
                  </a:lnTo>
                  <a:lnTo>
                    <a:pt x="15940" y="19789"/>
                  </a:lnTo>
                  <a:lnTo>
                    <a:pt x="15637" y="19637"/>
                  </a:lnTo>
                  <a:lnTo>
                    <a:pt x="14985" y="19396"/>
                  </a:lnTo>
                  <a:lnTo>
                    <a:pt x="14297" y="19227"/>
                  </a:lnTo>
                  <a:lnTo>
                    <a:pt x="13592" y="19137"/>
                  </a:lnTo>
                  <a:lnTo>
                    <a:pt x="12895" y="19137"/>
                  </a:lnTo>
                  <a:lnTo>
                    <a:pt x="12208" y="19218"/>
                  </a:lnTo>
                  <a:lnTo>
                    <a:pt x="11556" y="19396"/>
                  </a:lnTo>
                  <a:lnTo>
                    <a:pt x="10966" y="19682"/>
                  </a:lnTo>
                  <a:lnTo>
                    <a:pt x="10707" y="19870"/>
                  </a:lnTo>
                  <a:lnTo>
                    <a:pt x="10457" y="20057"/>
                  </a:lnTo>
                  <a:lnTo>
                    <a:pt x="10056" y="20504"/>
                  </a:lnTo>
                  <a:lnTo>
                    <a:pt x="9761" y="21022"/>
                  </a:lnTo>
                  <a:lnTo>
                    <a:pt x="9555" y="21602"/>
                  </a:lnTo>
                  <a:lnTo>
                    <a:pt x="9413" y="22218"/>
                  </a:lnTo>
                  <a:lnTo>
                    <a:pt x="9332" y="22870"/>
                  </a:lnTo>
                  <a:lnTo>
                    <a:pt x="9261" y="23879"/>
                  </a:lnTo>
                  <a:lnTo>
                    <a:pt x="9189" y="25219"/>
                  </a:lnTo>
                  <a:lnTo>
                    <a:pt x="9073" y="26147"/>
                  </a:lnTo>
                  <a:lnTo>
                    <a:pt x="8930" y="26719"/>
                  </a:lnTo>
                  <a:lnTo>
                    <a:pt x="8725" y="27219"/>
                  </a:lnTo>
                  <a:lnTo>
                    <a:pt x="8430" y="27657"/>
                  </a:lnTo>
                  <a:lnTo>
                    <a:pt x="8019" y="28005"/>
                  </a:lnTo>
                  <a:lnTo>
                    <a:pt x="7502" y="28246"/>
                  </a:lnTo>
                  <a:lnTo>
                    <a:pt x="7180" y="28326"/>
                  </a:lnTo>
                  <a:lnTo>
                    <a:pt x="6894" y="28353"/>
                  </a:lnTo>
                  <a:lnTo>
                    <a:pt x="6305" y="28326"/>
                  </a:lnTo>
                  <a:lnTo>
                    <a:pt x="5403" y="28139"/>
                  </a:lnTo>
                  <a:lnTo>
                    <a:pt x="4162" y="27755"/>
                  </a:lnTo>
                  <a:lnTo>
                    <a:pt x="3242" y="27514"/>
                  </a:lnTo>
                  <a:lnTo>
                    <a:pt x="2644" y="27433"/>
                  </a:lnTo>
                  <a:lnTo>
                    <a:pt x="2358" y="27424"/>
                  </a:lnTo>
                  <a:lnTo>
                    <a:pt x="2152" y="27433"/>
                  </a:lnTo>
                  <a:lnTo>
                    <a:pt x="1786" y="27469"/>
                  </a:lnTo>
                  <a:lnTo>
                    <a:pt x="1456" y="27567"/>
                  </a:lnTo>
                  <a:lnTo>
                    <a:pt x="1161" y="27701"/>
                  </a:lnTo>
                  <a:lnTo>
                    <a:pt x="902" y="27880"/>
                  </a:lnTo>
                  <a:lnTo>
                    <a:pt x="670" y="28094"/>
                  </a:lnTo>
                  <a:lnTo>
                    <a:pt x="483" y="28344"/>
                  </a:lnTo>
                  <a:lnTo>
                    <a:pt x="322" y="28621"/>
                  </a:lnTo>
                  <a:lnTo>
                    <a:pt x="143" y="29085"/>
                  </a:lnTo>
                  <a:lnTo>
                    <a:pt x="9" y="29791"/>
                  </a:lnTo>
                  <a:lnTo>
                    <a:pt x="0" y="30550"/>
                  </a:lnTo>
                  <a:lnTo>
                    <a:pt x="108" y="31345"/>
                  </a:lnTo>
                  <a:lnTo>
                    <a:pt x="206" y="31746"/>
                  </a:lnTo>
                  <a:lnTo>
                    <a:pt x="286" y="32068"/>
                  </a:lnTo>
                  <a:lnTo>
                    <a:pt x="509" y="32773"/>
                  </a:lnTo>
                  <a:lnTo>
                    <a:pt x="956" y="33916"/>
                  </a:lnTo>
                  <a:lnTo>
                    <a:pt x="1760" y="35568"/>
                  </a:lnTo>
                  <a:lnTo>
                    <a:pt x="2492" y="36828"/>
                  </a:lnTo>
                  <a:lnTo>
                    <a:pt x="3028" y="37649"/>
                  </a:lnTo>
                  <a:lnTo>
                    <a:pt x="3608" y="38453"/>
                  </a:lnTo>
                  <a:lnTo>
                    <a:pt x="4224" y="39212"/>
                  </a:lnTo>
                  <a:lnTo>
                    <a:pt x="4867" y="39926"/>
                  </a:lnTo>
                  <a:lnTo>
                    <a:pt x="5537" y="40560"/>
                  </a:lnTo>
                  <a:lnTo>
                    <a:pt x="6233" y="41123"/>
                  </a:lnTo>
                  <a:lnTo>
                    <a:pt x="6948" y="41596"/>
                  </a:lnTo>
                  <a:lnTo>
                    <a:pt x="7680" y="41962"/>
                  </a:lnTo>
                  <a:lnTo>
                    <a:pt x="8421" y="42203"/>
                  </a:lnTo>
                  <a:lnTo>
                    <a:pt x="8796" y="42266"/>
                  </a:lnTo>
                  <a:lnTo>
                    <a:pt x="8993" y="42275"/>
                  </a:lnTo>
                  <a:lnTo>
                    <a:pt x="9359" y="42248"/>
                  </a:lnTo>
                  <a:lnTo>
                    <a:pt x="9707" y="42159"/>
                  </a:lnTo>
                  <a:lnTo>
                    <a:pt x="10038" y="42025"/>
                  </a:lnTo>
                  <a:lnTo>
                    <a:pt x="10493" y="41748"/>
                  </a:lnTo>
                  <a:lnTo>
                    <a:pt x="11065" y="41284"/>
                  </a:lnTo>
                  <a:lnTo>
                    <a:pt x="11627" y="40792"/>
                  </a:lnTo>
                  <a:lnTo>
                    <a:pt x="12199" y="40328"/>
                  </a:lnTo>
                  <a:lnTo>
                    <a:pt x="12654" y="40051"/>
                  </a:lnTo>
                  <a:lnTo>
                    <a:pt x="12976" y="39917"/>
                  </a:lnTo>
                  <a:lnTo>
                    <a:pt x="13306" y="39828"/>
                  </a:lnTo>
                  <a:lnTo>
                    <a:pt x="13672" y="39792"/>
                  </a:lnTo>
                  <a:lnTo>
                    <a:pt x="13860" y="39810"/>
                  </a:lnTo>
                  <a:lnTo>
                    <a:pt x="14110" y="39828"/>
                  </a:lnTo>
                  <a:lnTo>
                    <a:pt x="14565" y="39908"/>
                  </a:lnTo>
                  <a:lnTo>
                    <a:pt x="14967" y="40051"/>
                  </a:lnTo>
                  <a:lnTo>
                    <a:pt x="15333" y="40239"/>
                  </a:lnTo>
                  <a:lnTo>
                    <a:pt x="15655" y="40480"/>
                  </a:lnTo>
                  <a:lnTo>
                    <a:pt x="15949" y="40757"/>
                  </a:lnTo>
                  <a:lnTo>
                    <a:pt x="16342" y="41230"/>
                  </a:lnTo>
                  <a:lnTo>
                    <a:pt x="17048" y="42337"/>
                  </a:lnTo>
                  <a:lnTo>
                    <a:pt x="17780" y="43561"/>
                  </a:lnTo>
                  <a:lnTo>
                    <a:pt x="18369" y="44364"/>
                  </a:lnTo>
                  <a:lnTo>
                    <a:pt x="18709" y="44739"/>
                  </a:lnTo>
                  <a:lnTo>
                    <a:pt x="18932" y="44954"/>
                  </a:lnTo>
                  <a:lnTo>
                    <a:pt x="19396" y="45293"/>
                  </a:lnTo>
                  <a:lnTo>
                    <a:pt x="19861" y="45507"/>
                  </a:lnTo>
                  <a:lnTo>
                    <a:pt x="20325" y="45606"/>
                  </a:lnTo>
                  <a:lnTo>
                    <a:pt x="20789" y="45606"/>
                  </a:lnTo>
                  <a:lnTo>
                    <a:pt x="21236" y="45507"/>
                  </a:lnTo>
                  <a:lnTo>
                    <a:pt x="21673" y="45311"/>
                  </a:lnTo>
                  <a:lnTo>
                    <a:pt x="22084" y="45043"/>
                  </a:lnTo>
                  <a:lnTo>
                    <a:pt x="22477" y="44704"/>
                  </a:lnTo>
                  <a:lnTo>
                    <a:pt x="22825" y="44293"/>
                  </a:lnTo>
                  <a:lnTo>
                    <a:pt x="23138" y="43820"/>
                  </a:lnTo>
                  <a:lnTo>
                    <a:pt x="23406" y="43302"/>
                  </a:lnTo>
                  <a:lnTo>
                    <a:pt x="23629" y="42739"/>
                  </a:lnTo>
                  <a:lnTo>
                    <a:pt x="23790" y="42141"/>
                  </a:lnTo>
                  <a:lnTo>
                    <a:pt x="23888" y="41516"/>
                  </a:lnTo>
                  <a:lnTo>
                    <a:pt x="23915" y="40873"/>
                  </a:lnTo>
                  <a:lnTo>
                    <a:pt x="23897" y="40542"/>
                  </a:lnTo>
                  <a:lnTo>
                    <a:pt x="23870" y="39998"/>
                  </a:lnTo>
                  <a:lnTo>
                    <a:pt x="23861" y="38944"/>
                  </a:lnTo>
                  <a:lnTo>
                    <a:pt x="23933" y="37935"/>
                  </a:lnTo>
                  <a:lnTo>
                    <a:pt x="24102" y="36997"/>
                  </a:lnTo>
                  <a:lnTo>
                    <a:pt x="24370" y="36140"/>
                  </a:lnTo>
                  <a:lnTo>
                    <a:pt x="24754" y="35363"/>
                  </a:lnTo>
                  <a:lnTo>
                    <a:pt x="25120" y="34845"/>
                  </a:lnTo>
                  <a:lnTo>
                    <a:pt x="25406" y="34533"/>
                  </a:lnTo>
                  <a:lnTo>
                    <a:pt x="25728" y="34247"/>
                  </a:lnTo>
                  <a:lnTo>
                    <a:pt x="26085" y="33997"/>
                  </a:lnTo>
                  <a:lnTo>
                    <a:pt x="26281" y="33881"/>
                  </a:lnTo>
                  <a:lnTo>
                    <a:pt x="26763" y="33907"/>
                  </a:lnTo>
                  <a:lnTo>
                    <a:pt x="27567" y="34059"/>
                  </a:lnTo>
                  <a:lnTo>
                    <a:pt x="28228" y="34300"/>
                  </a:lnTo>
                  <a:lnTo>
                    <a:pt x="28800" y="34640"/>
                  </a:lnTo>
                  <a:lnTo>
                    <a:pt x="29585" y="35292"/>
                  </a:lnTo>
                  <a:lnTo>
                    <a:pt x="30755" y="36435"/>
                  </a:lnTo>
                  <a:lnTo>
                    <a:pt x="31532" y="37122"/>
                  </a:lnTo>
                  <a:lnTo>
                    <a:pt x="31961" y="37471"/>
                  </a:lnTo>
                  <a:lnTo>
                    <a:pt x="32889" y="38087"/>
                  </a:lnTo>
                  <a:lnTo>
                    <a:pt x="33622" y="38462"/>
                  </a:lnTo>
                  <a:lnTo>
                    <a:pt x="34122" y="38658"/>
                  </a:lnTo>
                  <a:lnTo>
                    <a:pt x="34622" y="38810"/>
                  </a:lnTo>
                  <a:lnTo>
                    <a:pt x="35122" y="38908"/>
                  </a:lnTo>
                  <a:lnTo>
                    <a:pt x="35622" y="38953"/>
                  </a:lnTo>
                  <a:lnTo>
                    <a:pt x="36113" y="38944"/>
                  </a:lnTo>
                  <a:lnTo>
                    <a:pt x="36586" y="38864"/>
                  </a:lnTo>
                  <a:lnTo>
                    <a:pt x="37042" y="38721"/>
                  </a:lnTo>
                  <a:lnTo>
                    <a:pt x="37488" y="38497"/>
                  </a:lnTo>
                  <a:lnTo>
                    <a:pt x="37899" y="38203"/>
                  </a:lnTo>
                  <a:lnTo>
                    <a:pt x="38283" y="37819"/>
                  </a:lnTo>
                  <a:lnTo>
                    <a:pt x="38640" y="37354"/>
                  </a:lnTo>
                  <a:lnTo>
                    <a:pt x="38801" y="37087"/>
                  </a:lnTo>
                  <a:lnTo>
                    <a:pt x="38971" y="36765"/>
                  </a:lnTo>
                  <a:lnTo>
                    <a:pt x="39230" y="36122"/>
                  </a:lnTo>
                  <a:lnTo>
                    <a:pt x="39426" y="35461"/>
                  </a:lnTo>
                  <a:lnTo>
                    <a:pt x="39551" y="34783"/>
                  </a:lnTo>
                  <a:lnTo>
                    <a:pt x="39623" y="34086"/>
                  </a:lnTo>
                  <a:lnTo>
                    <a:pt x="39640" y="33381"/>
                  </a:lnTo>
                  <a:lnTo>
                    <a:pt x="39587" y="32309"/>
                  </a:lnTo>
                  <a:lnTo>
                    <a:pt x="39382" y="30862"/>
                  </a:lnTo>
                  <a:lnTo>
                    <a:pt x="39096" y="29407"/>
                  </a:lnTo>
                  <a:lnTo>
                    <a:pt x="38596" y="27255"/>
                  </a:lnTo>
                  <a:lnTo>
                    <a:pt x="38310" y="25879"/>
                  </a:lnTo>
                  <a:lnTo>
                    <a:pt x="38256" y="25567"/>
                  </a:lnTo>
                  <a:lnTo>
                    <a:pt x="38185" y="24897"/>
                  </a:lnTo>
                  <a:lnTo>
                    <a:pt x="38167" y="24210"/>
                  </a:lnTo>
                  <a:lnTo>
                    <a:pt x="38203" y="23513"/>
                  </a:lnTo>
                  <a:lnTo>
                    <a:pt x="38310" y="22843"/>
                  </a:lnTo>
                  <a:lnTo>
                    <a:pt x="38489" y="22200"/>
                  </a:lnTo>
                  <a:lnTo>
                    <a:pt x="38756" y="21629"/>
                  </a:lnTo>
                  <a:lnTo>
                    <a:pt x="39114" y="21120"/>
                  </a:lnTo>
                  <a:lnTo>
                    <a:pt x="39337" y="20914"/>
                  </a:lnTo>
                  <a:lnTo>
                    <a:pt x="39560" y="20718"/>
                  </a:lnTo>
                  <a:lnTo>
                    <a:pt x="40024" y="20459"/>
                  </a:lnTo>
                  <a:lnTo>
                    <a:pt x="40507" y="20352"/>
                  </a:lnTo>
                  <a:lnTo>
                    <a:pt x="40998" y="20352"/>
                  </a:lnTo>
                  <a:lnTo>
                    <a:pt x="41498" y="20441"/>
                  </a:lnTo>
                  <a:lnTo>
                    <a:pt x="41998" y="20602"/>
                  </a:lnTo>
                  <a:lnTo>
                    <a:pt x="42757" y="20923"/>
                  </a:lnTo>
                  <a:lnTo>
                    <a:pt x="43739" y="21370"/>
                  </a:lnTo>
                  <a:lnTo>
                    <a:pt x="44445" y="21611"/>
                  </a:lnTo>
                  <a:lnTo>
                    <a:pt x="44900" y="21682"/>
                  </a:lnTo>
                  <a:lnTo>
                    <a:pt x="45338" y="21665"/>
                  </a:lnTo>
                  <a:lnTo>
                    <a:pt x="45740" y="21522"/>
                  </a:lnTo>
                  <a:lnTo>
                    <a:pt x="46124" y="21227"/>
                  </a:lnTo>
                  <a:lnTo>
                    <a:pt x="46472" y="20772"/>
                  </a:lnTo>
                  <a:lnTo>
                    <a:pt x="46642" y="20468"/>
                  </a:lnTo>
                  <a:lnTo>
                    <a:pt x="46704" y="20155"/>
                  </a:lnTo>
                  <a:lnTo>
                    <a:pt x="46784" y="19539"/>
                  </a:lnTo>
                  <a:lnTo>
                    <a:pt x="46811" y="18941"/>
                  </a:lnTo>
                  <a:lnTo>
                    <a:pt x="46776" y="18360"/>
                  </a:lnTo>
                  <a:lnTo>
                    <a:pt x="46686" y="17816"/>
                  </a:lnTo>
                  <a:lnTo>
                    <a:pt x="46534" y="17316"/>
                  </a:lnTo>
                  <a:lnTo>
                    <a:pt x="46338" y="16869"/>
                  </a:lnTo>
                  <a:lnTo>
                    <a:pt x="46088" y="16494"/>
                  </a:lnTo>
                  <a:lnTo>
                    <a:pt x="45945" y="16333"/>
                  </a:lnTo>
                  <a:lnTo>
                    <a:pt x="45552" y="15994"/>
                  </a:lnTo>
                  <a:lnTo>
                    <a:pt x="44900" y="15494"/>
                  </a:lnTo>
                  <a:lnTo>
                    <a:pt x="44481" y="15146"/>
                  </a:lnTo>
                  <a:lnTo>
                    <a:pt x="44132" y="14771"/>
                  </a:lnTo>
                  <a:lnTo>
                    <a:pt x="43873" y="14342"/>
                  </a:lnTo>
                  <a:lnTo>
                    <a:pt x="43784" y="13976"/>
                  </a:lnTo>
                  <a:lnTo>
                    <a:pt x="43766" y="13717"/>
                  </a:lnTo>
                  <a:lnTo>
                    <a:pt x="43802" y="13431"/>
                  </a:lnTo>
                  <a:lnTo>
                    <a:pt x="43882" y="13127"/>
                  </a:lnTo>
                  <a:lnTo>
                    <a:pt x="43954" y="12967"/>
                  </a:lnTo>
                  <a:lnTo>
                    <a:pt x="44034" y="12779"/>
                  </a:lnTo>
                  <a:lnTo>
                    <a:pt x="44230" y="12485"/>
                  </a:lnTo>
                  <a:lnTo>
                    <a:pt x="44445" y="12252"/>
                  </a:lnTo>
                  <a:lnTo>
                    <a:pt x="44677" y="12092"/>
                  </a:lnTo>
                  <a:lnTo>
                    <a:pt x="45061" y="11931"/>
                  </a:lnTo>
                  <a:lnTo>
                    <a:pt x="45624" y="11859"/>
                  </a:lnTo>
                  <a:lnTo>
                    <a:pt x="46231" y="11851"/>
                  </a:lnTo>
                  <a:lnTo>
                    <a:pt x="46847" y="11833"/>
                  </a:lnTo>
                  <a:lnTo>
                    <a:pt x="47302" y="11752"/>
                  </a:lnTo>
                  <a:lnTo>
                    <a:pt x="47606" y="11654"/>
                  </a:lnTo>
                  <a:lnTo>
                    <a:pt x="47892" y="11511"/>
                  </a:lnTo>
                  <a:lnTo>
                    <a:pt x="48178" y="11306"/>
                  </a:lnTo>
                  <a:lnTo>
                    <a:pt x="48311" y="11181"/>
                  </a:lnTo>
                  <a:lnTo>
                    <a:pt x="48472" y="11002"/>
                  </a:lnTo>
                  <a:lnTo>
                    <a:pt x="48740" y="10582"/>
                  </a:lnTo>
                  <a:lnTo>
                    <a:pt x="48937" y="10100"/>
                  </a:lnTo>
                  <a:lnTo>
                    <a:pt x="49079" y="9600"/>
                  </a:lnTo>
                  <a:lnTo>
                    <a:pt x="49160" y="9082"/>
                  </a:lnTo>
                  <a:lnTo>
                    <a:pt x="49169" y="8573"/>
                  </a:lnTo>
                  <a:lnTo>
                    <a:pt x="49124" y="8091"/>
                  </a:lnTo>
                  <a:lnTo>
                    <a:pt x="49017" y="7671"/>
                  </a:lnTo>
                  <a:lnTo>
                    <a:pt x="48937" y="7493"/>
                  </a:lnTo>
                  <a:lnTo>
                    <a:pt x="48847" y="7332"/>
                  </a:lnTo>
                  <a:lnTo>
                    <a:pt x="48579" y="7091"/>
                  </a:lnTo>
                  <a:lnTo>
                    <a:pt x="48061" y="6877"/>
                  </a:lnTo>
                  <a:lnTo>
                    <a:pt x="47517" y="6734"/>
                  </a:lnTo>
                  <a:lnTo>
                    <a:pt x="47195" y="6626"/>
                  </a:lnTo>
                  <a:lnTo>
                    <a:pt x="46945" y="6484"/>
                  </a:lnTo>
                  <a:lnTo>
                    <a:pt x="46811" y="6260"/>
                  </a:lnTo>
                  <a:lnTo>
                    <a:pt x="46811" y="6117"/>
                  </a:lnTo>
                  <a:lnTo>
                    <a:pt x="46820" y="5966"/>
                  </a:lnTo>
                  <a:lnTo>
                    <a:pt x="46874" y="5698"/>
                  </a:lnTo>
                  <a:lnTo>
                    <a:pt x="47026" y="5332"/>
                  </a:lnTo>
                  <a:lnTo>
                    <a:pt x="47338" y="4903"/>
                  </a:lnTo>
                  <a:lnTo>
                    <a:pt x="47731" y="4519"/>
                  </a:lnTo>
                  <a:lnTo>
                    <a:pt x="48151" y="4144"/>
                  </a:lnTo>
                  <a:lnTo>
                    <a:pt x="48562" y="3733"/>
                  </a:lnTo>
                  <a:lnTo>
                    <a:pt x="48901" y="3269"/>
                  </a:lnTo>
                  <a:lnTo>
                    <a:pt x="49088" y="2849"/>
                  </a:lnTo>
                  <a:lnTo>
                    <a:pt x="49169" y="2537"/>
                  </a:lnTo>
                  <a:lnTo>
                    <a:pt x="49196" y="2358"/>
                  </a:lnTo>
                  <a:lnTo>
                    <a:pt x="49213" y="2090"/>
                  </a:lnTo>
                  <a:lnTo>
                    <a:pt x="49204" y="1599"/>
                  </a:lnTo>
                  <a:lnTo>
                    <a:pt x="49124" y="1170"/>
                  </a:lnTo>
                  <a:lnTo>
                    <a:pt x="48990" y="813"/>
                  </a:lnTo>
                  <a:lnTo>
                    <a:pt x="48803" y="527"/>
                  </a:lnTo>
                  <a:lnTo>
                    <a:pt x="48570" y="295"/>
                  </a:lnTo>
                  <a:lnTo>
                    <a:pt x="48303" y="134"/>
                  </a:lnTo>
                  <a:lnTo>
                    <a:pt x="48017" y="36"/>
                  </a:lnTo>
                  <a:lnTo>
                    <a:pt x="47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4" name="Google Shape;1324;p30"/>
            <p:cNvSpPr/>
            <p:nvPr/>
          </p:nvSpPr>
          <p:spPr>
            <a:xfrm rot="-975157" flipH="1">
              <a:off x="-517996" y="4168256"/>
              <a:ext cx="2651820" cy="1639114"/>
            </a:xfrm>
            <a:custGeom>
              <a:avLst/>
              <a:gdLst/>
              <a:ahLst/>
              <a:cxnLst/>
              <a:rect l="l" t="t" r="r" b="b"/>
              <a:pathLst>
                <a:path w="39472" h="24398" extrusionOk="0">
                  <a:moveTo>
                    <a:pt x="39444" y="1"/>
                  </a:moveTo>
                  <a:lnTo>
                    <a:pt x="39426" y="10"/>
                  </a:lnTo>
                  <a:lnTo>
                    <a:pt x="38310" y="1457"/>
                  </a:lnTo>
                  <a:lnTo>
                    <a:pt x="36078" y="4189"/>
                  </a:lnTo>
                  <a:lnTo>
                    <a:pt x="33810" y="6752"/>
                  </a:lnTo>
                  <a:lnTo>
                    <a:pt x="32059" y="8565"/>
                  </a:lnTo>
                  <a:lnTo>
                    <a:pt x="30863" y="9735"/>
                  </a:lnTo>
                  <a:lnTo>
                    <a:pt x="30255" y="10306"/>
                  </a:lnTo>
                  <a:lnTo>
                    <a:pt x="29032" y="11315"/>
                  </a:lnTo>
                  <a:lnTo>
                    <a:pt x="26585" y="13235"/>
                  </a:lnTo>
                  <a:lnTo>
                    <a:pt x="24120" y="15039"/>
                  </a:lnTo>
                  <a:lnTo>
                    <a:pt x="21638" y="16727"/>
                  </a:lnTo>
                  <a:lnTo>
                    <a:pt x="20397" y="17522"/>
                  </a:lnTo>
                  <a:lnTo>
                    <a:pt x="19138" y="18200"/>
                  </a:lnTo>
                  <a:lnTo>
                    <a:pt x="16610" y="19459"/>
                  </a:lnTo>
                  <a:lnTo>
                    <a:pt x="14056" y="20602"/>
                  </a:lnTo>
                  <a:lnTo>
                    <a:pt x="11502" y="21620"/>
                  </a:lnTo>
                  <a:lnTo>
                    <a:pt x="10208" y="22076"/>
                  </a:lnTo>
                  <a:lnTo>
                    <a:pt x="9591" y="22237"/>
                  </a:lnTo>
                  <a:lnTo>
                    <a:pt x="8314" y="22513"/>
                  </a:lnTo>
                  <a:lnTo>
                    <a:pt x="6368" y="22853"/>
                  </a:lnTo>
                  <a:lnTo>
                    <a:pt x="3760" y="23255"/>
                  </a:lnTo>
                  <a:lnTo>
                    <a:pt x="1867" y="23594"/>
                  </a:lnTo>
                  <a:lnTo>
                    <a:pt x="653" y="23862"/>
                  </a:lnTo>
                  <a:lnTo>
                    <a:pt x="72" y="24023"/>
                  </a:lnTo>
                  <a:lnTo>
                    <a:pt x="19" y="24040"/>
                  </a:lnTo>
                  <a:lnTo>
                    <a:pt x="1" y="24139"/>
                  </a:lnTo>
                  <a:lnTo>
                    <a:pt x="63" y="24255"/>
                  </a:lnTo>
                  <a:lnTo>
                    <a:pt x="170" y="24344"/>
                  </a:lnTo>
                  <a:lnTo>
                    <a:pt x="233" y="24353"/>
                  </a:lnTo>
                  <a:lnTo>
                    <a:pt x="965" y="24398"/>
                  </a:lnTo>
                  <a:lnTo>
                    <a:pt x="2412" y="24380"/>
                  </a:lnTo>
                  <a:lnTo>
                    <a:pt x="3858" y="24246"/>
                  </a:lnTo>
                  <a:lnTo>
                    <a:pt x="5278" y="24014"/>
                  </a:lnTo>
                  <a:lnTo>
                    <a:pt x="6698" y="23710"/>
                  </a:lnTo>
                  <a:lnTo>
                    <a:pt x="8091" y="23344"/>
                  </a:lnTo>
                  <a:lnTo>
                    <a:pt x="10154" y="22754"/>
                  </a:lnTo>
                  <a:lnTo>
                    <a:pt x="11502" y="22353"/>
                  </a:lnTo>
                  <a:lnTo>
                    <a:pt x="12833" y="21835"/>
                  </a:lnTo>
                  <a:lnTo>
                    <a:pt x="15476" y="20709"/>
                  </a:lnTo>
                  <a:lnTo>
                    <a:pt x="18102" y="19450"/>
                  </a:lnTo>
                  <a:lnTo>
                    <a:pt x="20709" y="18057"/>
                  </a:lnTo>
                  <a:lnTo>
                    <a:pt x="22004" y="17307"/>
                  </a:lnTo>
                  <a:lnTo>
                    <a:pt x="23254" y="16450"/>
                  </a:lnTo>
                  <a:lnTo>
                    <a:pt x="25737" y="14646"/>
                  </a:lnTo>
                  <a:lnTo>
                    <a:pt x="28201" y="12717"/>
                  </a:lnTo>
                  <a:lnTo>
                    <a:pt x="30639" y="10672"/>
                  </a:lnTo>
                  <a:lnTo>
                    <a:pt x="31854" y="9601"/>
                  </a:lnTo>
                  <a:lnTo>
                    <a:pt x="32872" y="8600"/>
                  </a:lnTo>
                  <a:lnTo>
                    <a:pt x="34435" y="7011"/>
                  </a:lnTo>
                  <a:lnTo>
                    <a:pt x="35462" y="5886"/>
                  </a:lnTo>
                  <a:lnTo>
                    <a:pt x="36462" y="4707"/>
                  </a:lnTo>
                  <a:lnTo>
                    <a:pt x="37417" y="3466"/>
                  </a:lnTo>
                  <a:lnTo>
                    <a:pt x="38301" y="2153"/>
                  </a:lnTo>
                  <a:lnTo>
                    <a:pt x="39105" y="769"/>
                  </a:lnTo>
                  <a:lnTo>
                    <a:pt x="39462" y="46"/>
                  </a:lnTo>
                  <a:lnTo>
                    <a:pt x="39471" y="19"/>
                  </a:lnTo>
                  <a:lnTo>
                    <a:pt x="39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5" name="Google Shape;1325;p30"/>
            <p:cNvSpPr/>
            <p:nvPr/>
          </p:nvSpPr>
          <p:spPr>
            <a:xfrm rot="-975157" flipH="1">
              <a:off x="6331" y="5357870"/>
              <a:ext cx="481227" cy="255024"/>
            </a:xfrm>
            <a:custGeom>
              <a:avLst/>
              <a:gdLst/>
              <a:ahLst/>
              <a:cxnLst/>
              <a:rect l="l" t="t" r="r" b="b"/>
              <a:pathLst>
                <a:path w="7163" h="3796" extrusionOk="0">
                  <a:moveTo>
                    <a:pt x="81" y="1"/>
                  </a:moveTo>
                  <a:lnTo>
                    <a:pt x="28" y="19"/>
                  </a:lnTo>
                  <a:lnTo>
                    <a:pt x="1" y="135"/>
                  </a:lnTo>
                  <a:lnTo>
                    <a:pt x="45" y="170"/>
                  </a:lnTo>
                  <a:lnTo>
                    <a:pt x="974" y="465"/>
                  </a:lnTo>
                  <a:lnTo>
                    <a:pt x="2314" y="965"/>
                  </a:lnTo>
                  <a:lnTo>
                    <a:pt x="3171" y="1331"/>
                  </a:lnTo>
                  <a:lnTo>
                    <a:pt x="4010" y="1742"/>
                  </a:lnTo>
                  <a:lnTo>
                    <a:pt x="4832" y="2215"/>
                  </a:lnTo>
                  <a:lnTo>
                    <a:pt x="5636" y="2760"/>
                  </a:lnTo>
                  <a:lnTo>
                    <a:pt x="6439" y="3394"/>
                  </a:lnTo>
                  <a:lnTo>
                    <a:pt x="6832" y="3751"/>
                  </a:lnTo>
                  <a:lnTo>
                    <a:pt x="6877" y="3778"/>
                  </a:lnTo>
                  <a:lnTo>
                    <a:pt x="6957" y="3796"/>
                  </a:lnTo>
                  <a:lnTo>
                    <a:pt x="7064" y="3742"/>
                  </a:lnTo>
                  <a:lnTo>
                    <a:pt x="7163" y="3564"/>
                  </a:lnTo>
                  <a:lnTo>
                    <a:pt x="7154" y="3349"/>
                  </a:lnTo>
                  <a:lnTo>
                    <a:pt x="7091" y="3269"/>
                  </a:lnTo>
                  <a:lnTo>
                    <a:pt x="6725" y="2912"/>
                  </a:lnTo>
                  <a:lnTo>
                    <a:pt x="5957" y="2251"/>
                  </a:lnTo>
                  <a:lnTo>
                    <a:pt x="5144" y="1653"/>
                  </a:lnTo>
                  <a:lnTo>
                    <a:pt x="4278" y="1126"/>
                  </a:lnTo>
                  <a:lnTo>
                    <a:pt x="3376" y="688"/>
                  </a:lnTo>
                  <a:lnTo>
                    <a:pt x="2457" y="349"/>
                  </a:lnTo>
                  <a:lnTo>
                    <a:pt x="1510" y="117"/>
                  </a:lnTo>
                  <a:lnTo>
                    <a:pt x="554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6" name="Google Shape;1326;p30"/>
            <p:cNvSpPr/>
            <p:nvPr/>
          </p:nvSpPr>
          <p:spPr>
            <a:xfrm rot="-975157" flipH="1">
              <a:off x="-636678" y="4901000"/>
              <a:ext cx="273634" cy="58314"/>
            </a:xfrm>
            <a:custGeom>
              <a:avLst/>
              <a:gdLst/>
              <a:ahLst/>
              <a:cxnLst/>
              <a:rect l="l" t="t" r="r" b="b"/>
              <a:pathLst>
                <a:path w="4073" h="868" extrusionOk="0">
                  <a:moveTo>
                    <a:pt x="1375" y="1"/>
                  </a:moveTo>
                  <a:lnTo>
                    <a:pt x="715" y="19"/>
                  </a:lnTo>
                  <a:lnTo>
                    <a:pt x="465" y="72"/>
                  </a:lnTo>
                  <a:lnTo>
                    <a:pt x="241" y="179"/>
                  </a:lnTo>
                  <a:lnTo>
                    <a:pt x="72" y="340"/>
                  </a:lnTo>
                  <a:lnTo>
                    <a:pt x="9" y="447"/>
                  </a:lnTo>
                  <a:lnTo>
                    <a:pt x="0" y="483"/>
                  </a:lnTo>
                  <a:lnTo>
                    <a:pt x="0" y="563"/>
                  </a:lnTo>
                  <a:lnTo>
                    <a:pt x="27" y="581"/>
                  </a:lnTo>
                  <a:lnTo>
                    <a:pt x="54" y="599"/>
                  </a:lnTo>
                  <a:lnTo>
                    <a:pt x="81" y="608"/>
                  </a:lnTo>
                  <a:lnTo>
                    <a:pt x="107" y="617"/>
                  </a:lnTo>
                  <a:lnTo>
                    <a:pt x="134" y="581"/>
                  </a:lnTo>
                  <a:lnTo>
                    <a:pt x="152" y="555"/>
                  </a:lnTo>
                  <a:lnTo>
                    <a:pt x="170" y="528"/>
                  </a:lnTo>
                  <a:lnTo>
                    <a:pt x="170" y="510"/>
                  </a:lnTo>
                  <a:lnTo>
                    <a:pt x="161" y="510"/>
                  </a:lnTo>
                  <a:lnTo>
                    <a:pt x="616" y="501"/>
                  </a:lnTo>
                  <a:lnTo>
                    <a:pt x="1616" y="501"/>
                  </a:lnTo>
                  <a:lnTo>
                    <a:pt x="2090" y="537"/>
                  </a:lnTo>
                  <a:lnTo>
                    <a:pt x="2554" y="617"/>
                  </a:lnTo>
                  <a:lnTo>
                    <a:pt x="3242" y="796"/>
                  </a:lnTo>
                  <a:lnTo>
                    <a:pt x="3706" y="867"/>
                  </a:lnTo>
                  <a:lnTo>
                    <a:pt x="3947" y="867"/>
                  </a:lnTo>
                  <a:lnTo>
                    <a:pt x="4010" y="840"/>
                  </a:lnTo>
                  <a:lnTo>
                    <a:pt x="4072" y="671"/>
                  </a:lnTo>
                  <a:lnTo>
                    <a:pt x="4045" y="599"/>
                  </a:lnTo>
                  <a:lnTo>
                    <a:pt x="3938" y="501"/>
                  </a:lnTo>
                  <a:lnTo>
                    <a:pt x="3688" y="331"/>
                  </a:lnTo>
                  <a:lnTo>
                    <a:pt x="3269" y="162"/>
                  </a:lnTo>
                  <a:lnTo>
                    <a:pt x="2661" y="54"/>
                  </a:lnTo>
                  <a:lnTo>
                    <a:pt x="2036" y="28"/>
                  </a:lnTo>
                  <a:lnTo>
                    <a:pt x="1742" y="28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7" name="Google Shape;1327;p30"/>
            <p:cNvSpPr/>
            <p:nvPr/>
          </p:nvSpPr>
          <p:spPr>
            <a:xfrm rot="-975157" flipH="1">
              <a:off x="-61287" y="4568963"/>
              <a:ext cx="63622" cy="451196"/>
            </a:xfrm>
            <a:custGeom>
              <a:avLst/>
              <a:gdLst/>
              <a:ahLst/>
              <a:cxnLst/>
              <a:rect l="l" t="t" r="r" b="b"/>
              <a:pathLst>
                <a:path w="947" h="6716" extrusionOk="0">
                  <a:moveTo>
                    <a:pt x="125" y="1"/>
                  </a:moveTo>
                  <a:lnTo>
                    <a:pt x="45" y="63"/>
                  </a:lnTo>
                  <a:lnTo>
                    <a:pt x="27" y="126"/>
                  </a:lnTo>
                  <a:lnTo>
                    <a:pt x="9" y="260"/>
                  </a:lnTo>
                  <a:lnTo>
                    <a:pt x="0" y="545"/>
                  </a:lnTo>
                  <a:lnTo>
                    <a:pt x="71" y="965"/>
                  </a:lnTo>
                  <a:lnTo>
                    <a:pt x="250" y="1537"/>
                  </a:lnTo>
                  <a:lnTo>
                    <a:pt x="429" y="2090"/>
                  </a:lnTo>
                  <a:lnTo>
                    <a:pt x="473" y="2349"/>
                  </a:lnTo>
                  <a:lnTo>
                    <a:pt x="536" y="2849"/>
                  </a:lnTo>
                  <a:lnTo>
                    <a:pt x="545" y="3876"/>
                  </a:lnTo>
                  <a:lnTo>
                    <a:pt x="464" y="4930"/>
                  </a:lnTo>
                  <a:lnTo>
                    <a:pt x="295" y="6002"/>
                  </a:lnTo>
                  <a:lnTo>
                    <a:pt x="197" y="6546"/>
                  </a:lnTo>
                  <a:lnTo>
                    <a:pt x="188" y="6618"/>
                  </a:lnTo>
                  <a:lnTo>
                    <a:pt x="259" y="6707"/>
                  </a:lnTo>
                  <a:lnTo>
                    <a:pt x="375" y="6716"/>
                  </a:lnTo>
                  <a:lnTo>
                    <a:pt x="482" y="6645"/>
                  </a:lnTo>
                  <a:lnTo>
                    <a:pt x="509" y="6573"/>
                  </a:lnTo>
                  <a:lnTo>
                    <a:pt x="625" y="6028"/>
                  </a:lnTo>
                  <a:lnTo>
                    <a:pt x="813" y="4939"/>
                  </a:lnTo>
                  <a:lnTo>
                    <a:pt x="929" y="3858"/>
                  </a:lnTo>
                  <a:lnTo>
                    <a:pt x="947" y="2805"/>
                  </a:lnTo>
                  <a:lnTo>
                    <a:pt x="911" y="2296"/>
                  </a:lnTo>
                  <a:lnTo>
                    <a:pt x="884" y="2010"/>
                  </a:lnTo>
                  <a:lnTo>
                    <a:pt x="795" y="1340"/>
                  </a:lnTo>
                  <a:lnTo>
                    <a:pt x="634" y="661"/>
                  </a:lnTo>
                  <a:lnTo>
                    <a:pt x="438" y="260"/>
                  </a:lnTo>
                  <a:lnTo>
                    <a:pt x="277" y="72"/>
                  </a:lnTo>
                  <a:lnTo>
                    <a:pt x="170" y="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8" name="Google Shape;1328;p30"/>
            <p:cNvSpPr/>
            <p:nvPr/>
          </p:nvSpPr>
          <p:spPr>
            <a:xfrm rot="-975157" flipH="1">
              <a:off x="1281559" y="4908023"/>
              <a:ext cx="93047" cy="449987"/>
            </a:xfrm>
            <a:custGeom>
              <a:avLst/>
              <a:gdLst/>
              <a:ahLst/>
              <a:cxnLst/>
              <a:rect l="l" t="t" r="r" b="b"/>
              <a:pathLst>
                <a:path w="1385" h="6698" extrusionOk="0">
                  <a:moveTo>
                    <a:pt x="197" y="0"/>
                  </a:moveTo>
                  <a:lnTo>
                    <a:pt x="63" y="63"/>
                  </a:lnTo>
                  <a:lnTo>
                    <a:pt x="1" y="197"/>
                  </a:lnTo>
                  <a:lnTo>
                    <a:pt x="28" y="268"/>
                  </a:lnTo>
                  <a:lnTo>
                    <a:pt x="197" y="670"/>
                  </a:lnTo>
                  <a:lnTo>
                    <a:pt x="483" y="1456"/>
                  </a:lnTo>
                  <a:lnTo>
                    <a:pt x="688" y="2224"/>
                  </a:lnTo>
                  <a:lnTo>
                    <a:pt x="813" y="2983"/>
                  </a:lnTo>
                  <a:lnTo>
                    <a:pt x="858" y="3742"/>
                  </a:lnTo>
                  <a:lnTo>
                    <a:pt x="831" y="4510"/>
                  </a:lnTo>
                  <a:lnTo>
                    <a:pt x="724" y="5296"/>
                  </a:lnTo>
                  <a:lnTo>
                    <a:pt x="563" y="6108"/>
                  </a:lnTo>
                  <a:lnTo>
                    <a:pt x="447" y="6528"/>
                  </a:lnTo>
                  <a:lnTo>
                    <a:pt x="438" y="6573"/>
                  </a:lnTo>
                  <a:lnTo>
                    <a:pt x="474" y="6653"/>
                  </a:lnTo>
                  <a:lnTo>
                    <a:pt x="546" y="6698"/>
                  </a:lnTo>
                  <a:lnTo>
                    <a:pt x="626" y="6680"/>
                  </a:lnTo>
                  <a:lnTo>
                    <a:pt x="653" y="6644"/>
                  </a:lnTo>
                  <a:lnTo>
                    <a:pt x="849" y="6278"/>
                  </a:lnTo>
                  <a:lnTo>
                    <a:pt x="1144" y="5501"/>
                  </a:lnTo>
                  <a:lnTo>
                    <a:pt x="1322" y="4671"/>
                  </a:lnTo>
                  <a:lnTo>
                    <a:pt x="1385" y="3804"/>
                  </a:lnTo>
                  <a:lnTo>
                    <a:pt x="1340" y="2929"/>
                  </a:lnTo>
                  <a:lnTo>
                    <a:pt x="1197" y="2063"/>
                  </a:lnTo>
                  <a:lnTo>
                    <a:pt x="947" y="1233"/>
                  </a:lnTo>
                  <a:lnTo>
                    <a:pt x="608" y="456"/>
                  </a:lnTo>
                  <a:lnTo>
                    <a:pt x="394" y="98"/>
                  </a:lnTo>
                  <a:lnTo>
                    <a:pt x="340" y="2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  <p:sp>
          <p:nvSpPr>
            <p:cNvPr id="1329" name="Google Shape;1329;p30"/>
            <p:cNvSpPr/>
            <p:nvPr/>
          </p:nvSpPr>
          <p:spPr>
            <a:xfrm rot="-975157" flipH="1">
              <a:off x="564398" y="4729396"/>
              <a:ext cx="139269" cy="579582"/>
            </a:xfrm>
            <a:custGeom>
              <a:avLst/>
              <a:gdLst/>
              <a:ahLst/>
              <a:cxnLst/>
              <a:rect l="l" t="t" r="r" b="b"/>
              <a:pathLst>
                <a:path w="2073" h="8627" extrusionOk="0">
                  <a:moveTo>
                    <a:pt x="1402" y="0"/>
                  </a:moveTo>
                  <a:lnTo>
                    <a:pt x="1260" y="81"/>
                  </a:lnTo>
                  <a:lnTo>
                    <a:pt x="1188" y="232"/>
                  </a:lnTo>
                  <a:lnTo>
                    <a:pt x="1215" y="322"/>
                  </a:lnTo>
                  <a:lnTo>
                    <a:pt x="1331" y="572"/>
                  </a:lnTo>
                  <a:lnTo>
                    <a:pt x="1501" y="1072"/>
                  </a:lnTo>
                  <a:lnTo>
                    <a:pt x="1626" y="1581"/>
                  </a:lnTo>
                  <a:lnTo>
                    <a:pt x="1697" y="2090"/>
                  </a:lnTo>
                  <a:lnTo>
                    <a:pt x="1715" y="2858"/>
                  </a:lnTo>
                  <a:lnTo>
                    <a:pt x="1599" y="3894"/>
                  </a:lnTo>
                  <a:lnTo>
                    <a:pt x="1349" y="4930"/>
                  </a:lnTo>
                  <a:lnTo>
                    <a:pt x="1010" y="5974"/>
                  </a:lnTo>
                  <a:lnTo>
                    <a:pt x="411" y="7546"/>
                  </a:lnTo>
                  <a:lnTo>
                    <a:pt x="0" y="8573"/>
                  </a:lnTo>
                  <a:lnTo>
                    <a:pt x="0" y="8600"/>
                  </a:lnTo>
                  <a:lnTo>
                    <a:pt x="36" y="8627"/>
                  </a:lnTo>
                  <a:lnTo>
                    <a:pt x="54" y="8609"/>
                  </a:lnTo>
                  <a:lnTo>
                    <a:pt x="349" y="8135"/>
                  </a:lnTo>
                  <a:lnTo>
                    <a:pt x="885" y="7126"/>
                  </a:lnTo>
                  <a:lnTo>
                    <a:pt x="1340" y="6055"/>
                  </a:lnTo>
                  <a:lnTo>
                    <a:pt x="1706" y="4939"/>
                  </a:lnTo>
                  <a:lnTo>
                    <a:pt x="1956" y="3822"/>
                  </a:lnTo>
                  <a:lnTo>
                    <a:pt x="2072" y="2706"/>
                  </a:lnTo>
                  <a:lnTo>
                    <a:pt x="2045" y="1893"/>
                  </a:lnTo>
                  <a:lnTo>
                    <a:pt x="1983" y="1358"/>
                  </a:lnTo>
                  <a:lnTo>
                    <a:pt x="1867" y="840"/>
                  </a:lnTo>
                  <a:lnTo>
                    <a:pt x="1706" y="340"/>
                  </a:lnTo>
                  <a:lnTo>
                    <a:pt x="1608" y="99"/>
                  </a:lnTo>
                  <a:lnTo>
                    <a:pt x="1554" y="2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A2E1F"/>
                </a:solidFill>
              </a:endParaRPr>
            </a:p>
          </p:txBody>
        </p:sp>
      </p:grpSp>
      <p:sp>
        <p:nvSpPr>
          <p:cNvPr id="1330" name="Google Shape;1330;p30"/>
          <p:cNvSpPr txBox="1">
            <a:spLocks noGrp="1"/>
          </p:cNvSpPr>
          <p:nvPr>
            <p:ph type="title" hasCustomPrompt="1"/>
          </p:nvPr>
        </p:nvSpPr>
        <p:spPr>
          <a:xfrm>
            <a:off x="867550" y="1588075"/>
            <a:ext cx="23811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1" name="Google Shape;1331;p30"/>
          <p:cNvSpPr txBox="1">
            <a:spLocks noGrp="1"/>
          </p:cNvSpPr>
          <p:nvPr>
            <p:ph type="subTitle" idx="1"/>
          </p:nvPr>
        </p:nvSpPr>
        <p:spPr>
          <a:xfrm>
            <a:off x="867550" y="2836500"/>
            <a:ext cx="23811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rio"/>
              <a:buNone/>
              <a:defRPr>
                <a:solidFill>
                  <a:schemeClr val="lt2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30"/>
          <p:cNvSpPr txBox="1">
            <a:spLocks noGrp="1"/>
          </p:cNvSpPr>
          <p:nvPr>
            <p:ph type="subTitle" idx="2"/>
          </p:nvPr>
        </p:nvSpPr>
        <p:spPr>
          <a:xfrm>
            <a:off x="867550" y="3530850"/>
            <a:ext cx="2381100" cy="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3" name="Google Shape;1333;p30"/>
          <p:cNvSpPr txBox="1">
            <a:spLocks noGrp="1"/>
          </p:cNvSpPr>
          <p:nvPr>
            <p:ph type="title" idx="3" hasCustomPrompt="1"/>
          </p:nvPr>
        </p:nvSpPr>
        <p:spPr>
          <a:xfrm>
            <a:off x="3381450" y="1588075"/>
            <a:ext cx="23811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4" name="Google Shape;1334;p30"/>
          <p:cNvSpPr txBox="1">
            <a:spLocks noGrp="1"/>
          </p:cNvSpPr>
          <p:nvPr>
            <p:ph type="subTitle" idx="4"/>
          </p:nvPr>
        </p:nvSpPr>
        <p:spPr>
          <a:xfrm>
            <a:off x="3381450" y="2836500"/>
            <a:ext cx="23811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rio"/>
              <a:buNone/>
              <a:defRPr>
                <a:solidFill>
                  <a:schemeClr val="lt2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30"/>
          <p:cNvSpPr txBox="1">
            <a:spLocks noGrp="1"/>
          </p:cNvSpPr>
          <p:nvPr>
            <p:ph type="subTitle" idx="5"/>
          </p:nvPr>
        </p:nvSpPr>
        <p:spPr>
          <a:xfrm>
            <a:off x="3381450" y="3530850"/>
            <a:ext cx="2381100" cy="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6" name="Google Shape;1336;p30"/>
          <p:cNvSpPr txBox="1">
            <a:spLocks noGrp="1"/>
          </p:cNvSpPr>
          <p:nvPr>
            <p:ph type="title" idx="6" hasCustomPrompt="1"/>
          </p:nvPr>
        </p:nvSpPr>
        <p:spPr>
          <a:xfrm>
            <a:off x="5924975" y="1588075"/>
            <a:ext cx="23811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7" name="Google Shape;1337;p30"/>
          <p:cNvSpPr txBox="1">
            <a:spLocks noGrp="1"/>
          </p:cNvSpPr>
          <p:nvPr>
            <p:ph type="subTitle" idx="7"/>
          </p:nvPr>
        </p:nvSpPr>
        <p:spPr>
          <a:xfrm>
            <a:off x="5924975" y="2836500"/>
            <a:ext cx="23811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rio"/>
              <a:buNone/>
              <a:defRPr>
                <a:solidFill>
                  <a:schemeClr val="lt2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8" name="Google Shape;1338;p30"/>
          <p:cNvSpPr txBox="1">
            <a:spLocks noGrp="1"/>
          </p:cNvSpPr>
          <p:nvPr>
            <p:ph type="subTitle" idx="8"/>
          </p:nvPr>
        </p:nvSpPr>
        <p:spPr>
          <a:xfrm>
            <a:off x="5924975" y="3530850"/>
            <a:ext cx="2381100" cy="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9" name="Google Shape;1339;p30"/>
          <p:cNvSpPr txBox="1">
            <a:spLocks noGrp="1"/>
          </p:cNvSpPr>
          <p:nvPr>
            <p:ph type="title" idx="9"/>
          </p:nvPr>
        </p:nvSpPr>
        <p:spPr>
          <a:xfrm>
            <a:off x="720000" y="395850"/>
            <a:ext cx="7693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6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1"/>
          <p:cNvSpPr txBox="1">
            <a:spLocks noGrp="1"/>
          </p:cNvSpPr>
          <p:nvPr>
            <p:ph type="subTitle" idx="1"/>
          </p:nvPr>
        </p:nvSpPr>
        <p:spPr>
          <a:xfrm>
            <a:off x="773413" y="2158125"/>
            <a:ext cx="23811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31"/>
          <p:cNvSpPr txBox="1">
            <a:spLocks noGrp="1"/>
          </p:cNvSpPr>
          <p:nvPr>
            <p:ph type="subTitle" idx="2"/>
          </p:nvPr>
        </p:nvSpPr>
        <p:spPr>
          <a:xfrm>
            <a:off x="773413" y="1811625"/>
            <a:ext cx="23811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F1D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3" name="Google Shape;1343;p31"/>
          <p:cNvGrpSpPr/>
          <p:nvPr/>
        </p:nvGrpSpPr>
        <p:grpSpPr>
          <a:xfrm flipH="1">
            <a:off x="8238906" y="537904"/>
            <a:ext cx="674640" cy="650589"/>
            <a:chOff x="198099" y="215977"/>
            <a:chExt cx="2136965" cy="2060784"/>
          </a:xfrm>
        </p:grpSpPr>
        <p:sp>
          <p:nvSpPr>
            <p:cNvPr id="1344" name="Google Shape;1344;p31"/>
            <p:cNvSpPr/>
            <p:nvPr/>
          </p:nvSpPr>
          <p:spPr>
            <a:xfrm rot="-368034">
              <a:off x="292063" y="314773"/>
              <a:ext cx="1949037" cy="1863192"/>
            </a:xfrm>
            <a:custGeom>
              <a:avLst/>
              <a:gdLst/>
              <a:ahLst/>
              <a:cxnLst/>
              <a:rect l="l" t="t" r="r" b="b"/>
              <a:pathLst>
                <a:path w="60234" h="57581" extrusionOk="0">
                  <a:moveTo>
                    <a:pt x="41597" y="0"/>
                  </a:moveTo>
                  <a:lnTo>
                    <a:pt x="41043" y="1000"/>
                  </a:lnTo>
                  <a:lnTo>
                    <a:pt x="39837" y="3117"/>
                  </a:lnTo>
                  <a:lnTo>
                    <a:pt x="39123" y="4197"/>
                  </a:lnTo>
                  <a:lnTo>
                    <a:pt x="38623" y="4876"/>
                  </a:lnTo>
                  <a:lnTo>
                    <a:pt x="38096" y="5492"/>
                  </a:lnTo>
                  <a:lnTo>
                    <a:pt x="37551" y="6019"/>
                  </a:lnTo>
                  <a:lnTo>
                    <a:pt x="36989" y="6439"/>
                  </a:lnTo>
                  <a:lnTo>
                    <a:pt x="36426" y="6715"/>
                  </a:lnTo>
                  <a:lnTo>
                    <a:pt x="35989" y="6814"/>
                  </a:lnTo>
                  <a:lnTo>
                    <a:pt x="35703" y="6832"/>
                  </a:lnTo>
                  <a:lnTo>
                    <a:pt x="35417" y="6796"/>
                  </a:lnTo>
                  <a:lnTo>
                    <a:pt x="35122" y="6707"/>
                  </a:lnTo>
                  <a:lnTo>
                    <a:pt x="34837" y="6564"/>
                  </a:lnTo>
                  <a:lnTo>
                    <a:pt x="34551" y="6367"/>
                  </a:lnTo>
                  <a:lnTo>
                    <a:pt x="34265" y="6108"/>
                  </a:lnTo>
                  <a:lnTo>
                    <a:pt x="33979" y="5778"/>
                  </a:lnTo>
                  <a:lnTo>
                    <a:pt x="33845" y="5590"/>
                  </a:lnTo>
                  <a:lnTo>
                    <a:pt x="33738" y="5715"/>
                  </a:lnTo>
                  <a:lnTo>
                    <a:pt x="33577" y="6144"/>
                  </a:lnTo>
                  <a:lnTo>
                    <a:pt x="33417" y="7055"/>
                  </a:lnTo>
                  <a:lnTo>
                    <a:pt x="33301" y="8519"/>
                  </a:lnTo>
                  <a:lnTo>
                    <a:pt x="33211" y="9823"/>
                  </a:lnTo>
                  <a:lnTo>
                    <a:pt x="33149" y="10234"/>
                  </a:lnTo>
                  <a:lnTo>
                    <a:pt x="32988" y="10886"/>
                  </a:lnTo>
                  <a:lnTo>
                    <a:pt x="32479" y="12600"/>
                  </a:lnTo>
                  <a:lnTo>
                    <a:pt x="31854" y="14395"/>
                  </a:lnTo>
                  <a:lnTo>
                    <a:pt x="31282" y="15869"/>
                  </a:lnTo>
                  <a:lnTo>
                    <a:pt x="31068" y="16306"/>
                  </a:lnTo>
                  <a:lnTo>
                    <a:pt x="30863" y="16681"/>
                  </a:lnTo>
                  <a:lnTo>
                    <a:pt x="30515" y="17155"/>
                  </a:lnTo>
                  <a:lnTo>
                    <a:pt x="30291" y="17324"/>
                  </a:lnTo>
                  <a:lnTo>
                    <a:pt x="30148" y="17360"/>
                  </a:lnTo>
                  <a:lnTo>
                    <a:pt x="29961" y="17324"/>
                  </a:lnTo>
                  <a:lnTo>
                    <a:pt x="29747" y="17119"/>
                  </a:lnTo>
                  <a:lnTo>
                    <a:pt x="29541" y="16806"/>
                  </a:lnTo>
                  <a:lnTo>
                    <a:pt x="29264" y="16226"/>
                  </a:lnTo>
                  <a:lnTo>
                    <a:pt x="29059" y="15869"/>
                  </a:lnTo>
                  <a:lnTo>
                    <a:pt x="28764" y="15333"/>
                  </a:lnTo>
                  <a:lnTo>
                    <a:pt x="27925" y="13681"/>
                  </a:lnTo>
                  <a:lnTo>
                    <a:pt x="26594" y="10877"/>
                  </a:lnTo>
                  <a:lnTo>
                    <a:pt x="26076" y="9805"/>
                  </a:lnTo>
                  <a:lnTo>
                    <a:pt x="25916" y="9430"/>
                  </a:lnTo>
                  <a:lnTo>
                    <a:pt x="25648" y="8555"/>
                  </a:lnTo>
                  <a:lnTo>
                    <a:pt x="25460" y="7573"/>
                  </a:lnTo>
                  <a:lnTo>
                    <a:pt x="25362" y="6519"/>
                  </a:lnTo>
                  <a:lnTo>
                    <a:pt x="25353" y="5983"/>
                  </a:lnTo>
                  <a:lnTo>
                    <a:pt x="24996" y="6385"/>
                  </a:lnTo>
                  <a:lnTo>
                    <a:pt x="24308" y="7341"/>
                  </a:lnTo>
                  <a:lnTo>
                    <a:pt x="23603" y="8287"/>
                  </a:lnTo>
                  <a:lnTo>
                    <a:pt x="23022" y="8903"/>
                  </a:lnTo>
                  <a:lnTo>
                    <a:pt x="22594" y="9234"/>
                  </a:lnTo>
                  <a:lnTo>
                    <a:pt x="22370" y="9359"/>
                  </a:lnTo>
                  <a:lnTo>
                    <a:pt x="22281" y="9394"/>
                  </a:lnTo>
                  <a:lnTo>
                    <a:pt x="22085" y="9403"/>
                  </a:lnTo>
                  <a:lnTo>
                    <a:pt x="21879" y="9332"/>
                  </a:lnTo>
                  <a:lnTo>
                    <a:pt x="21674" y="9198"/>
                  </a:lnTo>
                  <a:lnTo>
                    <a:pt x="21335" y="8885"/>
                  </a:lnTo>
                  <a:lnTo>
                    <a:pt x="20879" y="8314"/>
                  </a:lnTo>
                  <a:lnTo>
                    <a:pt x="20191" y="7242"/>
                  </a:lnTo>
                  <a:lnTo>
                    <a:pt x="19388" y="5742"/>
                  </a:lnTo>
                  <a:lnTo>
                    <a:pt x="19084" y="5144"/>
                  </a:lnTo>
                  <a:lnTo>
                    <a:pt x="18959" y="5546"/>
                  </a:lnTo>
                  <a:lnTo>
                    <a:pt x="18700" y="6215"/>
                  </a:lnTo>
                  <a:lnTo>
                    <a:pt x="18441" y="6742"/>
                  </a:lnTo>
                  <a:lnTo>
                    <a:pt x="18173" y="7144"/>
                  </a:lnTo>
                  <a:lnTo>
                    <a:pt x="17870" y="7412"/>
                  </a:lnTo>
                  <a:lnTo>
                    <a:pt x="17539" y="7564"/>
                  </a:lnTo>
                  <a:lnTo>
                    <a:pt x="17164" y="7591"/>
                  </a:lnTo>
                  <a:lnTo>
                    <a:pt x="16736" y="7510"/>
                  </a:lnTo>
                  <a:lnTo>
                    <a:pt x="16494" y="7421"/>
                  </a:lnTo>
                  <a:lnTo>
                    <a:pt x="16227" y="7314"/>
                  </a:lnTo>
                  <a:lnTo>
                    <a:pt x="15673" y="7019"/>
                  </a:lnTo>
                  <a:lnTo>
                    <a:pt x="15110" y="6644"/>
                  </a:lnTo>
                  <a:lnTo>
                    <a:pt x="14566" y="6224"/>
                  </a:lnTo>
                  <a:lnTo>
                    <a:pt x="13771" y="5519"/>
                  </a:lnTo>
                  <a:lnTo>
                    <a:pt x="12833" y="4501"/>
                  </a:lnTo>
                  <a:lnTo>
                    <a:pt x="12449" y="4010"/>
                  </a:lnTo>
                  <a:lnTo>
                    <a:pt x="12458" y="4072"/>
                  </a:lnTo>
                  <a:lnTo>
                    <a:pt x="12485" y="4161"/>
                  </a:lnTo>
                  <a:lnTo>
                    <a:pt x="12467" y="4117"/>
                  </a:lnTo>
                  <a:lnTo>
                    <a:pt x="12449" y="4081"/>
                  </a:lnTo>
                  <a:lnTo>
                    <a:pt x="12547" y="4787"/>
                  </a:lnTo>
                  <a:lnTo>
                    <a:pt x="12824" y="6126"/>
                  </a:lnTo>
                  <a:lnTo>
                    <a:pt x="13128" y="7385"/>
                  </a:lnTo>
                  <a:lnTo>
                    <a:pt x="13369" y="8564"/>
                  </a:lnTo>
                  <a:lnTo>
                    <a:pt x="13440" y="9127"/>
                  </a:lnTo>
                  <a:lnTo>
                    <a:pt x="13458" y="9511"/>
                  </a:lnTo>
                  <a:lnTo>
                    <a:pt x="13414" y="9939"/>
                  </a:lnTo>
                  <a:lnTo>
                    <a:pt x="13351" y="10162"/>
                  </a:lnTo>
                  <a:lnTo>
                    <a:pt x="13253" y="10341"/>
                  </a:lnTo>
                  <a:lnTo>
                    <a:pt x="13128" y="10466"/>
                  </a:lnTo>
                  <a:lnTo>
                    <a:pt x="12896" y="10600"/>
                  </a:lnTo>
                  <a:lnTo>
                    <a:pt x="12512" y="10680"/>
                  </a:lnTo>
                  <a:lnTo>
                    <a:pt x="12056" y="10689"/>
                  </a:lnTo>
                  <a:lnTo>
                    <a:pt x="11556" y="10671"/>
                  </a:lnTo>
                  <a:lnTo>
                    <a:pt x="11011" y="10689"/>
                  </a:lnTo>
                  <a:lnTo>
                    <a:pt x="10735" y="10725"/>
                  </a:lnTo>
                  <a:lnTo>
                    <a:pt x="11145" y="11430"/>
                  </a:lnTo>
                  <a:lnTo>
                    <a:pt x="11878" y="12565"/>
                  </a:lnTo>
                  <a:lnTo>
                    <a:pt x="12297" y="13315"/>
                  </a:lnTo>
                  <a:lnTo>
                    <a:pt x="12449" y="13672"/>
                  </a:lnTo>
                  <a:lnTo>
                    <a:pt x="12610" y="14056"/>
                  </a:lnTo>
                  <a:lnTo>
                    <a:pt x="12985" y="14860"/>
                  </a:lnTo>
                  <a:lnTo>
                    <a:pt x="13226" y="15458"/>
                  </a:lnTo>
                  <a:lnTo>
                    <a:pt x="13396" y="16047"/>
                  </a:lnTo>
                  <a:lnTo>
                    <a:pt x="13440" y="16458"/>
                  </a:lnTo>
                  <a:lnTo>
                    <a:pt x="13431" y="16717"/>
                  </a:lnTo>
                  <a:lnTo>
                    <a:pt x="13369" y="16949"/>
                  </a:lnTo>
                  <a:lnTo>
                    <a:pt x="13262" y="17155"/>
                  </a:lnTo>
                  <a:lnTo>
                    <a:pt x="13092" y="17315"/>
                  </a:lnTo>
                  <a:lnTo>
                    <a:pt x="12860" y="17449"/>
                  </a:lnTo>
                  <a:lnTo>
                    <a:pt x="12708" y="17494"/>
                  </a:lnTo>
                  <a:lnTo>
                    <a:pt x="12235" y="17601"/>
                  </a:lnTo>
                  <a:lnTo>
                    <a:pt x="11199" y="17735"/>
                  </a:lnTo>
                  <a:lnTo>
                    <a:pt x="10083" y="17851"/>
                  </a:lnTo>
                  <a:lnTo>
                    <a:pt x="9190" y="18030"/>
                  </a:lnTo>
                  <a:lnTo>
                    <a:pt x="8591" y="18208"/>
                  </a:lnTo>
                  <a:lnTo>
                    <a:pt x="8288" y="18324"/>
                  </a:lnTo>
                  <a:lnTo>
                    <a:pt x="8520" y="18494"/>
                  </a:lnTo>
                  <a:lnTo>
                    <a:pt x="9083" y="18860"/>
                  </a:lnTo>
                  <a:lnTo>
                    <a:pt x="10065" y="19414"/>
                  </a:lnTo>
                  <a:lnTo>
                    <a:pt x="11485" y="20155"/>
                  </a:lnTo>
                  <a:lnTo>
                    <a:pt x="12797" y="20869"/>
                  </a:lnTo>
                  <a:lnTo>
                    <a:pt x="13306" y="21209"/>
                  </a:lnTo>
                  <a:lnTo>
                    <a:pt x="13619" y="21432"/>
                  </a:lnTo>
                  <a:lnTo>
                    <a:pt x="14369" y="22066"/>
                  </a:lnTo>
                  <a:lnTo>
                    <a:pt x="15209" y="22843"/>
                  </a:lnTo>
                  <a:lnTo>
                    <a:pt x="16066" y="23736"/>
                  </a:lnTo>
                  <a:lnTo>
                    <a:pt x="16878" y="24674"/>
                  </a:lnTo>
                  <a:lnTo>
                    <a:pt x="17593" y="25611"/>
                  </a:lnTo>
                  <a:lnTo>
                    <a:pt x="18138" y="26495"/>
                  </a:lnTo>
                  <a:lnTo>
                    <a:pt x="18388" y="27094"/>
                  </a:lnTo>
                  <a:lnTo>
                    <a:pt x="18477" y="27442"/>
                  </a:lnTo>
                  <a:lnTo>
                    <a:pt x="18486" y="27603"/>
                  </a:lnTo>
                  <a:lnTo>
                    <a:pt x="18459" y="27701"/>
                  </a:lnTo>
                  <a:lnTo>
                    <a:pt x="18280" y="27853"/>
                  </a:lnTo>
                  <a:lnTo>
                    <a:pt x="17995" y="27942"/>
                  </a:lnTo>
                  <a:lnTo>
                    <a:pt x="17629" y="27995"/>
                  </a:lnTo>
                  <a:lnTo>
                    <a:pt x="16557" y="28004"/>
                  </a:lnTo>
                  <a:lnTo>
                    <a:pt x="15869" y="27969"/>
                  </a:lnTo>
                  <a:lnTo>
                    <a:pt x="15414" y="27942"/>
                  </a:lnTo>
                  <a:lnTo>
                    <a:pt x="14119" y="27754"/>
                  </a:lnTo>
                  <a:lnTo>
                    <a:pt x="11967" y="27370"/>
                  </a:lnTo>
                  <a:lnTo>
                    <a:pt x="11011" y="27174"/>
                  </a:lnTo>
                  <a:lnTo>
                    <a:pt x="10243" y="26986"/>
                  </a:lnTo>
                  <a:lnTo>
                    <a:pt x="8743" y="26522"/>
                  </a:lnTo>
                  <a:lnTo>
                    <a:pt x="7841" y="26201"/>
                  </a:lnTo>
                  <a:lnTo>
                    <a:pt x="7493" y="26049"/>
                  </a:lnTo>
                  <a:lnTo>
                    <a:pt x="7698" y="26504"/>
                  </a:lnTo>
                  <a:lnTo>
                    <a:pt x="7940" y="27129"/>
                  </a:lnTo>
                  <a:lnTo>
                    <a:pt x="8038" y="27513"/>
                  </a:lnTo>
                  <a:lnTo>
                    <a:pt x="8056" y="27879"/>
                  </a:lnTo>
                  <a:lnTo>
                    <a:pt x="7975" y="28237"/>
                  </a:lnTo>
                  <a:lnTo>
                    <a:pt x="7788" y="28585"/>
                  </a:lnTo>
                  <a:lnTo>
                    <a:pt x="7457" y="28933"/>
                  </a:lnTo>
                  <a:lnTo>
                    <a:pt x="7234" y="29103"/>
                  </a:lnTo>
                  <a:lnTo>
                    <a:pt x="7073" y="29210"/>
                  </a:lnTo>
                  <a:lnTo>
                    <a:pt x="6680" y="29353"/>
                  </a:lnTo>
                  <a:lnTo>
                    <a:pt x="5975" y="29487"/>
                  </a:lnTo>
                  <a:lnTo>
                    <a:pt x="4903" y="29594"/>
                  </a:lnTo>
                  <a:lnTo>
                    <a:pt x="4135" y="29692"/>
                  </a:lnTo>
                  <a:lnTo>
                    <a:pt x="3689" y="29799"/>
                  </a:lnTo>
                  <a:lnTo>
                    <a:pt x="3492" y="29871"/>
                  </a:lnTo>
                  <a:lnTo>
                    <a:pt x="3859" y="30005"/>
                  </a:lnTo>
                  <a:lnTo>
                    <a:pt x="4341" y="30273"/>
                  </a:lnTo>
                  <a:lnTo>
                    <a:pt x="4528" y="30487"/>
                  </a:lnTo>
                  <a:lnTo>
                    <a:pt x="4600" y="30630"/>
                  </a:lnTo>
                  <a:lnTo>
                    <a:pt x="4609" y="30844"/>
                  </a:lnTo>
                  <a:lnTo>
                    <a:pt x="4466" y="31112"/>
                  </a:lnTo>
                  <a:lnTo>
                    <a:pt x="4198" y="31353"/>
                  </a:lnTo>
                  <a:lnTo>
                    <a:pt x="3850" y="31559"/>
                  </a:lnTo>
                  <a:lnTo>
                    <a:pt x="3448" y="31710"/>
                  </a:lnTo>
                  <a:lnTo>
                    <a:pt x="3233" y="31764"/>
                  </a:lnTo>
                  <a:lnTo>
                    <a:pt x="2885" y="31835"/>
                  </a:lnTo>
                  <a:lnTo>
                    <a:pt x="2064" y="31951"/>
                  </a:lnTo>
                  <a:lnTo>
                    <a:pt x="1197" y="31987"/>
                  </a:lnTo>
                  <a:lnTo>
                    <a:pt x="563" y="31943"/>
                  </a:lnTo>
                  <a:lnTo>
                    <a:pt x="179" y="31871"/>
                  </a:lnTo>
                  <a:lnTo>
                    <a:pt x="1" y="31818"/>
                  </a:lnTo>
                  <a:lnTo>
                    <a:pt x="269" y="32210"/>
                  </a:lnTo>
                  <a:lnTo>
                    <a:pt x="930" y="32969"/>
                  </a:lnTo>
                  <a:lnTo>
                    <a:pt x="1662" y="33666"/>
                  </a:lnTo>
                  <a:lnTo>
                    <a:pt x="2439" y="34309"/>
                  </a:lnTo>
                  <a:lnTo>
                    <a:pt x="2823" y="34604"/>
                  </a:lnTo>
                  <a:lnTo>
                    <a:pt x="3216" y="34836"/>
                  </a:lnTo>
                  <a:lnTo>
                    <a:pt x="4037" y="35309"/>
                  </a:lnTo>
                  <a:lnTo>
                    <a:pt x="4350" y="35622"/>
                  </a:lnTo>
                  <a:lnTo>
                    <a:pt x="4475" y="35863"/>
                  </a:lnTo>
                  <a:lnTo>
                    <a:pt x="4502" y="35997"/>
                  </a:lnTo>
                  <a:lnTo>
                    <a:pt x="4519" y="36113"/>
                  </a:lnTo>
                  <a:lnTo>
                    <a:pt x="4484" y="36318"/>
                  </a:lnTo>
                  <a:lnTo>
                    <a:pt x="4376" y="36497"/>
                  </a:lnTo>
                  <a:lnTo>
                    <a:pt x="4198" y="36658"/>
                  </a:lnTo>
                  <a:lnTo>
                    <a:pt x="3805" y="36899"/>
                  </a:lnTo>
                  <a:lnTo>
                    <a:pt x="3010" y="37274"/>
                  </a:lnTo>
                  <a:lnTo>
                    <a:pt x="2483" y="37506"/>
                  </a:lnTo>
                  <a:lnTo>
                    <a:pt x="2635" y="37586"/>
                  </a:lnTo>
                  <a:lnTo>
                    <a:pt x="2974" y="37711"/>
                  </a:lnTo>
                  <a:lnTo>
                    <a:pt x="3519" y="37836"/>
                  </a:lnTo>
                  <a:lnTo>
                    <a:pt x="4725" y="37961"/>
                  </a:lnTo>
                  <a:lnTo>
                    <a:pt x="5921" y="38068"/>
                  </a:lnTo>
                  <a:lnTo>
                    <a:pt x="6457" y="38193"/>
                  </a:lnTo>
                  <a:lnTo>
                    <a:pt x="6770" y="38310"/>
                  </a:lnTo>
                  <a:lnTo>
                    <a:pt x="7055" y="38461"/>
                  </a:lnTo>
                  <a:lnTo>
                    <a:pt x="7297" y="38667"/>
                  </a:lnTo>
                  <a:lnTo>
                    <a:pt x="7484" y="38926"/>
                  </a:lnTo>
                  <a:lnTo>
                    <a:pt x="7609" y="39247"/>
                  </a:lnTo>
                  <a:lnTo>
                    <a:pt x="7654" y="39435"/>
                  </a:lnTo>
                  <a:lnTo>
                    <a:pt x="7672" y="39613"/>
                  </a:lnTo>
                  <a:lnTo>
                    <a:pt x="7627" y="39962"/>
                  </a:lnTo>
                  <a:lnTo>
                    <a:pt x="7493" y="40283"/>
                  </a:lnTo>
                  <a:lnTo>
                    <a:pt x="7323" y="40542"/>
                  </a:lnTo>
                  <a:lnTo>
                    <a:pt x="7234" y="40649"/>
                  </a:lnTo>
                  <a:lnTo>
                    <a:pt x="6546" y="41355"/>
                  </a:lnTo>
                  <a:lnTo>
                    <a:pt x="5403" y="42391"/>
                  </a:lnTo>
                  <a:lnTo>
                    <a:pt x="4609" y="43025"/>
                  </a:lnTo>
                  <a:lnTo>
                    <a:pt x="6332" y="42873"/>
                  </a:lnTo>
                  <a:lnTo>
                    <a:pt x="8770" y="42748"/>
                  </a:lnTo>
                  <a:lnTo>
                    <a:pt x="10324" y="42792"/>
                  </a:lnTo>
                  <a:lnTo>
                    <a:pt x="11092" y="42873"/>
                  </a:lnTo>
                  <a:lnTo>
                    <a:pt x="12056" y="42998"/>
                  </a:lnTo>
                  <a:lnTo>
                    <a:pt x="13494" y="43239"/>
                  </a:lnTo>
                  <a:lnTo>
                    <a:pt x="14423" y="43480"/>
                  </a:lnTo>
                  <a:lnTo>
                    <a:pt x="14887" y="43650"/>
                  </a:lnTo>
                  <a:lnTo>
                    <a:pt x="15101" y="43748"/>
                  </a:lnTo>
                  <a:lnTo>
                    <a:pt x="15414" y="43989"/>
                  </a:lnTo>
                  <a:lnTo>
                    <a:pt x="15601" y="44284"/>
                  </a:lnTo>
                  <a:lnTo>
                    <a:pt x="15673" y="44614"/>
                  </a:lnTo>
                  <a:lnTo>
                    <a:pt x="15628" y="44989"/>
                  </a:lnTo>
                  <a:lnTo>
                    <a:pt x="15503" y="45382"/>
                  </a:lnTo>
                  <a:lnTo>
                    <a:pt x="15298" y="45793"/>
                  </a:lnTo>
                  <a:lnTo>
                    <a:pt x="15021" y="46221"/>
                  </a:lnTo>
                  <a:lnTo>
                    <a:pt x="14530" y="46847"/>
                  </a:lnTo>
                  <a:lnTo>
                    <a:pt x="13771" y="47632"/>
                  </a:lnTo>
                  <a:lnTo>
                    <a:pt x="12994" y="48293"/>
                  </a:lnTo>
                  <a:lnTo>
                    <a:pt x="12315" y="48758"/>
                  </a:lnTo>
                  <a:lnTo>
                    <a:pt x="12056" y="48883"/>
                  </a:lnTo>
                  <a:lnTo>
                    <a:pt x="12387" y="48999"/>
                  </a:lnTo>
                  <a:lnTo>
                    <a:pt x="12735" y="49195"/>
                  </a:lnTo>
                  <a:lnTo>
                    <a:pt x="12896" y="49356"/>
                  </a:lnTo>
                  <a:lnTo>
                    <a:pt x="13003" y="49535"/>
                  </a:lnTo>
                  <a:lnTo>
                    <a:pt x="13039" y="49758"/>
                  </a:lnTo>
                  <a:lnTo>
                    <a:pt x="13021" y="50017"/>
                  </a:lnTo>
                  <a:lnTo>
                    <a:pt x="12940" y="50320"/>
                  </a:lnTo>
                  <a:lnTo>
                    <a:pt x="12699" y="50883"/>
                  </a:lnTo>
                  <a:lnTo>
                    <a:pt x="12154" y="51874"/>
                  </a:lnTo>
                  <a:lnTo>
                    <a:pt x="10878" y="53910"/>
                  </a:lnTo>
                  <a:lnTo>
                    <a:pt x="9627" y="55866"/>
                  </a:lnTo>
                  <a:lnTo>
                    <a:pt x="10217" y="55553"/>
                  </a:lnTo>
                  <a:lnTo>
                    <a:pt x="11610" y="54857"/>
                  </a:lnTo>
                  <a:lnTo>
                    <a:pt x="12637" y="54419"/>
                  </a:lnTo>
                  <a:lnTo>
                    <a:pt x="13405" y="54178"/>
                  </a:lnTo>
                  <a:lnTo>
                    <a:pt x="13896" y="54080"/>
                  </a:lnTo>
                  <a:lnTo>
                    <a:pt x="14351" y="54035"/>
                  </a:lnTo>
                  <a:lnTo>
                    <a:pt x="14762" y="54071"/>
                  </a:lnTo>
                  <a:lnTo>
                    <a:pt x="15110" y="54196"/>
                  </a:lnTo>
                  <a:lnTo>
                    <a:pt x="15396" y="54419"/>
                  </a:lnTo>
                  <a:lnTo>
                    <a:pt x="15593" y="54750"/>
                  </a:lnTo>
                  <a:lnTo>
                    <a:pt x="15700" y="55205"/>
                  </a:lnTo>
                  <a:lnTo>
                    <a:pt x="15718" y="55491"/>
                  </a:lnTo>
                  <a:lnTo>
                    <a:pt x="15780" y="55428"/>
                  </a:lnTo>
                  <a:lnTo>
                    <a:pt x="16459" y="54794"/>
                  </a:lnTo>
                  <a:lnTo>
                    <a:pt x="17236" y="54223"/>
                  </a:lnTo>
                  <a:lnTo>
                    <a:pt x="17798" y="53919"/>
                  </a:lnTo>
                  <a:lnTo>
                    <a:pt x="18218" y="53785"/>
                  </a:lnTo>
                  <a:lnTo>
                    <a:pt x="18495" y="53749"/>
                  </a:lnTo>
                  <a:lnTo>
                    <a:pt x="18754" y="53767"/>
                  </a:lnTo>
                  <a:lnTo>
                    <a:pt x="18995" y="53857"/>
                  </a:lnTo>
                  <a:lnTo>
                    <a:pt x="19111" y="53937"/>
                  </a:lnTo>
                  <a:lnTo>
                    <a:pt x="19298" y="54089"/>
                  </a:lnTo>
                  <a:lnTo>
                    <a:pt x="19593" y="54455"/>
                  </a:lnTo>
                  <a:lnTo>
                    <a:pt x="19781" y="54892"/>
                  </a:lnTo>
                  <a:lnTo>
                    <a:pt x="19888" y="55357"/>
                  </a:lnTo>
                  <a:lnTo>
                    <a:pt x="19941" y="56098"/>
                  </a:lnTo>
                  <a:lnTo>
                    <a:pt x="19861" y="57080"/>
                  </a:lnTo>
                  <a:lnTo>
                    <a:pt x="19799" y="57500"/>
                  </a:lnTo>
                  <a:lnTo>
                    <a:pt x="20602" y="56812"/>
                  </a:lnTo>
                  <a:lnTo>
                    <a:pt x="21727" y="55768"/>
                  </a:lnTo>
                  <a:lnTo>
                    <a:pt x="22451" y="54955"/>
                  </a:lnTo>
                  <a:lnTo>
                    <a:pt x="24183" y="53098"/>
                  </a:lnTo>
                  <a:lnTo>
                    <a:pt x="24906" y="52392"/>
                  </a:lnTo>
                  <a:lnTo>
                    <a:pt x="25603" y="51794"/>
                  </a:lnTo>
                  <a:lnTo>
                    <a:pt x="26228" y="51356"/>
                  </a:lnTo>
                  <a:lnTo>
                    <a:pt x="26496" y="51231"/>
                  </a:lnTo>
                  <a:lnTo>
                    <a:pt x="26800" y="51124"/>
                  </a:lnTo>
                  <a:lnTo>
                    <a:pt x="27201" y="51053"/>
                  </a:lnTo>
                  <a:lnTo>
                    <a:pt x="27443" y="51070"/>
                  </a:lnTo>
                  <a:lnTo>
                    <a:pt x="27675" y="51124"/>
                  </a:lnTo>
                  <a:lnTo>
                    <a:pt x="27898" y="51231"/>
                  </a:lnTo>
                  <a:lnTo>
                    <a:pt x="28220" y="51481"/>
                  </a:lnTo>
                  <a:lnTo>
                    <a:pt x="28452" y="51713"/>
                  </a:lnTo>
                  <a:lnTo>
                    <a:pt x="28559" y="51856"/>
                  </a:lnTo>
                  <a:lnTo>
                    <a:pt x="28854" y="52365"/>
                  </a:lnTo>
                  <a:lnTo>
                    <a:pt x="29389" y="53473"/>
                  </a:lnTo>
                  <a:lnTo>
                    <a:pt x="29925" y="54839"/>
                  </a:lnTo>
                  <a:lnTo>
                    <a:pt x="30229" y="55750"/>
                  </a:lnTo>
                  <a:lnTo>
                    <a:pt x="30461" y="56598"/>
                  </a:lnTo>
                  <a:lnTo>
                    <a:pt x="30586" y="57304"/>
                  </a:lnTo>
                  <a:lnTo>
                    <a:pt x="30586" y="57580"/>
                  </a:lnTo>
                  <a:lnTo>
                    <a:pt x="30729" y="57295"/>
                  </a:lnTo>
                  <a:lnTo>
                    <a:pt x="30979" y="56714"/>
                  </a:lnTo>
                  <a:lnTo>
                    <a:pt x="31274" y="55821"/>
                  </a:lnTo>
                  <a:lnTo>
                    <a:pt x="31738" y="53999"/>
                  </a:lnTo>
                  <a:lnTo>
                    <a:pt x="32068" y="52803"/>
                  </a:lnTo>
                  <a:lnTo>
                    <a:pt x="32149" y="52472"/>
                  </a:lnTo>
                  <a:lnTo>
                    <a:pt x="32363" y="51740"/>
                  </a:lnTo>
                  <a:lnTo>
                    <a:pt x="32559" y="51240"/>
                  </a:lnTo>
                  <a:lnTo>
                    <a:pt x="32756" y="50928"/>
                  </a:lnTo>
                  <a:lnTo>
                    <a:pt x="32908" y="50758"/>
                  </a:lnTo>
                  <a:lnTo>
                    <a:pt x="33086" y="50633"/>
                  </a:lnTo>
                  <a:lnTo>
                    <a:pt x="33292" y="50561"/>
                  </a:lnTo>
                  <a:lnTo>
                    <a:pt x="33515" y="50561"/>
                  </a:lnTo>
                  <a:lnTo>
                    <a:pt x="33765" y="50642"/>
                  </a:lnTo>
                  <a:lnTo>
                    <a:pt x="34051" y="50803"/>
                  </a:lnTo>
                  <a:lnTo>
                    <a:pt x="34372" y="51062"/>
                  </a:lnTo>
                  <a:lnTo>
                    <a:pt x="34542" y="51240"/>
                  </a:lnTo>
                  <a:lnTo>
                    <a:pt x="34587" y="50999"/>
                  </a:lnTo>
                  <a:lnTo>
                    <a:pt x="34613" y="50490"/>
                  </a:lnTo>
                  <a:lnTo>
                    <a:pt x="34569" y="49686"/>
                  </a:lnTo>
                  <a:lnTo>
                    <a:pt x="34488" y="48588"/>
                  </a:lnTo>
                  <a:lnTo>
                    <a:pt x="34533" y="47802"/>
                  </a:lnTo>
                  <a:lnTo>
                    <a:pt x="34649" y="47311"/>
                  </a:lnTo>
                  <a:lnTo>
                    <a:pt x="34756" y="47088"/>
                  </a:lnTo>
                  <a:lnTo>
                    <a:pt x="34881" y="46873"/>
                  </a:lnTo>
                  <a:lnTo>
                    <a:pt x="35087" y="46677"/>
                  </a:lnTo>
                  <a:lnTo>
                    <a:pt x="35247" y="46597"/>
                  </a:lnTo>
                  <a:lnTo>
                    <a:pt x="35489" y="46552"/>
                  </a:lnTo>
                  <a:lnTo>
                    <a:pt x="35837" y="46623"/>
                  </a:lnTo>
                  <a:lnTo>
                    <a:pt x="36185" y="46811"/>
                  </a:lnTo>
                  <a:lnTo>
                    <a:pt x="36533" y="47070"/>
                  </a:lnTo>
                  <a:lnTo>
                    <a:pt x="37016" y="47543"/>
                  </a:lnTo>
                  <a:lnTo>
                    <a:pt x="37266" y="47865"/>
                  </a:lnTo>
                  <a:lnTo>
                    <a:pt x="37283" y="47248"/>
                  </a:lnTo>
                  <a:lnTo>
                    <a:pt x="37310" y="46123"/>
                  </a:lnTo>
                  <a:lnTo>
                    <a:pt x="37221" y="45230"/>
                  </a:lnTo>
                  <a:lnTo>
                    <a:pt x="37069" y="44561"/>
                  </a:lnTo>
                  <a:lnTo>
                    <a:pt x="36828" y="43801"/>
                  </a:lnTo>
                  <a:lnTo>
                    <a:pt x="36462" y="42908"/>
                  </a:lnTo>
                  <a:lnTo>
                    <a:pt x="36221" y="42408"/>
                  </a:lnTo>
                  <a:lnTo>
                    <a:pt x="35935" y="41712"/>
                  </a:lnTo>
                  <a:lnTo>
                    <a:pt x="35542" y="40739"/>
                  </a:lnTo>
                  <a:lnTo>
                    <a:pt x="35730" y="40899"/>
                  </a:lnTo>
                  <a:lnTo>
                    <a:pt x="36364" y="41364"/>
                  </a:lnTo>
                  <a:lnTo>
                    <a:pt x="37676" y="42248"/>
                  </a:lnTo>
                  <a:lnTo>
                    <a:pt x="39748" y="43507"/>
                  </a:lnTo>
                  <a:lnTo>
                    <a:pt x="41105" y="44248"/>
                  </a:lnTo>
                  <a:lnTo>
                    <a:pt x="41766" y="44552"/>
                  </a:lnTo>
                  <a:lnTo>
                    <a:pt x="41981" y="44605"/>
                  </a:lnTo>
                  <a:lnTo>
                    <a:pt x="41793" y="44096"/>
                  </a:lnTo>
                  <a:lnTo>
                    <a:pt x="41543" y="43355"/>
                  </a:lnTo>
                  <a:lnTo>
                    <a:pt x="41436" y="42900"/>
                  </a:lnTo>
                  <a:lnTo>
                    <a:pt x="41409" y="42498"/>
                  </a:lnTo>
                  <a:lnTo>
                    <a:pt x="41489" y="42149"/>
                  </a:lnTo>
                  <a:lnTo>
                    <a:pt x="41650" y="41944"/>
                  </a:lnTo>
                  <a:lnTo>
                    <a:pt x="41802" y="41828"/>
                  </a:lnTo>
                  <a:lnTo>
                    <a:pt x="42106" y="41703"/>
                  </a:lnTo>
                  <a:lnTo>
                    <a:pt x="42382" y="41649"/>
                  </a:lnTo>
                  <a:lnTo>
                    <a:pt x="42588" y="41632"/>
                  </a:lnTo>
                  <a:lnTo>
                    <a:pt x="42918" y="41623"/>
                  </a:lnTo>
                  <a:lnTo>
                    <a:pt x="43213" y="41685"/>
                  </a:lnTo>
                  <a:lnTo>
                    <a:pt x="43508" y="41819"/>
                  </a:lnTo>
                  <a:lnTo>
                    <a:pt x="44061" y="42203"/>
                  </a:lnTo>
                  <a:lnTo>
                    <a:pt x="45294" y="43141"/>
                  </a:lnTo>
                  <a:lnTo>
                    <a:pt x="46276" y="43855"/>
                  </a:lnTo>
                  <a:lnTo>
                    <a:pt x="46329" y="43525"/>
                  </a:lnTo>
                  <a:lnTo>
                    <a:pt x="46517" y="42971"/>
                  </a:lnTo>
                  <a:lnTo>
                    <a:pt x="46776" y="42525"/>
                  </a:lnTo>
                  <a:lnTo>
                    <a:pt x="47097" y="42176"/>
                  </a:lnTo>
                  <a:lnTo>
                    <a:pt x="47490" y="41926"/>
                  </a:lnTo>
                  <a:lnTo>
                    <a:pt x="47928" y="41748"/>
                  </a:lnTo>
                  <a:lnTo>
                    <a:pt x="48410" y="41632"/>
                  </a:lnTo>
                  <a:lnTo>
                    <a:pt x="48928" y="41560"/>
                  </a:lnTo>
                  <a:lnTo>
                    <a:pt x="50312" y="41533"/>
                  </a:lnTo>
                  <a:lnTo>
                    <a:pt x="52009" y="41560"/>
                  </a:lnTo>
                  <a:lnTo>
                    <a:pt x="52813" y="41489"/>
                  </a:lnTo>
                  <a:lnTo>
                    <a:pt x="53304" y="41390"/>
                  </a:lnTo>
                  <a:lnTo>
                    <a:pt x="53536" y="41310"/>
                  </a:lnTo>
                  <a:lnTo>
                    <a:pt x="53054" y="40837"/>
                  </a:lnTo>
                  <a:lnTo>
                    <a:pt x="52071" y="39988"/>
                  </a:lnTo>
                  <a:lnTo>
                    <a:pt x="51098" y="39256"/>
                  </a:lnTo>
                  <a:lnTo>
                    <a:pt x="50169" y="38622"/>
                  </a:lnTo>
                  <a:lnTo>
                    <a:pt x="48919" y="37863"/>
                  </a:lnTo>
                  <a:lnTo>
                    <a:pt x="47740" y="37184"/>
                  </a:lnTo>
                  <a:lnTo>
                    <a:pt x="47473" y="36988"/>
                  </a:lnTo>
                  <a:lnTo>
                    <a:pt x="47222" y="36774"/>
                  </a:lnTo>
                  <a:lnTo>
                    <a:pt x="46838" y="36425"/>
                  </a:lnTo>
                  <a:lnTo>
                    <a:pt x="46713" y="36175"/>
                  </a:lnTo>
                  <a:lnTo>
                    <a:pt x="46713" y="36015"/>
                  </a:lnTo>
                  <a:lnTo>
                    <a:pt x="46794" y="35836"/>
                  </a:lnTo>
                  <a:lnTo>
                    <a:pt x="46990" y="35648"/>
                  </a:lnTo>
                  <a:lnTo>
                    <a:pt x="47133" y="35541"/>
                  </a:lnTo>
                  <a:lnTo>
                    <a:pt x="47410" y="35345"/>
                  </a:lnTo>
                  <a:lnTo>
                    <a:pt x="48267" y="34836"/>
                  </a:lnTo>
                  <a:lnTo>
                    <a:pt x="49991" y="33880"/>
                  </a:lnTo>
                  <a:lnTo>
                    <a:pt x="52634" y="32523"/>
                  </a:lnTo>
                  <a:lnTo>
                    <a:pt x="54349" y="31737"/>
                  </a:lnTo>
                  <a:lnTo>
                    <a:pt x="55179" y="31407"/>
                  </a:lnTo>
                  <a:lnTo>
                    <a:pt x="55447" y="31326"/>
                  </a:lnTo>
                  <a:lnTo>
                    <a:pt x="54759" y="30916"/>
                  </a:lnTo>
                  <a:lnTo>
                    <a:pt x="53938" y="30362"/>
                  </a:lnTo>
                  <a:lnTo>
                    <a:pt x="53500" y="30005"/>
                  </a:lnTo>
                  <a:lnTo>
                    <a:pt x="53152" y="29674"/>
                  </a:lnTo>
                  <a:lnTo>
                    <a:pt x="52884" y="29353"/>
                  </a:lnTo>
                  <a:lnTo>
                    <a:pt x="52714" y="29049"/>
                  </a:lnTo>
                  <a:lnTo>
                    <a:pt x="52616" y="28746"/>
                  </a:lnTo>
                  <a:lnTo>
                    <a:pt x="52598" y="28451"/>
                  </a:lnTo>
                  <a:lnTo>
                    <a:pt x="52670" y="28156"/>
                  </a:lnTo>
                  <a:lnTo>
                    <a:pt x="52804" y="27862"/>
                  </a:lnTo>
                  <a:lnTo>
                    <a:pt x="53018" y="27567"/>
                  </a:lnTo>
                  <a:lnTo>
                    <a:pt x="53465" y="27102"/>
                  </a:lnTo>
                  <a:lnTo>
                    <a:pt x="54295" y="26451"/>
                  </a:lnTo>
                  <a:lnTo>
                    <a:pt x="54822" y="26102"/>
                  </a:lnTo>
                  <a:lnTo>
                    <a:pt x="55054" y="25959"/>
                  </a:lnTo>
                  <a:lnTo>
                    <a:pt x="55733" y="25647"/>
                  </a:lnTo>
                  <a:lnTo>
                    <a:pt x="56903" y="25165"/>
                  </a:lnTo>
                  <a:lnTo>
                    <a:pt x="57465" y="24897"/>
                  </a:lnTo>
                  <a:lnTo>
                    <a:pt x="57072" y="24700"/>
                  </a:lnTo>
                  <a:lnTo>
                    <a:pt x="56492" y="24307"/>
                  </a:lnTo>
                  <a:lnTo>
                    <a:pt x="56152" y="23932"/>
                  </a:lnTo>
                  <a:lnTo>
                    <a:pt x="56036" y="23656"/>
                  </a:lnTo>
                  <a:lnTo>
                    <a:pt x="56010" y="23477"/>
                  </a:lnTo>
                  <a:lnTo>
                    <a:pt x="56045" y="23209"/>
                  </a:lnTo>
                  <a:lnTo>
                    <a:pt x="56233" y="22870"/>
                  </a:lnTo>
                  <a:lnTo>
                    <a:pt x="56536" y="22530"/>
                  </a:lnTo>
                  <a:lnTo>
                    <a:pt x="56929" y="22191"/>
                  </a:lnTo>
                  <a:lnTo>
                    <a:pt x="57635" y="21691"/>
                  </a:lnTo>
                  <a:lnTo>
                    <a:pt x="58662" y="21012"/>
                  </a:lnTo>
                  <a:lnTo>
                    <a:pt x="59358" y="20485"/>
                  </a:lnTo>
                  <a:lnTo>
                    <a:pt x="59742" y="20128"/>
                  </a:lnTo>
                  <a:lnTo>
                    <a:pt x="60028" y="19753"/>
                  </a:lnTo>
                  <a:lnTo>
                    <a:pt x="60189" y="19369"/>
                  </a:lnTo>
                  <a:lnTo>
                    <a:pt x="60207" y="19173"/>
                  </a:lnTo>
                  <a:lnTo>
                    <a:pt x="60216" y="19155"/>
                  </a:lnTo>
                  <a:lnTo>
                    <a:pt x="60233" y="19146"/>
                  </a:lnTo>
                  <a:lnTo>
                    <a:pt x="59805" y="19351"/>
                  </a:lnTo>
                  <a:lnTo>
                    <a:pt x="58921" y="19682"/>
                  </a:lnTo>
                  <a:lnTo>
                    <a:pt x="58001" y="19941"/>
                  </a:lnTo>
                  <a:lnTo>
                    <a:pt x="57081" y="20128"/>
                  </a:lnTo>
                  <a:lnTo>
                    <a:pt x="56626" y="20191"/>
                  </a:lnTo>
                  <a:lnTo>
                    <a:pt x="56126" y="20262"/>
                  </a:lnTo>
                  <a:lnTo>
                    <a:pt x="55224" y="20369"/>
                  </a:lnTo>
                  <a:lnTo>
                    <a:pt x="54661" y="20396"/>
                  </a:lnTo>
                  <a:lnTo>
                    <a:pt x="54420" y="20387"/>
                  </a:lnTo>
                  <a:lnTo>
                    <a:pt x="54215" y="20360"/>
                  </a:lnTo>
                  <a:lnTo>
                    <a:pt x="53929" y="20218"/>
                  </a:lnTo>
                  <a:lnTo>
                    <a:pt x="53768" y="19994"/>
                  </a:lnTo>
                  <a:lnTo>
                    <a:pt x="53706" y="19682"/>
                  </a:lnTo>
                  <a:lnTo>
                    <a:pt x="53715" y="19101"/>
                  </a:lnTo>
                  <a:lnTo>
                    <a:pt x="53768" y="18396"/>
                  </a:lnTo>
                  <a:lnTo>
                    <a:pt x="53777" y="17878"/>
                  </a:lnTo>
                  <a:lnTo>
                    <a:pt x="53759" y="17619"/>
                  </a:lnTo>
                  <a:lnTo>
                    <a:pt x="53170" y="18208"/>
                  </a:lnTo>
                  <a:lnTo>
                    <a:pt x="51991" y="19262"/>
                  </a:lnTo>
                  <a:lnTo>
                    <a:pt x="51125" y="19905"/>
                  </a:lnTo>
                  <a:lnTo>
                    <a:pt x="50571" y="20253"/>
                  </a:lnTo>
                  <a:lnTo>
                    <a:pt x="50026" y="20539"/>
                  </a:lnTo>
                  <a:lnTo>
                    <a:pt x="49517" y="20735"/>
                  </a:lnTo>
                  <a:lnTo>
                    <a:pt x="49276" y="20798"/>
                  </a:lnTo>
                  <a:lnTo>
                    <a:pt x="49008" y="20860"/>
                  </a:lnTo>
                  <a:lnTo>
                    <a:pt x="48383" y="20977"/>
                  </a:lnTo>
                  <a:lnTo>
                    <a:pt x="47731" y="21003"/>
                  </a:lnTo>
                  <a:lnTo>
                    <a:pt x="47285" y="20932"/>
                  </a:lnTo>
                  <a:lnTo>
                    <a:pt x="47017" y="20825"/>
                  </a:lnTo>
                  <a:lnTo>
                    <a:pt x="46901" y="20753"/>
                  </a:lnTo>
                  <a:lnTo>
                    <a:pt x="46830" y="20691"/>
                  </a:lnTo>
                  <a:lnTo>
                    <a:pt x="46731" y="20503"/>
                  </a:lnTo>
                  <a:lnTo>
                    <a:pt x="46669" y="20092"/>
                  </a:lnTo>
                  <a:lnTo>
                    <a:pt x="46740" y="19360"/>
                  </a:lnTo>
                  <a:lnTo>
                    <a:pt x="46928" y="18485"/>
                  </a:lnTo>
                  <a:lnTo>
                    <a:pt x="47321" y="17074"/>
                  </a:lnTo>
                  <a:lnTo>
                    <a:pt x="47848" y="15431"/>
                  </a:lnTo>
                  <a:lnTo>
                    <a:pt x="47982" y="14940"/>
                  </a:lnTo>
                  <a:lnTo>
                    <a:pt x="48178" y="14109"/>
                  </a:lnTo>
                  <a:lnTo>
                    <a:pt x="48526" y="12770"/>
                  </a:lnTo>
                  <a:lnTo>
                    <a:pt x="48875" y="11654"/>
                  </a:lnTo>
                  <a:lnTo>
                    <a:pt x="49276" y="10564"/>
                  </a:lnTo>
                  <a:lnTo>
                    <a:pt x="49509" y="9966"/>
                  </a:lnTo>
                  <a:lnTo>
                    <a:pt x="49169" y="10118"/>
                  </a:lnTo>
                  <a:lnTo>
                    <a:pt x="48482" y="10529"/>
                  </a:lnTo>
                  <a:lnTo>
                    <a:pt x="47473" y="11252"/>
                  </a:lnTo>
                  <a:lnTo>
                    <a:pt x="46571" y="11868"/>
                  </a:lnTo>
                  <a:lnTo>
                    <a:pt x="46169" y="12047"/>
                  </a:lnTo>
                  <a:lnTo>
                    <a:pt x="45928" y="12109"/>
                  </a:lnTo>
                  <a:lnTo>
                    <a:pt x="45704" y="12100"/>
                  </a:lnTo>
                  <a:lnTo>
                    <a:pt x="45508" y="12011"/>
                  </a:lnTo>
                  <a:lnTo>
                    <a:pt x="45338" y="11850"/>
                  </a:lnTo>
                  <a:lnTo>
                    <a:pt x="45195" y="11582"/>
                  </a:lnTo>
                  <a:lnTo>
                    <a:pt x="45142" y="11413"/>
                  </a:lnTo>
                  <a:lnTo>
                    <a:pt x="45070" y="11145"/>
                  </a:lnTo>
                  <a:lnTo>
                    <a:pt x="44990" y="10609"/>
                  </a:lnTo>
                  <a:lnTo>
                    <a:pt x="44999" y="10055"/>
                  </a:lnTo>
                  <a:lnTo>
                    <a:pt x="45070" y="9457"/>
                  </a:lnTo>
                  <a:lnTo>
                    <a:pt x="45276" y="8475"/>
                  </a:lnTo>
                  <a:lnTo>
                    <a:pt x="45722" y="6903"/>
                  </a:lnTo>
                  <a:lnTo>
                    <a:pt x="45999" y="5965"/>
                  </a:lnTo>
                  <a:lnTo>
                    <a:pt x="45749" y="6162"/>
                  </a:lnTo>
                  <a:lnTo>
                    <a:pt x="45294" y="6465"/>
                  </a:lnTo>
                  <a:lnTo>
                    <a:pt x="44874" y="6689"/>
                  </a:lnTo>
                  <a:lnTo>
                    <a:pt x="44508" y="6832"/>
                  </a:lnTo>
                  <a:lnTo>
                    <a:pt x="44177" y="6903"/>
                  </a:lnTo>
                  <a:lnTo>
                    <a:pt x="43883" y="6912"/>
                  </a:lnTo>
                  <a:lnTo>
                    <a:pt x="43624" y="6840"/>
                  </a:lnTo>
                  <a:lnTo>
                    <a:pt x="43400" y="6707"/>
                  </a:lnTo>
                  <a:lnTo>
                    <a:pt x="43204" y="6519"/>
                  </a:lnTo>
                  <a:lnTo>
                    <a:pt x="43034" y="6269"/>
                  </a:lnTo>
                  <a:lnTo>
                    <a:pt x="42820" y="5796"/>
                  </a:lnTo>
                  <a:lnTo>
                    <a:pt x="42597" y="4983"/>
                  </a:lnTo>
                  <a:lnTo>
                    <a:pt x="42436" y="3992"/>
                  </a:lnTo>
                  <a:lnTo>
                    <a:pt x="42365" y="3438"/>
                  </a:lnTo>
                  <a:lnTo>
                    <a:pt x="42248" y="2768"/>
                  </a:lnTo>
                  <a:lnTo>
                    <a:pt x="41748" y="804"/>
                  </a:lnTo>
                  <a:lnTo>
                    <a:pt x="41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 rot="-368034">
              <a:off x="433088" y="423804"/>
              <a:ext cx="1667007" cy="1558932"/>
            </a:xfrm>
            <a:custGeom>
              <a:avLst/>
              <a:gdLst/>
              <a:ahLst/>
              <a:cxnLst/>
              <a:rect l="l" t="t" r="r" b="b"/>
              <a:pathLst>
                <a:path w="51518" h="48178" extrusionOk="0">
                  <a:moveTo>
                    <a:pt x="51518" y="15744"/>
                  </a:moveTo>
                  <a:lnTo>
                    <a:pt x="51375" y="15789"/>
                  </a:lnTo>
                  <a:lnTo>
                    <a:pt x="51355" y="15797"/>
                  </a:lnTo>
                  <a:lnTo>
                    <a:pt x="51355" y="15797"/>
                  </a:lnTo>
                  <a:lnTo>
                    <a:pt x="51518" y="15744"/>
                  </a:lnTo>
                  <a:close/>
                  <a:moveTo>
                    <a:pt x="35346" y="1"/>
                  </a:moveTo>
                  <a:lnTo>
                    <a:pt x="34962" y="2582"/>
                  </a:lnTo>
                  <a:lnTo>
                    <a:pt x="34461" y="6091"/>
                  </a:lnTo>
                  <a:lnTo>
                    <a:pt x="34104" y="8297"/>
                  </a:lnTo>
                  <a:lnTo>
                    <a:pt x="33899" y="9359"/>
                  </a:lnTo>
                  <a:lnTo>
                    <a:pt x="33631" y="10806"/>
                  </a:lnTo>
                  <a:lnTo>
                    <a:pt x="33372" y="12244"/>
                  </a:lnTo>
                  <a:lnTo>
                    <a:pt x="32908" y="11315"/>
                  </a:lnTo>
                  <a:lnTo>
                    <a:pt x="32015" y="9449"/>
                  </a:lnTo>
                  <a:lnTo>
                    <a:pt x="31604" y="8502"/>
                  </a:lnTo>
                  <a:lnTo>
                    <a:pt x="31175" y="7466"/>
                  </a:lnTo>
                  <a:lnTo>
                    <a:pt x="30613" y="5886"/>
                  </a:lnTo>
                  <a:lnTo>
                    <a:pt x="30309" y="4805"/>
                  </a:lnTo>
                  <a:lnTo>
                    <a:pt x="30184" y="4260"/>
                  </a:lnTo>
                  <a:lnTo>
                    <a:pt x="30291" y="4814"/>
                  </a:lnTo>
                  <a:lnTo>
                    <a:pt x="30568" y="5904"/>
                  </a:lnTo>
                  <a:lnTo>
                    <a:pt x="31086" y="7502"/>
                  </a:lnTo>
                  <a:lnTo>
                    <a:pt x="31488" y="8547"/>
                  </a:lnTo>
                  <a:lnTo>
                    <a:pt x="31916" y="9583"/>
                  </a:lnTo>
                  <a:lnTo>
                    <a:pt x="32827" y="11628"/>
                  </a:lnTo>
                  <a:lnTo>
                    <a:pt x="33299" y="12643"/>
                  </a:lnTo>
                  <a:lnTo>
                    <a:pt x="33299" y="12643"/>
                  </a:lnTo>
                  <a:lnTo>
                    <a:pt x="32845" y="15262"/>
                  </a:lnTo>
                  <a:lnTo>
                    <a:pt x="32417" y="17888"/>
                  </a:lnTo>
                  <a:lnTo>
                    <a:pt x="31881" y="21468"/>
                  </a:lnTo>
                  <a:lnTo>
                    <a:pt x="31256" y="20495"/>
                  </a:lnTo>
                  <a:lnTo>
                    <a:pt x="30050" y="18530"/>
                  </a:lnTo>
                  <a:lnTo>
                    <a:pt x="29470" y="17539"/>
                  </a:lnTo>
                  <a:lnTo>
                    <a:pt x="29157" y="16977"/>
                  </a:lnTo>
                  <a:lnTo>
                    <a:pt x="28568" y="15834"/>
                  </a:lnTo>
                  <a:lnTo>
                    <a:pt x="28014" y="14673"/>
                  </a:lnTo>
                  <a:lnTo>
                    <a:pt x="27523" y="13476"/>
                  </a:lnTo>
                  <a:lnTo>
                    <a:pt x="27309" y="12869"/>
                  </a:lnTo>
                  <a:lnTo>
                    <a:pt x="27505" y="13485"/>
                  </a:lnTo>
                  <a:lnTo>
                    <a:pt x="27969" y="14691"/>
                  </a:lnTo>
                  <a:lnTo>
                    <a:pt x="28496" y="15869"/>
                  </a:lnTo>
                  <a:lnTo>
                    <a:pt x="29068" y="17021"/>
                  </a:lnTo>
                  <a:lnTo>
                    <a:pt x="29371" y="17593"/>
                  </a:lnTo>
                  <a:lnTo>
                    <a:pt x="29952" y="18664"/>
                  </a:lnTo>
                  <a:lnTo>
                    <a:pt x="31193" y="20772"/>
                  </a:lnTo>
                  <a:lnTo>
                    <a:pt x="31827" y="21817"/>
                  </a:lnTo>
                  <a:lnTo>
                    <a:pt x="31131" y="26425"/>
                  </a:lnTo>
                  <a:lnTo>
                    <a:pt x="30800" y="28559"/>
                  </a:lnTo>
                  <a:lnTo>
                    <a:pt x="30443" y="30693"/>
                  </a:lnTo>
                  <a:lnTo>
                    <a:pt x="30264" y="31640"/>
                  </a:lnTo>
                  <a:lnTo>
                    <a:pt x="29979" y="33051"/>
                  </a:lnTo>
                  <a:lnTo>
                    <a:pt x="29746" y="33979"/>
                  </a:lnTo>
                  <a:lnTo>
                    <a:pt x="29613" y="34435"/>
                  </a:lnTo>
                  <a:lnTo>
                    <a:pt x="28916" y="33185"/>
                  </a:lnTo>
                  <a:lnTo>
                    <a:pt x="25621" y="27246"/>
                  </a:lnTo>
                  <a:lnTo>
                    <a:pt x="23263" y="23085"/>
                  </a:lnTo>
                  <a:lnTo>
                    <a:pt x="22281" y="21442"/>
                  </a:lnTo>
                  <a:lnTo>
                    <a:pt x="22424" y="20388"/>
                  </a:lnTo>
                  <a:lnTo>
                    <a:pt x="22647" y="18280"/>
                  </a:lnTo>
                  <a:lnTo>
                    <a:pt x="22701" y="17218"/>
                  </a:lnTo>
                  <a:lnTo>
                    <a:pt x="22710" y="16673"/>
                  </a:lnTo>
                  <a:lnTo>
                    <a:pt x="22683" y="15575"/>
                  </a:lnTo>
                  <a:lnTo>
                    <a:pt x="22576" y="14494"/>
                  </a:lnTo>
                  <a:lnTo>
                    <a:pt x="22370" y="13431"/>
                  </a:lnTo>
                  <a:lnTo>
                    <a:pt x="22210" y="12914"/>
                  </a:lnTo>
                  <a:lnTo>
                    <a:pt x="22352" y="13431"/>
                  </a:lnTo>
                  <a:lnTo>
                    <a:pt x="22531" y="14503"/>
                  </a:lnTo>
                  <a:lnTo>
                    <a:pt x="22602" y="15584"/>
                  </a:lnTo>
                  <a:lnTo>
                    <a:pt x="22602" y="16673"/>
                  </a:lnTo>
                  <a:lnTo>
                    <a:pt x="22585" y="17218"/>
                  </a:lnTo>
                  <a:lnTo>
                    <a:pt x="22513" y="18209"/>
                  </a:lnTo>
                  <a:lnTo>
                    <a:pt x="22263" y="20183"/>
                  </a:lnTo>
                  <a:lnTo>
                    <a:pt x="22111" y="21174"/>
                  </a:lnTo>
                  <a:lnTo>
                    <a:pt x="21665" y="20450"/>
                  </a:lnTo>
                  <a:lnTo>
                    <a:pt x="21218" y="19727"/>
                  </a:lnTo>
                  <a:lnTo>
                    <a:pt x="20191" y="18111"/>
                  </a:lnTo>
                  <a:lnTo>
                    <a:pt x="19665" y="17307"/>
                  </a:lnTo>
                  <a:lnTo>
                    <a:pt x="18432" y="15450"/>
                  </a:lnTo>
                  <a:lnTo>
                    <a:pt x="17155" y="13628"/>
                  </a:lnTo>
                  <a:lnTo>
                    <a:pt x="17128" y="13512"/>
                  </a:lnTo>
                  <a:lnTo>
                    <a:pt x="17075" y="12530"/>
                  </a:lnTo>
                  <a:lnTo>
                    <a:pt x="16977" y="11110"/>
                  </a:lnTo>
                  <a:lnTo>
                    <a:pt x="16878" y="10154"/>
                  </a:lnTo>
                  <a:lnTo>
                    <a:pt x="16798" y="9672"/>
                  </a:lnTo>
                  <a:lnTo>
                    <a:pt x="16709" y="9172"/>
                  </a:lnTo>
                  <a:lnTo>
                    <a:pt x="16494" y="8199"/>
                  </a:lnTo>
                  <a:lnTo>
                    <a:pt x="16218" y="7243"/>
                  </a:lnTo>
                  <a:lnTo>
                    <a:pt x="15869" y="6314"/>
                  </a:lnTo>
                  <a:lnTo>
                    <a:pt x="15655" y="5868"/>
                  </a:lnTo>
                  <a:lnTo>
                    <a:pt x="15655" y="5868"/>
                  </a:lnTo>
                  <a:lnTo>
                    <a:pt x="15860" y="6323"/>
                  </a:lnTo>
                  <a:lnTo>
                    <a:pt x="16182" y="7261"/>
                  </a:lnTo>
                  <a:lnTo>
                    <a:pt x="16423" y="8216"/>
                  </a:lnTo>
                  <a:lnTo>
                    <a:pt x="16610" y="9199"/>
                  </a:lnTo>
                  <a:lnTo>
                    <a:pt x="16682" y="9681"/>
                  </a:lnTo>
                  <a:lnTo>
                    <a:pt x="16798" y="10601"/>
                  </a:lnTo>
                  <a:lnTo>
                    <a:pt x="16932" y="12440"/>
                  </a:lnTo>
                  <a:lnTo>
                    <a:pt x="16968" y="13360"/>
                  </a:lnTo>
                  <a:lnTo>
                    <a:pt x="15619" y="11494"/>
                  </a:lnTo>
                  <a:lnTo>
                    <a:pt x="12521" y="7341"/>
                  </a:lnTo>
                  <a:lnTo>
                    <a:pt x="11163" y="5484"/>
                  </a:lnTo>
                  <a:lnTo>
                    <a:pt x="13164" y="8243"/>
                  </a:lnTo>
                  <a:lnTo>
                    <a:pt x="16334" y="12753"/>
                  </a:lnTo>
                  <a:lnTo>
                    <a:pt x="18334" y="15709"/>
                  </a:lnTo>
                  <a:lnTo>
                    <a:pt x="19227" y="17111"/>
                  </a:lnTo>
                  <a:lnTo>
                    <a:pt x="18254" y="16664"/>
                  </a:lnTo>
                  <a:lnTo>
                    <a:pt x="16325" y="15726"/>
                  </a:lnTo>
                  <a:lnTo>
                    <a:pt x="15378" y="15226"/>
                  </a:lnTo>
                  <a:lnTo>
                    <a:pt x="14851" y="14941"/>
                  </a:lnTo>
                  <a:lnTo>
                    <a:pt x="13815" y="14342"/>
                  </a:lnTo>
                  <a:lnTo>
                    <a:pt x="12806" y="13699"/>
                  </a:lnTo>
                  <a:lnTo>
                    <a:pt x="11833" y="13003"/>
                  </a:lnTo>
                  <a:lnTo>
                    <a:pt x="11369" y="12619"/>
                  </a:lnTo>
                  <a:lnTo>
                    <a:pt x="11824" y="13012"/>
                  </a:lnTo>
                  <a:lnTo>
                    <a:pt x="12780" y="13735"/>
                  </a:lnTo>
                  <a:lnTo>
                    <a:pt x="13780" y="14405"/>
                  </a:lnTo>
                  <a:lnTo>
                    <a:pt x="14798" y="15039"/>
                  </a:lnTo>
                  <a:lnTo>
                    <a:pt x="15325" y="15334"/>
                  </a:lnTo>
                  <a:lnTo>
                    <a:pt x="16334" y="15896"/>
                  </a:lnTo>
                  <a:lnTo>
                    <a:pt x="18370" y="16914"/>
                  </a:lnTo>
                  <a:lnTo>
                    <a:pt x="19406" y="17414"/>
                  </a:lnTo>
                  <a:lnTo>
                    <a:pt x="20191" y="18647"/>
                  </a:lnTo>
                  <a:lnTo>
                    <a:pt x="20950" y="19897"/>
                  </a:lnTo>
                  <a:lnTo>
                    <a:pt x="21674" y="21102"/>
                  </a:lnTo>
                  <a:lnTo>
                    <a:pt x="23067" y="23549"/>
                  </a:lnTo>
                  <a:lnTo>
                    <a:pt x="23754" y="24773"/>
                  </a:lnTo>
                  <a:lnTo>
                    <a:pt x="23219" y="24567"/>
                  </a:lnTo>
                  <a:lnTo>
                    <a:pt x="22156" y="24094"/>
                  </a:lnTo>
                  <a:lnTo>
                    <a:pt x="20602" y="23308"/>
                  </a:lnTo>
                  <a:lnTo>
                    <a:pt x="19593" y="22728"/>
                  </a:lnTo>
                  <a:lnTo>
                    <a:pt x="18504" y="22076"/>
                  </a:lnTo>
                  <a:lnTo>
                    <a:pt x="16378" y="20683"/>
                  </a:lnTo>
                  <a:lnTo>
                    <a:pt x="15325" y="19968"/>
                  </a:lnTo>
                  <a:lnTo>
                    <a:pt x="16360" y="20709"/>
                  </a:lnTo>
                  <a:lnTo>
                    <a:pt x="18459" y="22147"/>
                  </a:lnTo>
                  <a:lnTo>
                    <a:pt x="19531" y="22835"/>
                  </a:lnTo>
                  <a:lnTo>
                    <a:pt x="20057" y="23156"/>
                  </a:lnTo>
                  <a:lnTo>
                    <a:pt x="21129" y="23772"/>
                  </a:lnTo>
                  <a:lnTo>
                    <a:pt x="22227" y="24353"/>
                  </a:lnTo>
                  <a:lnTo>
                    <a:pt x="23362" y="24871"/>
                  </a:lnTo>
                  <a:lnTo>
                    <a:pt x="23933" y="25103"/>
                  </a:lnTo>
                  <a:lnTo>
                    <a:pt x="25353" y="27755"/>
                  </a:lnTo>
                  <a:lnTo>
                    <a:pt x="28469" y="33765"/>
                  </a:lnTo>
                  <a:lnTo>
                    <a:pt x="28934" y="34658"/>
                  </a:lnTo>
                  <a:lnTo>
                    <a:pt x="28532" y="34622"/>
                  </a:lnTo>
                  <a:lnTo>
                    <a:pt x="27862" y="34542"/>
                  </a:lnTo>
                  <a:lnTo>
                    <a:pt x="26925" y="34399"/>
                  </a:lnTo>
                  <a:lnTo>
                    <a:pt x="25996" y="34229"/>
                  </a:lnTo>
                  <a:lnTo>
                    <a:pt x="24121" y="33863"/>
                  </a:lnTo>
                  <a:lnTo>
                    <a:pt x="22263" y="33461"/>
                  </a:lnTo>
                  <a:lnTo>
                    <a:pt x="20638" y="33104"/>
                  </a:lnTo>
                  <a:lnTo>
                    <a:pt x="19013" y="32729"/>
                  </a:lnTo>
                  <a:lnTo>
                    <a:pt x="18191" y="31738"/>
                  </a:lnTo>
                  <a:lnTo>
                    <a:pt x="16530" y="29764"/>
                  </a:lnTo>
                  <a:lnTo>
                    <a:pt x="15673" y="28800"/>
                  </a:lnTo>
                  <a:lnTo>
                    <a:pt x="14807" y="27844"/>
                  </a:lnTo>
                  <a:lnTo>
                    <a:pt x="13449" y="26460"/>
                  </a:lnTo>
                  <a:lnTo>
                    <a:pt x="12503" y="25567"/>
                  </a:lnTo>
                  <a:lnTo>
                    <a:pt x="12020" y="25148"/>
                  </a:lnTo>
                  <a:lnTo>
                    <a:pt x="12494" y="25585"/>
                  </a:lnTo>
                  <a:lnTo>
                    <a:pt x="13414" y="26487"/>
                  </a:lnTo>
                  <a:lnTo>
                    <a:pt x="14735" y="27907"/>
                  </a:lnTo>
                  <a:lnTo>
                    <a:pt x="15584" y="28880"/>
                  </a:lnTo>
                  <a:lnTo>
                    <a:pt x="16360" y="29809"/>
                  </a:lnTo>
                  <a:lnTo>
                    <a:pt x="17887" y="31693"/>
                  </a:lnTo>
                  <a:lnTo>
                    <a:pt x="18638" y="32649"/>
                  </a:lnTo>
                  <a:lnTo>
                    <a:pt x="16736" y="32211"/>
                  </a:lnTo>
                  <a:lnTo>
                    <a:pt x="14833" y="31765"/>
                  </a:lnTo>
                  <a:lnTo>
                    <a:pt x="10172" y="30657"/>
                  </a:lnTo>
                  <a:lnTo>
                    <a:pt x="9529" y="29925"/>
                  </a:lnTo>
                  <a:lnTo>
                    <a:pt x="8207" y="28470"/>
                  </a:lnTo>
                  <a:lnTo>
                    <a:pt x="7529" y="27764"/>
                  </a:lnTo>
                  <a:lnTo>
                    <a:pt x="6823" y="27059"/>
                  </a:lnTo>
                  <a:lnTo>
                    <a:pt x="5725" y="26058"/>
                  </a:lnTo>
                  <a:lnTo>
                    <a:pt x="4957" y="25424"/>
                  </a:lnTo>
                  <a:lnTo>
                    <a:pt x="4555" y="25130"/>
                  </a:lnTo>
                  <a:lnTo>
                    <a:pt x="4948" y="25442"/>
                  </a:lnTo>
                  <a:lnTo>
                    <a:pt x="5689" y="26094"/>
                  </a:lnTo>
                  <a:lnTo>
                    <a:pt x="6761" y="27130"/>
                  </a:lnTo>
                  <a:lnTo>
                    <a:pt x="7439" y="27853"/>
                  </a:lnTo>
                  <a:lnTo>
                    <a:pt x="8047" y="28514"/>
                  </a:lnTo>
                  <a:lnTo>
                    <a:pt x="9208" y="29872"/>
                  </a:lnTo>
                  <a:lnTo>
                    <a:pt x="9788" y="30559"/>
                  </a:lnTo>
                  <a:lnTo>
                    <a:pt x="1" y="28228"/>
                  </a:lnTo>
                  <a:lnTo>
                    <a:pt x="1" y="28228"/>
                  </a:lnTo>
                  <a:lnTo>
                    <a:pt x="10065" y="30845"/>
                  </a:lnTo>
                  <a:lnTo>
                    <a:pt x="12512" y="31479"/>
                  </a:lnTo>
                  <a:lnTo>
                    <a:pt x="11529" y="31934"/>
                  </a:lnTo>
                  <a:lnTo>
                    <a:pt x="9547" y="32801"/>
                  </a:lnTo>
                  <a:lnTo>
                    <a:pt x="8538" y="33202"/>
                  </a:lnTo>
                  <a:lnTo>
                    <a:pt x="8002" y="33408"/>
                  </a:lnTo>
                  <a:lnTo>
                    <a:pt x="6913" y="33792"/>
                  </a:lnTo>
                  <a:lnTo>
                    <a:pt x="5805" y="34122"/>
                  </a:lnTo>
                  <a:lnTo>
                    <a:pt x="4689" y="34399"/>
                  </a:lnTo>
                  <a:lnTo>
                    <a:pt x="4117" y="34515"/>
                  </a:lnTo>
                  <a:lnTo>
                    <a:pt x="4117" y="34515"/>
                  </a:lnTo>
                  <a:lnTo>
                    <a:pt x="4689" y="34417"/>
                  </a:lnTo>
                  <a:lnTo>
                    <a:pt x="5814" y="34167"/>
                  </a:lnTo>
                  <a:lnTo>
                    <a:pt x="6930" y="33863"/>
                  </a:lnTo>
                  <a:lnTo>
                    <a:pt x="8029" y="33506"/>
                  </a:lnTo>
                  <a:lnTo>
                    <a:pt x="8574" y="33310"/>
                  </a:lnTo>
                  <a:lnTo>
                    <a:pt x="9663" y="32917"/>
                  </a:lnTo>
                  <a:lnTo>
                    <a:pt x="11806" y="32033"/>
                  </a:lnTo>
                  <a:lnTo>
                    <a:pt x="12869" y="31577"/>
                  </a:lnTo>
                  <a:lnTo>
                    <a:pt x="14753" y="32068"/>
                  </a:lnTo>
                  <a:lnTo>
                    <a:pt x="17950" y="32872"/>
                  </a:lnTo>
                  <a:lnTo>
                    <a:pt x="21156" y="33667"/>
                  </a:lnTo>
                  <a:lnTo>
                    <a:pt x="20075" y="34274"/>
                  </a:lnTo>
                  <a:lnTo>
                    <a:pt x="17905" y="35462"/>
                  </a:lnTo>
                  <a:lnTo>
                    <a:pt x="16789" y="36015"/>
                  </a:lnTo>
                  <a:lnTo>
                    <a:pt x="16173" y="36310"/>
                  </a:lnTo>
                  <a:lnTo>
                    <a:pt x="14932" y="36864"/>
                  </a:lnTo>
                  <a:lnTo>
                    <a:pt x="13664" y="37373"/>
                  </a:lnTo>
                  <a:lnTo>
                    <a:pt x="12369" y="37819"/>
                  </a:lnTo>
                  <a:lnTo>
                    <a:pt x="11717" y="38007"/>
                  </a:lnTo>
                  <a:lnTo>
                    <a:pt x="11717" y="38007"/>
                  </a:lnTo>
                  <a:lnTo>
                    <a:pt x="12378" y="37828"/>
                  </a:lnTo>
                  <a:lnTo>
                    <a:pt x="13673" y="37417"/>
                  </a:lnTo>
                  <a:lnTo>
                    <a:pt x="14958" y="36935"/>
                  </a:lnTo>
                  <a:lnTo>
                    <a:pt x="16218" y="36399"/>
                  </a:lnTo>
                  <a:lnTo>
                    <a:pt x="16843" y="36122"/>
                  </a:lnTo>
                  <a:lnTo>
                    <a:pt x="18021" y="35560"/>
                  </a:lnTo>
                  <a:lnTo>
                    <a:pt x="20334" y="34363"/>
                  </a:lnTo>
                  <a:lnTo>
                    <a:pt x="21486" y="33747"/>
                  </a:lnTo>
                  <a:lnTo>
                    <a:pt x="21817" y="33827"/>
                  </a:lnTo>
                  <a:lnTo>
                    <a:pt x="22156" y="33908"/>
                  </a:lnTo>
                  <a:lnTo>
                    <a:pt x="24013" y="34345"/>
                  </a:lnTo>
                  <a:lnTo>
                    <a:pt x="25880" y="34747"/>
                  </a:lnTo>
                  <a:lnTo>
                    <a:pt x="26817" y="34944"/>
                  </a:lnTo>
                  <a:lnTo>
                    <a:pt x="27764" y="35113"/>
                  </a:lnTo>
                  <a:lnTo>
                    <a:pt x="28541" y="35212"/>
                  </a:lnTo>
                  <a:lnTo>
                    <a:pt x="29130" y="35265"/>
                  </a:lnTo>
                  <a:lnTo>
                    <a:pt x="28612" y="35658"/>
                  </a:lnTo>
                  <a:lnTo>
                    <a:pt x="27505" y="36346"/>
                  </a:lnTo>
                  <a:lnTo>
                    <a:pt x="26344" y="36953"/>
                  </a:lnTo>
                  <a:lnTo>
                    <a:pt x="25139" y="37480"/>
                  </a:lnTo>
                  <a:lnTo>
                    <a:pt x="24522" y="37721"/>
                  </a:lnTo>
                  <a:lnTo>
                    <a:pt x="23094" y="38257"/>
                  </a:lnTo>
                  <a:lnTo>
                    <a:pt x="20200" y="39284"/>
                  </a:lnTo>
                  <a:lnTo>
                    <a:pt x="18763" y="39837"/>
                  </a:lnTo>
                  <a:lnTo>
                    <a:pt x="18084" y="40114"/>
                  </a:lnTo>
                  <a:lnTo>
                    <a:pt x="16736" y="40695"/>
                  </a:lnTo>
                  <a:lnTo>
                    <a:pt x="16075" y="41007"/>
                  </a:lnTo>
                  <a:lnTo>
                    <a:pt x="15182" y="41061"/>
                  </a:lnTo>
                  <a:lnTo>
                    <a:pt x="13414" y="41195"/>
                  </a:lnTo>
                  <a:lnTo>
                    <a:pt x="12529" y="41284"/>
                  </a:lnTo>
                  <a:lnTo>
                    <a:pt x="11645" y="41391"/>
                  </a:lnTo>
                  <a:lnTo>
                    <a:pt x="9868" y="41695"/>
                  </a:lnTo>
                  <a:lnTo>
                    <a:pt x="8993" y="41918"/>
                  </a:lnTo>
                  <a:lnTo>
                    <a:pt x="9877" y="41730"/>
                  </a:lnTo>
                  <a:lnTo>
                    <a:pt x="11645" y="41480"/>
                  </a:lnTo>
                  <a:lnTo>
                    <a:pt x="12538" y="41409"/>
                  </a:lnTo>
                  <a:lnTo>
                    <a:pt x="14048" y="41311"/>
                  </a:lnTo>
                  <a:lnTo>
                    <a:pt x="15548" y="41257"/>
                  </a:lnTo>
                  <a:lnTo>
                    <a:pt x="15548" y="41257"/>
                  </a:lnTo>
                  <a:lnTo>
                    <a:pt x="14958" y="41561"/>
                  </a:lnTo>
                  <a:lnTo>
                    <a:pt x="13780" y="42186"/>
                  </a:lnTo>
                  <a:lnTo>
                    <a:pt x="13208" y="42516"/>
                  </a:lnTo>
                  <a:lnTo>
                    <a:pt x="12815" y="42757"/>
                  </a:lnTo>
                  <a:lnTo>
                    <a:pt x="11967" y="43311"/>
                  </a:lnTo>
                  <a:lnTo>
                    <a:pt x="10672" y="44249"/>
                  </a:lnTo>
                  <a:lnTo>
                    <a:pt x="8475" y="45981"/>
                  </a:lnTo>
                  <a:lnTo>
                    <a:pt x="8100" y="46303"/>
                  </a:lnTo>
                  <a:lnTo>
                    <a:pt x="8100" y="46303"/>
                  </a:lnTo>
                  <a:lnTo>
                    <a:pt x="9788" y="45008"/>
                  </a:lnTo>
                  <a:lnTo>
                    <a:pt x="11529" y="43749"/>
                  </a:lnTo>
                  <a:lnTo>
                    <a:pt x="12646" y="43034"/>
                  </a:lnTo>
                  <a:lnTo>
                    <a:pt x="13289" y="42668"/>
                  </a:lnTo>
                  <a:lnTo>
                    <a:pt x="13958" y="42293"/>
                  </a:lnTo>
                  <a:lnTo>
                    <a:pt x="15333" y="41605"/>
                  </a:lnTo>
                  <a:lnTo>
                    <a:pt x="16727" y="40971"/>
                  </a:lnTo>
                  <a:lnTo>
                    <a:pt x="18146" y="40400"/>
                  </a:lnTo>
                  <a:lnTo>
                    <a:pt x="18870" y="40132"/>
                  </a:lnTo>
                  <a:lnTo>
                    <a:pt x="19022" y="40078"/>
                  </a:lnTo>
                  <a:lnTo>
                    <a:pt x="19182" y="40016"/>
                  </a:lnTo>
                  <a:lnTo>
                    <a:pt x="18700" y="40909"/>
                  </a:lnTo>
                  <a:lnTo>
                    <a:pt x="17709" y="42668"/>
                  </a:lnTo>
                  <a:lnTo>
                    <a:pt x="17182" y="43525"/>
                  </a:lnTo>
                  <a:lnTo>
                    <a:pt x="16602" y="44454"/>
                  </a:lnTo>
                  <a:lnTo>
                    <a:pt x="15646" y="45794"/>
                  </a:lnTo>
                  <a:lnTo>
                    <a:pt x="14958" y="46642"/>
                  </a:lnTo>
                  <a:lnTo>
                    <a:pt x="14592" y="47053"/>
                  </a:lnTo>
                  <a:lnTo>
                    <a:pt x="14967" y="46651"/>
                  </a:lnTo>
                  <a:lnTo>
                    <a:pt x="15682" y="45820"/>
                  </a:lnTo>
                  <a:lnTo>
                    <a:pt x="16673" y="44499"/>
                  </a:lnTo>
                  <a:lnTo>
                    <a:pt x="17280" y="43588"/>
                  </a:lnTo>
                  <a:lnTo>
                    <a:pt x="17870" y="42686"/>
                  </a:lnTo>
                  <a:lnTo>
                    <a:pt x="18977" y="40837"/>
                  </a:lnTo>
                  <a:lnTo>
                    <a:pt x="19504" y="39900"/>
                  </a:lnTo>
                  <a:lnTo>
                    <a:pt x="22085" y="39025"/>
                  </a:lnTo>
                  <a:lnTo>
                    <a:pt x="24674" y="38141"/>
                  </a:lnTo>
                  <a:lnTo>
                    <a:pt x="25210" y="37944"/>
                  </a:lnTo>
                  <a:lnTo>
                    <a:pt x="26291" y="37516"/>
                  </a:lnTo>
                  <a:lnTo>
                    <a:pt x="27344" y="37024"/>
                  </a:lnTo>
                  <a:lnTo>
                    <a:pt x="28380" y="36462"/>
                  </a:lnTo>
                  <a:lnTo>
                    <a:pt x="28871" y="36140"/>
                  </a:lnTo>
                  <a:lnTo>
                    <a:pt x="28166" y="37257"/>
                  </a:lnTo>
                  <a:lnTo>
                    <a:pt x="27478" y="38382"/>
                  </a:lnTo>
                  <a:lnTo>
                    <a:pt x="26683" y="39293"/>
                  </a:lnTo>
                  <a:lnTo>
                    <a:pt x="25862" y="40168"/>
                  </a:lnTo>
                  <a:lnTo>
                    <a:pt x="25406" y="40614"/>
                  </a:lnTo>
                  <a:lnTo>
                    <a:pt x="24460" y="41454"/>
                  </a:lnTo>
                  <a:lnTo>
                    <a:pt x="23951" y="41829"/>
                  </a:lnTo>
                  <a:lnTo>
                    <a:pt x="24478" y="41472"/>
                  </a:lnTo>
                  <a:lnTo>
                    <a:pt x="25469" y="40677"/>
                  </a:lnTo>
                  <a:lnTo>
                    <a:pt x="25942" y="40248"/>
                  </a:lnTo>
                  <a:lnTo>
                    <a:pt x="26469" y="39748"/>
                  </a:lnTo>
                  <a:lnTo>
                    <a:pt x="26987" y="39221"/>
                  </a:lnTo>
                  <a:lnTo>
                    <a:pt x="26496" y="40096"/>
                  </a:lnTo>
                  <a:lnTo>
                    <a:pt x="26041" y="40998"/>
                  </a:lnTo>
                  <a:lnTo>
                    <a:pt x="25683" y="41739"/>
                  </a:lnTo>
                  <a:lnTo>
                    <a:pt x="25219" y="42882"/>
                  </a:lnTo>
                  <a:lnTo>
                    <a:pt x="24951" y="43668"/>
                  </a:lnTo>
                  <a:lnTo>
                    <a:pt x="24835" y="44061"/>
                  </a:lnTo>
                  <a:lnTo>
                    <a:pt x="24728" y="44490"/>
                  </a:lnTo>
                  <a:lnTo>
                    <a:pt x="24576" y="45552"/>
                  </a:lnTo>
                  <a:lnTo>
                    <a:pt x="24442" y="47026"/>
                  </a:lnTo>
                  <a:lnTo>
                    <a:pt x="24433" y="47303"/>
                  </a:lnTo>
                  <a:lnTo>
                    <a:pt x="24505" y="46419"/>
                  </a:lnTo>
                  <a:lnTo>
                    <a:pt x="24683" y="45240"/>
                  </a:lnTo>
                  <a:lnTo>
                    <a:pt x="24853" y="44481"/>
                  </a:lnTo>
                  <a:lnTo>
                    <a:pt x="24969" y="44097"/>
                  </a:lnTo>
                  <a:lnTo>
                    <a:pt x="25103" y="43713"/>
                  </a:lnTo>
                  <a:lnTo>
                    <a:pt x="25389" y="42945"/>
                  </a:lnTo>
                  <a:lnTo>
                    <a:pt x="25889" y="41829"/>
                  </a:lnTo>
                  <a:lnTo>
                    <a:pt x="26264" y="41105"/>
                  </a:lnTo>
                  <a:lnTo>
                    <a:pt x="26639" y="40409"/>
                  </a:lnTo>
                  <a:lnTo>
                    <a:pt x="27451" y="39060"/>
                  </a:lnTo>
                  <a:lnTo>
                    <a:pt x="28755" y="37078"/>
                  </a:lnTo>
                  <a:lnTo>
                    <a:pt x="29657" y="35774"/>
                  </a:lnTo>
                  <a:lnTo>
                    <a:pt x="30041" y="36337"/>
                  </a:lnTo>
                  <a:lnTo>
                    <a:pt x="30845" y="37453"/>
                  </a:lnTo>
                  <a:lnTo>
                    <a:pt x="31282" y="37998"/>
                  </a:lnTo>
                  <a:lnTo>
                    <a:pt x="31675" y="38453"/>
                  </a:lnTo>
                  <a:lnTo>
                    <a:pt x="32488" y="39319"/>
                  </a:lnTo>
                  <a:lnTo>
                    <a:pt x="33765" y="40561"/>
                  </a:lnTo>
                  <a:lnTo>
                    <a:pt x="34622" y="41364"/>
                  </a:lnTo>
                  <a:lnTo>
                    <a:pt x="35480" y="42159"/>
                  </a:lnTo>
                  <a:lnTo>
                    <a:pt x="37158" y="43775"/>
                  </a:lnTo>
                  <a:lnTo>
                    <a:pt x="38355" y="45026"/>
                  </a:lnTo>
                  <a:lnTo>
                    <a:pt x="39114" y="45892"/>
                  </a:lnTo>
                  <a:lnTo>
                    <a:pt x="39837" y="46776"/>
                  </a:lnTo>
                  <a:lnTo>
                    <a:pt x="40507" y="47705"/>
                  </a:lnTo>
                  <a:lnTo>
                    <a:pt x="40820" y="48178"/>
                  </a:lnTo>
                  <a:lnTo>
                    <a:pt x="42025" y="47330"/>
                  </a:lnTo>
                  <a:lnTo>
                    <a:pt x="41668" y="46829"/>
                  </a:lnTo>
                  <a:lnTo>
                    <a:pt x="40918" y="45883"/>
                  </a:lnTo>
                  <a:lnTo>
                    <a:pt x="40123" y="44972"/>
                  </a:lnTo>
                  <a:lnTo>
                    <a:pt x="39293" y="44106"/>
                  </a:lnTo>
                  <a:lnTo>
                    <a:pt x="38864" y="43686"/>
                  </a:lnTo>
                  <a:lnTo>
                    <a:pt x="38007" y="42865"/>
                  </a:lnTo>
                  <a:lnTo>
                    <a:pt x="36247" y="41293"/>
                  </a:lnTo>
                  <a:lnTo>
                    <a:pt x="35354" y="40525"/>
                  </a:lnTo>
                  <a:lnTo>
                    <a:pt x="34461" y="39766"/>
                  </a:lnTo>
                  <a:lnTo>
                    <a:pt x="33158" y="38614"/>
                  </a:lnTo>
                  <a:lnTo>
                    <a:pt x="32327" y="37819"/>
                  </a:lnTo>
                  <a:lnTo>
                    <a:pt x="31934" y="37399"/>
                  </a:lnTo>
                  <a:lnTo>
                    <a:pt x="31497" y="36908"/>
                  </a:lnTo>
                  <a:lnTo>
                    <a:pt x="30657" y="35872"/>
                  </a:lnTo>
                  <a:lnTo>
                    <a:pt x="30264" y="35328"/>
                  </a:lnTo>
                  <a:lnTo>
                    <a:pt x="31122" y="35078"/>
                  </a:lnTo>
                  <a:lnTo>
                    <a:pt x="32845" y="34613"/>
                  </a:lnTo>
                  <a:lnTo>
                    <a:pt x="34578" y="34220"/>
                  </a:lnTo>
                  <a:lnTo>
                    <a:pt x="36337" y="33908"/>
                  </a:lnTo>
                  <a:lnTo>
                    <a:pt x="37212" y="33792"/>
                  </a:lnTo>
                  <a:lnTo>
                    <a:pt x="38123" y="33685"/>
                  </a:lnTo>
                  <a:lnTo>
                    <a:pt x="39944" y="33569"/>
                  </a:lnTo>
                  <a:lnTo>
                    <a:pt x="40855" y="33569"/>
                  </a:lnTo>
                  <a:lnTo>
                    <a:pt x="41284" y="33586"/>
                  </a:lnTo>
                  <a:lnTo>
                    <a:pt x="42061" y="33658"/>
                  </a:lnTo>
                  <a:lnTo>
                    <a:pt x="43275" y="33854"/>
                  </a:lnTo>
                  <a:lnTo>
                    <a:pt x="44436" y="34078"/>
                  </a:lnTo>
                  <a:lnTo>
                    <a:pt x="44142" y="34006"/>
                  </a:lnTo>
                  <a:lnTo>
                    <a:pt x="42525" y="33667"/>
                  </a:lnTo>
                  <a:lnTo>
                    <a:pt x="41346" y="33470"/>
                  </a:lnTo>
                  <a:lnTo>
                    <a:pt x="40855" y="33435"/>
                  </a:lnTo>
                  <a:lnTo>
                    <a:pt x="39944" y="33399"/>
                  </a:lnTo>
                  <a:lnTo>
                    <a:pt x="38114" y="33452"/>
                  </a:lnTo>
                  <a:lnTo>
                    <a:pt x="37194" y="33533"/>
                  </a:lnTo>
                  <a:lnTo>
                    <a:pt x="36087" y="33658"/>
                  </a:lnTo>
                  <a:lnTo>
                    <a:pt x="34979" y="33827"/>
                  </a:lnTo>
                  <a:lnTo>
                    <a:pt x="36024" y="33292"/>
                  </a:lnTo>
                  <a:lnTo>
                    <a:pt x="37051" y="32720"/>
                  </a:lnTo>
                  <a:lnTo>
                    <a:pt x="37703" y="32327"/>
                  </a:lnTo>
                  <a:lnTo>
                    <a:pt x="38667" y="31684"/>
                  </a:lnTo>
                  <a:lnTo>
                    <a:pt x="39275" y="31220"/>
                  </a:lnTo>
                  <a:lnTo>
                    <a:pt x="39569" y="30970"/>
                  </a:lnTo>
                  <a:lnTo>
                    <a:pt x="39266" y="31211"/>
                  </a:lnTo>
                  <a:lnTo>
                    <a:pt x="38641" y="31649"/>
                  </a:lnTo>
                  <a:lnTo>
                    <a:pt x="37667" y="32256"/>
                  </a:lnTo>
                  <a:lnTo>
                    <a:pt x="36989" y="32613"/>
                  </a:lnTo>
                  <a:lnTo>
                    <a:pt x="36310" y="32970"/>
                  </a:lnTo>
                  <a:lnTo>
                    <a:pt x="34935" y="33622"/>
                  </a:lnTo>
                  <a:lnTo>
                    <a:pt x="34247" y="33935"/>
                  </a:lnTo>
                  <a:lnTo>
                    <a:pt x="33158" y="34158"/>
                  </a:lnTo>
                  <a:lnTo>
                    <a:pt x="30997" y="34649"/>
                  </a:lnTo>
                  <a:lnTo>
                    <a:pt x="30997" y="34649"/>
                  </a:lnTo>
                  <a:lnTo>
                    <a:pt x="31479" y="34310"/>
                  </a:lnTo>
                  <a:lnTo>
                    <a:pt x="32372" y="33560"/>
                  </a:lnTo>
                  <a:lnTo>
                    <a:pt x="32801" y="33167"/>
                  </a:lnTo>
                  <a:lnTo>
                    <a:pt x="33399" y="32568"/>
                  </a:lnTo>
                  <a:lnTo>
                    <a:pt x="34533" y="31327"/>
                  </a:lnTo>
                  <a:lnTo>
                    <a:pt x="35078" y="30684"/>
                  </a:lnTo>
                  <a:lnTo>
                    <a:pt x="35997" y="29568"/>
                  </a:lnTo>
                  <a:lnTo>
                    <a:pt x="37783" y="27318"/>
                  </a:lnTo>
                  <a:lnTo>
                    <a:pt x="38667" y="26183"/>
                  </a:lnTo>
                  <a:lnTo>
                    <a:pt x="38703" y="26157"/>
                  </a:lnTo>
                  <a:lnTo>
                    <a:pt x="38739" y="26121"/>
                  </a:lnTo>
                  <a:lnTo>
                    <a:pt x="39686" y="25933"/>
                  </a:lnTo>
                  <a:lnTo>
                    <a:pt x="41570" y="25523"/>
                  </a:lnTo>
                  <a:lnTo>
                    <a:pt x="42507" y="25290"/>
                  </a:lnTo>
                  <a:lnTo>
                    <a:pt x="43463" y="25023"/>
                  </a:lnTo>
                  <a:lnTo>
                    <a:pt x="44865" y="24558"/>
                  </a:lnTo>
                  <a:lnTo>
                    <a:pt x="45785" y="24192"/>
                  </a:lnTo>
                  <a:lnTo>
                    <a:pt x="46240" y="23987"/>
                  </a:lnTo>
                  <a:lnTo>
                    <a:pt x="45785" y="24174"/>
                  </a:lnTo>
                  <a:lnTo>
                    <a:pt x="44856" y="24514"/>
                  </a:lnTo>
                  <a:lnTo>
                    <a:pt x="43436" y="24942"/>
                  </a:lnTo>
                  <a:lnTo>
                    <a:pt x="42481" y="25174"/>
                  </a:lnTo>
                  <a:lnTo>
                    <a:pt x="41597" y="25371"/>
                  </a:lnTo>
                  <a:lnTo>
                    <a:pt x="39828" y="25710"/>
                  </a:lnTo>
                  <a:lnTo>
                    <a:pt x="38935" y="25862"/>
                  </a:lnTo>
                  <a:lnTo>
                    <a:pt x="39096" y="25648"/>
                  </a:lnTo>
                  <a:lnTo>
                    <a:pt x="39257" y="25451"/>
                  </a:lnTo>
                  <a:lnTo>
                    <a:pt x="41025" y="23299"/>
                  </a:lnTo>
                  <a:lnTo>
                    <a:pt x="41927" y="22227"/>
                  </a:lnTo>
                  <a:lnTo>
                    <a:pt x="42338" y="21754"/>
                  </a:lnTo>
                  <a:lnTo>
                    <a:pt x="43168" y="20817"/>
                  </a:lnTo>
                  <a:lnTo>
                    <a:pt x="43615" y="20379"/>
                  </a:lnTo>
                  <a:lnTo>
                    <a:pt x="43927" y="20093"/>
                  </a:lnTo>
                  <a:lnTo>
                    <a:pt x="44570" y="19548"/>
                  </a:lnTo>
                  <a:lnTo>
                    <a:pt x="45570" y="18789"/>
                  </a:lnTo>
                  <a:lnTo>
                    <a:pt x="46919" y="17923"/>
                  </a:lnTo>
                  <a:lnTo>
                    <a:pt x="48214" y="17200"/>
                  </a:lnTo>
                  <a:lnTo>
                    <a:pt x="49928" y="16369"/>
                  </a:lnTo>
                  <a:lnTo>
                    <a:pt x="51355" y="15797"/>
                  </a:lnTo>
                  <a:lnTo>
                    <a:pt x="51355" y="15797"/>
                  </a:lnTo>
                  <a:lnTo>
                    <a:pt x="50910" y="15941"/>
                  </a:lnTo>
                  <a:lnTo>
                    <a:pt x="49714" y="16396"/>
                  </a:lnTo>
                  <a:lnTo>
                    <a:pt x="48544" y="16923"/>
                  </a:lnTo>
                  <a:lnTo>
                    <a:pt x="47428" y="17504"/>
                  </a:lnTo>
                  <a:lnTo>
                    <a:pt x="46374" y="18111"/>
                  </a:lnTo>
                  <a:lnTo>
                    <a:pt x="45410" y="18736"/>
                  </a:lnTo>
                  <a:lnTo>
                    <a:pt x="44552" y="19361"/>
                  </a:lnTo>
                  <a:lnTo>
                    <a:pt x="43820" y="19977"/>
                  </a:lnTo>
                  <a:lnTo>
                    <a:pt x="43508" y="20272"/>
                  </a:lnTo>
                  <a:lnTo>
                    <a:pt x="42766" y="21031"/>
                  </a:lnTo>
                  <a:lnTo>
                    <a:pt x="42043" y="21808"/>
                  </a:lnTo>
                  <a:lnTo>
                    <a:pt x="42222" y="21102"/>
                  </a:lnTo>
                  <a:lnTo>
                    <a:pt x="42623" y="19700"/>
                  </a:lnTo>
                  <a:lnTo>
                    <a:pt x="42838" y="19004"/>
                  </a:lnTo>
                  <a:lnTo>
                    <a:pt x="43106" y="18200"/>
                  </a:lnTo>
                  <a:lnTo>
                    <a:pt x="43579" y="17021"/>
                  </a:lnTo>
                  <a:lnTo>
                    <a:pt x="43936" y="16253"/>
                  </a:lnTo>
                  <a:lnTo>
                    <a:pt x="44133" y="15878"/>
                  </a:lnTo>
                  <a:lnTo>
                    <a:pt x="43918" y="16244"/>
                  </a:lnTo>
                  <a:lnTo>
                    <a:pt x="43534" y="17003"/>
                  </a:lnTo>
                  <a:lnTo>
                    <a:pt x="43025" y="18173"/>
                  </a:lnTo>
                  <a:lnTo>
                    <a:pt x="42731" y="18968"/>
                  </a:lnTo>
                  <a:lnTo>
                    <a:pt x="42445" y="19763"/>
                  </a:lnTo>
                  <a:lnTo>
                    <a:pt x="41936" y="21379"/>
                  </a:lnTo>
                  <a:lnTo>
                    <a:pt x="41695" y="22192"/>
                  </a:lnTo>
                  <a:lnTo>
                    <a:pt x="41016" y="22942"/>
                  </a:lnTo>
                  <a:lnTo>
                    <a:pt x="39694" y="24487"/>
                  </a:lnTo>
                  <a:lnTo>
                    <a:pt x="39043" y="25264"/>
                  </a:lnTo>
                  <a:lnTo>
                    <a:pt x="37498" y="27148"/>
                  </a:lnTo>
                  <a:lnTo>
                    <a:pt x="35944" y="29023"/>
                  </a:lnTo>
                  <a:lnTo>
                    <a:pt x="35890" y="27880"/>
                  </a:lnTo>
                  <a:lnTo>
                    <a:pt x="35810" y="25603"/>
                  </a:lnTo>
                  <a:lnTo>
                    <a:pt x="35801" y="24460"/>
                  </a:lnTo>
                  <a:lnTo>
                    <a:pt x="35819" y="23254"/>
                  </a:lnTo>
                  <a:lnTo>
                    <a:pt x="35953" y="21451"/>
                  </a:lnTo>
                  <a:lnTo>
                    <a:pt x="36105" y="20254"/>
                  </a:lnTo>
                  <a:lnTo>
                    <a:pt x="36212" y="19656"/>
                  </a:lnTo>
                  <a:lnTo>
                    <a:pt x="36087" y="20254"/>
                  </a:lnTo>
                  <a:lnTo>
                    <a:pt x="35908" y="21442"/>
                  </a:lnTo>
                  <a:lnTo>
                    <a:pt x="35738" y="23254"/>
                  </a:lnTo>
                  <a:lnTo>
                    <a:pt x="35685" y="24460"/>
                  </a:lnTo>
                  <a:lnTo>
                    <a:pt x="35658" y="25666"/>
                  </a:lnTo>
                  <a:lnTo>
                    <a:pt x="35685" y="28077"/>
                  </a:lnTo>
                  <a:lnTo>
                    <a:pt x="35721" y="29282"/>
                  </a:lnTo>
                  <a:lnTo>
                    <a:pt x="35730" y="29282"/>
                  </a:lnTo>
                  <a:lnTo>
                    <a:pt x="35247" y="29845"/>
                  </a:lnTo>
                  <a:lnTo>
                    <a:pt x="34765" y="30407"/>
                  </a:lnTo>
                  <a:lnTo>
                    <a:pt x="34211" y="31032"/>
                  </a:lnTo>
                  <a:lnTo>
                    <a:pt x="33068" y="32238"/>
                  </a:lnTo>
                  <a:lnTo>
                    <a:pt x="32470" y="32809"/>
                  </a:lnTo>
                  <a:lnTo>
                    <a:pt x="31934" y="33283"/>
                  </a:lnTo>
                  <a:lnTo>
                    <a:pt x="31095" y="33935"/>
                  </a:lnTo>
                  <a:lnTo>
                    <a:pt x="30514" y="34319"/>
                  </a:lnTo>
                  <a:lnTo>
                    <a:pt x="30211" y="34488"/>
                  </a:lnTo>
                  <a:lnTo>
                    <a:pt x="30452" y="33560"/>
                  </a:lnTo>
                  <a:lnTo>
                    <a:pt x="30809" y="31693"/>
                  </a:lnTo>
                  <a:lnTo>
                    <a:pt x="30961" y="30765"/>
                  </a:lnTo>
                  <a:lnTo>
                    <a:pt x="31282" y="28621"/>
                  </a:lnTo>
                  <a:lnTo>
                    <a:pt x="31577" y="26487"/>
                  </a:lnTo>
                  <a:lnTo>
                    <a:pt x="32720" y="17923"/>
                  </a:lnTo>
                  <a:lnTo>
                    <a:pt x="32961" y="16191"/>
                  </a:lnTo>
                  <a:lnTo>
                    <a:pt x="33095" y="15342"/>
                  </a:lnTo>
                  <a:lnTo>
                    <a:pt x="34006" y="14530"/>
                  </a:lnTo>
                  <a:lnTo>
                    <a:pt x="35828" y="12869"/>
                  </a:lnTo>
                  <a:lnTo>
                    <a:pt x="36694" y="12012"/>
                  </a:lnTo>
                  <a:lnTo>
                    <a:pt x="37123" y="11574"/>
                  </a:lnTo>
                  <a:lnTo>
                    <a:pt x="37944" y="10672"/>
                  </a:lnTo>
                  <a:lnTo>
                    <a:pt x="38739" y="9743"/>
                  </a:lnTo>
                  <a:lnTo>
                    <a:pt x="39480" y="8770"/>
                  </a:lnTo>
                  <a:lnTo>
                    <a:pt x="39819" y="8261"/>
                  </a:lnTo>
                  <a:lnTo>
                    <a:pt x="39462" y="8761"/>
                  </a:lnTo>
                  <a:lnTo>
                    <a:pt x="38703" y="9717"/>
                  </a:lnTo>
                  <a:lnTo>
                    <a:pt x="37891" y="10619"/>
                  </a:lnTo>
                  <a:lnTo>
                    <a:pt x="37042" y="11494"/>
                  </a:lnTo>
                  <a:lnTo>
                    <a:pt x="36614" y="11922"/>
                  </a:lnTo>
                  <a:lnTo>
                    <a:pt x="35765" y="12726"/>
                  </a:lnTo>
                  <a:lnTo>
                    <a:pt x="34033" y="14262"/>
                  </a:lnTo>
                  <a:lnTo>
                    <a:pt x="33149" y="15012"/>
                  </a:lnTo>
                  <a:lnTo>
                    <a:pt x="33568" y="12190"/>
                  </a:lnTo>
                  <a:lnTo>
                    <a:pt x="34051" y="9386"/>
                  </a:lnTo>
                  <a:lnTo>
                    <a:pt x="34229" y="8315"/>
                  </a:lnTo>
                  <a:lnTo>
                    <a:pt x="34542" y="6091"/>
                  </a:lnTo>
                  <a:lnTo>
                    <a:pt x="34970" y="2555"/>
                  </a:lnTo>
                  <a:lnTo>
                    <a:pt x="35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 rot="-2031597">
            <a:off x="-284833" y="4111019"/>
            <a:ext cx="1431660" cy="1421817"/>
            <a:chOff x="-5716253" y="2181626"/>
            <a:chExt cx="4501527" cy="4470579"/>
          </a:xfrm>
        </p:grpSpPr>
        <p:sp>
          <p:nvSpPr>
            <p:cNvPr id="1347" name="Google Shape;1347;p31"/>
            <p:cNvSpPr/>
            <p:nvPr/>
          </p:nvSpPr>
          <p:spPr>
            <a:xfrm rot="2389219" flipH="1">
              <a:off x="-5118650" y="2884952"/>
              <a:ext cx="3306322" cy="3063928"/>
            </a:xfrm>
            <a:custGeom>
              <a:avLst/>
              <a:gdLst/>
              <a:ahLst/>
              <a:cxnLst/>
              <a:rect l="l" t="t" r="r" b="b"/>
              <a:pathLst>
                <a:path w="49214" h="45606" extrusionOk="0">
                  <a:moveTo>
                    <a:pt x="47704" y="0"/>
                  </a:moveTo>
                  <a:lnTo>
                    <a:pt x="47383" y="18"/>
                  </a:lnTo>
                  <a:lnTo>
                    <a:pt x="47061" y="99"/>
                  </a:lnTo>
                  <a:lnTo>
                    <a:pt x="46740" y="242"/>
                  </a:lnTo>
                  <a:lnTo>
                    <a:pt x="46436" y="438"/>
                  </a:lnTo>
                  <a:lnTo>
                    <a:pt x="46150" y="697"/>
                  </a:lnTo>
                  <a:lnTo>
                    <a:pt x="45900" y="1010"/>
                  </a:lnTo>
                  <a:lnTo>
                    <a:pt x="45686" y="1385"/>
                  </a:lnTo>
                  <a:lnTo>
                    <a:pt x="45597" y="1590"/>
                  </a:lnTo>
                  <a:lnTo>
                    <a:pt x="45445" y="1992"/>
                  </a:lnTo>
                  <a:lnTo>
                    <a:pt x="45231" y="2724"/>
                  </a:lnTo>
                  <a:lnTo>
                    <a:pt x="45025" y="3662"/>
                  </a:lnTo>
                  <a:lnTo>
                    <a:pt x="44856" y="4349"/>
                  </a:lnTo>
                  <a:lnTo>
                    <a:pt x="44686" y="4680"/>
                  </a:lnTo>
                  <a:lnTo>
                    <a:pt x="44436" y="4894"/>
                  </a:lnTo>
                  <a:lnTo>
                    <a:pt x="44052" y="4992"/>
                  </a:lnTo>
                  <a:lnTo>
                    <a:pt x="43793" y="4992"/>
                  </a:lnTo>
                  <a:lnTo>
                    <a:pt x="43695" y="4983"/>
                  </a:lnTo>
                  <a:lnTo>
                    <a:pt x="43525" y="4930"/>
                  </a:lnTo>
                  <a:lnTo>
                    <a:pt x="43293" y="4778"/>
                  </a:lnTo>
                  <a:lnTo>
                    <a:pt x="42909" y="4287"/>
                  </a:lnTo>
                  <a:lnTo>
                    <a:pt x="42507" y="3706"/>
                  </a:lnTo>
                  <a:lnTo>
                    <a:pt x="42194" y="3367"/>
                  </a:lnTo>
                  <a:lnTo>
                    <a:pt x="41909" y="3180"/>
                  </a:lnTo>
                  <a:lnTo>
                    <a:pt x="41685" y="3090"/>
                  </a:lnTo>
                  <a:lnTo>
                    <a:pt x="41435" y="3046"/>
                  </a:lnTo>
                  <a:lnTo>
                    <a:pt x="41150" y="3046"/>
                  </a:lnTo>
                  <a:lnTo>
                    <a:pt x="40998" y="3063"/>
                  </a:lnTo>
                  <a:lnTo>
                    <a:pt x="40873" y="3090"/>
                  </a:lnTo>
                  <a:lnTo>
                    <a:pt x="40659" y="3180"/>
                  </a:lnTo>
                  <a:lnTo>
                    <a:pt x="40373" y="3385"/>
                  </a:lnTo>
                  <a:lnTo>
                    <a:pt x="40078" y="3787"/>
                  </a:lnTo>
                  <a:lnTo>
                    <a:pt x="39846" y="4305"/>
                  </a:lnTo>
                  <a:lnTo>
                    <a:pt x="39676" y="4903"/>
                  </a:lnTo>
                  <a:lnTo>
                    <a:pt x="39560" y="5555"/>
                  </a:lnTo>
                  <a:lnTo>
                    <a:pt x="39435" y="6582"/>
                  </a:lnTo>
                  <a:lnTo>
                    <a:pt x="39382" y="7243"/>
                  </a:lnTo>
                  <a:lnTo>
                    <a:pt x="39346" y="7582"/>
                  </a:lnTo>
                  <a:lnTo>
                    <a:pt x="39194" y="8368"/>
                  </a:lnTo>
                  <a:lnTo>
                    <a:pt x="38962" y="9216"/>
                  </a:lnTo>
                  <a:lnTo>
                    <a:pt x="38667" y="10047"/>
                  </a:lnTo>
                  <a:lnTo>
                    <a:pt x="38319" y="10797"/>
                  </a:lnTo>
                  <a:lnTo>
                    <a:pt x="37953" y="11368"/>
                  </a:lnTo>
                  <a:lnTo>
                    <a:pt x="37667" y="11636"/>
                  </a:lnTo>
                  <a:lnTo>
                    <a:pt x="37471" y="11725"/>
                  </a:lnTo>
                  <a:lnTo>
                    <a:pt x="37292" y="11734"/>
                  </a:lnTo>
                  <a:lnTo>
                    <a:pt x="37104" y="11645"/>
                  </a:lnTo>
                  <a:lnTo>
                    <a:pt x="37015" y="11565"/>
                  </a:lnTo>
                  <a:lnTo>
                    <a:pt x="36854" y="11377"/>
                  </a:lnTo>
                  <a:lnTo>
                    <a:pt x="36586" y="10975"/>
                  </a:lnTo>
                  <a:lnTo>
                    <a:pt x="36381" y="10556"/>
                  </a:lnTo>
                  <a:lnTo>
                    <a:pt x="36238" y="10127"/>
                  </a:lnTo>
                  <a:lnTo>
                    <a:pt x="36113" y="9457"/>
                  </a:lnTo>
                  <a:lnTo>
                    <a:pt x="36060" y="8546"/>
                  </a:lnTo>
                  <a:lnTo>
                    <a:pt x="36069" y="7653"/>
                  </a:lnTo>
                  <a:lnTo>
                    <a:pt x="36060" y="6796"/>
                  </a:lnTo>
                  <a:lnTo>
                    <a:pt x="35988" y="6207"/>
                  </a:lnTo>
                  <a:lnTo>
                    <a:pt x="35908" y="5841"/>
                  </a:lnTo>
                  <a:lnTo>
                    <a:pt x="35774" y="5510"/>
                  </a:lnTo>
                  <a:lnTo>
                    <a:pt x="35586" y="5198"/>
                  </a:lnTo>
                  <a:lnTo>
                    <a:pt x="35461" y="5064"/>
                  </a:lnTo>
                  <a:lnTo>
                    <a:pt x="35336" y="4939"/>
                  </a:lnTo>
                  <a:lnTo>
                    <a:pt x="35050" y="4733"/>
                  </a:lnTo>
                  <a:lnTo>
                    <a:pt x="34729" y="4564"/>
                  </a:lnTo>
                  <a:lnTo>
                    <a:pt x="34381" y="4439"/>
                  </a:lnTo>
                  <a:lnTo>
                    <a:pt x="34006" y="4349"/>
                  </a:lnTo>
                  <a:lnTo>
                    <a:pt x="33622" y="4314"/>
                  </a:lnTo>
                  <a:lnTo>
                    <a:pt x="33229" y="4314"/>
                  </a:lnTo>
                  <a:lnTo>
                    <a:pt x="32818" y="4349"/>
                  </a:lnTo>
                  <a:lnTo>
                    <a:pt x="32416" y="4439"/>
                  </a:lnTo>
                  <a:lnTo>
                    <a:pt x="32005" y="4564"/>
                  </a:lnTo>
                  <a:lnTo>
                    <a:pt x="31612" y="4742"/>
                  </a:lnTo>
                  <a:lnTo>
                    <a:pt x="31228" y="4957"/>
                  </a:lnTo>
                  <a:lnTo>
                    <a:pt x="30862" y="5224"/>
                  </a:lnTo>
                  <a:lnTo>
                    <a:pt x="30514" y="5528"/>
                  </a:lnTo>
                  <a:lnTo>
                    <a:pt x="30202" y="5885"/>
                  </a:lnTo>
                  <a:lnTo>
                    <a:pt x="29916" y="6278"/>
                  </a:lnTo>
                  <a:lnTo>
                    <a:pt x="29791" y="6501"/>
                  </a:lnTo>
                  <a:lnTo>
                    <a:pt x="29621" y="6814"/>
                  </a:lnTo>
                  <a:lnTo>
                    <a:pt x="29398" y="7421"/>
                  </a:lnTo>
                  <a:lnTo>
                    <a:pt x="29282" y="8037"/>
                  </a:lnTo>
                  <a:lnTo>
                    <a:pt x="29246" y="8636"/>
                  </a:lnTo>
                  <a:lnTo>
                    <a:pt x="29317" y="9538"/>
                  </a:lnTo>
                  <a:lnTo>
                    <a:pt x="29550" y="10707"/>
                  </a:lnTo>
                  <a:lnTo>
                    <a:pt x="29675" y="11288"/>
                  </a:lnTo>
                  <a:lnTo>
                    <a:pt x="29728" y="11592"/>
                  </a:lnTo>
                  <a:lnTo>
                    <a:pt x="29800" y="12235"/>
                  </a:lnTo>
                  <a:lnTo>
                    <a:pt x="29800" y="12922"/>
                  </a:lnTo>
                  <a:lnTo>
                    <a:pt x="29737" y="13610"/>
                  </a:lnTo>
                  <a:lnTo>
                    <a:pt x="29585" y="14279"/>
                  </a:lnTo>
                  <a:lnTo>
                    <a:pt x="29344" y="14922"/>
                  </a:lnTo>
                  <a:lnTo>
                    <a:pt x="28996" y="15503"/>
                  </a:lnTo>
                  <a:lnTo>
                    <a:pt x="28541" y="16012"/>
                  </a:lnTo>
                  <a:lnTo>
                    <a:pt x="28255" y="16217"/>
                  </a:lnTo>
                  <a:lnTo>
                    <a:pt x="27978" y="15958"/>
                  </a:lnTo>
                  <a:lnTo>
                    <a:pt x="27371" y="15476"/>
                  </a:lnTo>
                  <a:lnTo>
                    <a:pt x="26701" y="15039"/>
                  </a:lnTo>
                  <a:lnTo>
                    <a:pt x="25995" y="14690"/>
                  </a:lnTo>
                  <a:lnTo>
                    <a:pt x="25254" y="14467"/>
                  </a:lnTo>
                  <a:lnTo>
                    <a:pt x="24692" y="14396"/>
                  </a:lnTo>
                  <a:lnTo>
                    <a:pt x="24317" y="14396"/>
                  </a:lnTo>
                  <a:lnTo>
                    <a:pt x="23942" y="14449"/>
                  </a:lnTo>
                  <a:lnTo>
                    <a:pt x="23567" y="14547"/>
                  </a:lnTo>
                  <a:lnTo>
                    <a:pt x="23191" y="14699"/>
                  </a:lnTo>
                  <a:lnTo>
                    <a:pt x="22834" y="14913"/>
                  </a:lnTo>
                  <a:lnTo>
                    <a:pt x="22656" y="15047"/>
                  </a:lnTo>
                  <a:lnTo>
                    <a:pt x="22531" y="15146"/>
                  </a:lnTo>
                  <a:lnTo>
                    <a:pt x="22307" y="15360"/>
                  </a:lnTo>
                  <a:lnTo>
                    <a:pt x="22022" y="15726"/>
                  </a:lnTo>
                  <a:lnTo>
                    <a:pt x="21736" y="16307"/>
                  </a:lnTo>
                  <a:lnTo>
                    <a:pt x="21539" y="16958"/>
                  </a:lnTo>
                  <a:lnTo>
                    <a:pt x="21414" y="17673"/>
                  </a:lnTo>
                  <a:lnTo>
                    <a:pt x="21343" y="18432"/>
                  </a:lnTo>
                  <a:lnTo>
                    <a:pt x="21298" y="19584"/>
                  </a:lnTo>
                  <a:lnTo>
                    <a:pt x="21280" y="21084"/>
                  </a:lnTo>
                  <a:lnTo>
                    <a:pt x="21209" y="22075"/>
                  </a:lnTo>
                  <a:lnTo>
                    <a:pt x="21102" y="22638"/>
                  </a:lnTo>
                  <a:lnTo>
                    <a:pt x="20932" y="23111"/>
                  </a:lnTo>
                  <a:lnTo>
                    <a:pt x="20745" y="23379"/>
                  </a:lnTo>
                  <a:lnTo>
                    <a:pt x="20593" y="23522"/>
                  </a:lnTo>
                  <a:lnTo>
                    <a:pt x="20414" y="23620"/>
                  </a:lnTo>
                  <a:lnTo>
                    <a:pt x="20209" y="23692"/>
                  </a:lnTo>
                  <a:lnTo>
                    <a:pt x="19977" y="23718"/>
                  </a:lnTo>
                  <a:lnTo>
                    <a:pt x="19709" y="23701"/>
                  </a:lnTo>
                  <a:lnTo>
                    <a:pt x="19557" y="23674"/>
                  </a:lnTo>
                  <a:lnTo>
                    <a:pt x="19396" y="23629"/>
                  </a:lnTo>
                  <a:lnTo>
                    <a:pt x="19093" y="23513"/>
                  </a:lnTo>
                  <a:lnTo>
                    <a:pt x="18825" y="23343"/>
                  </a:lnTo>
                  <a:lnTo>
                    <a:pt x="18575" y="23147"/>
                  </a:lnTo>
                  <a:lnTo>
                    <a:pt x="18244" y="22781"/>
                  </a:lnTo>
                  <a:lnTo>
                    <a:pt x="17851" y="22218"/>
                  </a:lnTo>
                  <a:lnTo>
                    <a:pt x="17307" y="21289"/>
                  </a:lnTo>
                  <a:lnTo>
                    <a:pt x="16708" y="20432"/>
                  </a:lnTo>
                  <a:lnTo>
                    <a:pt x="16351" y="20075"/>
                  </a:lnTo>
                  <a:lnTo>
                    <a:pt x="16083" y="19879"/>
                  </a:lnTo>
                  <a:lnTo>
                    <a:pt x="15940" y="19789"/>
                  </a:lnTo>
                  <a:lnTo>
                    <a:pt x="15637" y="19637"/>
                  </a:lnTo>
                  <a:lnTo>
                    <a:pt x="14985" y="19396"/>
                  </a:lnTo>
                  <a:lnTo>
                    <a:pt x="14297" y="19227"/>
                  </a:lnTo>
                  <a:lnTo>
                    <a:pt x="13592" y="19137"/>
                  </a:lnTo>
                  <a:lnTo>
                    <a:pt x="12895" y="19137"/>
                  </a:lnTo>
                  <a:lnTo>
                    <a:pt x="12208" y="19218"/>
                  </a:lnTo>
                  <a:lnTo>
                    <a:pt x="11556" y="19396"/>
                  </a:lnTo>
                  <a:lnTo>
                    <a:pt x="10966" y="19682"/>
                  </a:lnTo>
                  <a:lnTo>
                    <a:pt x="10707" y="19870"/>
                  </a:lnTo>
                  <a:lnTo>
                    <a:pt x="10457" y="20057"/>
                  </a:lnTo>
                  <a:lnTo>
                    <a:pt x="10056" y="20504"/>
                  </a:lnTo>
                  <a:lnTo>
                    <a:pt x="9761" y="21022"/>
                  </a:lnTo>
                  <a:lnTo>
                    <a:pt x="9555" y="21602"/>
                  </a:lnTo>
                  <a:lnTo>
                    <a:pt x="9413" y="22218"/>
                  </a:lnTo>
                  <a:lnTo>
                    <a:pt x="9332" y="22870"/>
                  </a:lnTo>
                  <a:lnTo>
                    <a:pt x="9261" y="23879"/>
                  </a:lnTo>
                  <a:lnTo>
                    <a:pt x="9189" y="25219"/>
                  </a:lnTo>
                  <a:lnTo>
                    <a:pt x="9073" y="26147"/>
                  </a:lnTo>
                  <a:lnTo>
                    <a:pt x="8930" y="26719"/>
                  </a:lnTo>
                  <a:lnTo>
                    <a:pt x="8725" y="27219"/>
                  </a:lnTo>
                  <a:lnTo>
                    <a:pt x="8430" y="27657"/>
                  </a:lnTo>
                  <a:lnTo>
                    <a:pt x="8019" y="28005"/>
                  </a:lnTo>
                  <a:lnTo>
                    <a:pt x="7502" y="28246"/>
                  </a:lnTo>
                  <a:lnTo>
                    <a:pt x="7180" y="28326"/>
                  </a:lnTo>
                  <a:lnTo>
                    <a:pt x="6894" y="28353"/>
                  </a:lnTo>
                  <a:lnTo>
                    <a:pt x="6305" y="28326"/>
                  </a:lnTo>
                  <a:lnTo>
                    <a:pt x="5403" y="28139"/>
                  </a:lnTo>
                  <a:lnTo>
                    <a:pt x="4162" y="27755"/>
                  </a:lnTo>
                  <a:lnTo>
                    <a:pt x="3242" y="27514"/>
                  </a:lnTo>
                  <a:lnTo>
                    <a:pt x="2644" y="27433"/>
                  </a:lnTo>
                  <a:lnTo>
                    <a:pt x="2358" y="27424"/>
                  </a:lnTo>
                  <a:lnTo>
                    <a:pt x="2152" y="27433"/>
                  </a:lnTo>
                  <a:lnTo>
                    <a:pt x="1786" y="27469"/>
                  </a:lnTo>
                  <a:lnTo>
                    <a:pt x="1456" y="27567"/>
                  </a:lnTo>
                  <a:lnTo>
                    <a:pt x="1161" y="27701"/>
                  </a:lnTo>
                  <a:lnTo>
                    <a:pt x="902" y="27880"/>
                  </a:lnTo>
                  <a:lnTo>
                    <a:pt x="670" y="28094"/>
                  </a:lnTo>
                  <a:lnTo>
                    <a:pt x="483" y="28344"/>
                  </a:lnTo>
                  <a:lnTo>
                    <a:pt x="322" y="28621"/>
                  </a:lnTo>
                  <a:lnTo>
                    <a:pt x="143" y="29085"/>
                  </a:lnTo>
                  <a:lnTo>
                    <a:pt x="9" y="29791"/>
                  </a:lnTo>
                  <a:lnTo>
                    <a:pt x="0" y="30550"/>
                  </a:lnTo>
                  <a:lnTo>
                    <a:pt x="108" y="31345"/>
                  </a:lnTo>
                  <a:lnTo>
                    <a:pt x="206" y="31746"/>
                  </a:lnTo>
                  <a:lnTo>
                    <a:pt x="286" y="32068"/>
                  </a:lnTo>
                  <a:lnTo>
                    <a:pt x="509" y="32773"/>
                  </a:lnTo>
                  <a:lnTo>
                    <a:pt x="956" y="33916"/>
                  </a:lnTo>
                  <a:lnTo>
                    <a:pt x="1760" y="35568"/>
                  </a:lnTo>
                  <a:lnTo>
                    <a:pt x="2492" y="36828"/>
                  </a:lnTo>
                  <a:lnTo>
                    <a:pt x="3028" y="37649"/>
                  </a:lnTo>
                  <a:lnTo>
                    <a:pt x="3608" y="38453"/>
                  </a:lnTo>
                  <a:lnTo>
                    <a:pt x="4224" y="39212"/>
                  </a:lnTo>
                  <a:lnTo>
                    <a:pt x="4867" y="39926"/>
                  </a:lnTo>
                  <a:lnTo>
                    <a:pt x="5537" y="40560"/>
                  </a:lnTo>
                  <a:lnTo>
                    <a:pt x="6233" y="41123"/>
                  </a:lnTo>
                  <a:lnTo>
                    <a:pt x="6948" y="41596"/>
                  </a:lnTo>
                  <a:lnTo>
                    <a:pt x="7680" y="41962"/>
                  </a:lnTo>
                  <a:lnTo>
                    <a:pt x="8421" y="42203"/>
                  </a:lnTo>
                  <a:lnTo>
                    <a:pt x="8796" y="42266"/>
                  </a:lnTo>
                  <a:lnTo>
                    <a:pt x="8993" y="42275"/>
                  </a:lnTo>
                  <a:lnTo>
                    <a:pt x="9359" y="42248"/>
                  </a:lnTo>
                  <a:lnTo>
                    <a:pt x="9707" y="42159"/>
                  </a:lnTo>
                  <a:lnTo>
                    <a:pt x="10038" y="42025"/>
                  </a:lnTo>
                  <a:lnTo>
                    <a:pt x="10493" y="41748"/>
                  </a:lnTo>
                  <a:lnTo>
                    <a:pt x="11065" y="41284"/>
                  </a:lnTo>
                  <a:lnTo>
                    <a:pt x="11627" y="40792"/>
                  </a:lnTo>
                  <a:lnTo>
                    <a:pt x="12199" y="40328"/>
                  </a:lnTo>
                  <a:lnTo>
                    <a:pt x="12654" y="40051"/>
                  </a:lnTo>
                  <a:lnTo>
                    <a:pt x="12976" y="39917"/>
                  </a:lnTo>
                  <a:lnTo>
                    <a:pt x="13306" y="39828"/>
                  </a:lnTo>
                  <a:lnTo>
                    <a:pt x="13672" y="39792"/>
                  </a:lnTo>
                  <a:lnTo>
                    <a:pt x="13860" y="39810"/>
                  </a:lnTo>
                  <a:lnTo>
                    <a:pt x="14110" y="39828"/>
                  </a:lnTo>
                  <a:lnTo>
                    <a:pt x="14565" y="39908"/>
                  </a:lnTo>
                  <a:lnTo>
                    <a:pt x="14967" y="40051"/>
                  </a:lnTo>
                  <a:lnTo>
                    <a:pt x="15333" y="40239"/>
                  </a:lnTo>
                  <a:lnTo>
                    <a:pt x="15655" y="40480"/>
                  </a:lnTo>
                  <a:lnTo>
                    <a:pt x="15949" y="40757"/>
                  </a:lnTo>
                  <a:lnTo>
                    <a:pt x="16342" y="41230"/>
                  </a:lnTo>
                  <a:lnTo>
                    <a:pt x="17048" y="42337"/>
                  </a:lnTo>
                  <a:lnTo>
                    <a:pt x="17780" y="43561"/>
                  </a:lnTo>
                  <a:lnTo>
                    <a:pt x="18369" y="44364"/>
                  </a:lnTo>
                  <a:lnTo>
                    <a:pt x="18709" y="44739"/>
                  </a:lnTo>
                  <a:lnTo>
                    <a:pt x="18932" y="44954"/>
                  </a:lnTo>
                  <a:lnTo>
                    <a:pt x="19396" y="45293"/>
                  </a:lnTo>
                  <a:lnTo>
                    <a:pt x="19861" y="45507"/>
                  </a:lnTo>
                  <a:lnTo>
                    <a:pt x="20325" y="45606"/>
                  </a:lnTo>
                  <a:lnTo>
                    <a:pt x="20789" y="45606"/>
                  </a:lnTo>
                  <a:lnTo>
                    <a:pt x="21236" y="45507"/>
                  </a:lnTo>
                  <a:lnTo>
                    <a:pt x="21673" y="45311"/>
                  </a:lnTo>
                  <a:lnTo>
                    <a:pt x="22084" y="45043"/>
                  </a:lnTo>
                  <a:lnTo>
                    <a:pt x="22477" y="44704"/>
                  </a:lnTo>
                  <a:lnTo>
                    <a:pt x="22825" y="44293"/>
                  </a:lnTo>
                  <a:lnTo>
                    <a:pt x="23138" y="43820"/>
                  </a:lnTo>
                  <a:lnTo>
                    <a:pt x="23406" y="43302"/>
                  </a:lnTo>
                  <a:lnTo>
                    <a:pt x="23629" y="42739"/>
                  </a:lnTo>
                  <a:lnTo>
                    <a:pt x="23790" y="42141"/>
                  </a:lnTo>
                  <a:lnTo>
                    <a:pt x="23888" y="41516"/>
                  </a:lnTo>
                  <a:lnTo>
                    <a:pt x="23915" y="40873"/>
                  </a:lnTo>
                  <a:lnTo>
                    <a:pt x="23897" y="40542"/>
                  </a:lnTo>
                  <a:lnTo>
                    <a:pt x="23870" y="39998"/>
                  </a:lnTo>
                  <a:lnTo>
                    <a:pt x="23861" y="38944"/>
                  </a:lnTo>
                  <a:lnTo>
                    <a:pt x="23933" y="37935"/>
                  </a:lnTo>
                  <a:lnTo>
                    <a:pt x="24102" y="36997"/>
                  </a:lnTo>
                  <a:lnTo>
                    <a:pt x="24370" y="36140"/>
                  </a:lnTo>
                  <a:lnTo>
                    <a:pt x="24754" y="35363"/>
                  </a:lnTo>
                  <a:lnTo>
                    <a:pt x="25120" y="34845"/>
                  </a:lnTo>
                  <a:lnTo>
                    <a:pt x="25406" y="34533"/>
                  </a:lnTo>
                  <a:lnTo>
                    <a:pt x="25728" y="34247"/>
                  </a:lnTo>
                  <a:lnTo>
                    <a:pt x="26085" y="33997"/>
                  </a:lnTo>
                  <a:lnTo>
                    <a:pt x="26281" y="33881"/>
                  </a:lnTo>
                  <a:lnTo>
                    <a:pt x="26763" y="33907"/>
                  </a:lnTo>
                  <a:lnTo>
                    <a:pt x="27567" y="34059"/>
                  </a:lnTo>
                  <a:lnTo>
                    <a:pt x="28228" y="34300"/>
                  </a:lnTo>
                  <a:lnTo>
                    <a:pt x="28800" y="34640"/>
                  </a:lnTo>
                  <a:lnTo>
                    <a:pt x="29585" y="35292"/>
                  </a:lnTo>
                  <a:lnTo>
                    <a:pt x="30755" y="36435"/>
                  </a:lnTo>
                  <a:lnTo>
                    <a:pt x="31532" y="37122"/>
                  </a:lnTo>
                  <a:lnTo>
                    <a:pt x="31961" y="37471"/>
                  </a:lnTo>
                  <a:lnTo>
                    <a:pt x="32889" y="38087"/>
                  </a:lnTo>
                  <a:lnTo>
                    <a:pt x="33622" y="38462"/>
                  </a:lnTo>
                  <a:lnTo>
                    <a:pt x="34122" y="38658"/>
                  </a:lnTo>
                  <a:lnTo>
                    <a:pt x="34622" y="38810"/>
                  </a:lnTo>
                  <a:lnTo>
                    <a:pt x="35122" y="38908"/>
                  </a:lnTo>
                  <a:lnTo>
                    <a:pt x="35622" y="38953"/>
                  </a:lnTo>
                  <a:lnTo>
                    <a:pt x="36113" y="38944"/>
                  </a:lnTo>
                  <a:lnTo>
                    <a:pt x="36586" y="38864"/>
                  </a:lnTo>
                  <a:lnTo>
                    <a:pt x="37042" y="38721"/>
                  </a:lnTo>
                  <a:lnTo>
                    <a:pt x="37488" y="38497"/>
                  </a:lnTo>
                  <a:lnTo>
                    <a:pt x="37899" y="38203"/>
                  </a:lnTo>
                  <a:lnTo>
                    <a:pt x="38283" y="37819"/>
                  </a:lnTo>
                  <a:lnTo>
                    <a:pt x="38640" y="37354"/>
                  </a:lnTo>
                  <a:lnTo>
                    <a:pt x="38801" y="37087"/>
                  </a:lnTo>
                  <a:lnTo>
                    <a:pt x="38971" y="36765"/>
                  </a:lnTo>
                  <a:lnTo>
                    <a:pt x="39230" y="36122"/>
                  </a:lnTo>
                  <a:lnTo>
                    <a:pt x="39426" y="35461"/>
                  </a:lnTo>
                  <a:lnTo>
                    <a:pt x="39551" y="34783"/>
                  </a:lnTo>
                  <a:lnTo>
                    <a:pt x="39623" y="34086"/>
                  </a:lnTo>
                  <a:lnTo>
                    <a:pt x="39640" y="33381"/>
                  </a:lnTo>
                  <a:lnTo>
                    <a:pt x="39587" y="32309"/>
                  </a:lnTo>
                  <a:lnTo>
                    <a:pt x="39382" y="30862"/>
                  </a:lnTo>
                  <a:lnTo>
                    <a:pt x="39096" y="29407"/>
                  </a:lnTo>
                  <a:lnTo>
                    <a:pt x="38596" y="27255"/>
                  </a:lnTo>
                  <a:lnTo>
                    <a:pt x="38310" y="25879"/>
                  </a:lnTo>
                  <a:lnTo>
                    <a:pt x="38256" y="25567"/>
                  </a:lnTo>
                  <a:lnTo>
                    <a:pt x="38185" y="24897"/>
                  </a:lnTo>
                  <a:lnTo>
                    <a:pt x="38167" y="24210"/>
                  </a:lnTo>
                  <a:lnTo>
                    <a:pt x="38203" y="23513"/>
                  </a:lnTo>
                  <a:lnTo>
                    <a:pt x="38310" y="22843"/>
                  </a:lnTo>
                  <a:lnTo>
                    <a:pt x="38489" y="22200"/>
                  </a:lnTo>
                  <a:lnTo>
                    <a:pt x="38756" y="21629"/>
                  </a:lnTo>
                  <a:lnTo>
                    <a:pt x="39114" y="21120"/>
                  </a:lnTo>
                  <a:lnTo>
                    <a:pt x="39337" y="20914"/>
                  </a:lnTo>
                  <a:lnTo>
                    <a:pt x="39560" y="20718"/>
                  </a:lnTo>
                  <a:lnTo>
                    <a:pt x="40024" y="20459"/>
                  </a:lnTo>
                  <a:lnTo>
                    <a:pt x="40507" y="20352"/>
                  </a:lnTo>
                  <a:lnTo>
                    <a:pt x="40998" y="20352"/>
                  </a:lnTo>
                  <a:lnTo>
                    <a:pt x="41498" y="20441"/>
                  </a:lnTo>
                  <a:lnTo>
                    <a:pt x="41998" y="20602"/>
                  </a:lnTo>
                  <a:lnTo>
                    <a:pt x="42757" y="20923"/>
                  </a:lnTo>
                  <a:lnTo>
                    <a:pt x="43739" y="21370"/>
                  </a:lnTo>
                  <a:lnTo>
                    <a:pt x="44445" y="21611"/>
                  </a:lnTo>
                  <a:lnTo>
                    <a:pt x="44900" y="21682"/>
                  </a:lnTo>
                  <a:lnTo>
                    <a:pt x="45338" y="21665"/>
                  </a:lnTo>
                  <a:lnTo>
                    <a:pt x="45740" y="21522"/>
                  </a:lnTo>
                  <a:lnTo>
                    <a:pt x="46124" y="21227"/>
                  </a:lnTo>
                  <a:lnTo>
                    <a:pt x="46472" y="20772"/>
                  </a:lnTo>
                  <a:lnTo>
                    <a:pt x="46642" y="20468"/>
                  </a:lnTo>
                  <a:lnTo>
                    <a:pt x="46704" y="20155"/>
                  </a:lnTo>
                  <a:lnTo>
                    <a:pt x="46784" y="19539"/>
                  </a:lnTo>
                  <a:lnTo>
                    <a:pt x="46811" y="18941"/>
                  </a:lnTo>
                  <a:lnTo>
                    <a:pt x="46776" y="18360"/>
                  </a:lnTo>
                  <a:lnTo>
                    <a:pt x="46686" y="17816"/>
                  </a:lnTo>
                  <a:lnTo>
                    <a:pt x="46534" y="17316"/>
                  </a:lnTo>
                  <a:lnTo>
                    <a:pt x="46338" y="16869"/>
                  </a:lnTo>
                  <a:lnTo>
                    <a:pt x="46088" y="16494"/>
                  </a:lnTo>
                  <a:lnTo>
                    <a:pt x="45945" y="16333"/>
                  </a:lnTo>
                  <a:lnTo>
                    <a:pt x="45552" y="15994"/>
                  </a:lnTo>
                  <a:lnTo>
                    <a:pt x="44900" y="15494"/>
                  </a:lnTo>
                  <a:lnTo>
                    <a:pt x="44481" y="15146"/>
                  </a:lnTo>
                  <a:lnTo>
                    <a:pt x="44132" y="14771"/>
                  </a:lnTo>
                  <a:lnTo>
                    <a:pt x="43873" y="14342"/>
                  </a:lnTo>
                  <a:lnTo>
                    <a:pt x="43784" y="13976"/>
                  </a:lnTo>
                  <a:lnTo>
                    <a:pt x="43766" y="13717"/>
                  </a:lnTo>
                  <a:lnTo>
                    <a:pt x="43802" y="13431"/>
                  </a:lnTo>
                  <a:lnTo>
                    <a:pt x="43882" y="13127"/>
                  </a:lnTo>
                  <a:lnTo>
                    <a:pt x="43954" y="12967"/>
                  </a:lnTo>
                  <a:lnTo>
                    <a:pt x="44034" y="12779"/>
                  </a:lnTo>
                  <a:lnTo>
                    <a:pt x="44230" y="12485"/>
                  </a:lnTo>
                  <a:lnTo>
                    <a:pt x="44445" y="12252"/>
                  </a:lnTo>
                  <a:lnTo>
                    <a:pt x="44677" y="12092"/>
                  </a:lnTo>
                  <a:lnTo>
                    <a:pt x="45061" y="11931"/>
                  </a:lnTo>
                  <a:lnTo>
                    <a:pt x="45624" y="11859"/>
                  </a:lnTo>
                  <a:lnTo>
                    <a:pt x="46231" y="11851"/>
                  </a:lnTo>
                  <a:lnTo>
                    <a:pt x="46847" y="11833"/>
                  </a:lnTo>
                  <a:lnTo>
                    <a:pt x="47302" y="11752"/>
                  </a:lnTo>
                  <a:lnTo>
                    <a:pt x="47606" y="11654"/>
                  </a:lnTo>
                  <a:lnTo>
                    <a:pt x="47892" y="11511"/>
                  </a:lnTo>
                  <a:lnTo>
                    <a:pt x="48178" y="11306"/>
                  </a:lnTo>
                  <a:lnTo>
                    <a:pt x="48311" y="11181"/>
                  </a:lnTo>
                  <a:lnTo>
                    <a:pt x="48472" y="11002"/>
                  </a:lnTo>
                  <a:lnTo>
                    <a:pt x="48740" y="10582"/>
                  </a:lnTo>
                  <a:lnTo>
                    <a:pt x="48937" y="10100"/>
                  </a:lnTo>
                  <a:lnTo>
                    <a:pt x="49079" y="9600"/>
                  </a:lnTo>
                  <a:lnTo>
                    <a:pt x="49160" y="9082"/>
                  </a:lnTo>
                  <a:lnTo>
                    <a:pt x="49169" y="8573"/>
                  </a:lnTo>
                  <a:lnTo>
                    <a:pt x="49124" y="8091"/>
                  </a:lnTo>
                  <a:lnTo>
                    <a:pt x="49017" y="7671"/>
                  </a:lnTo>
                  <a:lnTo>
                    <a:pt x="48937" y="7493"/>
                  </a:lnTo>
                  <a:lnTo>
                    <a:pt x="48847" y="7332"/>
                  </a:lnTo>
                  <a:lnTo>
                    <a:pt x="48579" y="7091"/>
                  </a:lnTo>
                  <a:lnTo>
                    <a:pt x="48061" y="6877"/>
                  </a:lnTo>
                  <a:lnTo>
                    <a:pt x="47517" y="6734"/>
                  </a:lnTo>
                  <a:lnTo>
                    <a:pt x="47195" y="6626"/>
                  </a:lnTo>
                  <a:lnTo>
                    <a:pt x="46945" y="6484"/>
                  </a:lnTo>
                  <a:lnTo>
                    <a:pt x="46811" y="6260"/>
                  </a:lnTo>
                  <a:lnTo>
                    <a:pt x="46811" y="6117"/>
                  </a:lnTo>
                  <a:lnTo>
                    <a:pt x="46820" y="5966"/>
                  </a:lnTo>
                  <a:lnTo>
                    <a:pt x="46874" y="5698"/>
                  </a:lnTo>
                  <a:lnTo>
                    <a:pt x="47026" y="5332"/>
                  </a:lnTo>
                  <a:lnTo>
                    <a:pt x="47338" y="4903"/>
                  </a:lnTo>
                  <a:lnTo>
                    <a:pt x="47731" y="4519"/>
                  </a:lnTo>
                  <a:lnTo>
                    <a:pt x="48151" y="4144"/>
                  </a:lnTo>
                  <a:lnTo>
                    <a:pt x="48562" y="3733"/>
                  </a:lnTo>
                  <a:lnTo>
                    <a:pt x="48901" y="3269"/>
                  </a:lnTo>
                  <a:lnTo>
                    <a:pt x="49088" y="2849"/>
                  </a:lnTo>
                  <a:lnTo>
                    <a:pt x="49169" y="2537"/>
                  </a:lnTo>
                  <a:lnTo>
                    <a:pt x="49196" y="2358"/>
                  </a:lnTo>
                  <a:lnTo>
                    <a:pt x="49213" y="2090"/>
                  </a:lnTo>
                  <a:lnTo>
                    <a:pt x="49204" y="1599"/>
                  </a:lnTo>
                  <a:lnTo>
                    <a:pt x="49124" y="1170"/>
                  </a:lnTo>
                  <a:lnTo>
                    <a:pt x="48990" y="813"/>
                  </a:lnTo>
                  <a:lnTo>
                    <a:pt x="48803" y="527"/>
                  </a:lnTo>
                  <a:lnTo>
                    <a:pt x="48570" y="295"/>
                  </a:lnTo>
                  <a:lnTo>
                    <a:pt x="48303" y="134"/>
                  </a:lnTo>
                  <a:lnTo>
                    <a:pt x="48017" y="36"/>
                  </a:lnTo>
                  <a:lnTo>
                    <a:pt x="47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 rot="2389219" flipH="1">
              <a:off x="-4722987" y="3735966"/>
              <a:ext cx="2651830" cy="1639120"/>
            </a:xfrm>
            <a:custGeom>
              <a:avLst/>
              <a:gdLst/>
              <a:ahLst/>
              <a:cxnLst/>
              <a:rect l="l" t="t" r="r" b="b"/>
              <a:pathLst>
                <a:path w="39472" h="24398" extrusionOk="0">
                  <a:moveTo>
                    <a:pt x="39444" y="1"/>
                  </a:moveTo>
                  <a:lnTo>
                    <a:pt x="39426" y="10"/>
                  </a:lnTo>
                  <a:lnTo>
                    <a:pt x="38310" y="1457"/>
                  </a:lnTo>
                  <a:lnTo>
                    <a:pt x="36078" y="4189"/>
                  </a:lnTo>
                  <a:lnTo>
                    <a:pt x="33810" y="6752"/>
                  </a:lnTo>
                  <a:lnTo>
                    <a:pt x="32059" y="8565"/>
                  </a:lnTo>
                  <a:lnTo>
                    <a:pt x="30863" y="9735"/>
                  </a:lnTo>
                  <a:lnTo>
                    <a:pt x="30255" y="10306"/>
                  </a:lnTo>
                  <a:lnTo>
                    <a:pt x="29032" y="11315"/>
                  </a:lnTo>
                  <a:lnTo>
                    <a:pt x="26585" y="13235"/>
                  </a:lnTo>
                  <a:lnTo>
                    <a:pt x="24120" y="15039"/>
                  </a:lnTo>
                  <a:lnTo>
                    <a:pt x="21638" y="16727"/>
                  </a:lnTo>
                  <a:lnTo>
                    <a:pt x="20397" y="17522"/>
                  </a:lnTo>
                  <a:lnTo>
                    <a:pt x="19138" y="18200"/>
                  </a:lnTo>
                  <a:lnTo>
                    <a:pt x="16610" y="19459"/>
                  </a:lnTo>
                  <a:lnTo>
                    <a:pt x="14056" y="20602"/>
                  </a:lnTo>
                  <a:lnTo>
                    <a:pt x="11502" y="21620"/>
                  </a:lnTo>
                  <a:lnTo>
                    <a:pt x="10208" y="22076"/>
                  </a:lnTo>
                  <a:lnTo>
                    <a:pt x="9591" y="22237"/>
                  </a:lnTo>
                  <a:lnTo>
                    <a:pt x="8314" y="22513"/>
                  </a:lnTo>
                  <a:lnTo>
                    <a:pt x="6368" y="22853"/>
                  </a:lnTo>
                  <a:lnTo>
                    <a:pt x="3760" y="23255"/>
                  </a:lnTo>
                  <a:lnTo>
                    <a:pt x="1867" y="23594"/>
                  </a:lnTo>
                  <a:lnTo>
                    <a:pt x="653" y="23862"/>
                  </a:lnTo>
                  <a:lnTo>
                    <a:pt x="72" y="24023"/>
                  </a:lnTo>
                  <a:lnTo>
                    <a:pt x="19" y="24040"/>
                  </a:lnTo>
                  <a:lnTo>
                    <a:pt x="1" y="24139"/>
                  </a:lnTo>
                  <a:lnTo>
                    <a:pt x="63" y="24255"/>
                  </a:lnTo>
                  <a:lnTo>
                    <a:pt x="170" y="24344"/>
                  </a:lnTo>
                  <a:lnTo>
                    <a:pt x="233" y="24353"/>
                  </a:lnTo>
                  <a:lnTo>
                    <a:pt x="965" y="24398"/>
                  </a:lnTo>
                  <a:lnTo>
                    <a:pt x="2412" y="24380"/>
                  </a:lnTo>
                  <a:lnTo>
                    <a:pt x="3858" y="24246"/>
                  </a:lnTo>
                  <a:lnTo>
                    <a:pt x="5278" y="24014"/>
                  </a:lnTo>
                  <a:lnTo>
                    <a:pt x="6698" y="23710"/>
                  </a:lnTo>
                  <a:lnTo>
                    <a:pt x="8091" y="23344"/>
                  </a:lnTo>
                  <a:lnTo>
                    <a:pt x="10154" y="22754"/>
                  </a:lnTo>
                  <a:lnTo>
                    <a:pt x="11502" y="22353"/>
                  </a:lnTo>
                  <a:lnTo>
                    <a:pt x="12833" y="21835"/>
                  </a:lnTo>
                  <a:lnTo>
                    <a:pt x="15476" y="20709"/>
                  </a:lnTo>
                  <a:lnTo>
                    <a:pt x="18102" y="19450"/>
                  </a:lnTo>
                  <a:lnTo>
                    <a:pt x="20709" y="18057"/>
                  </a:lnTo>
                  <a:lnTo>
                    <a:pt x="22004" y="17307"/>
                  </a:lnTo>
                  <a:lnTo>
                    <a:pt x="23254" y="16450"/>
                  </a:lnTo>
                  <a:lnTo>
                    <a:pt x="25737" y="14646"/>
                  </a:lnTo>
                  <a:lnTo>
                    <a:pt x="28201" y="12717"/>
                  </a:lnTo>
                  <a:lnTo>
                    <a:pt x="30639" y="10672"/>
                  </a:lnTo>
                  <a:lnTo>
                    <a:pt x="31854" y="9601"/>
                  </a:lnTo>
                  <a:lnTo>
                    <a:pt x="32872" y="8600"/>
                  </a:lnTo>
                  <a:lnTo>
                    <a:pt x="34435" y="7011"/>
                  </a:lnTo>
                  <a:lnTo>
                    <a:pt x="35462" y="5886"/>
                  </a:lnTo>
                  <a:lnTo>
                    <a:pt x="36462" y="4707"/>
                  </a:lnTo>
                  <a:lnTo>
                    <a:pt x="37417" y="3466"/>
                  </a:lnTo>
                  <a:lnTo>
                    <a:pt x="38301" y="2153"/>
                  </a:lnTo>
                  <a:lnTo>
                    <a:pt x="39105" y="769"/>
                  </a:lnTo>
                  <a:lnTo>
                    <a:pt x="39462" y="46"/>
                  </a:lnTo>
                  <a:lnTo>
                    <a:pt x="39471" y="19"/>
                  </a:lnTo>
                  <a:lnTo>
                    <a:pt x="394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 rot="2389219" flipH="1">
              <a:off x="-4363616" y="4240256"/>
              <a:ext cx="481229" cy="255025"/>
            </a:xfrm>
            <a:custGeom>
              <a:avLst/>
              <a:gdLst/>
              <a:ahLst/>
              <a:cxnLst/>
              <a:rect l="l" t="t" r="r" b="b"/>
              <a:pathLst>
                <a:path w="7163" h="3796" extrusionOk="0">
                  <a:moveTo>
                    <a:pt x="81" y="1"/>
                  </a:moveTo>
                  <a:lnTo>
                    <a:pt x="28" y="19"/>
                  </a:lnTo>
                  <a:lnTo>
                    <a:pt x="1" y="135"/>
                  </a:lnTo>
                  <a:lnTo>
                    <a:pt x="45" y="170"/>
                  </a:lnTo>
                  <a:lnTo>
                    <a:pt x="974" y="465"/>
                  </a:lnTo>
                  <a:lnTo>
                    <a:pt x="2314" y="965"/>
                  </a:lnTo>
                  <a:lnTo>
                    <a:pt x="3171" y="1331"/>
                  </a:lnTo>
                  <a:lnTo>
                    <a:pt x="4010" y="1742"/>
                  </a:lnTo>
                  <a:lnTo>
                    <a:pt x="4832" y="2215"/>
                  </a:lnTo>
                  <a:lnTo>
                    <a:pt x="5636" y="2760"/>
                  </a:lnTo>
                  <a:lnTo>
                    <a:pt x="6439" y="3394"/>
                  </a:lnTo>
                  <a:lnTo>
                    <a:pt x="6832" y="3751"/>
                  </a:lnTo>
                  <a:lnTo>
                    <a:pt x="6877" y="3778"/>
                  </a:lnTo>
                  <a:lnTo>
                    <a:pt x="6957" y="3796"/>
                  </a:lnTo>
                  <a:lnTo>
                    <a:pt x="7064" y="3742"/>
                  </a:lnTo>
                  <a:lnTo>
                    <a:pt x="7163" y="3564"/>
                  </a:lnTo>
                  <a:lnTo>
                    <a:pt x="7154" y="3349"/>
                  </a:lnTo>
                  <a:lnTo>
                    <a:pt x="7091" y="3269"/>
                  </a:lnTo>
                  <a:lnTo>
                    <a:pt x="6725" y="2912"/>
                  </a:lnTo>
                  <a:lnTo>
                    <a:pt x="5957" y="2251"/>
                  </a:lnTo>
                  <a:lnTo>
                    <a:pt x="5144" y="1653"/>
                  </a:lnTo>
                  <a:lnTo>
                    <a:pt x="4278" y="1126"/>
                  </a:lnTo>
                  <a:lnTo>
                    <a:pt x="3376" y="688"/>
                  </a:lnTo>
                  <a:lnTo>
                    <a:pt x="2457" y="349"/>
                  </a:lnTo>
                  <a:lnTo>
                    <a:pt x="1510" y="117"/>
                  </a:lnTo>
                  <a:lnTo>
                    <a:pt x="554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 rot="2389219" flipH="1">
              <a:off x="-4215936" y="3409066"/>
              <a:ext cx="273635" cy="58314"/>
            </a:xfrm>
            <a:custGeom>
              <a:avLst/>
              <a:gdLst/>
              <a:ahLst/>
              <a:cxnLst/>
              <a:rect l="l" t="t" r="r" b="b"/>
              <a:pathLst>
                <a:path w="4073" h="868" extrusionOk="0">
                  <a:moveTo>
                    <a:pt x="1375" y="1"/>
                  </a:moveTo>
                  <a:lnTo>
                    <a:pt x="715" y="19"/>
                  </a:lnTo>
                  <a:lnTo>
                    <a:pt x="465" y="72"/>
                  </a:lnTo>
                  <a:lnTo>
                    <a:pt x="241" y="179"/>
                  </a:lnTo>
                  <a:lnTo>
                    <a:pt x="72" y="340"/>
                  </a:lnTo>
                  <a:lnTo>
                    <a:pt x="9" y="447"/>
                  </a:lnTo>
                  <a:lnTo>
                    <a:pt x="0" y="483"/>
                  </a:lnTo>
                  <a:lnTo>
                    <a:pt x="0" y="563"/>
                  </a:lnTo>
                  <a:lnTo>
                    <a:pt x="27" y="581"/>
                  </a:lnTo>
                  <a:lnTo>
                    <a:pt x="54" y="599"/>
                  </a:lnTo>
                  <a:lnTo>
                    <a:pt x="81" y="608"/>
                  </a:lnTo>
                  <a:lnTo>
                    <a:pt x="107" y="617"/>
                  </a:lnTo>
                  <a:lnTo>
                    <a:pt x="134" y="581"/>
                  </a:lnTo>
                  <a:lnTo>
                    <a:pt x="152" y="555"/>
                  </a:lnTo>
                  <a:lnTo>
                    <a:pt x="170" y="528"/>
                  </a:lnTo>
                  <a:lnTo>
                    <a:pt x="170" y="510"/>
                  </a:lnTo>
                  <a:lnTo>
                    <a:pt x="161" y="510"/>
                  </a:lnTo>
                  <a:lnTo>
                    <a:pt x="616" y="501"/>
                  </a:lnTo>
                  <a:lnTo>
                    <a:pt x="1616" y="501"/>
                  </a:lnTo>
                  <a:lnTo>
                    <a:pt x="2090" y="537"/>
                  </a:lnTo>
                  <a:lnTo>
                    <a:pt x="2554" y="617"/>
                  </a:lnTo>
                  <a:lnTo>
                    <a:pt x="3242" y="796"/>
                  </a:lnTo>
                  <a:lnTo>
                    <a:pt x="3706" y="867"/>
                  </a:lnTo>
                  <a:lnTo>
                    <a:pt x="3947" y="867"/>
                  </a:lnTo>
                  <a:lnTo>
                    <a:pt x="4010" y="840"/>
                  </a:lnTo>
                  <a:lnTo>
                    <a:pt x="4072" y="671"/>
                  </a:lnTo>
                  <a:lnTo>
                    <a:pt x="4045" y="599"/>
                  </a:lnTo>
                  <a:lnTo>
                    <a:pt x="3938" y="501"/>
                  </a:lnTo>
                  <a:lnTo>
                    <a:pt x="3688" y="331"/>
                  </a:lnTo>
                  <a:lnTo>
                    <a:pt x="3269" y="162"/>
                  </a:lnTo>
                  <a:lnTo>
                    <a:pt x="2661" y="54"/>
                  </a:lnTo>
                  <a:lnTo>
                    <a:pt x="2036" y="28"/>
                  </a:lnTo>
                  <a:lnTo>
                    <a:pt x="1742" y="28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 rot="2389219" flipH="1">
              <a:off x="-3735884" y="3527248"/>
              <a:ext cx="63622" cy="451198"/>
            </a:xfrm>
            <a:custGeom>
              <a:avLst/>
              <a:gdLst/>
              <a:ahLst/>
              <a:cxnLst/>
              <a:rect l="l" t="t" r="r" b="b"/>
              <a:pathLst>
                <a:path w="947" h="6716" extrusionOk="0">
                  <a:moveTo>
                    <a:pt x="125" y="1"/>
                  </a:moveTo>
                  <a:lnTo>
                    <a:pt x="45" y="63"/>
                  </a:lnTo>
                  <a:lnTo>
                    <a:pt x="27" y="126"/>
                  </a:lnTo>
                  <a:lnTo>
                    <a:pt x="9" y="260"/>
                  </a:lnTo>
                  <a:lnTo>
                    <a:pt x="0" y="545"/>
                  </a:lnTo>
                  <a:lnTo>
                    <a:pt x="71" y="965"/>
                  </a:lnTo>
                  <a:lnTo>
                    <a:pt x="250" y="1537"/>
                  </a:lnTo>
                  <a:lnTo>
                    <a:pt x="429" y="2090"/>
                  </a:lnTo>
                  <a:lnTo>
                    <a:pt x="473" y="2349"/>
                  </a:lnTo>
                  <a:lnTo>
                    <a:pt x="536" y="2849"/>
                  </a:lnTo>
                  <a:lnTo>
                    <a:pt x="545" y="3876"/>
                  </a:lnTo>
                  <a:lnTo>
                    <a:pt x="464" y="4930"/>
                  </a:lnTo>
                  <a:lnTo>
                    <a:pt x="295" y="6002"/>
                  </a:lnTo>
                  <a:lnTo>
                    <a:pt x="197" y="6546"/>
                  </a:lnTo>
                  <a:lnTo>
                    <a:pt x="188" y="6618"/>
                  </a:lnTo>
                  <a:lnTo>
                    <a:pt x="259" y="6707"/>
                  </a:lnTo>
                  <a:lnTo>
                    <a:pt x="375" y="6716"/>
                  </a:lnTo>
                  <a:lnTo>
                    <a:pt x="482" y="6645"/>
                  </a:lnTo>
                  <a:lnTo>
                    <a:pt x="509" y="6573"/>
                  </a:lnTo>
                  <a:lnTo>
                    <a:pt x="625" y="6028"/>
                  </a:lnTo>
                  <a:lnTo>
                    <a:pt x="813" y="4939"/>
                  </a:lnTo>
                  <a:lnTo>
                    <a:pt x="929" y="3858"/>
                  </a:lnTo>
                  <a:lnTo>
                    <a:pt x="947" y="2805"/>
                  </a:lnTo>
                  <a:lnTo>
                    <a:pt x="911" y="2296"/>
                  </a:lnTo>
                  <a:lnTo>
                    <a:pt x="884" y="2010"/>
                  </a:lnTo>
                  <a:lnTo>
                    <a:pt x="795" y="1340"/>
                  </a:lnTo>
                  <a:lnTo>
                    <a:pt x="634" y="661"/>
                  </a:lnTo>
                  <a:lnTo>
                    <a:pt x="438" y="260"/>
                  </a:lnTo>
                  <a:lnTo>
                    <a:pt x="277" y="72"/>
                  </a:lnTo>
                  <a:lnTo>
                    <a:pt x="170" y="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 rot="2389219" flipH="1">
              <a:off x="-3273737" y="4843179"/>
              <a:ext cx="93048" cy="449989"/>
            </a:xfrm>
            <a:custGeom>
              <a:avLst/>
              <a:gdLst/>
              <a:ahLst/>
              <a:cxnLst/>
              <a:rect l="l" t="t" r="r" b="b"/>
              <a:pathLst>
                <a:path w="1385" h="6698" extrusionOk="0">
                  <a:moveTo>
                    <a:pt x="197" y="0"/>
                  </a:moveTo>
                  <a:lnTo>
                    <a:pt x="63" y="63"/>
                  </a:lnTo>
                  <a:lnTo>
                    <a:pt x="1" y="197"/>
                  </a:lnTo>
                  <a:lnTo>
                    <a:pt x="28" y="268"/>
                  </a:lnTo>
                  <a:lnTo>
                    <a:pt x="197" y="670"/>
                  </a:lnTo>
                  <a:lnTo>
                    <a:pt x="483" y="1456"/>
                  </a:lnTo>
                  <a:lnTo>
                    <a:pt x="688" y="2224"/>
                  </a:lnTo>
                  <a:lnTo>
                    <a:pt x="813" y="2983"/>
                  </a:lnTo>
                  <a:lnTo>
                    <a:pt x="858" y="3742"/>
                  </a:lnTo>
                  <a:lnTo>
                    <a:pt x="831" y="4510"/>
                  </a:lnTo>
                  <a:lnTo>
                    <a:pt x="724" y="5296"/>
                  </a:lnTo>
                  <a:lnTo>
                    <a:pt x="563" y="6108"/>
                  </a:lnTo>
                  <a:lnTo>
                    <a:pt x="447" y="6528"/>
                  </a:lnTo>
                  <a:lnTo>
                    <a:pt x="438" y="6573"/>
                  </a:lnTo>
                  <a:lnTo>
                    <a:pt x="474" y="6653"/>
                  </a:lnTo>
                  <a:lnTo>
                    <a:pt x="546" y="6698"/>
                  </a:lnTo>
                  <a:lnTo>
                    <a:pt x="626" y="6680"/>
                  </a:lnTo>
                  <a:lnTo>
                    <a:pt x="653" y="6644"/>
                  </a:lnTo>
                  <a:lnTo>
                    <a:pt x="849" y="6278"/>
                  </a:lnTo>
                  <a:lnTo>
                    <a:pt x="1144" y="5501"/>
                  </a:lnTo>
                  <a:lnTo>
                    <a:pt x="1322" y="4671"/>
                  </a:lnTo>
                  <a:lnTo>
                    <a:pt x="1385" y="3804"/>
                  </a:lnTo>
                  <a:lnTo>
                    <a:pt x="1340" y="2929"/>
                  </a:lnTo>
                  <a:lnTo>
                    <a:pt x="1197" y="2063"/>
                  </a:lnTo>
                  <a:lnTo>
                    <a:pt x="947" y="1233"/>
                  </a:lnTo>
                  <a:lnTo>
                    <a:pt x="608" y="456"/>
                  </a:lnTo>
                  <a:lnTo>
                    <a:pt x="394" y="98"/>
                  </a:lnTo>
                  <a:lnTo>
                    <a:pt x="340" y="2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 rot="2389219" flipH="1">
              <a:off x="-3589768" y="4138966"/>
              <a:ext cx="139269" cy="579584"/>
            </a:xfrm>
            <a:custGeom>
              <a:avLst/>
              <a:gdLst/>
              <a:ahLst/>
              <a:cxnLst/>
              <a:rect l="l" t="t" r="r" b="b"/>
              <a:pathLst>
                <a:path w="2073" h="8627" extrusionOk="0">
                  <a:moveTo>
                    <a:pt x="1402" y="0"/>
                  </a:moveTo>
                  <a:lnTo>
                    <a:pt x="1260" y="81"/>
                  </a:lnTo>
                  <a:lnTo>
                    <a:pt x="1188" y="232"/>
                  </a:lnTo>
                  <a:lnTo>
                    <a:pt x="1215" y="322"/>
                  </a:lnTo>
                  <a:lnTo>
                    <a:pt x="1331" y="572"/>
                  </a:lnTo>
                  <a:lnTo>
                    <a:pt x="1501" y="1072"/>
                  </a:lnTo>
                  <a:lnTo>
                    <a:pt x="1626" y="1581"/>
                  </a:lnTo>
                  <a:lnTo>
                    <a:pt x="1697" y="2090"/>
                  </a:lnTo>
                  <a:lnTo>
                    <a:pt x="1715" y="2858"/>
                  </a:lnTo>
                  <a:lnTo>
                    <a:pt x="1599" y="3894"/>
                  </a:lnTo>
                  <a:lnTo>
                    <a:pt x="1349" y="4930"/>
                  </a:lnTo>
                  <a:lnTo>
                    <a:pt x="1010" y="5974"/>
                  </a:lnTo>
                  <a:lnTo>
                    <a:pt x="411" y="7546"/>
                  </a:lnTo>
                  <a:lnTo>
                    <a:pt x="0" y="8573"/>
                  </a:lnTo>
                  <a:lnTo>
                    <a:pt x="0" y="8600"/>
                  </a:lnTo>
                  <a:lnTo>
                    <a:pt x="36" y="8627"/>
                  </a:lnTo>
                  <a:lnTo>
                    <a:pt x="54" y="8609"/>
                  </a:lnTo>
                  <a:lnTo>
                    <a:pt x="349" y="8135"/>
                  </a:lnTo>
                  <a:lnTo>
                    <a:pt x="885" y="7126"/>
                  </a:lnTo>
                  <a:lnTo>
                    <a:pt x="1340" y="6055"/>
                  </a:lnTo>
                  <a:lnTo>
                    <a:pt x="1706" y="4939"/>
                  </a:lnTo>
                  <a:lnTo>
                    <a:pt x="1956" y="3822"/>
                  </a:lnTo>
                  <a:lnTo>
                    <a:pt x="2072" y="2706"/>
                  </a:lnTo>
                  <a:lnTo>
                    <a:pt x="2045" y="1893"/>
                  </a:lnTo>
                  <a:lnTo>
                    <a:pt x="1983" y="1358"/>
                  </a:lnTo>
                  <a:lnTo>
                    <a:pt x="1867" y="840"/>
                  </a:lnTo>
                  <a:lnTo>
                    <a:pt x="1706" y="340"/>
                  </a:lnTo>
                  <a:lnTo>
                    <a:pt x="1608" y="99"/>
                  </a:lnTo>
                  <a:lnTo>
                    <a:pt x="1554" y="2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1"/>
          <p:cNvSpPr txBox="1">
            <a:spLocks noGrp="1"/>
          </p:cNvSpPr>
          <p:nvPr>
            <p:ph type="subTitle" idx="3"/>
          </p:nvPr>
        </p:nvSpPr>
        <p:spPr>
          <a:xfrm>
            <a:off x="773413" y="3945900"/>
            <a:ext cx="23811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31"/>
          <p:cNvSpPr txBox="1">
            <a:spLocks noGrp="1"/>
          </p:cNvSpPr>
          <p:nvPr>
            <p:ph type="subTitle" idx="4"/>
          </p:nvPr>
        </p:nvSpPr>
        <p:spPr>
          <a:xfrm>
            <a:off x="773413" y="3599400"/>
            <a:ext cx="23811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F1D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6" name="Google Shape;1356;p31"/>
          <p:cNvSpPr txBox="1">
            <a:spLocks noGrp="1"/>
          </p:cNvSpPr>
          <p:nvPr>
            <p:ph type="subTitle" idx="5"/>
          </p:nvPr>
        </p:nvSpPr>
        <p:spPr>
          <a:xfrm>
            <a:off x="3402600" y="2158125"/>
            <a:ext cx="23811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E1F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7" name="Google Shape;1357;p31"/>
          <p:cNvSpPr txBox="1">
            <a:spLocks noGrp="1"/>
          </p:cNvSpPr>
          <p:nvPr>
            <p:ph type="subTitle" idx="6"/>
          </p:nvPr>
        </p:nvSpPr>
        <p:spPr>
          <a:xfrm>
            <a:off x="3402600" y="1811625"/>
            <a:ext cx="23811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F1D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31"/>
          <p:cNvSpPr txBox="1">
            <a:spLocks noGrp="1"/>
          </p:cNvSpPr>
          <p:nvPr>
            <p:ph type="subTitle" idx="7"/>
          </p:nvPr>
        </p:nvSpPr>
        <p:spPr>
          <a:xfrm>
            <a:off x="3402600" y="3945900"/>
            <a:ext cx="23811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31"/>
          <p:cNvSpPr txBox="1">
            <a:spLocks noGrp="1"/>
          </p:cNvSpPr>
          <p:nvPr>
            <p:ph type="subTitle" idx="8"/>
          </p:nvPr>
        </p:nvSpPr>
        <p:spPr>
          <a:xfrm>
            <a:off x="3402600" y="3599400"/>
            <a:ext cx="23811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F1D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31"/>
          <p:cNvSpPr txBox="1">
            <a:spLocks noGrp="1"/>
          </p:cNvSpPr>
          <p:nvPr>
            <p:ph type="subTitle" idx="9"/>
          </p:nvPr>
        </p:nvSpPr>
        <p:spPr>
          <a:xfrm>
            <a:off x="5989213" y="2158125"/>
            <a:ext cx="23811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E1F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1" name="Google Shape;1361;p31"/>
          <p:cNvSpPr txBox="1">
            <a:spLocks noGrp="1"/>
          </p:cNvSpPr>
          <p:nvPr>
            <p:ph type="subTitle" idx="13"/>
          </p:nvPr>
        </p:nvSpPr>
        <p:spPr>
          <a:xfrm>
            <a:off x="5989213" y="1811625"/>
            <a:ext cx="23811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F1D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31"/>
          <p:cNvSpPr txBox="1">
            <a:spLocks noGrp="1"/>
          </p:cNvSpPr>
          <p:nvPr>
            <p:ph type="subTitle" idx="14"/>
          </p:nvPr>
        </p:nvSpPr>
        <p:spPr>
          <a:xfrm>
            <a:off x="5989213" y="3945900"/>
            <a:ext cx="23811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31"/>
          <p:cNvSpPr txBox="1">
            <a:spLocks noGrp="1"/>
          </p:cNvSpPr>
          <p:nvPr>
            <p:ph type="subTitle" idx="15"/>
          </p:nvPr>
        </p:nvSpPr>
        <p:spPr>
          <a:xfrm>
            <a:off x="5989213" y="3599400"/>
            <a:ext cx="23811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F1D"/>
              </a:buClr>
              <a:buSzPts val="1800"/>
              <a:buFont typeface="Barrio"/>
              <a:buNone/>
              <a:defRPr sz="2000">
                <a:solidFill>
                  <a:schemeClr val="lt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31"/>
          <p:cNvSpPr txBox="1">
            <a:spLocks noGrp="1"/>
          </p:cNvSpPr>
          <p:nvPr>
            <p:ph type="title"/>
          </p:nvPr>
        </p:nvSpPr>
        <p:spPr>
          <a:xfrm>
            <a:off x="720000" y="395850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Barrio"/>
              <a:buNone/>
              <a:defRPr sz="3100">
                <a:latin typeface="Barrio"/>
                <a:ea typeface="Barrio"/>
                <a:cs typeface="Barrio"/>
                <a:sym typeface="Barri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rio"/>
              <a:buNone/>
              <a:defRPr sz="2800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8" r:id="rId5"/>
    <p:sldLayoutId id="2147483671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5"/>
          <p:cNvSpPr txBox="1">
            <a:spLocks noGrp="1"/>
          </p:cNvSpPr>
          <p:nvPr>
            <p:ph type="title"/>
          </p:nvPr>
        </p:nvSpPr>
        <p:spPr>
          <a:xfrm>
            <a:off x="3709700" y="437425"/>
            <a:ext cx="4703100" cy="27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b="1" dirty="0"/>
              <a:t>kosmo80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paprika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/>
              <a:t>final project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05DAA1-15DC-478C-9650-2A941FC6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82" y="1252970"/>
            <a:ext cx="911685" cy="911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파트 구성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A791908-1587-4FFC-9722-8B926ACC7281}"/>
              </a:ext>
            </a:extLst>
          </p:cNvPr>
          <p:cNvGrpSpPr/>
          <p:nvPr/>
        </p:nvGrpSpPr>
        <p:grpSpPr>
          <a:xfrm>
            <a:off x="3542385" y="809472"/>
            <a:ext cx="1966040" cy="4142670"/>
            <a:chOff x="1504504" y="942734"/>
            <a:chExt cx="1879605" cy="3960541"/>
          </a:xfrm>
        </p:grpSpPr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483537A5-933C-436B-BBA1-CCCE67CA9D97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16469D86-F37F-4650-8760-C2E28262519F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Front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-bootstrap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UX</a:t>
              </a:r>
              <a:r>
                <a:rPr lang="ko-KR" altLang="en-US" sz="1000" dirty="0"/>
                <a:t> 설계 </a:t>
              </a:r>
              <a:r>
                <a:rPr lang="en-US" altLang="ko-KR" sz="1000" dirty="0"/>
                <a:t>–Js, </a:t>
              </a:r>
              <a:r>
                <a:rPr lang="en-US" altLang="ko-KR" sz="1000" dirty="0" err="1"/>
                <a:t>Jquery</a:t>
              </a:r>
              <a:r>
                <a:rPr lang="en-US" altLang="ko-KR" sz="1000" dirty="0"/>
                <a:t>, Ajax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설계 조립</a:t>
              </a: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1A1C39F-BB59-4287-ADE4-D219862D8C86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오세현</a:t>
              </a:r>
            </a:p>
          </p:txBody>
        </p:sp>
        <p:sp>
          <p:nvSpPr>
            <p:cNvPr id="36" name="모서리가 둥근 직사각형 31">
              <a:extLst>
                <a:ext uri="{FF2B5EF4-FFF2-40B4-BE49-F238E27FC236}">
                  <a16:creationId xmlns:a16="http://schemas.microsoft.com/office/drawing/2014/main" id="{100C3537-72C7-4D1A-88F4-D02685299322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4CA44F4-4125-4759-8F56-12229502E97A}"/>
              </a:ext>
            </a:extLst>
          </p:cNvPr>
          <p:cNvGrpSpPr/>
          <p:nvPr/>
        </p:nvGrpSpPr>
        <p:grpSpPr>
          <a:xfrm>
            <a:off x="6408372" y="809472"/>
            <a:ext cx="1966040" cy="4142670"/>
            <a:chOff x="1504504" y="942734"/>
            <a:chExt cx="1879605" cy="3960541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878AB986-8DC7-4951-9BD0-6587FC35C929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A98DFAA6-2CDA-4E13-A050-2C1756FC7E37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Reader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연동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</a:t>
              </a:r>
              <a:r>
                <a:rPr lang="en-US" altLang="ko-KR" sz="1200" dirty="0" err="1"/>
                <a:t>StudentInfo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2F3D0959-3F82-408E-B535-8FB68557FDD1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노상문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2" name="모서리가 둥근 직사각형 31">
              <a:extLst>
                <a:ext uri="{FF2B5EF4-FFF2-40B4-BE49-F238E27FC236}">
                  <a16:creationId xmlns:a16="http://schemas.microsoft.com/office/drawing/2014/main" id="{D8EA03FB-6E7C-4E95-BF22-1835BBA9258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D503106-D07A-4955-897B-F182021BE2A4}"/>
              </a:ext>
            </a:extLst>
          </p:cNvPr>
          <p:cNvGrpSpPr/>
          <p:nvPr/>
        </p:nvGrpSpPr>
        <p:grpSpPr>
          <a:xfrm>
            <a:off x="769587" y="809472"/>
            <a:ext cx="1966040" cy="4142670"/>
            <a:chOff x="1504504" y="942734"/>
            <a:chExt cx="1879605" cy="3960541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AF547809-98C6-4B31-ABC5-79307F1368A7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6" name="TextBox 13">
              <a:extLst>
                <a:ext uri="{FF2B5EF4-FFF2-40B4-BE49-F238E27FC236}">
                  <a16:creationId xmlns:a16="http://schemas.microsoft.com/office/drawing/2014/main" id="{0F96B5C1-5EB8-433B-A71D-71BEB9068C15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총괄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DB, 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컨트롤러 코딩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9E7A7AE8-24E3-4DCE-A680-FC7E8CDA71D4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유성열</a:t>
              </a:r>
            </a:p>
          </p:txBody>
        </p:sp>
        <p:sp>
          <p:nvSpPr>
            <p:cNvPr id="48" name="모서리가 둥근 직사각형 31">
              <a:extLst>
                <a:ext uri="{FF2B5EF4-FFF2-40B4-BE49-F238E27FC236}">
                  <a16:creationId xmlns:a16="http://schemas.microsoft.com/office/drawing/2014/main" id="{AE45B45F-7FE8-40A9-B984-7ED07285F3E0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PM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C1CA54D-EEDA-46FE-89EC-E81326A0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95" y="1192724"/>
            <a:ext cx="1301034" cy="16262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5EC97CF-2959-45BD-8358-A35C0584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533" y="1207579"/>
            <a:ext cx="1251400" cy="16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파트 구성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9B068-0F27-44AC-9207-B36A37B45AC2}"/>
              </a:ext>
            </a:extLst>
          </p:cNvPr>
          <p:cNvGrpSpPr/>
          <p:nvPr/>
        </p:nvGrpSpPr>
        <p:grpSpPr>
          <a:xfrm>
            <a:off x="2455780" y="788140"/>
            <a:ext cx="1968630" cy="4148127"/>
            <a:chOff x="1504504" y="942734"/>
            <a:chExt cx="1879605" cy="3960541"/>
          </a:xfrm>
        </p:grpSpPr>
        <p:sp>
          <p:nvSpPr>
            <p:cNvPr id="60" name="TextBox 10">
              <a:extLst>
                <a:ext uri="{FF2B5EF4-FFF2-40B4-BE49-F238E27FC236}">
                  <a16:creationId xmlns:a16="http://schemas.microsoft.com/office/drawing/2014/main" id="{ACDF5040-23CD-442B-8F63-82DEDC9924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A7C3EC7F-CB0B-47F1-AD2F-A2CC81E7C2A7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CRUD-Course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</a:t>
              </a:r>
              <a:r>
                <a:rPr lang="en-US" altLang="ko-KR" sz="1200" dirty="0" err="1"/>
                <a:t>OnlineTest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BB90F7CA-C221-4A45-BCDE-B495DEDE169C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최진규</a:t>
              </a:r>
            </a:p>
          </p:txBody>
        </p:sp>
        <p:sp>
          <p:nvSpPr>
            <p:cNvPr id="63" name="모서리가 둥근 직사각형 31">
              <a:extLst>
                <a:ext uri="{FF2B5EF4-FFF2-40B4-BE49-F238E27FC236}">
                  <a16:creationId xmlns:a16="http://schemas.microsoft.com/office/drawing/2014/main" id="{E10029E0-1718-4ED3-8A89-B2BF818D6082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E9FA38-8B51-4F15-B2B7-01A668EADCBF}"/>
              </a:ext>
            </a:extLst>
          </p:cNvPr>
          <p:cNvGrpSpPr/>
          <p:nvPr/>
        </p:nvGrpSpPr>
        <p:grpSpPr>
          <a:xfrm>
            <a:off x="7017860" y="788140"/>
            <a:ext cx="1968630" cy="4148127"/>
            <a:chOff x="1504504" y="942734"/>
            <a:chExt cx="1879605" cy="3960541"/>
          </a:xfrm>
        </p:grpSpPr>
        <p:sp>
          <p:nvSpPr>
            <p:cNvPr id="56" name="TextBox 10">
              <a:extLst>
                <a:ext uri="{FF2B5EF4-FFF2-40B4-BE49-F238E27FC236}">
                  <a16:creationId xmlns:a16="http://schemas.microsoft.com/office/drawing/2014/main" id="{F0B4E3CD-E9B1-41DE-8BF3-AFD756F4AC41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57" name="TextBox 13">
              <a:extLst>
                <a:ext uri="{FF2B5EF4-FFF2-40B4-BE49-F238E27FC236}">
                  <a16:creationId xmlns:a16="http://schemas.microsoft.com/office/drawing/2014/main" id="{4460DCF4-8FFF-4A34-A37B-76B58D75680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-bootstrap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CRUD-Schedule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Ppt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58F74875-E0F7-4383-A8B4-68440125B591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박정호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CA8FDCFC-70B9-4370-9AAF-E6848D13BB59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07D3E5-F08C-476B-A962-9870660B7DFA}"/>
              </a:ext>
            </a:extLst>
          </p:cNvPr>
          <p:cNvGrpSpPr/>
          <p:nvPr/>
        </p:nvGrpSpPr>
        <p:grpSpPr>
          <a:xfrm>
            <a:off x="157509" y="788140"/>
            <a:ext cx="1968630" cy="4148127"/>
            <a:chOff x="1504504" y="942734"/>
            <a:chExt cx="1879605" cy="3960541"/>
          </a:xfrm>
        </p:grpSpPr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37F39113-91B3-4394-9E5C-F95B0068683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52" name="TextBox 13">
              <a:extLst>
                <a:ext uri="{FF2B5EF4-FFF2-40B4-BE49-F238E27FC236}">
                  <a16:creationId xmlns:a16="http://schemas.microsoft.com/office/drawing/2014/main" id="{EB455CE7-4D1C-42A8-AD5F-6F32864832A5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DB </a:t>
              </a:r>
              <a:r>
                <a:rPr lang="ko-KR" altLang="en-US" sz="1200" dirty="0"/>
                <a:t>페이지 연동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CRUD-Curriculum</a:t>
              </a:r>
            </a:p>
            <a:p>
              <a:pPr>
                <a:lnSpc>
                  <a:spcPct val="150000"/>
                </a:lnSpc>
                <a:buClr>
                  <a:schemeClr val="bg1"/>
                </a:buClr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67747AB8-133A-4387-B936-D5218C0989A1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장해리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모서리가 둥근 직사각형 31">
              <a:extLst>
                <a:ext uri="{FF2B5EF4-FFF2-40B4-BE49-F238E27FC236}">
                  <a16:creationId xmlns:a16="http://schemas.microsoft.com/office/drawing/2014/main" id="{203CA57E-58D0-43B5-8056-B93D79D28829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BE6E6D-799C-4AFE-B902-9E5637597A96}"/>
              </a:ext>
            </a:extLst>
          </p:cNvPr>
          <p:cNvGrpSpPr/>
          <p:nvPr/>
        </p:nvGrpSpPr>
        <p:grpSpPr>
          <a:xfrm>
            <a:off x="4740851" y="788140"/>
            <a:ext cx="1968630" cy="4148127"/>
            <a:chOff x="1504504" y="942734"/>
            <a:chExt cx="1879605" cy="3960541"/>
          </a:xfrm>
        </p:grpSpPr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639BEA9A-ECFB-4A13-8F95-C9DFA37C5C0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8E9EDABE-6F3A-46B2-A005-92A3A326759F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-bootstrap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CRUD-Schedule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 프로젝트 발표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9FFB05ED-AB85-44DC-B073-7FD14CC5AC4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강찬영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모서리가 둥근 직사각형 31">
              <a:extLst>
                <a:ext uri="{FF2B5EF4-FFF2-40B4-BE49-F238E27FC236}">
                  <a16:creationId xmlns:a16="http://schemas.microsoft.com/office/drawing/2014/main" id="{0A68633C-CA58-494D-84E6-E394041051F0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7" name="그림 26" descr="사람, 정장, 넥타이, 남자이(가) 표시된 사진&#10;&#10;자동 생성된 설명">
            <a:extLst>
              <a:ext uri="{FF2B5EF4-FFF2-40B4-BE49-F238E27FC236}">
                <a16:creationId xmlns:a16="http://schemas.microsoft.com/office/drawing/2014/main" id="{C2BF3C84-B450-43CB-B6F8-3211BB0F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12" y="1201334"/>
            <a:ext cx="1221326" cy="1626128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FC043B-3542-4AA8-ABEC-3BB96CA7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09" y="1166257"/>
            <a:ext cx="1250838" cy="16079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86E75A-24A5-4394-82EE-B234B5B71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307" y="1177806"/>
            <a:ext cx="1221326" cy="1631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4AB69F-BAFF-4F49-9183-B46B3BAC6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472" y="1186359"/>
            <a:ext cx="1364854" cy="16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5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459407" y="2405628"/>
            <a:ext cx="591029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업무정의서 설명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C9A6E-6A78-4C05-BC34-05578CF6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7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업무정의서 설명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AE2C254-AD60-4327-91E2-318971DCC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43352"/>
              </p:ext>
            </p:extLst>
          </p:nvPr>
        </p:nvGraphicFramePr>
        <p:xfrm>
          <a:off x="482600" y="935758"/>
          <a:ext cx="8255000" cy="395449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858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대메뉴</a:t>
                      </a:r>
                      <a:endParaRPr lang="ko-KR" altLang="en-US" sz="7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jspname</a:t>
                      </a:r>
                      <a:endParaRPr lang="en-US" sz="7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7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7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7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7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2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 dirty="0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7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700" b="1" dirty="0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700" b="1" dirty="0"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 dirty="0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7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700" b="1" dirty="0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700" b="1" dirty="0"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62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7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7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  <a:endParaRPr lang="en-US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로그인이 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 b="0">
                        <a:effectLst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2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비밀번호찾기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이름을 입력한다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입력한다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이메일로 본인의 비밀번호가 전송된다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 b="0" dirty="0">
                        <a:effectLst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잘못 입력한 경우 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5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73">
                <a:tc rowSpan="5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219" marR="82219" marT="41110" marB="41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신상정보조회</a:t>
                      </a:r>
                      <a:b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  <a:endParaRPr lang="en-US" sz="7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 창에서 신상정보를 조회한다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로그인한 학생의 학번으로 학생테이블 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5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 b="0">
                        <a:effectLst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2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신상정보수정</a:t>
                      </a:r>
                      <a:b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</a:p>
                  </a:txBody>
                  <a:tcPr marL="8797" marR="8797" marT="5865" marB="5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창의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탭에서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수정하기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본인 탭의 영문성명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보호자 탭의 이름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연락처를 수정할 수 있게 바뀐다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정보를 수정하고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저장되었습니다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팝업창이 출력된다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 버튼은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이벤트처리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 버튼은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UPDATE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수정된 내용이 없을 경우 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수정을 한후 수정버튼을 눌러주세요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5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endParaRPr lang="ko-KR" altLang="en-US" sz="7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창에서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휴학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제적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졸업 정보 등을 조회한다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학적변동정보 </a:t>
                      </a:r>
                      <a:r>
                        <a:rPr 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br>
                        <a:rPr 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School Register Record</a:t>
                      </a:r>
                      <a:endParaRPr lang="en-US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4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endParaRPr lang="ko-KR" altLang="en-US" sz="7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년도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 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대상학년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교수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재수강여부</a:t>
                      </a:r>
                      <a:b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탭에 이번 학기 수강과목정보를 조회한다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콤보박스로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연도와 학기를 누르면 해당학기 수강과목정보를 조회한다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5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5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콤보박스마다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830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현재까지 수강한 강의들에 대한 정보와 학점을 조회된다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기본컬럼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평점평균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백분위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신청학점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취득학점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,, F, </a:t>
                      </a:r>
                      <a:b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해당학기를 클릭하면 우측에 교과목별 성적 상세조회를 한다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등급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삭제여부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재이수여부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재이수학기</a:t>
                      </a:r>
                      <a:b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b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탭 최하단에는 이수구분별 취득학점 및 평점평균 탭이 있음</a:t>
                      </a:r>
                      <a:endParaRPr lang="ko-KR" altLang="en-US" sz="5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테이블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join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5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797" marR="8797" marT="5865" marB="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500" dirty="0">
                        <a:effectLst/>
                      </a:endParaRP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500" dirty="0">
                          <a:effectLst/>
                        </a:rPr>
                        <a:t>0</a:t>
                      </a:r>
                    </a:p>
                  </a:txBody>
                  <a:tcPr marL="8797" marR="8797" marT="5865" marB="5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2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업무정의서 설명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30668D-3500-4233-A7B6-AEBB7F346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96972"/>
              </p:ext>
            </p:extLst>
          </p:nvPr>
        </p:nvGraphicFramePr>
        <p:xfrm>
          <a:off x="160020" y="772965"/>
          <a:ext cx="8687891" cy="4229416"/>
        </p:xfrm>
        <a:graphic>
          <a:graphicData uri="http://schemas.openxmlformats.org/drawingml/2006/table">
            <a:tbl>
              <a:tblPr firstRow="1" bandRow="1"/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047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대메뉴</a:t>
                      </a:r>
                      <a:endParaRPr lang="ko-KR" altLang="en-US" sz="8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5796" marR="85796" marT="42898" marB="42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jspname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5796" marR="85796" marT="42898" marB="42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8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5796" marR="85796" marT="42898" marB="42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8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5796" marR="85796" marT="42898" marB="42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8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5796" marR="85796" marT="42898" marB="428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8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5796" marR="85796" marT="42898" marB="428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8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800" b="1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800" b="1"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8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800" b="1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800" b="1"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14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endParaRPr lang="ko-KR" altLang="en-US" sz="8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5796" marR="85796" marT="42898" marB="42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개설강좌조회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 err="1">
                          <a:effectLst/>
                          <a:latin typeface="맑은 고딕"/>
                          <a:ea typeface="맑은 고딕"/>
                        </a:rPr>
                        <a:t>메인탭의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 err="1">
                          <a:effectLst/>
                          <a:latin typeface="맑은 고딕"/>
                          <a:ea typeface="맑은 고딕"/>
                        </a:rPr>
                        <a:t>개설강좌조회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검색조건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 err="1">
                          <a:effectLst/>
                          <a:latin typeface="맑은 고딕"/>
                          <a:ea typeface="맑은 고딕"/>
                        </a:rPr>
                        <a:t>개설년도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개설학기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대학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학부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학과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 err="1">
                          <a:effectLst/>
                          <a:latin typeface="맑은 고딕"/>
                          <a:ea typeface="맑은 고딕"/>
                        </a:rPr>
                        <a:t>개설학년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요일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700" b="0" i="0" strike="sngStrike" dirty="0">
                          <a:effectLst/>
                          <a:latin typeface="맑은 고딕"/>
                          <a:ea typeface="맑은 고딕"/>
                        </a:rPr>
                        <a:t>시간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텍스트필드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b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검색조건으로 개설강좌를 조회한다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조회결과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 err="1">
                          <a:effectLst/>
                          <a:latin typeface="맑은 고딕"/>
                          <a:ea typeface="맑은 고딕"/>
                        </a:rPr>
                        <a:t>이러닝여부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 err="1">
                          <a:effectLst/>
                          <a:latin typeface="맑은 고딕"/>
                          <a:ea typeface="맑은 고딕"/>
                        </a:rPr>
                        <a:t>대상학년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7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 err="1">
                          <a:effectLst/>
                          <a:latin typeface="맑은 고딕"/>
                          <a:ea typeface="맑은 고딕"/>
                        </a:rPr>
                        <a:t>교수명</a:t>
                      </a:r>
                      <a:endParaRPr lang="ko-KR" altLang="en-US" sz="700" b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>
                          <a:effectLst/>
                          <a:latin typeface="맑은 고딕"/>
                          <a:ea typeface="맑은 고딕"/>
                        </a:rPr>
                        <a:t>페이지 들어왔을시 자동 전체조회</a:t>
                      </a:r>
                      <a:endParaRPr lang="ko-KR" altLang="en-US" sz="700" b="0"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effectLst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커리큘럼조회</a:t>
                      </a:r>
                      <a:endParaRPr lang="ko-KR" altLang="en-US" sz="8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메인탭의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입학년도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소속과는 자동으로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해준다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컬럼에 학년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교과목명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비고가 조회된다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effectLst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8720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</a:p>
                  </a:txBody>
                  <a:tcPr marL="9479" marR="9479" marT="6320" marB="6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확인서</a:t>
                      </a:r>
                      <a:endParaRPr lang="ko-KR" altLang="en-US" sz="8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등록금납입증명서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조회를 원하는 년도를 선택한다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말린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pdf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다이얼로그 형식으로 출력된다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 고지서가 조회된다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TUITION SELECT</a:t>
                      </a:r>
                      <a:endParaRPr lang="en-US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 dirty="0">
                        <a:effectLst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057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시스템</a:t>
                      </a:r>
                    </a:p>
                  </a:txBody>
                  <a:tcPr marL="9479" marR="9479" marT="6320" marB="6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시간표조회</a:t>
                      </a:r>
                      <a:endParaRPr lang="ko-KR" altLang="en-US" sz="8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로그인을 하여 메인 프레임으로 이동한다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프레임에 현재 학기의 시간표의 데이터가 출력된다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우측에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자유메모란이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존재한다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메모는 작성시 실시간으로 저장된다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</a:t>
                      </a:r>
                      <a: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불러올 데이터가 없는 경우 빈 시간표의 표만 출력된다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479" marR="9479" marT="6320" marB="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dirty="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dirty="0">
                        <a:effectLst/>
                      </a:endParaRPr>
                    </a:p>
                  </a:txBody>
                  <a:tcPr marL="9479" marR="9479" marT="6320" marB="6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35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업무정의서 설명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4F9542-C3E7-4A68-9D43-D1F30436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39485"/>
              </p:ext>
            </p:extLst>
          </p:nvPr>
        </p:nvGraphicFramePr>
        <p:xfrm>
          <a:off x="283302" y="849353"/>
          <a:ext cx="8577396" cy="4054095"/>
        </p:xfrm>
        <a:graphic>
          <a:graphicData uri="http://schemas.openxmlformats.org/drawingml/2006/table">
            <a:tbl>
              <a:tblPr/>
              <a:tblGrid>
                <a:gridCol w="439347">
                  <a:extLst>
                    <a:ext uri="{9D8B030D-6E8A-4147-A177-3AD203B41FA5}">
                      <a16:colId xmlns:a16="http://schemas.microsoft.com/office/drawing/2014/main" val="3818420944"/>
                    </a:ext>
                  </a:extLst>
                </a:gridCol>
                <a:gridCol w="729992">
                  <a:extLst>
                    <a:ext uri="{9D8B030D-6E8A-4147-A177-3AD203B41FA5}">
                      <a16:colId xmlns:a16="http://schemas.microsoft.com/office/drawing/2014/main" val="1936910185"/>
                    </a:ext>
                  </a:extLst>
                </a:gridCol>
                <a:gridCol w="2963900">
                  <a:extLst>
                    <a:ext uri="{9D8B030D-6E8A-4147-A177-3AD203B41FA5}">
                      <a16:colId xmlns:a16="http://schemas.microsoft.com/office/drawing/2014/main" val="3921710474"/>
                    </a:ext>
                  </a:extLst>
                </a:gridCol>
                <a:gridCol w="1024015">
                  <a:extLst>
                    <a:ext uri="{9D8B030D-6E8A-4147-A177-3AD203B41FA5}">
                      <a16:colId xmlns:a16="http://schemas.microsoft.com/office/drawing/2014/main" val="2311162958"/>
                    </a:ext>
                  </a:extLst>
                </a:gridCol>
                <a:gridCol w="2744226">
                  <a:extLst>
                    <a:ext uri="{9D8B030D-6E8A-4147-A177-3AD203B41FA5}">
                      <a16:colId xmlns:a16="http://schemas.microsoft.com/office/drawing/2014/main" val="1641008803"/>
                    </a:ext>
                  </a:extLst>
                </a:gridCol>
                <a:gridCol w="337958">
                  <a:extLst>
                    <a:ext uri="{9D8B030D-6E8A-4147-A177-3AD203B41FA5}">
                      <a16:colId xmlns:a16="http://schemas.microsoft.com/office/drawing/2014/main" val="145185903"/>
                    </a:ext>
                  </a:extLst>
                </a:gridCol>
                <a:gridCol w="337958">
                  <a:extLst>
                    <a:ext uri="{9D8B030D-6E8A-4147-A177-3AD203B41FA5}">
                      <a16:colId xmlns:a16="http://schemas.microsoft.com/office/drawing/2014/main" val="3495298790"/>
                    </a:ext>
                  </a:extLst>
                </a:gridCol>
              </a:tblGrid>
              <a:tr h="18130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대메뉴</a:t>
                      </a:r>
                      <a:endParaRPr lang="ko-KR" altLang="en-US" sz="7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4601" marR="84601" marT="42300" marB="42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7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jspname</a:t>
                      </a:r>
                      <a:endParaRPr lang="en-US" sz="7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4601" marR="84601" marT="42300" marB="42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84601" marR="84601" marT="42300" marB="42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84601" marR="84601" marT="42300" marB="42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84601" marR="84601" marT="42300" marB="423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84601" marR="84601" marT="42300" marB="423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8679"/>
                  </a:ext>
                </a:extLst>
              </a:tr>
              <a:tr h="313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7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907128"/>
                  </a:ext>
                </a:extLst>
              </a:tr>
              <a:tr h="23993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 </a:t>
                      </a:r>
                    </a:p>
                  </a:txBody>
                  <a:tcPr marL="84601" marR="84601" marT="42300" marB="42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</a:p>
                  </a:txBody>
                  <a:tcPr marL="9312" marR="9312" marT="6208" marB="6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현재 수강하고 있는 강좌가 대시보드 형식으로 조회된다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 </a:t>
                      </a:r>
                      <a:r>
                        <a:rPr 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Course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>
                        <a:effectLst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06758"/>
                  </a:ext>
                </a:extLst>
              </a:tr>
              <a:tr h="349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강의조회</a:t>
                      </a:r>
                    </a:p>
                  </a:txBody>
                  <a:tcPr marL="9312" marR="9312" marT="6208" marB="6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조회된 강좌 리스트에서 강좌를 선택한다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강좌에 해당하는 강의가 출력이 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Lecture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통일</a:t>
                      </a:r>
                      <a:b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getLectureList()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다운로드도 같이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>
                        <a:effectLst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422249"/>
                  </a:ext>
                </a:extLst>
              </a:tr>
              <a:tr h="569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</a:t>
                      </a:r>
                    </a:p>
                  </a:txBody>
                  <a:tcPr marL="9312" marR="9312" marT="6208" marB="6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시청하고자하는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클릭한다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회차의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시청한다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6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getLectureDetail</a:t>
                      </a:r>
                      <a:r>
                        <a:rPr 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()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>
                        <a:effectLst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41559"/>
                  </a:ext>
                </a:extLst>
              </a:tr>
              <a:tr h="459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강좌자료다운로드</a:t>
                      </a:r>
                    </a:p>
                  </a:txBody>
                  <a:tcPr marL="9312" marR="9312" marT="6208" marB="6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강의자료 링크를 클릭한다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파일이 다운된다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</a:t>
                      </a:r>
                      <a:r>
                        <a:rPr 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 dirty="0">
                        <a:effectLst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69214"/>
                  </a:ext>
                </a:extLst>
              </a:tr>
              <a:tr h="679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</a:p>
                  </a:txBody>
                  <a:tcPr marL="9312" marR="9312" marT="6208" marB="6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강좌를 선택한다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강의를 클릭한다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 버튼을 클릭하여 파일을 첨부하고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제출이 완료되었습니다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제출의 경우 강의와 분리된 페이지로 있었으면 좋겠다는 의견</a:t>
                      </a:r>
                      <a:b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 페이지에서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다시 제출 시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UPDATE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 dirty="0">
                        <a:effectLst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2370"/>
                  </a:ext>
                </a:extLst>
              </a:tr>
              <a:tr h="679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</a:t>
                      </a:r>
                    </a:p>
                  </a:txBody>
                  <a:tcPr marL="9312" marR="9312" marT="6208" marB="6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응시를 원하는 강좌를 선택한다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목록 최상단의 시험응시하기 버튼을 누른다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객관식 문제의 정답을 체크 박스로 체크한다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주관식 문제의 정답은 파일 첨부를 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응시가 완료되면 완료 버튼을 누른다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endParaRPr lang="ko-KR" altLang="en-US" sz="6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파일첨부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</a:t>
                      </a:r>
                      <a:r>
                        <a:rPr lang="ko-KR" altLang="en-US" sz="6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아닐때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시험 응시 버튼을 </a:t>
                      </a:r>
                      <a:r>
                        <a:rPr lang="ko-KR" altLang="en-US" sz="6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누를시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아닙니다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팝업을 출력한다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4518"/>
                  </a:ext>
                </a:extLst>
              </a:tr>
              <a:tr h="569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</a:t>
                      </a:r>
                    </a:p>
                  </a:txBody>
                  <a:tcPr marL="9312" marR="9312" marT="6208" marB="6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강좌를 선택한다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강의를 클릭한다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 있는 피드백 버튼을 누른다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제목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내용을 작성하여 전송할 수 있다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피드백에 대한 열람이 아직 없음</a:t>
                      </a:r>
                      <a:b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추후 고려</a:t>
                      </a: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 dirty="0">
                        <a:effectLst/>
                      </a:endParaRPr>
                    </a:p>
                  </a:txBody>
                  <a:tcPr marL="9312" marR="9312" marT="6208" marB="6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 dirty="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600" dirty="0">
                        <a:effectLst/>
                      </a:endParaRPr>
                    </a:p>
                  </a:txBody>
                  <a:tcPr marL="9312" marR="9312" marT="6208" marB="62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5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시연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C9A6E-6A78-4C05-BC34-05578CF6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9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C9A6E-6A78-4C05-BC34-05578CF6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2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유성열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8CC37-28AE-42D9-A50C-775F5E20FD02}"/>
              </a:ext>
            </a:extLst>
          </p:cNvPr>
          <p:cNvSpPr/>
          <p:nvPr/>
        </p:nvSpPr>
        <p:spPr>
          <a:xfrm>
            <a:off x="716691" y="1004613"/>
            <a:ext cx="76241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프로시저의 OUT 파라미터를 커서로 받았을 때, 바로 </a:t>
            </a:r>
            <a:r>
              <a:rPr lang="ko-KR" altLang="en-US" dirty="0" err="1"/>
              <a:t>List로</a:t>
            </a:r>
            <a:r>
              <a:rPr lang="ko-KR" altLang="en-US" dirty="0"/>
              <a:t> 들어가는 것이 아니라 파라미터로 넘긴 </a:t>
            </a:r>
            <a:r>
              <a:rPr lang="ko-KR" altLang="en-US" dirty="0" err="1"/>
              <a:t>Map에</a:t>
            </a:r>
            <a:r>
              <a:rPr lang="ko-KR" altLang="en-US" dirty="0"/>
              <a:t> </a:t>
            </a:r>
            <a:r>
              <a:rPr lang="ko-KR" altLang="en-US" dirty="0" err="1"/>
              <a:t>키값으로</a:t>
            </a:r>
            <a:r>
              <a:rPr lang="ko-KR" altLang="en-US" dirty="0"/>
              <a:t> 리스트가 </a:t>
            </a:r>
            <a:r>
              <a:rPr lang="ko-KR" altLang="en-US" dirty="0" err="1"/>
              <a:t>매핑되어</a:t>
            </a:r>
            <a:r>
              <a:rPr lang="ko-KR" altLang="en-US" dirty="0"/>
              <a:t>, </a:t>
            </a:r>
            <a:r>
              <a:rPr lang="ko-KR" altLang="en-US" dirty="0" err="1"/>
              <a:t>SqlSessionTemplate의</a:t>
            </a:r>
            <a:r>
              <a:rPr lang="ko-KR" altLang="en-US" dirty="0"/>
              <a:t> 리턴으로 </a:t>
            </a:r>
            <a:r>
              <a:rPr lang="ko-KR" altLang="en-US" dirty="0" err="1"/>
              <a:t>List를</a:t>
            </a:r>
            <a:r>
              <a:rPr lang="ko-KR" altLang="en-US" dirty="0"/>
              <a:t> 받지 않고 파라미터로 넘겼던 </a:t>
            </a:r>
            <a:r>
              <a:rPr lang="ko-KR" altLang="en-US" dirty="0" err="1"/>
              <a:t>Map의</a:t>
            </a:r>
            <a:r>
              <a:rPr lang="ko-KR" altLang="en-US" dirty="0"/>
              <a:t> 커서 </a:t>
            </a:r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ko-KR" altLang="en-US" dirty="0" err="1"/>
              <a:t>List에</a:t>
            </a:r>
            <a:r>
              <a:rPr lang="ko-KR" altLang="en-US" dirty="0"/>
              <a:t> 넘겨주면 된다는 것을 알게 되었다.</a:t>
            </a:r>
          </a:p>
        </p:txBody>
      </p:sp>
    </p:spTree>
    <p:extLst>
      <p:ext uri="{BB962C8B-B14F-4D97-AF65-F5344CB8AC3E}">
        <p14:creationId xmlns:p14="http://schemas.microsoft.com/office/powerpoint/2010/main" val="290381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오세현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A68D60-17F4-4A7C-BF44-E1831356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7" y="901765"/>
            <a:ext cx="3297206" cy="171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EF01EF-C0DD-4B25-A510-1BBCE6E3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40" y="901765"/>
            <a:ext cx="4753193" cy="1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EB3F49-98E3-40D8-912D-CBAD18799F58}"/>
              </a:ext>
            </a:extLst>
          </p:cNvPr>
          <p:cNvSpPr/>
          <p:nvPr/>
        </p:nvSpPr>
        <p:spPr>
          <a:xfrm>
            <a:off x="352167" y="3231291"/>
            <a:ext cx="793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수강목록조회에서 한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ko-KR" altLang="en-US" dirty="0" err="1"/>
              <a:t>클릭했을때</a:t>
            </a:r>
            <a:r>
              <a:rPr lang="ko-KR" altLang="en-US" dirty="0"/>
              <a:t> 교과목별 성적 상세 조회의 표에 데이터가 </a:t>
            </a:r>
            <a:r>
              <a:rPr lang="ko-KR" altLang="en-US" dirty="0" err="1"/>
              <a:t>넘어가야하는데</a:t>
            </a:r>
            <a:r>
              <a:rPr lang="ko-KR" altLang="en-US" dirty="0"/>
              <a:t> </a:t>
            </a:r>
            <a:r>
              <a:rPr lang="en-US" altLang="ko-KR" dirty="0"/>
              <a:t>ajax</a:t>
            </a:r>
            <a:r>
              <a:rPr lang="ko-KR" altLang="en-US" dirty="0"/>
              <a:t>로 페이지 </a:t>
            </a:r>
            <a:r>
              <a:rPr lang="en-US" altLang="ko-KR" dirty="0"/>
              <a:t>&lt;div id="content"&gt;</a:t>
            </a:r>
            <a:r>
              <a:rPr lang="ko-KR" altLang="en-US" dirty="0"/>
              <a:t>안의 내용만 </a:t>
            </a:r>
            <a:r>
              <a:rPr lang="ko-KR" altLang="en-US" dirty="0" err="1"/>
              <a:t>갈아끼는</a:t>
            </a:r>
            <a:r>
              <a:rPr lang="ko-KR" altLang="en-US" dirty="0"/>
              <a:t> 상태이다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7"/>
          <p:cNvSpPr/>
          <p:nvPr/>
        </p:nvSpPr>
        <p:spPr>
          <a:xfrm rot="2430180">
            <a:off x="5006538" y="808389"/>
            <a:ext cx="488902" cy="510232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37"/>
          <p:cNvSpPr/>
          <p:nvPr/>
        </p:nvSpPr>
        <p:spPr>
          <a:xfrm>
            <a:off x="5005313" y="135289"/>
            <a:ext cx="491355" cy="536015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37"/>
          <p:cNvSpPr/>
          <p:nvPr/>
        </p:nvSpPr>
        <p:spPr>
          <a:xfrm flipH="1">
            <a:off x="5005313" y="1416257"/>
            <a:ext cx="491354" cy="539092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37"/>
          <p:cNvSpPr txBox="1">
            <a:spLocks noGrp="1"/>
          </p:cNvSpPr>
          <p:nvPr>
            <p:ph type="subTitle" idx="1"/>
          </p:nvPr>
        </p:nvSpPr>
        <p:spPr>
          <a:xfrm>
            <a:off x="5521351" y="101206"/>
            <a:ext cx="3484605" cy="4881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소개</a:t>
            </a:r>
            <a:endParaRPr lang="en-US" altLang="ko-KR"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공정표 소개</a:t>
            </a:r>
            <a:endParaRPr lang="en-US" altLang="ko-KR"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적용기술 소개</a:t>
            </a:r>
            <a:endParaRPr lang="en-US" altLang="ko-KR"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파트구성</a:t>
            </a:r>
            <a:endParaRPr lang="en-US" altLang="ko-KR"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업무정의서 설명</a:t>
            </a:r>
            <a:endParaRPr lang="en-US" altLang="ko-KR"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시연</a:t>
            </a:r>
            <a:endParaRPr lang="en-US" altLang="ko-KR"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</a:t>
            </a:r>
            <a:endParaRPr lang="en-US" altLang="ko-KR"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700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후기</a:t>
            </a:r>
            <a:endParaRPr sz="27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18" name="Google Shape;1418;p37"/>
          <p:cNvSpPr txBox="1">
            <a:spLocks noGrp="1"/>
          </p:cNvSpPr>
          <p:nvPr>
            <p:ph type="title" idx="3"/>
          </p:nvPr>
        </p:nvSpPr>
        <p:spPr>
          <a:xfrm>
            <a:off x="4995176" y="924953"/>
            <a:ext cx="491354" cy="39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</a:t>
            </a:r>
            <a:endParaRPr sz="2000" b="1" dirty="0"/>
          </a:p>
        </p:txBody>
      </p:sp>
      <p:sp>
        <p:nvSpPr>
          <p:cNvPr id="1424" name="Google Shape;1424;p37"/>
          <p:cNvSpPr txBox="1">
            <a:spLocks noGrp="1"/>
          </p:cNvSpPr>
          <p:nvPr>
            <p:ph type="title" idx="9"/>
          </p:nvPr>
        </p:nvSpPr>
        <p:spPr>
          <a:xfrm>
            <a:off x="1134307" y="298255"/>
            <a:ext cx="3302124" cy="1722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TABLE OF </a:t>
            </a:r>
            <a:r>
              <a:rPr lang="en" sz="5000" dirty="0">
                <a:solidFill>
                  <a:schemeClr val="lt2"/>
                </a:solidFill>
              </a:rPr>
              <a:t>CONTENTS</a:t>
            </a:r>
            <a:endParaRPr sz="5000" dirty="0">
              <a:solidFill>
                <a:schemeClr val="lt2"/>
              </a:solidFill>
            </a:endParaRPr>
          </a:p>
        </p:txBody>
      </p:sp>
      <p:sp>
        <p:nvSpPr>
          <p:cNvPr id="29" name="Google Shape;1413;p37">
            <a:extLst>
              <a:ext uri="{FF2B5EF4-FFF2-40B4-BE49-F238E27FC236}">
                <a16:creationId xmlns:a16="http://schemas.microsoft.com/office/drawing/2014/main" id="{50A0410C-381C-4BCC-8CA5-8B1B950ADD60}"/>
              </a:ext>
            </a:extLst>
          </p:cNvPr>
          <p:cNvSpPr/>
          <p:nvPr/>
        </p:nvSpPr>
        <p:spPr>
          <a:xfrm>
            <a:off x="4998985" y="2005861"/>
            <a:ext cx="491355" cy="536015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412;p37">
            <a:extLst>
              <a:ext uri="{FF2B5EF4-FFF2-40B4-BE49-F238E27FC236}">
                <a16:creationId xmlns:a16="http://schemas.microsoft.com/office/drawing/2014/main" id="{02BEB727-17CE-4028-B3BE-63CDB6CDFEDE}"/>
              </a:ext>
            </a:extLst>
          </p:cNvPr>
          <p:cNvSpPr/>
          <p:nvPr/>
        </p:nvSpPr>
        <p:spPr>
          <a:xfrm rot="2430180">
            <a:off x="5006539" y="2639511"/>
            <a:ext cx="488902" cy="510232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414;p37">
            <a:extLst>
              <a:ext uri="{FF2B5EF4-FFF2-40B4-BE49-F238E27FC236}">
                <a16:creationId xmlns:a16="http://schemas.microsoft.com/office/drawing/2014/main" id="{5CF0B5C1-4ECF-4818-ABC7-B5CAC7CC434A}"/>
              </a:ext>
            </a:extLst>
          </p:cNvPr>
          <p:cNvSpPr/>
          <p:nvPr/>
        </p:nvSpPr>
        <p:spPr>
          <a:xfrm flipH="1">
            <a:off x="4998986" y="3214596"/>
            <a:ext cx="491354" cy="539092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13;p37">
            <a:extLst>
              <a:ext uri="{FF2B5EF4-FFF2-40B4-BE49-F238E27FC236}">
                <a16:creationId xmlns:a16="http://schemas.microsoft.com/office/drawing/2014/main" id="{2E133E34-B53D-4B94-8A94-771EFBE61D51}"/>
              </a:ext>
            </a:extLst>
          </p:cNvPr>
          <p:cNvSpPr/>
          <p:nvPr/>
        </p:nvSpPr>
        <p:spPr>
          <a:xfrm>
            <a:off x="4995175" y="3860003"/>
            <a:ext cx="491355" cy="536015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12;p37">
            <a:extLst>
              <a:ext uri="{FF2B5EF4-FFF2-40B4-BE49-F238E27FC236}">
                <a16:creationId xmlns:a16="http://schemas.microsoft.com/office/drawing/2014/main" id="{832E72A6-635E-4996-88CB-FC5BE11DCD8E}"/>
              </a:ext>
            </a:extLst>
          </p:cNvPr>
          <p:cNvSpPr/>
          <p:nvPr/>
        </p:nvSpPr>
        <p:spPr>
          <a:xfrm rot="2430180">
            <a:off x="5006538" y="4483901"/>
            <a:ext cx="488902" cy="510232"/>
          </a:xfrm>
          <a:custGeom>
            <a:avLst/>
            <a:gdLst/>
            <a:ahLst/>
            <a:cxnLst/>
            <a:rect l="l" t="t" r="r" b="b"/>
            <a:pathLst>
              <a:path w="42097" h="46187" extrusionOk="0">
                <a:moveTo>
                  <a:pt x="8457" y="1"/>
                </a:moveTo>
                <a:lnTo>
                  <a:pt x="8234" y="19"/>
                </a:lnTo>
                <a:lnTo>
                  <a:pt x="8047" y="46"/>
                </a:lnTo>
                <a:lnTo>
                  <a:pt x="7698" y="144"/>
                </a:lnTo>
                <a:lnTo>
                  <a:pt x="7359" y="278"/>
                </a:lnTo>
                <a:lnTo>
                  <a:pt x="7055" y="447"/>
                </a:lnTo>
                <a:lnTo>
                  <a:pt x="6770" y="662"/>
                </a:lnTo>
                <a:lnTo>
                  <a:pt x="6528" y="912"/>
                </a:lnTo>
                <a:lnTo>
                  <a:pt x="6314" y="1198"/>
                </a:lnTo>
                <a:lnTo>
                  <a:pt x="6144" y="1519"/>
                </a:lnTo>
                <a:lnTo>
                  <a:pt x="6082" y="1698"/>
                </a:lnTo>
                <a:lnTo>
                  <a:pt x="6010" y="1930"/>
                </a:lnTo>
                <a:lnTo>
                  <a:pt x="5930" y="2403"/>
                </a:lnTo>
                <a:lnTo>
                  <a:pt x="5921" y="2885"/>
                </a:lnTo>
                <a:lnTo>
                  <a:pt x="5966" y="3368"/>
                </a:lnTo>
                <a:lnTo>
                  <a:pt x="6234" y="4564"/>
                </a:lnTo>
                <a:lnTo>
                  <a:pt x="6502" y="5475"/>
                </a:lnTo>
                <a:lnTo>
                  <a:pt x="6573" y="5796"/>
                </a:lnTo>
                <a:lnTo>
                  <a:pt x="6689" y="6538"/>
                </a:lnTo>
                <a:lnTo>
                  <a:pt x="6698" y="7323"/>
                </a:lnTo>
                <a:lnTo>
                  <a:pt x="6627" y="7904"/>
                </a:lnTo>
                <a:lnTo>
                  <a:pt x="6528" y="8261"/>
                </a:lnTo>
                <a:lnTo>
                  <a:pt x="6457" y="8431"/>
                </a:lnTo>
                <a:lnTo>
                  <a:pt x="6305" y="8574"/>
                </a:lnTo>
                <a:lnTo>
                  <a:pt x="5948" y="8815"/>
                </a:lnTo>
                <a:lnTo>
                  <a:pt x="5341" y="9056"/>
                </a:lnTo>
                <a:lnTo>
                  <a:pt x="4457" y="9270"/>
                </a:lnTo>
                <a:lnTo>
                  <a:pt x="3805" y="9449"/>
                </a:lnTo>
                <a:lnTo>
                  <a:pt x="3403" y="9618"/>
                </a:lnTo>
                <a:lnTo>
                  <a:pt x="3224" y="9726"/>
                </a:lnTo>
                <a:lnTo>
                  <a:pt x="3064" y="9833"/>
                </a:lnTo>
                <a:lnTo>
                  <a:pt x="2796" y="10065"/>
                </a:lnTo>
                <a:lnTo>
                  <a:pt x="2581" y="10342"/>
                </a:lnTo>
                <a:lnTo>
                  <a:pt x="2421" y="10636"/>
                </a:lnTo>
                <a:lnTo>
                  <a:pt x="2313" y="10958"/>
                </a:lnTo>
                <a:lnTo>
                  <a:pt x="2260" y="11288"/>
                </a:lnTo>
                <a:lnTo>
                  <a:pt x="2260" y="11637"/>
                </a:lnTo>
                <a:lnTo>
                  <a:pt x="2313" y="11994"/>
                </a:lnTo>
                <a:lnTo>
                  <a:pt x="2367" y="12172"/>
                </a:lnTo>
                <a:lnTo>
                  <a:pt x="2447" y="12405"/>
                </a:lnTo>
                <a:lnTo>
                  <a:pt x="2662" y="12842"/>
                </a:lnTo>
                <a:lnTo>
                  <a:pt x="2921" y="13244"/>
                </a:lnTo>
                <a:lnTo>
                  <a:pt x="3224" y="13610"/>
                </a:lnTo>
                <a:lnTo>
                  <a:pt x="3733" y="14128"/>
                </a:lnTo>
                <a:lnTo>
                  <a:pt x="4475" y="14753"/>
                </a:lnTo>
                <a:lnTo>
                  <a:pt x="4850" y="15057"/>
                </a:lnTo>
                <a:lnTo>
                  <a:pt x="5064" y="15226"/>
                </a:lnTo>
                <a:lnTo>
                  <a:pt x="5501" y="15646"/>
                </a:lnTo>
                <a:lnTo>
                  <a:pt x="5939" y="16146"/>
                </a:lnTo>
                <a:lnTo>
                  <a:pt x="6305" y="16682"/>
                </a:lnTo>
                <a:lnTo>
                  <a:pt x="6564" y="17236"/>
                </a:lnTo>
                <a:lnTo>
                  <a:pt x="6645" y="17655"/>
                </a:lnTo>
                <a:lnTo>
                  <a:pt x="6636" y="17932"/>
                </a:lnTo>
                <a:lnTo>
                  <a:pt x="6582" y="18200"/>
                </a:lnTo>
                <a:lnTo>
                  <a:pt x="6457" y="18459"/>
                </a:lnTo>
                <a:lnTo>
                  <a:pt x="6269" y="18700"/>
                </a:lnTo>
                <a:lnTo>
                  <a:pt x="6002" y="18923"/>
                </a:lnTo>
                <a:lnTo>
                  <a:pt x="5841" y="19031"/>
                </a:lnTo>
                <a:lnTo>
                  <a:pt x="5519" y="19209"/>
                </a:lnTo>
                <a:lnTo>
                  <a:pt x="4894" y="19477"/>
                </a:lnTo>
                <a:lnTo>
                  <a:pt x="3974" y="19763"/>
                </a:lnTo>
                <a:lnTo>
                  <a:pt x="3081" y="20004"/>
                </a:lnTo>
                <a:lnTo>
                  <a:pt x="2483" y="20200"/>
                </a:lnTo>
                <a:lnTo>
                  <a:pt x="1894" y="20459"/>
                </a:lnTo>
                <a:lnTo>
                  <a:pt x="1304" y="20826"/>
                </a:lnTo>
                <a:lnTo>
                  <a:pt x="1001" y="21058"/>
                </a:lnTo>
                <a:lnTo>
                  <a:pt x="822" y="21218"/>
                </a:lnTo>
                <a:lnTo>
                  <a:pt x="519" y="21549"/>
                </a:lnTo>
                <a:lnTo>
                  <a:pt x="295" y="21879"/>
                </a:lnTo>
                <a:lnTo>
                  <a:pt x="135" y="22219"/>
                </a:lnTo>
                <a:lnTo>
                  <a:pt x="45" y="22558"/>
                </a:lnTo>
                <a:lnTo>
                  <a:pt x="1" y="22897"/>
                </a:lnTo>
                <a:lnTo>
                  <a:pt x="18" y="23237"/>
                </a:lnTo>
                <a:lnTo>
                  <a:pt x="81" y="23567"/>
                </a:lnTo>
                <a:lnTo>
                  <a:pt x="260" y="24049"/>
                </a:lnTo>
                <a:lnTo>
                  <a:pt x="626" y="24656"/>
                </a:lnTo>
                <a:lnTo>
                  <a:pt x="1099" y="25219"/>
                </a:lnTo>
                <a:lnTo>
                  <a:pt x="1635" y="25701"/>
                </a:lnTo>
                <a:lnTo>
                  <a:pt x="1921" y="25916"/>
                </a:lnTo>
                <a:lnTo>
                  <a:pt x="2421" y="26246"/>
                </a:lnTo>
                <a:lnTo>
                  <a:pt x="3465" y="26853"/>
                </a:lnTo>
                <a:lnTo>
                  <a:pt x="4510" y="27452"/>
                </a:lnTo>
                <a:lnTo>
                  <a:pt x="5260" y="27952"/>
                </a:lnTo>
                <a:lnTo>
                  <a:pt x="5734" y="28318"/>
                </a:lnTo>
                <a:lnTo>
                  <a:pt x="5957" y="28523"/>
                </a:lnTo>
                <a:lnTo>
                  <a:pt x="6189" y="28746"/>
                </a:lnTo>
                <a:lnTo>
                  <a:pt x="6609" y="29273"/>
                </a:lnTo>
                <a:lnTo>
                  <a:pt x="6957" y="29872"/>
                </a:lnTo>
                <a:lnTo>
                  <a:pt x="7216" y="30515"/>
                </a:lnTo>
                <a:lnTo>
                  <a:pt x="7341" y="31175"/>
                </a:lnTo>
                <a:lnTo>
                  <a:pt x="7341" y="31667"/>
                </a:lnTo>
                <a:lnTo>
                  <a:pt x="7287" y="31979"/>
                </a:lnTo>
                <a:lnTo>
                  <a:pt x="7198" y="32292"/>
                </a:lnTo>
                <a:lnTo>
                  <a:pt x="7055" y="32586"/>
                </a:lnTo>
                <a:lnTo>
                  <a:pt x="6859" y="32863"/>
                </a:lnTo>
                <a:lnTo>
                  <a:pt x="6618" y="33122"/>
                </a:lnTo>
                <a:lnTo>
                  <a:pt x="6466" y="33238"/>
                </a:lnTo>
                <a:lnTo>
                  <a:pt x="6118" y="33488"/>
                </a:lnTo>
                <a:lnTo>
                  <a:pt x="5341" y="33881"/>
                </a:lnTo>
                <a:lnTo>
                  <a:pt x="4546" y="34256"/>
                </a:lnTo>
                <a:lnTo>
                  <a:pt x="4010" y="34604"/>
                </a:lnTo>
                <a:lnTo>
                  <a:pt x="3689" y="34890"/>
                </a:lnTo>
                <a:lnTo>
                  <a:pt x="3546" y="35060"/>
                </a:lnTo>
                <a:lnTo>
                  <a:pt x="3430" y="35238"/>
                </a:lnTo>
                <a:lnTo>
                  <a:pt x="3251" y="35587"/>
                </a:lnTo>
                <a:lnTo>
                  <a:pt x="3144" y="35962"/>
                </a:lnTo>
                <a:lnTo>
                  <a:pt x="3117" y="36346"/>
                </a:lnTo>
                <a:lnTo>
                  <a:pt x="3135" y="36730"/>
                </a:lnTo>
                <a:lnTo>
                  <a:pt x="3215" y="37114"/>
                </a:lnTo>
                <a:lnTo>
                  <a:pt x="3403" y="37676"/>
                </a:lnTo>
                <a:lnTo>
                  <a:pt x="3573" y="38034"/>
                </a:lnTo>
                <a:lnTo>
                  <a:pt x="3814" y="38498"/>
                </a:lnTo>
                <a:lnTo>
                  <a:pt x="4367" y="39364"/>
                </a:lnTo>
                <a:lnTo>
                  <a:pt x="4992" y="40177"/>
                </a:lnTo>
                <a:lnTo>
                  <a:pt x="5689" y="40936"/>
                </a:lnTo>
                <a:lnTo>
                  <a:pt x="6439" y="41632"/>
                </a:lnTo>
                <a:lnTo>
                  <a:pt x="7243" y="42275"/>
                </a:lnTo>
                <a:lnTo>
                  <a:pt x="8091" y="42865"/>
                </a:lnTo>
                <a:lnTo>
                  <a:pt x="8984" y="43400"/>
                </a:lnTo>
                <a:lnTo>
                  <a:pt x="9913" y="43883"/>
                </a:lnTo>
                <a:lnTo>
                  <a:pt x="10877" y="44320"/>
                </a:lnTo>
                <a:lnTo>
                  <a:pt x="11851" y="44704"/>
                </a:lnTo>
                <a:lnTo>
                  <a:pt x="12851" y="45044"/>
                </a:lnTo>
                <a:lnTo>
                  <a:pt x="13851" y="45329"/>
                </a:lnTo>
                <a:lnTo>
                  <a:pt x="14860" y="45579"/>
                </a:lnTo>
                <a:lnTo>
                  <a:pt x="16369" y="45865"/>
                </a:lnTo>
                <a:lnTo>
                  <a:pt x="17360" y="45999"/>
                </a:lnTo>
                <a:lnTo>
                  <a:pt x="17950" y="46062"/>
                </a:lnTo>
                <a:lnTo>
                  <a:pt x="19129" y="46151"/>
                </a:lnTo>
                <a:lnTo>
                  <a:pt x="20298" y="46187"/>
                </a:lnTo>
                <a:lnTo>
                  <a:pt x="21468" y="46169"/>
                </a:lnTo>
                <a:lnTo>
                  <a:pt x="22629" y="46097"/>
                </a:lnTo>
                <a:lnTo>
                  <a:pt x="23781" y="45972"/>
                </a:lnTo>
                <a:lnTo>
                  <a:pt x="24924" y="45794"/>
                </a:lnTo>
                <a:lnTo>
                  <a:pt x="26049" y="45553"/>
                </a:lnTo>
                <a:lnTo>
                  <a:pt x="27157" y="45258"/>
                </a:lnTo>
                <a:lnTo>
                  <a:pt x="28246" y="44901"/>
                </a:lnTo>
                <a:lnTo>
                  <a:pt x="29318" y="44490"/>
                </a:lnTo>
                <a:lnTo>
                  <a:pt x="30371" y="44017"/>
                </a:lnTo>
                <a:lnTo>
                  <a:pt x="31398" y="43490"/>
                </a:lnTo>
                <a:lnTo>
                  <a:pt x="32407" y="42900"/>
                </a:lnTo>
                <a:lnTo>
                  <a:pt x="33381" y="42240"/>
                </a:lnTo>
                <a:lnTo>
                  <a:pt x="34327" y="41525"/>
                </a:lnTo>
                <a:lnTo>
                  <a:pt x="34783" y="41141"/>
                </a:lnTo>
                <a:lnTo>
                  <a:pt x="35203" y="40775"/>
                </a:lnTo>
                <a:lnTo>
                  <a:pt x="36015" y="40016"/>
                </a:lnTo>
                <a:lnTo>
                  <a:pt x="36774" y="39212"/>
                </a:lnTo>
                <a:lnTo>
                  <a:pt x="37489" y="38373"/>
                </a:lnTo>
                <a:lnTo>
                  <a:pt x="38149" y="37507"/>
                </a:lnTo>
                <a:lnTo>
                  <a:pt x="38766" y="36605"/>
                </a:lnTo>
                <a:lnTo>
                  <a:pt x="39337" y="35667"/>
                </a:lnTo>
                <a:lnTo>
                  <a:pt x="39855" y="34703"/>
                </a:lnTo>
                <a:lnTo>
                  <a:pt x="40319" y="33720"/>
                </a:lnTo>
                <a:lnTo>
                  <a:pt x="40730" y="32711"/>
                </a:lnTo>
                <a:lnTo>
                  <a:pt x="41096" y="31675"/>
                </a:lnTo>
                <a:lnTo>
                  <a:pt x="41400" y="30631"/>
                </a:lnTo>
                <a:lnTo>
                  <a:pt x="41650" y="29559"/>
                </a:lnTo>
                <a:lnTo>
                  <a:pt x="41846" y="28479"/>
                </a:lnTo>
                <a:lnTo>
                  <a:pt x="41989" y="27380"/>
                </a:lnTo>
                <a:lnTo>
                  <a:pt x="42070" y="26273"/>
                </a:lnTo>
                <a:lnTo>
                  <a:pt x="42088" y="25719"/>
                </a:lnTo>
                <a:lnTo>
                  <a:pt x="42096" y="25174"/>
                </a:lnTo>
                <a:lnTo>
                  <a:pt x="42070" y="24058"/>
                </a:lnTo>
                <a:lnTo>
                  <a:pt x="41998" y="22915"/>
                </a:lnTo>
                <a:lnTo>
                  <a:pt x="41855" y="21754"/>
                </a:lnTo>
                <a:lnTo>
                  <a:pt x="41650" y="20611"/>
                </a:lnTo>
                <a:lnTo>
                  <a:pt x="41373" y="19486"/>
                </a:lnTo>
                <a:lnTo>
                  <a:pt x="41025" y="18397"/>
                </a:lnTo>
                <a:lnTo>
                  <a:pt x="40578" y="17370"/>
                </a:lnTo>
                <a:lnTo>
                  <a:pt x="40328" y="16887"/>
                </a:lnTo>
                <a:lnTo>
                  <a:pt x="40150" y="16584"/>
                </a:lnTo>
                <a:lnTo>
                  <a:pt x="39810" y="16155"/>
                </a:lnTo>
                <a:lnTo>
                  <a:pt x="39551" y="15905"/>
                </a:lnTo>
                <a:lnTo>
                  <a:pt x="39266" y="15700"/>
                </a:lnTo>
                <a:lnTo>
                  <a:pt x="38944" y="15557"/>
                </a:lnTo>
                <a:lnTo>
                  <a:pt x="38614" y="15485"/>
                </a:lnTo>
                <a:lnTo>
                  <a:pt x="38257" y="15494"/>
                </a:lnTo>
                <a:lnTo>
                  <a:pt x="38069" y="15548"/>
                </a:lnTo>
                <a:lnTo>
                  <a:pt x="37899" y="15610"/>
                </a:lnTo>
                <a:lnTo>
                  <a:pt x="37605" y="15798"/>
                </a:lnTo>
                <a:lnTo>
                  <a:pt x="37221" y="16155"/>
                </a:lnTo>
                <a:lnTo>
                  <a:pt x="36971" y="16405"/>
                </a:lnTo>
                <a:lnTo>
                  <a:pt x="36801" y="16539"/>
                </a:lnTo>
                <a:lnTo>
                  <a:pt x="36453" y="16736"/>
                </a:lnTo>
                <a:lnTo>
                  <a:pt x="36087" y="16825"/>
                </a:lnTo>
                <a:lnTo>
                  <a:pt x="35720" y="16825"/>
                </a:lnTo>
                <a:lnTo>
                  <a:pt x="35363" y="16736"/>
                </a:lnTo>
                <a:lnTo>
                  <a:pt x="35024" y="16575"/>
                </a:lnTo>
                <a:lnTo>
                  <a:pt x="34711" y="16343"/>
                </a:lnTo>
                <a:lnTo>
                  <a:pt x="34435" y="16048"/>
                </a:lnTo>
                <a:lnTo>
                  <a:pt x="34318" y="15887"/>
                </a:lnTo>
                <a:lnTo>
                  <a:pt x="34176" y="15664"/>
                </a:lnTo>
                <a:lnTo>
                  <a:pt x="33970" y="15191"/>
                </a:lnTo>
                <a:lnTo>
                  <a:pt x="33836" y="14691"/>
                </a:lnTo>
                <a:lnTo>
                  <a:pt x="33747" y="14173"/>
                </a:lnTo>
                <a:lnTo>
                  <a:pt x="33684" y="12806"/>
                </a:lnTo>
                <a:lnTo>
                  <a:pt x="33658" y="11154"/>
                </a:lnTo>
                <a:lnTo>
                  <a:pt x="33550" y="10378"/>
                </a:lnTo>
                <a:lnTo>
                  <a:pt x="33425" y="9886"/>
                </a:lnTo>
                <a:lnTo>
                  <a:pt x="33220" y="9431"/>
                </a:lnTo>
                <a:lnTo>
                  <a:pt x="32943" y="9011"/>
                </a:lnTo>
                <a:lnTo>
                  <a:pt x="32577" y="8636"/>
                </a:lnTo>
                <a:lnTo>
                  <a:pt x="32095" y="8306"/>
                </a:lnTo>
                <a:lnTo>
                  <a:pt x="31809" y="8163"/>
                </a:lnTo>
                <a:lnTo>
                  <a:pt x="31461" y="8020"/>
                </a:lnTo>
                <a:lnTo>
                  <a:pt x="30746" y="7850"/>
                </a:lnTo>
                <a:lnTo>
                  <a:pt x="30023" y="7824"/>
                </a:lnTo>
                <a:lnTo>
                  <a:pt x="29309" y="7922"/>
                </a:lnTo>
                <a:lnTo>
                  <a:pt x="28612" y="8136"/>
                </a:lnTo>
                <a:lnTo>
                  <a:pt x="27960" y="8458"/>
                </a:lnTo>
                <a:lnTo>
                  <a:pt x="27371" y="8886"/>
                </a:lnTo>
                <a:lnTo>
                  <a:pt x="26853" y="9404"/>
                </a:lnTo>
                <a:lnTo>
                  <a:pt x="26630" y="9699"/>
                </a:lnTo>
                <a:lnTo>
                  <a:pt x="26424" y="9994"/>
                </a:lnTo>
                <a:lnTo>
                  <a:pt x="25996" y="10619"/>
                </a:lnTo>
                <a:lnTo>
                  <a:pt x="25621" y="11012"/>
                </a:lnTo>
                <a:lnTo>
                  <a:pt x="25335" y="11217"/>
                </a:lnTo>
                <a:lnTo>
                  <a:pt x="25005" y="11351"/>
                </a:lnTo>
                <a:lnTo>
                  <a:pt x="24638" y="11396"/>
                </a:lnTo>
                <a:lnTo>
                  <a:pt x="24424" y="11378"/>
                </a:lnTo>
                <a:lnTo>
                  <a:pt x="24245" y="11342"/>
                </a:lnTo>
                <a:lnTo>
                  <a:pt x="23897" y="11226"/>
                </a:lnTo>
                <a:lnTo>
                  <a:pt x="23576" y="11047"/>
                </a:lnTo>
                <a:lnTo>
                  <a:pt x="23290" y="10833"/>
                </a:lnTo>
                <a:lnTo>
                  <a:pt x="23040" y="10574"/>
                </a:lnTo>
                <a:lnTo>
                  <a:pt x="22817" y="10279"/>
                </a:lnTo>
                <a:lnTo>
                  <a:pt x="22540" y="9806"/>
                </a:lnTo>
                <a:lnTo>
                  <a:pt x="22406" y="9467"/>
                </a:lnTo>
                <a:lnTo>
                  <a:pt x="22308" y="9181"/>
                </a:lnTo>
                <a:lnTo>
                  <a:pt x="22165" y="8583"/>
                </a:lnTo>
                <a:lnTo>
                  <a:pt x="22031" y="7672"/>
                </a:lnTo>
                <a:lnTo>
                  <a:pt x="21906" y="6448"/>
                </a:lnTo>
                <a:lnTo>
                  <a:pt x="21727" y="5546"/>
                </a:lnTo>
                <a:lnTo>
                  <a:pt x="21549" y="4957"/>
                </a:lnTo>
                <a:lnTo>
                  <a:pt x="21415" y="4671"/>
                </a:lnTo>
                <a:lnTo>
                  <a:pt x="21236" y="4323"/>
                </a:lnTo>
                <a:lnTo>
                  <a:pt x="20906" y="3841"/>
                </a:lnTo>
                <a:lnTo>
                  <a:pt x="20647" y="3555"/>
                </a:lnTo>
                <a:lnTo>
                  <a:pt x="20361" y="3305"/>
                </a:lnTo>
                <a:lnTo>
                  <a:pt x="20039" y="3100"/>
                </a:lnTo>
                <a:lnTo>
                  <a:pt x="19691" y="2939"/>
                </a:lnTo>
                <a:lnTo>
                  <a:pt x="19316" y="2832"/>
                </a:lnTo>
                <a:lnTo>
                  <a:pt x="19111" y="2805"/>
                </a:lnTo>
                <a:lnTo>
                  <a:pt x="18870" y="2787"/>
                </a:lnTo>
                <a:lnTo>
                  <a:pt x="18405" y="2823"/>
                </a:lnTo>
                <a:lnTo>
                  <a:pt x="17727" y="2984"/>
                </a:lnTo>
                <a:lnTo>
                  <a:pt x="16843" y="3323"/>
                </a:lnTo>
                <a:lnTo>
                  <a:pt x="15958" y="3671"/>
                </a:lnTo>
                <a:lnTo>
                  <a:pt x="15512" y="3796"/>
                </a:lnTo>
                <a:lnTo>
                  <a:pt x="15333" y="3832"/>
                </a:lnTo>
                <a:lnTo>
                  <a:pt x="14994" y="3859"/>
                </a:lnTo>
                <a:lnTo>
                  <a:pt x="14681" y="3832"/>
                </a:lnTo>
                <a:lnTo>
                  <a:pt x="14387" y="3769"/>
                </a:lnTo>
                <a:lnTo>
                  <a:pt x="13976" y="3600"/>
                </a:lnTo>
                <a:lnTo>
                  <a:pt x="13476" y="3269"/>
                </a:lnTo>
                <a:lnTo>
                  <a:pt x="12797" y="2608"/>
                </a:lnTo>
                <a:lnTo>
                  <a:pt x="12163" y="1876"/>
                </a:lnTo>
                <a:lnTo>
                  <a:pt x="11726" y="1412"/>
                </a:lnTo>
                <a:lnTo>
                  <a:pt x="11502" y="1206"/>
                </a:lnTo>
                <a:lnTo>
                  <a:pt x="11154" y="921"/>
                </a:lnTo>
                <a:lnTo>
                  <a:pt x="10592" y="546"/>
                </a:lnTo>
                <a:lnTo>
                  <a:pt x="10190" y="340"/>
                </a:lnTo>
                <a:lnTo>
                  <a:pt x="9779" y="180"/>
                </a:lnTo>
                <a:lnTo>
                  <a:pt x="9350" y="63"/>
                </a:lnTo>
                <a:lnTo>
                  <a:pt x="89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18;p37">
            <a:extLst>
              <a:ext uri="{FF2B5EF4-FFF2-40B4-BE49-F238E27FC236}">
                <a16:creationId xmlns:a16="http://schemas.microsoft.com/office/drawing/2014/main" id="{3037EF79-C65A-453B-A90F-F0B77E78744D}"/>
              </a:ext>
            </a:extLst>
          </p:cNvPr>
          <p:cNvSpPr txBox="1">
            <a:spLocks/>
          </p:cNvSpPr>
          <p:nvPr/>
        </p:nvSpPr>
        <p:spPr>
          <a:xfrm>
            <a:off x="5005312" y="233564"/>
            <a:ext cx="491354" cy="3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arrio"/>
              <a:buNone/>
              <a:defRPr sz="41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/>
              <a:t>01</a:t>
            </a:r>
          </a:p>
        </p:txBody>
      </p:sp>
      <p:sp>
        <p:nvSpPr>
          <p:cNvPr id="39" name="Google Shape;1418;p37">
            <a:extLst>
              <a:ext uri="{FF2B5EF4-FFF2-40B4-BE49-F238E27FC236}">
                <a16:creationId xmlns:a16="http://schemas.microsoft.com/office/drawing/2014/main" id="{0115C873-19AC-4D29-A910-4F58DC6DA27E}"/>
              </a:ext>
            </a:extLst>
          </p:cNvPr>
          <p:cNvSpPr txBox="1">
            <a:spLocks/>
          </p:cNvSpPr>
          <p:nvPr/>
        </p:nvSpPr>
        <p:spPr>
          <a:xfrm>
            <a:off x="4995175" y="1531299"/>
            <a:ext cx="491354" cy="3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arrio"/>
              <a:buNone/>
              <a:defRPr sz="41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/>
              <a:t>03</a:t>
            </a:r>
          </a:p>
        </p:txBody>
      </p:sp>
      <p:sp>
        <p:nvSpPr>
          <p:cNvPr id="40" name="Google Shape;1418;p37">
            <a:extLst>
              <a:ext uri="{FF2B5EF4-FFF2-40B4-BE49-F238E27FC236}">
                <a16:creationId xmlns:a16="http://schemas.microsoft.com/office/drawing/2014/main" id="{DDCF8AAE-7FF9-4622-A648-224B57FDF7D5}"/>
              </a:ext>
            </a:extLst>
          </p:cNvPr>
          <p:cNvSpPr txBox="1">
            <a:spLocks/>
          </p:cNvSpPr>
          <p:nvPr/>
        </p:nvSpPr>
        <p:spPr>
          <a:xfrm>
            <a:off x="4995175" y="2142983"/>
            <a:ext cx="491354" cy="3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arrio"/>
              <a:buNone/>
              <a:defRPr sz="41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/>
              <a:t>04</a:t>
            </a:r>
          </a:p>
        </p:txBody>
      </p:sp>
      <p:sp>
        <p:nvSpPr>
          <p:cNvPr id="41" name="Google Shape;1418;p37">
            <a:extLst>
              <a:ext uri="{FF2B5EF4-FFF2-40B4-BE49-F238E27FC236}">
                <a16:creationId xmlns:a16="http://schemas.microsoft.com/office/drawing/2014/main" id="{1657A22C-33A4-4D2C-8F55-C2A6006F3F9C}"/>
              </a:ext>
            </a:extLst>
          </p:cNvPr>
          <p:cNvSpPr txBox="1">
            <a:spLocks/>
          </p:cNvSpPr>
          <p:nvPr/>
        </p:nvSpPr>
        <p:spPr>
          <a:xfrm>
            <a:off x="4995175" y="2772341"/>
            <a:ext cx="491354" cy="3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arrio"/>
              <a:buNone/>
              <a:defRPr sz="41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/>
              <a:t>05</a:t>
            </a:r>
          </a:p>
        </p:txBody>
      </p:sp>
      <p:sp>
        <p:nvSpPr>
          <p:cNvPr id="42" name="Google Shape;1418;p37">
            <a:extLst>
              <a:ext uri="{FF2B5EF4-FFF2-40B4-BE49-F238E27FC236}">
                <a16:creationId xmlns:a16="http://schemas.microsoft.com/office/drawing/2014/main" id="{0515970C-04E1-4912-B051-D09D2EAFDD5F}"/>
              </a:ext>
            </a:extLst>
          </p:cNvPr>
          <p:cNvSpPr txBox="1">
            <a:spLocks/>
          </p:cNvSpPr>
          <p:nvPr/>
        </p:nvSpPr>
        <p:spPr>
          <a:xfrm>
            <a:off x="4995175" y="3365374"/>
            <a:ext cx="491354" cy="3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arrio"/>
              <a:buNone/>
              <a:defRPr sz="41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/>
              <a:t>06</a:t>
            </a:r>
          </a:p>
        </p:txBody>
      </p:sp>
      <p:sp>
        <p:nvSpPr>
          <p:cNvPr id="43" name="Google Shape;1418;p37">
            <a:extLst>
              <a:ext uri="{FF2B5EF4-FFF2-40B4-BE49-F238E27FC236}">
                <a16:creationId xmlns:a16="http://schemas.microsoft.com/office/drawing/2014/main" id="{1A56F929-EF44-45D7-94A2-212EF17716AF}"/>
              </a:ext>
            </a:extLst>
          </p:cNvPr>
          <p:cNvSpPr txBox="1">
            <a:spLocks/>
          </p:cNvSpPr>
          <p:nvPr/>
        </p:nvSpPr>
        <p:spPr>
          <a:xfrm>
            <a:off x="4995175" y="3997951"/>
            <a:ext cx="491354" cy="3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arrio"/>
              <a:buNone/>
              <a:defRPr sz="41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/>
              <a:t>07</a:t>
            </a:r>
          </a:p>
        </p:txBody>
      </p:sp>
      <p:sp>
        <p:nvSpPr>
          <p:cNvPr id="44" name="Google Shape;1418;p37">
            <a:extLst>
              <a:ext uri="{FF2B5EF4-FFF2-40B4-BE49-F238E27FC236}">
                <a16:creationId xmlns:a16="http://schemas.microsoft.com/office/drawing/2014/main" id="{3E156F3E-97C8-4FF7-BFB9-B6C0DE4344DA}"/>
              </a:ext>
            </a:extLst>
          </p:cNvPr>
          <p:cNvSpPr txBox="1">
            <a:spLocks/>
          </p:cNvSpPr>
          <p:nvPr/>
        </p:nvSpPr>
        <p:spPr>
          <a:xfrm>
            <a:off x="5001581" y="4583315"/>
            <a:ext cx="491354" cy="3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Barrio"/>
              <a:buNone/>
              <a:defRPr sz="41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 dirty="0"/>
              <a:t>08</a:t>
            </a:r>
          </a:p>
        </p:txBody>
      </p:sp>
      <p:grpSp>
        <p:nvGrpSpPr>
          <p:cNvPr id="45" name="Google Shape;1463;p40">
            <a:extLst>
              <a:ext uri="{FF2B5EF4-FFF2-40B4-BE49-F238E27FC236}">
                <a16:creationId xmlns:a16="http://schemas.microsoft.com/office/drawing/2014/main" id="{D445B37B-83B1-472F-869D-C693FCF6E32F}"/>
              </a:ext>
            </a:extLst>
          </p:cNvPr>
          <p:cNvGrpSpPr/>
          <p:nvPr/>
        </p:nvGrpSpPr>
        <p:grpSpPr>
          <a:xfrm>
            <a:off x="-377905" y="1871140"/>
            <a:ext cx="3281207" cy="4051611"/>
            <a:chOff x="-222667" y="1230513"/>
            <a:chExt cx="3561110" cy="4397233"/>
          </a:xfrm>
        </p:grpSpPr>
        <p:sp>
          <p:nvSpPr>
            <p:cNvPr id="46" name="Google Shape;1464;p40">
              <a:extLst>
                <a:ext uri="{FF2B5EF4-FFF2-40B4-BE49-F238E27FC236}">
                  <a16:creationId xmlns:a16="http://schemas.microsoft.com/office/drawing/2014/main" id="{98104B7B-6E59-4260-BBDC-1191EDBD8250}"/>
                </a:ext>
              </a:extLst>
            </p:cNvPr>
            <p:cNvSpPr/>
            <p:nvPr/>
          </p:nvSpPr>
          <p:spPr>
            <a:xfrm rot="10800000">
              <a:off x="64475" y="1230513"/>
              <a:ext cx="1737650" cy="1455825"/>
            </a:xfrm>
            <a:custGeom>
              <a:avLst/>
              <a:gdLst/>
              <a:ahLst/>
              <a:cxnLst/>
              <a:rect l="l" t="t" r="r" b="b"/>
              <a:pathLst>
                <a:path w="69506" h="58233" extrusionOk="0">
                  <a:moveTo>
                    <a:pt x="20701" y="1674"/>
                  </a:moveTo>
                  <a:lnTo>
                    <a:pt x="20969" y="1681"/>
                  </a:lnTo>
                  <a:lnTo>
                    <a:pt x="21236" y="1688"/>
                  </a:lnTo>
                  <a:lnTo>
                    <a:pt x="21503" y="1709"/>
                  </a:lnTo>
                  <a:lnTo>
                    <a:pt x="21764" y="1730"/>
                  </a:lnTo>
                  <a:lnTo>
                    <a:pt x="22024" y="1765"/>
                  </a:lnTo>
                  <a:lnTo>
                    <a:pt x="22291" y="1799"/>
                  </a:lnTo>
                  <a:lnTo>
                    <a:pt x="22552" y="1841"/>
                  </a:lnTo>
                  <a:lnTo>
                    <a:pt x="22805" y="1890"/>
                  </a:lnTo>
                  <a:lnTo>
                    <a:pt x="23065" y="1945"/>
                  </a:lnTo>
                  <a:lnTo>
                    <a:pt x="23319" y="2008"/>
                  </a:lnTo>
                  <a:lnTo>
                    <a:pt x="23572" y="2070"/>
                  </a:lnTo>
                  <a:lnTo>
                    <a:pt x="23818" y="2146"/>
                  </a:lnTo>
                  <a:lnTo>
                    <a:pt x="24065" y="2223"/>
                  </a:lnTo>
                  <a:lnTo>
                    <a:pt x="24311" y="2306"/>
                  </a:lnTo>
                  <a:lnTo>
                    <a:pt x="24550" y="2396"/>
                  </a:lnTo>
                  <a:lnTo>
                    <a:pt x="24789" y="2494"/>
                  </a:lnTo>
                  <a:lnTo>
                    <a:pt x="25022" y="2598"/>
                  </a:lnTo>
                  <a:lnTo>
                    <a:pt x="25254" y="2702"/>
                  </a:lnTo>
                  <a:lnTo>
                    <a:pt x="25472" y="2813"/>
                  </a:lnTo>
                  <a:lnTo>
                    <a:pt x="25697" y="2931"/>
                  </a:lnTo>
                  <a:lnTo>
                    <a:pt x="25908" y="3049"/>
                  </a:lnTo>
                  <a:lnTo>
                    <a:pt x="26119" y="3174"/>
                  </a:lnTo>
                  <a:lnTo>
                    <a:pt x="26323" y="3306"/>
                  </a:lnTo>
                  <a:lnTo>
                    <a:pt x="26527" y="3445"/>
                  </a:lnTo>
                  <a:lnTo>
                    <a:pt x="26717" y="3584"/>
                  </a:lnTo>
                  <a:lnTo>
                    <a:pt x="26907" y="3722"/>
                  </a:lnTo>
                  <a:lnTo>
                    <a:pt x="27090" y="3875"/>
                  </a:lnTo>
                  <a:lnTo>
                    <a:pt x="27266" y="4028"/>
                  </a:lnTo>
                  <a:lnTo>
                    <a:pt x="27435" y="4188"/>
                  </a:lnTo>
                  <a:lnTo>
                    <a:pt x="27597" y="4347"/>
                  </a:lnTo>
                  <a:lnTo>
                    <a:pt x="27752" y="4514"/>
                  </a:lnTo>
                  <a:lnTo>
                    <a:pt x="27899" y="4681"/>
                  </a:lnTo>
                  <a:lnTo>
                    <a:pt x="28040" y="4854"/>
                  </a:lnTo>
                  <a:lnTo>
                    <a:pt x="28174" y="5028"/>
                  </a:lnTo>
                  <a:lnTo>
                    <a:pt x="28301" y="5208"/>
                  </a:lnTo>
                  <a:lnTo>
                    <a:pt x="28540" y="5583"/>
                  </a:lnTo>
                  <a:lnTo>
                    <a:pt x="28772" y="5979"/>
                  </a:lnTo>
                  <a:lnTo>
                    <a:pt x="29004" y="6396"/>
                  </a:lnTo>
                  <a:lnTo>
                    <a:pt x="29229" y="6833"/>
                  </a:lnTo>
                  <a:lnTo>
                    <a:pt x="29447" y="7291"/>
                  </a:lnTo>
                  <a:lnTo>
                    <a:pt x="29659" y="7763"/>
                  </a:lnTo>
                  <a:lnTo>
                    <a:pt x="29863" y="8249"/>
                  </a:lnTo>
                  <a:lnTo>
                    <a:pt x="30060" y="8756"/>
                  </a:lnTo>
                  <a:lnTo>
                    <a:pt x="30243" y="9270"/>
                  </a:lnTo>
                  <a:lnTo>
                    <a:pt x="30411" y="9805"/>
                  </a:lnTo>
                  <a:lnTo>
                    <a:pt x="30573" y="10346"/>
                  </a:lnTo>
                  <a:lnTo>
                    <a:pt x="30721" y="10895"/>
                  </a:lnTo>
                  <a:lnTo>
                    <a:pt x="30862" y="11457"/>
                  </a:lnTo>
                  <a:lnTo>
                    <a:pt x="30981" y="12026"/>
                  </a:lnTo>
                  <a:lnTo>
                    <a:pt x="31031" y="12318"/>
                  </a:lnTo>
                  <a:lnTo>
                    <a:pt x="31087" y="12610"/>
                  </a:lnTo>
                  <a:lnTo>
                    <a:pt x="31129" y="12894"/>
                  </a:lnTo>
                  <a:lnTo>
                    <a:pt x="31171" y="13193"/>
                  </a:lnTo>
                  <a:lnTo>
                    <a:pt x="31214" y="13484"/>
                  </a:lnTo>
                  <a:lnTo>
                    <a:pt x="31242" y="13776"/>
                  </a:lnTo>
                  <a:lnTo>
                    <a:pt x="31277" y="14075"/>
                  </a:lnTo>
                  <a:lnTo>
                    <a:pt x="31298" y="14373"/>
                  </a:lnTo>
                  <a:lnTo>
                    <a:pt x="31319" y="14672"/>
                  </a:lnTo>
                  <a:lnTo>
                    <a:pt x="31333" y="14963"/>
                  </a:lnTo>
                  <a:lnTo>
                    <a:pt x="31340" y="15262"/>
                  </a:lnTo>
                  <a:lnTo>
                    <a:pt x="31347" y="15560"/>
                  </a:lnTo>
                  <a:lnTo>
                    <a:pt x="31347" y="15859"/>
                  </a:lnTo>
                  <a:lnTo>
                    <a:pt x="31340" y="16158"/>
                  </a:lnTo>
                  <a:lnTo>
                    <a:pt x="31326" y="16456"/>
                  </a:lnTo>
                  <a:lnTo>
                    <a:pt x="31312" y="16755"/>
                  </a:lnTo>
                  <a:lnTo>
                    <a:pt x="31291" y="17053"/>
                  </a:lnTo>
                  <a:lnTo>
                    <a:pt x="31263" y="17352"/>
                  </a:lnTo>
                  <a:lnTo>
                    <a:pt x="31228" y="17650"/>
                  </a:lnTo>
                  <a:lnTo>
                    <a:pt x="31185" y="17942"/>
                  </a:lnTo>
                  <a:lnTo>
                    <a:pt x="31143" y="18241"/>
                  </a:lnTo>
                  <a:lnTo>
                    <a:pt x="31087" y="18532"/>
                  </a:lnTo>
                  <a:lnTo>
                    <a:pt x="31031" y="18824"/>
                  </a:lnTo>
                  <a:lnTo>
                    <a:pt x="30967" y="19115"/>
                  </a:lnTo>
                  <a:lnTo>
                    <a:pt x="30897" y="19407"/>
                  </a:lnTo>
                  <a:lnTo>
                    <a:pt x="30812" y="19692"/>
                  </a:lnTo>
                  <a:lnTo>
                    <a:pt x="30728" y="19976"/>
                  </a:lnTo>
                  <a:lnTo>
                    <a:pt x="30637" y="20261"/>
                  </a:lnTo>
                  <a:lnTo>
                    <a:pt x="30538" y="20546"/>
                  </a:lnTo>
                  <a:lnTo>
                    <a:pt x="30433" y="20823"/>
                  </a:lnTo>
                  <a:lnTo>
                    <a:pt x="30320" y="21101"/>
                  </a:lnTo>
                  <a:lnTo>
                    <a:pt x="30200" y="21379"/>
                  </a:lnTo>
                  <a:lnTo>
                    <a:pt x="30074" y="21650"/>
                  </a:lnTo>
                  <a:lnTo>
                    <a:pt x="29933" y="21913"/>
                  </a:lnTo>
                  <a:lnTo>
                    <a:pt x="29792" y="22184"/>
                  </a:lnTo>
                  <a:lnTo>
                    <a:pt x="29644" y="22448"/>
                  </a:lnTo>
                  <a:lnTo>
                    <a:pt x="29483" y="22705"/>
                  </a:lnTo>
                  <a:lnTo>
                    <a:pt x="29307" y="22948"/>
                  </a:lnTo>
                  <a:lnTo>
                    <a:pt x="29131" y="23191"/>
                  </a:lnTo>
                  <a:lnTo>
                    <a:pt x="28934" y="23420"/>
                  </a:lnTo>
                  <a:lnTo>
                    <a:pt x="28730" y="23642"/>
                  </a:lnTo>
                  <a:lnTo>
                    <a:pt x="28519" y="23858"/>
                  </a:lnTo>
                  <a:lnTo>
                    <a:pt x="28301" y="24059"/>
                  </a:lnTo>
                  <a:lnTo>
                    <a:pt x="28068" y="24260"/>
                  </a:lnTo>
                  <a:lnTo>
                    <a:pt x="27829" y="24448"/>
                  </a:lnTo>
                  <a:lnTo>
                    <a:pt x="27576" y="24628"/>
                  </a:lnTo>
                  <a:lnTo>
                    <a:pt x="27322" y="24802"/>
                  </a:lnTo>
                  <a:lnTo>
                    <a:pt x="27055" y="24961"/>
                  </a:lnTo>
                  <a:lnTo>
                    <a:pt x="26788" y="25121"/>
                  </a:lnTo>
                  <a:lnTo>
                    <a:pt x="26506" y="25267"/>
                  </a:lnTo>
                  <a:lnTo>
                    <a:pt x="26218" y="25406"/>
                  </a:lnTo>
                  <a:lnTo>
                    <a:pt x="25929" y="25538"/>
                  </a:lnTo>
                  <a:lnTo>
                    <a:pt x="25627" y="25670"/>
                  </a:lnTo>
                  <a:lnTo>
                    <a:pt x="25324" y="25788"/>
                  </a:lnTo>
                  <a:lnTo>
                    <a:pt x="25015" y="25899"/>
                  </a:lnTo>
                  <a:lnTo>
                    <a:pt x="24698" y="25996"/>
                  </a:lnTo>
                  <a:lnTo>
                    <a:pt x="24381" y="26093"/>
                  </a:lnTo>
                  <a:lnTo>
                    <a:pt x="24058" y="26183"/>
                  </a:lnTo>
                  <a:lnTo>
                    <a:pt x="23727" y="26267"/>
                  </a:lnTo>
                  <a:lnTo>
                    <a:pt x="23396" y="26343"/>
                  </a:lnTo>
                  <a:lnTo>
                    <a:pt x="23058" y="26413"/>
                  </a:lnTo>
                  <a:lnTo>
                    <a:pt x="22721" y="26475"/>
                  </a:lnTo>
                  <a:lnTo>
                    <a:pt x="22376" y="26531"/>
                  </a:lnTo>
                  <a:lnTo>
                    <a:pt x="22031" y="26579"/>
                  </a:lnTo>
                  <a:lnTo>
                    <a:pt x="21686" y="26621"/>
                  </a:lnTo>
                  <a:lnTo>
                    <a:pt x="21335" y="26656"/>
                  </a:lnTo>
                  <a:lnTo>
                    <a:pt x="20983" y="26683"/>
                  </a:lnTo>
                  <a:lnTo>
                    <a:pt x="20631" y="26711"/>
                  </a:lnTo>
                  <a:lnTo>
                    <a:pt x="20279" y="26725"/>
                  </a:lnTo>
                  <a:lnTo>
                    <a:pt x="19920" y="26739"/>
                  </a:lnTo>
                  <a:lnTo>
                    <a:pt x="19568" y="26746"/>
                  </a:lnTo>
                  <a:lnTo>
                    <a:pt x="19217" y="26746"/>
                  </a:lnTo>
                  <a:lnTo>
                    <a:pt x="18858" y="26739"/>
                  </a:lnTo>
                  <a:lnTo>
                    <a:pt x="18506" y="26725"/>
                  </a:lnTo>
                  <a:lnTo>
                    <a:pt x="18154" y="26711"/>
                  </a:lnTo>
                  <a:lnTo>
                    <a:pt x="17802" y="26690"/>
                  </a:lnTo>
                  <a:lnTo>
                    <a:pt x="17451" y="26663"/>
                  </a:lnTo>
                  <a:lnTo>
                    <a:pt x="17106" y="26628"/>
                  </a:lnTo>
                  <a:lnTo>
                    <a:pt x="16761" y="26586"/>
                  </a:lnTo>
                  <a:lnTo>
                    <a:pt x="16416" y="26544"/>
                  </a:lnTo>
                  <a:lnTo>
                    <a:pt x="16078" y="26496"/>
                  </a:lnTo>
                  <a:lnTo>
                    <a:pt x="15741" y="26440"/>
                  </a:lnTo>
                  <a:lnTo>
                    <a:pt x="15410" y="26385"/>
                  </a:lnTo>
                  <a:lnTo>
                    <a:pt x="15079" y="26322"/>
                  </a:lnTo>
                  <a:lnTo>
                    <a:pt x="14756" y="26253"/>
                  </a:lnTo>
                  <a:lnTo>
                    <a:pt x="14432" y="26183"/>
                  </a:lnTo>
                  <a:lnTo>
                    <a:pt x="14115" y="26107"/>
                  </a:lnTo>
                  <a:lnTo>
                    <a:pt x="13806" y="26024"/>
                  </a:lnTo>
                  <a:lnTo>
                    <a:pt x="13503" y="25940"/>
                  </a:lnTo>
                  <a:lnTo>
                    <a:pt x="13201" y="25850"/>
                  </a:lnTo>
                  <a:lnTo>
                    <a:pt x="12912" y="25760"/>
                  </a:lnTo>
                  <a:lnTo>
                    <a:pt x="12624" y="25663"/>
                  </a:lnTo>
                  <a:lnTo>
                    <a:pt x="12342" y="25566"/>
                  </a:lnTo>
                  <a:lnTo>
                    <a:pt x="12075" y="25454"/>
                  </a:lnTo>
                  <a:lnTo>
                    <a:pt x="11807" y="25350"/>
                  </a:lnTo>
                  <a:lnTo>
                    <a:pt x="11547" y="25239"/>
                  </a:lnTo>
                  <a:lnTo>
                    <a:pt x="11301" y="25121"/>
                  </a:lnTo>
                  <a:lnTo>
                    <a:pt x="11062" y="25003"/>
                  </a:lnTo>
                  <a:lnTo>
                    <a:pt x="10829" y="24878"/>
                  </a:lnTo>
                  <a:lnTo>
                    <a:pt x="10604" y="24753"/>
                  </a:lnTo>
                  <a:lnTo>
                    <a:pt x="10506" y="24698"/>
                  </a:lnTo>
                  <a:lnTo>
                    <a:pt x="10414" y="24635"/>
                  </a:lnTo>
                  <a:lnTo>
                    <a:pt x="10323" y="24566"/>
                  </a:lnTo>
                  <a:lnTo>
                    <a:pt x="10238" y="24503"/>
                  </a:lnTo>
                  <a:lnTo>
                    <a:pt x="10154" y="24427"/>
                  </a:lnTo>
                  <a:lnTo>
                    <a:pt x="10076" y="24350"/>
                  </a:lnTo>
                  <a:lnTo>
                    <a:pt x="9992" y="24274"/>
                  </a:lnTo>
                  <a:lnTo>
                    <a:pt x="9922" y="24191"/>
                  </a:lnTo>
                  <a:lnTo>
                    <a:pt x="9774" y="24017"/>
                  </a:lnTo>
                  <a:lnTo>
                    <a:pt x="9640" y="23830"/>
                  </a:lnTo>
                  <a:lnTo>
                    <a:pt x="9521" y="23635"/>
                  </a:lnTo>
                  <a:lnTo>
                    <a:pt x="9408" y="23420"/>
                  </a:lnTo>
                  <a:lnTo>
                    <a:pt x="9302" y="23205"/>
                  </a:lnTo>
                  <a:lnTo>
                    <a:pt x="9211" y="22969"/>
                  </a:lnTo>
                  <a:lnTo>
                    <a:pt x="9134" y="22726"/>
                  </a:lnTo>
                  <a:lnTo>
                    <a:pt x="9063" y="22476"/>
                  </a:lnTo>
                  <a:lnTo>
                    <a:pt x="9000" y="22212"/>
                  </a:lnTo>
                  <a:lnTo>
                    <a:pt x="8944" y="21941"/>
                  </a:lnTo>
                  <a:lnTo>
                    <a:pt x="8901" y="21663"/>
                  </a:lnTo>
                  <a:lnTo>
                    <a:pt x="8866" y="21372"/>
                  </a:lnTo>
                  <a:lnTo>
                    <a:pt x="8838" y="21073"/>
                  </a:lnTo>
                  <a:lnTo>
                    <a:pt x="8817" y="20775"/>
                  </a:lnTo>
                  <a:lnTo>
                    <a:pt x="8810" y="20462"/>
                  </a:lnTo>
                  <a:lnTo>
                    <a:pt x="8810" y="20143"/>
                  </a:lnTo>
                  <a:lnTo>
                    <a:pt x="8817" y="19817"/>
                  </a:lnTo>
                  <a:lnTo>
                    <a:pt x="8831" y="19483"/>
                  </a:lnTo>
                  <a:lnTo>
                    <a:pt x="8852" y="19143"/>
                  </a:lnTo>
                  <a:lnTo>
                    <a:pt x="8880" y="18803"/>
                  </a:lnTo>
                  <a:lnTo>
                    <a:pt x="8915" y="18456"/>
                  </a:lnTo>
                  <a:lnTo>
                    <a:pt x="8958" y="18102"/>
                  </a:lnTo>
                  <a:lnTo>
                    <a:pt x="9007" y="17741"/>
                  </a:lnTo>
                  <a:lnTo>
                    <a:pt x="9063" y="17380"/>
                  </a:lnTo>
                  <a:lnTo>
                    <a:pt x="9127" y="17019"/>
                  </a:lnTo>
                  <a:lnTo>
                    <a:pt x="9197" y="16651"/>
                  </a:lnTo>
                  <a:lnTo>
                    <a:pt x="9274" y="16283"/>
                  </a:lnTo>
                  <a:lnTo>
                    <a:pt x="9352" y="15908"/>
                  </a:lnTo>
                  <a:lnTo>
                    <a:pt x="9443" y="15533"/>
                  </a:lnTo>
                  <a:lnTo>
                    <a:pt x="9535" y="15151"/>
                  </a:lnTo>
                  <a:lnTo>
                    <a:pt x="9633" y="14776"/>
                  </a:lnTo>
                  <a:lnTo>
                    <a:pt x="9732" y="14394"/>
                  </a:lnTo>
                  <a:lnTo>
                    <a:pt x="9844" y="14019"/>
                  </a:lnTo>
                  <a:lnTo>
                    <a:pt x="9957" y="13637"/>
                  </a:lnTo>
                  <a:lnTo>
                    <a:pt x="10069" y="13262"/>
                  </a:lnTo>
                  <a:lnTo>
                    <a:pt x="10196" y="12880"/>
                  </a:lnTo>
                  <a:lnTo>
                    <a:pt x="10323" y="12506"/>
                  </a:lnTo>
                  <a:lnTo>
                    <a:pt x="10449" y="12131"/>
                  </a:lnTo>
                  <a:lnTo>
                    <a:pt x="10717" y="11381"/>
                  </a:lnTo>
                  <a:lnTo>
                    <a:pt x="11005" y="10645"/>
                  </a:lnTo>
                  <a:lnTo>
                    <a:pt x="11301" y="9923"/>
                  </a:lnTo>
                  <a:lnTo>
                    <a:pt x="11603" y="9214"/>
                  </a:lnTo>
                  <a:lnTo>
                    <a:pt x="11920" y="8527"/>
                  </a:lnTo>
                  <a:lnTo>
                    <a:pt x="12244" y="7868"/>
                  </a:lnTo>
                  <a:lnTo>
                    <a:pt x="12413" y="7541"/>
                  </a:lnTo>
                  <a:lnTo>
                    <a:pt x="12574" y="7229"/>
                  </a:lnTo>
                  <a:lnTo>
                    <a:pt x="12743" y="6916"/>
                  </a:lnTo>
                  <a:lnTo>
                    <a:pt x="12912" y="6618"/>
                  </a:lnTo>
                  <a:lnTo>
                    <a:pt x="13081" y="6326"/>
                  </a:lnTo>
                  <a:lnTo>
                    <a:pt x="13250" y="6041"/>
                  </a:lnTo>
                  <a:lnTo>
                    <a:pt x="13419" y="5764"/>
                  </a:lnTo>
                  <a:lnTo>
                    <a:pt x="13588" y="5500"/>
                  </a:lnTo>
                  <a:lnTo>
                    <a:pt x="13756" y="5243"/>
                  </a:lnTo>
                  <a:lnTo>
                    <a:pt x="13925" y="4993"/>
                  </a:lnTo>
                  <a:lnTo>
                    <a:pt x="14094" y="4757"/>
                  </a:lnTo>
                  <a:lnTo>
                    <a:pt x="14277" y="4528"/>
                  </a:lnTo>
                  <a:lnTo>
                    <a:pt x="14460" y="4313"/>
                  </a:lnTo>
                  <a:lnTo>
                    <a:pt x="14650" y="4104"/>
                  </a:lnTo>
                  <a:lnTo>
                    <a:pt x="14847" y="3903"/>
                  </a:lnTo>
                  <a:lnTo>
                    <a:pt x="15051" y="3709"/>
                  </a:lnTo>
                  <a:lnTo>
                    <a:pt x="15262" y="3528"/>
                  </a:lnTo>
                  <a:lnTo>
                    <a:pt x="15473" y="3361"/>
                  </a:lnTo>
                  <a:lnTo>
                    <a:pt x="15691" y="3195"/>
                  </a:lnTo>
                  <a:lnTo>
                    <a:pt x="15910" y="3042"/>
                  </a:lnTo>
                  <a:lnTo>
                    <a:pt x="16142" y="2896"/>
                  </a:lnTo>
                  <a:lnTo>
                    <a:pt x="16367" y="2764"/>
                  </a:lnTo>
                  <a:lnTo>
                    <a:pt x="16606" y="2632"/>
                  </a:lnTo>
                  <a:lnTo>
                    <a:pt x="16845" y="2514"/>
                  </a:lnTo>
                  <a:lnTo>
                    <a:pt x="17085" y="2403"/>
                  </a:lnTo>
                  <a:lnTo>
                    <a:pt x="17331" y="2299"/>
                  </a:lnTo>
                  <a:lnTo>
                    <a:pt x="17577" y="2209"/>
                  </a:lnTo>
                  <a:lnTo>
                    <a:pt x="17830" y="2119"/>
                  </a:lnTo>
                  <a:lnTo>
                    <a:pt x="18084" y="2042"/>
                  </a:lnTo>
                  <a:lnTo>
                    <a:pt x="18337" y="1973"/>
                  </a:lnTo>
                  <a:lnTo>
                    <a:pt x="18597" y="1910"/>
                  </a:lnTo>
                  <a:lnTo>
                    <a:pt x="18858" y="1855"/>
                  </a:lnTo>
                  <a:lnTo>
                    <a:pt x="19118" y="1806"/>
                  </a:lnTo>
                  <a:lnTo>
                    <a:pt x="19378" y="1765"/>
                  </a:lnTo>
                  <a:lnTo>
                    <a:pt x="19646" y="1737"/>
                  </a:lnTo>
                  <a:lnTo>
                    <a:pt x="19906" y="1709"/>
                  </a:lnTo>
                  <a:lnTo>
                    <a:pt x="20174" y="1695"/>
                  </a:lnTo>
                  <a:lnTo>
                    <a:pt x="20441" y="1681"/>
                  </a:lnTo>
                  <a:lnTo>
                    <a:pt x="20701" y="1674"/>
                  </a:lnTo>
                  <a:close/>
                  <a:moveTo>
                    <a:pt x="6235" y="38396"/>
                  </a:moveTo>
                  <a:lnTo>
                    <a:pt x="6249" y="38403"/>
                  </a:lnTo>
                  <a:lnTo>
                    <a:pt x="6263" y="38410"/>
                  </a:lnTo>
                  <a:lnTo>
                    <a:pt x="6298" y="38445"/>
                  </a:lnTo>
                  <a:lnTo>
                    <a:pt x="6347" y="38507"/>
                  </a:lnTo>
                  <a:lnTo>
                    <a:pt x="6488" y="38709"/>
                  </a:lnTo>
                  <a:lnTo>
                    <a:pt x="6685" y="39000"/>
                  </a:lnTo>
                  <a:lnTo>
                    <a:pt x="6924" y="39368"/>
                  </a:lnTo>
                  <a:lnTo>
                    <a:pt x="7515" y="40292"/>
                  </a:lnTo>
                  <a:lnTo>
                    <a:pt x="7853" y="40813"/>
                  </a:lnTo>
                  <a:lnTo>
                    <a:pt x="8219" y="41361"/>
                  </a:lnTo>
                  <a:lnTo>
                    <a:pt x="8606" y="41923"/>
                  </a:lnTo>
                  <a:lnTo>
                    <a:pt x="9000" y="42479"/>
                  </a:lnTo>
                  <a:lnTo>
                    <a:pt x="9204" y="42750"/>
                  </a:lnTo>
                  <a:lnTo>
                    <a:pt x="9401" y="43014"/>
                  </a:lnTo>
                  <a:lnTo>
                    <a:pt x="9605" y="43277"/>
                  </a:lnTo>
                  <a:lnTo>
                    <a:pt x="9809" y="43527"/>
                  </a:lnTo>
                  <a:lnTo>
                    <a:pt x="10006" y="43770"/>
                  </a:lnTo>
                  <a:lnTo>
                    <a:pt x="10203" y="43999"/>
                  </a:lnTo>
                  <a:lnTo>
                    <a:pt x="10400" y="44215"/>
                  </a:lnTo>
                  <a:lnTo>
                    <a:pt x="10597" y="44409"/>
                  </a:lnTo>
                  <a:lnTo>
                    <a:pt x="10787" y="44590"/>
                  </a:lnTo>
                  <a:lnTo>
                    <a:pt x="10970" y="44756"/>
                  </a:lnTo>
                  <a:lnTo>
                    <a:pt x="11146" y="44895"/>
                  </a:lnTo>
                  <a:lnTo>
                    <a:pt x="11322" y="45013"/>
                  </a:lnTo>
                  <a:lnTo>
                    <a:pt x="11273" y="45152"/>
                  </a:lnTo>
                  <a:lnTo>
                    <a:pt x="11188" y="45360"/>
                  </a:lnTo>
                  <a:lnTo>
                    <a:pt x="11076" y="45624"/>
                  </a:lnTo>
                  <a:lnTo>
                    <a:pt x="10942" y="45937"/>
                  </a:lnTo>
                  <a:lnTo>
                    <a:pt x="10780" y="46284"/>
                  </a:lnTo>
                  <a:lnTo>
                    <a:pt x="10597" y="46652"/>
                  </a:lnTo>
                  <a:lnTo>
                    <a:pt x="10393" y="47034"/>
                  </a:lnTo>
                  <a:lnTo>
                    <a:pt x="10175" y="47422"/>
                  </a:lnTo>
                  <a:lnTo>
                    <a:pt x="10055" y="47610"/>
                  </a:lnTo>
                  <a:lnTo>
                    <a:pt x="9936" y="47797"/>
                  </a:lnTo>
                  <a:lnTo>
                    <a:pt x="9816" y="47978"/>
                  </a:lnTo>
                  <a:lnTo>
                    <a:pt x="9696" y="48158"/>
                  </a:lnTo>
                  <a:lnTo>
                    <a:pt x="9570" y="48325"/>
                  </a:lnTo>
                  <a:lnTo>
                    <a:pt x="9443" y="48485"/>
                  </a:lnTo>
                  <a:lnTo>
                    <a:pt x="9310" y="48637"/>
                  </a:lnTo>
                  <a:lnTo>
                    <a:pt x="9176" y="48769"/>
                  </a:lnTo>
                  <a:lnTo>
                    <a:pt x="9049" y="48894"/>
                  </a:lnTo>
                  <a:lnTo>
                    <a:pt x="8915" y="49005"/>
                  </a:lnTo>
                  <a:lnTo>
                    <a:pt x="8782" y="49103"/>
                  </a:lnTo>
                  <a:lnTo>
                    <a:pt x="8648" y="49179"/>
                  </a:lnTo>
                  <a:lnTo>
                    <a:pt x="8585" y="49214"/>
                  </a:lnTo>
                  <a:lnTo>
                    <a:pt x="8514" y="49235"/>
                  </a:lnTo>
                  <a:lnTo>
                    <a:pt x="8451" y="49262"/>
                  </a:lnTo>
                  <a:lnTo>
                    <a:pt x="8381" y="49276"/>
                  </a:lnTo>
                  <a:lnTo>
                    <a:pt x="8317" y="49290"/>
                  </a:lnTo>
                  <a:lnTo>
                    <a:pt x="8254" y="49297"/>
                  </a:lnTo>
                  <a:lnTo>
                    <a:pt x="8184" y="49297"/>
                  </a:lnTo>
                  <a:lnTo>
                    <a:pt x="8120" y="49290"/>
                  </a:lnTo>
                  <a:lnTo>
                    <a:pt x="7994" y="49269"/>
                  </a:lnTo>
                  <a:lnTo>
                    <a:pt x="7867" y="49235"/>
                  </a:lnTo>
                  <a:lnTo>
                    <a:pt x="7740" y="49193"/>
                  </a:lnTo>
                  <a:lnTo>
                    <a:pt x="7614" y="49144"/>
                  </a:lnTo>
                  <a:lnTo>
                    <a:pt x="7494" y="49082"/>
                  </a:lnTo>
                  <a:lnTo>
                    <a:pt x="7375" y="49012"/>
                  </a:lnTo>
                  <a:lnTo>
                    <a:pt x="7255" y="48936"/>
                  </a:lnTo>
                  <a:lnTo>
                    <a:pt x="7142" y="48846"/>
                  </a:lnTo>
                  <a:lnTo>
                    <a:pt x="7030" y="48749"/>
                  </a:lnTo>
                  <a:lnTo>
                    <a:pt x="6917" y="48644"/>
                  </a:lnTo>
                  <a:lnTo>
                    <a:pt x="6812" y="48526"/>
                  </a:lnTo>
                  <a:lnTo>
                    <a:pt x="6706" y="48408"/>
                  </a:lnTo>
                  <a:lnTo>
                    <a:pt x="6608" y="48276"/>
                  </a:lnTo>
                  <a:lnTo>
                    <a:pt x="6509" y="48138"/>
                  </a:lnTo>
                  <a:lnTo>
                    <a:pt x="6411" y="47985"/>
                  </a:lnTo>
                  <a:lnTo>
                    <a:pt x="6319" y="47832"/>
                  </a:lnTo>
                  <a:lnTo>
                    <a:pt x="6228" y="47665"/>
                  </a:lnTo>
                  <a:lnTo>
                    <a:pt x="6143" y="47492"/>
                  </a:lnTo>
                  <a:lnTo>
                    <a:pt x="6066" y="47311"/>
                  </a:lnTo>
                  <a:lnTo>
                    <a:pt x="5988" y="47124"/>
                  </a:lnTo>
                  <a:lnTo>
                    <a:pt x="5911" y="46929"/>
                  </a:lnTo>
                  <a:lnTo>
                    <a:pt x="5841" y="46721"/>
                  </a:lnTo>
                  <a:lnTo>
                    <a:pt x="5777" y="46513"/>
                  </a:lnTo>
                  <a:lnTo>
                    <a:pt x="5714" y="46291"/>
                  </a:lnTo>
                  <a:lnTo>
                    <a:pt x="5658" y="46069"/>
                  </a:lnTo>
                  <a:lnTo>
                    <a:pt x="5608" y="45832"/>
                  </a:lnTo>
                  <a:lnTo>
                    <a:pt x="5559" y="45596"/>
                  </a:lnTo>
                  <a:lnTo>
                    <a:pt x="5517" y="45346"/>
                  </a:lnTo>
                  <a:lnTo>
                    <a:pt x="5475" y="45096"/>
                  </a:lnTo>
                  <a:lnTo>
                    <a:pt x="5440" y="44840"/>
                  </a:lnTo>
                  <a:lnTo>
                    <a:pt x="5411" y="44569"/>
                  </a:lnTo>
                  <a:lnTo>
                    <a:pt x="5390" y="44298"/>
                  </a:lnTo>
                  <a:lnTo>
                    <a:pt x="5376" y="44020"/>
                  </a:lnTo>
                  <a:lnTo>
                    <a:pt x="5362" y="43743"/>
                  </a:lnTo>
                  <a:lnTo>
                    <a:pt x="5355" y="43465"/>
                  </a:lnTo>
                  <a:lnTo>
                    <a:pt x="5355" y="43187"/>
                  </a:lnTo>
                  <a:lnTo>
                    <a:pt x="5355" y="42916"/>
                  </a:lnTo>
                  <a:lnTo>
                    <a:pt x="5369" y="42639"/>
                  </a:lnTo>
                  <a:lnTo>
                    <a:pt x="5376" y="42375"/>
                  </a:lnTo>
                  <a:lnTo>
                    <a:pt x="5397" y="42104"/>
                  </a:lnTo>
                  <a:lnTo>
                    <a:pt x="5440" y="41583"/>
                  </a:lnTo>
                  <a:lnTo>
                    <a:pt x="5496" y="41083"/>
                  </a:lnTo>
                  <a:lnTo>
                    <a:pt x="5559" y="40611"/>
                  </a:lnTo>
                  <a:lnTo>
                    <a:pt x="5637" y="40167"/>
                  </a:lnTo>
                  <a:lnTo>
                    <a:pt x="5721" y="39764"/>
                  </a:lnTo>
                  <a:lnTo>
                    <a:pt x="5805" y="39403"/>
                  </a:lnTo>
                  <a:lnTo>
                    <a:pt x="5890" y="39084"/>
                  </a:lnTo>
                  <a:lnTo>
                    <a:pt x="5974" y="38820"/>
                  </a:lnTo>
                  <a:lnTo>
                    <a:pt x="6017" y="38716"/>
                  </a:lnTo>
                  <a:lnTo>
                    <a:pt x="6059" y="38619"/>
                  </a:lnTo>
                  <a:lnTo>
                    <a:pt x="6094" y="38542"/>
                  </a:lnTo>
                  <a:lnTo>
                    <a:pt x="6136" y="38480"/>
                  </a:lnTo>
                  <a:lnTo>
                    <a:pt x="6171" y="38431"/>
                  </a:lnTo>
                  <a:lnTo>
                    <a:pt x="6206" y="38403"/>
                  </a:lnTo>
                  <a:lnTo>
                    <a:pt x="6221" y="38396"/>
                  </a:lnTo>
                  <a:close/>
                  <a:moveTo>
                    <a:pt x="54771" y="42465"/>
                  </a:moveTo>
                  <a:lnTo>
                    <a:pt x="54891" y="42472"/>
                  </a:lnTo>
                  <a:lnTo>
                    <a:pt x="55010" y="42486"/>
                  </a:lnTo>
                  <a:lnTo>
                    <a:pt x="55123" y="42514"/>
                  </a:lnTo>
                  <a:lnTo>
                    <a:pt x="55228" y="42548"/>
                  </a:lnTo>
                  <a:lnTo>
                    <a:pt x="55334" y="42590"/>
                  </a:lnTo>
                  <a:lnTo>
                    <a:pt x="55440" y="42639"/>
                  </a:lnTo>
                  <a:lnTo>
                    <a:pt x="55538" y="42701"/>
                  </a:lnTo>
                  <a:lnTo>
                    <a:pt x="55637" y="42771"/>
                  </a:lnTo>
                  <a:lnTo>
                    <a:pt x="55728" y="42847"/>
                  </a:lnTo>
                  <a:lnTo>
                    <a:pt x="55820" y="42930"/>
                  </a:lnTo>
                  <a:lnTo>
                    <a:pt x="55904" y="43027"/>
                  </a:lnTo>
                  <a:lnTo>
                    <a:pt x="55981" y="43132"/>
                  </a:lnTo>
                  <a:lnTo>
                    <a:pt x="56066" y="43250"/>
                  </a:lnTo>
                  <a:lnTo>
                    <a:pt x="56136" y="43368"/>
                  </a:lnTo>
                  <a:lnTo>
                    <a:pt x="56207" y="43507"/>
                  </a:lnTo>
                  <a:lnTo>
                    <a:pt x="56277" y="43645"/>
                  </a:lnTo>
                  <a:lnTo>
                    <a:pt x="56340" y="43798"/>
                  </a:lnTo>
                  <a:lnTo>
                    <a:pt x="56396" y="43958"/>
                  </a:lnTo>
                  <a:lnTo>
                    <a:pt x="56453" y="44131"/>
                  </a:lnTo>
                  <a:lnTo>
                    <a:pt x="56502" y="44312"/>
                  </a:lnTo>
                  <a:lnTo>
                    <a:pt x="56544" y="44506"/>
                  </a:lnTo>
                  <a:lnTo>
                    <a:pt x="56586" y="44708"/>
                  </a:lnTo>
                  <a:lnTo>
                    <a:pt x="56629" y="44916"/>
                  </a:lnTo>
                  <a:lnTo>
                    <a:pt x="56657" y="45138"/>
                  </a:lnTo>
                  <a:lnTo>
                    <a:pt x="56685" y="45367"/>
                  </a:lnTo>
                  <a:lnTo>
                    <a:pt x="56706" y="45610"/>
                  </a:lnTo>
                  <a:lnTo>
                    <a:pt x="56727" y="45860"/>
                  </a:lnTo>
                  <a:lnTo>
                    <a:pt x="56741" y="46124"/>
                  </a:lnTo>
                  <a:lnTo>
                    <a:pt x="56748" y="46395"/>
                  </a:lnTo>
                  <a:lnTo>
                    <a:pt x="56748" y="46680"/>
                  </a:lnTo>
                  <a:lnTo>
                    <a:pt x="56748" y="46971"/>
                  </a:lnTo>
                  <a:lnTo>
                    <a:pt x="56741" y="47277"/>
                  </a:lnTo>
                  <a:lnTo>
                    <a:pt x="56699" y="48533"/>
                  </a:lnTo>
                  <a:lnTo>
                    <a:pt x="56678" y="49172"/>
                  </a:lnTo>
                  <a:lnTo>
                    <a:pt x="56636" y="49797"/>
                  </a:lnTo>
                  <a:lnTo>
                    <a:pt x="56615" y="50109"/>
                  </a:lnTo>
                  <a:lnTo>
                    <a:pt x="56586" y="50422"/>
                  </a:lnTo>
                  <a:lnTo>
                    <a:pt x="56551" y="50727"/>
                  </a:lnTo>
                  <a:lnTo>
                    <a:pt x="56516" y="51033"/>
                  </a:lnTo>
                  <a:lnTo>
                    <a:pt x="56467" y="51324"/>
                  </a:lnTo>
                  <a:lnTo>
                    <a:pt x="56418" y="51616"/>
                  </a:lnTo>
                  <a:lnTo>
                    <a:pt x="56354" y="51908"/>
                  </a:lnTo>
                  <a:lnTo>
                    <a:pt x="56291" y="52185"/>
                  </a:lnTo>
                  <a:lnTo>
                    <a:pt x="56214" y="52456"/>
                  </a:lnTo>
                  <a:lnTo>
                    <a:pt x="56129" y="52720"/>
                  </a:lnTo>
                  <a:lnTo>
                    <a:pt x="56031" y="52970"/>
                  </a:lnTo>
                  <a:lnTo>
                    <a:pt x="55925" y="53220"/>
                  </a:lnTo>
                  <a:lnTo>
                    <a:pt x="55805" y="53449"/>
                  </a:lnTo>
                  <a:lnTo>
                    <a:pt x="55672" y="53678"/>
                  </a:lnTo>
                  <a:lnTo>
                    <a:pt x="55601" y="53782"/>
                  </a:lnTo>
                  <a:lnTo>
                    <a:pt x="55531" y="53886"/>
                  </a:lnTo>
                  <a:lnTo>
                    <a:pt x="55454" y="53991"/>
                  </a:lnTo>
                  <a:lnTo>
                    <a:pt x="55376" y="54088"/>
                  </a:lnTo>
                  <a:lnTo>
                    <a:pt x="55292" y="54185"/>
                  </a:lnTo>
                  <a:lnTo>
                    <a:pt x="55200" y="54275"/>
                  </a:lnTo>
                  <a:lnTo>
                    <a:pt x="55116" y="54366"/>
                  </a:lnTo>
                  <a:lnTo>
                    <a:pt x="55017" y="54449"/>
                  </a:lnTo>
                  <a:lnTo>
                    <a:pt x="54919" y="54532"/>
                  </a:lnTo>
                  <a:lnTo>
                    <a:pt x="54820" y="54609"/>
                  </a:lnTo>
                  <a:lnTo>
                    <a:pt x="54715" y="54685"/>
                  </a:lnTo>
                  <a:lnTo>
                    <a:pt x="54602" y="54754"/>
                  </a:lnTo>
                  <a:lnTo>
                    <a:pt x="54490" y="54824"/>
                  </a:lnTo>
                  <a:lnTo>
                    <a:pt x="54370" y="54886"/>
                  </a:lnTo>
                  <a:lnTo>
                    <a:pt x="54250" y="54949"/>
                  </a:lnTo>
                  <a:lnTo>
                    <a:pt x="54124" y="55004"/>
                  </a:lnTo>
                  <a:lnTo>
                    <a:pt x="53990" y="55053"/>
                  </a:lnTo>
                  <a:lnTo>
                    <a:pt x="53856" y="55095"/>
                  </a:lnTo>
                  <a:lnTo>
                    <a:pt x="53716" y="55143"/>
                  </a:lnTo>
                  <a:lnTo>
                    <a:pt x="53575" y="55178"/>
                  </a:lnTo>
                  <a:lnTo>
                    <a:pt x="53427" y="55206"/>
                  </a:lnTo>
                  <a:lnTo>
                    <a:pt x="53279" y="55226"/>
                  </a:lnTo>
                  <a:lnTo>
                    <a:pt x="53132" y="55240"/>
                  </a:lnTo>
                  <a:lnTo>
                    <a:pt x="52991" y="55240"/>
                  </a:lnTo>
                  <a:lnTo>
                    <a:pt x="52843" y="55233"/>
                  </a:lnTo>
                  <a:lnTo>
                    <a:pt x="52702" y="55213"/>
                  </a:lnTo>
                  <a:lnTo>
                    <a:pt x="52562" y="55192"/>
                  </a:lnTo>
                  <a:lnTo>
                    <a:pt x="52414" y="55157"/>
                  </a:lnTo>
                  <a:lnTo>
                    <a:pt x="52273" y="55115"/>
                  </a:lnTo>
                  <a:lnTo>
                    <a:pt x="52132" y="55067"/>
                  </a:lnTo>
                  <a:lnTo>
                    <a:pt x="51992" y="55011"/>
                  </a:lnTo>
                  <a:lnTo>
                    <a:pt x="51851" y="54949"/>
                  </a:lnTo>
                  <a:lnTo>
                    <a:pt x="51717" y="54879"/>
                  </a:lnTo>
                  <a:lnTo>
                    <a:pt x="51577" y="54796"/>
                  </a:lnTo>
                  <a:lnTo>
                    <a:pt x="51443" y="54720"/>
                  </a:lnTo>
                  <a:lnTo>
                    <a:pt x="51309" y="54629"/>
                  </a:lnTo>
                  <a:lnTo>
                    <a:pt x="51176" y="54532"/>
                  </a:lnTo>
                  <a:lnTo>
                    <a:pt x="51042" y="54435"/>
                  </a:lnTo>
                  <a:lnTo>
                    <a:pt x="50908" y="54324"/>
                  </a:lnTo>
                  <a:lnTo>
                    <a:pt x="50782" y="54220"/>
                  </a:lnTo>
                  <a:lnTo>
                    <a:pt x="50521" y="53984"/>
                  </a:lnTo>
                  <a:lnTo>
                    <a:pt x="50275" y="53734"/>
                  </a:lnTo>
                  <a:lnTo>
                    <a:pt x="50029" y="53470"/>
                  </a:lnTo>
                  <a:lnTo>
                    <a:pt x="49789" y="53192"/>
                  </a:lnTo>
                  <a:lnTo>
                    <a:pt x="49564" y="52907"/>
                  </a:lnTo>
                  <a:lnTo>
                    <a:pt x="49339" y="52623"/>
                  </a:lnTo>
                  <a:lnTo>
                    <a:pt x="49128" y="52324"/>
                  </a:lnTo>
                  <a:lnTo>
                    <a:pt x="48917" y="52026"/>
                  </a:lnTo>
                  <a:lnTo>
                    <a:pt x="48720" y="51727"/>
                  </a:lnTo>
                  <a:lnTo>
                    <a:pt x="48537" y="51436"/>
                  </a:lnTo>
                  <a:lnTo>
                    <a:pt x="48354" y="51144"/>
                  </a:lnTo>
                  <a:lnTo>
                    <a:pt x="48185" y="50859"/>
                  </a:lnTo>
                  <a:lnTo>
                    <a:pt x="47883" y="50318"/>
                  </a:lnTo>
                  <a:lnTo>
                    <a:pt x="47615" y="49839"/>
                  </a:lnTo>
                  <a:lnTo>
                    <a:pt x="47404" y="49429"/>
                  </a:lnTo>
                  <a:lnTo>
                    <a:pt x="47130" y="48894"/>
                  </a:lnTo>
                  <a:lnTo>
                    <a:pt x="46806" y="47783"/>
                  </a:lnTo>
                  <a:lnTo>
                    <a:pt x="47094" y="47547"/>
                  </a:lnTo>
                  <a:lnTo>
                    <a:pt x="47868" y="46943"/>
                  </a:lnTo>
                  <a:lnTo>
                    <a:pt x="48396" y="46541"/>
                  </a:lnTo>
                  <a:lnTo>
                    <a:pt x="48987" y="46089"/>
                  </a:lnTo>
                  <a:lnTo>
                    <a:pt x="49635" y="45610"/>
                  </a:lnTo>
                  <a:lnTo>
                    <a:pt x="50310" y="45110"/>
                  </a:lnTo>
                  <a:lnTo>
                    <a:pt x="51007" y="44610"/>
                  </a:lnTo>
                  <a:lnTo>
                    <a:pt x="51696" y="44131"/>
                  </a:lnTo>
                  <a:lnTo>
                    <a:pt x="52034" y="43902"/>
                  </a:lnTo>
                  <a:lnTo>
                    <a:pt x="52365" y="43680"/>
                  </a:lnTo>
                  <a:lnTo>
                    <a:pt x="52681" y="43472"/>
                  </a:lnTo>
                  <a:lnTo>
                    <a:pt x="52991" y="43284"/>
                  </a:lnTo>
                  <a:lnTo>
                    <a:pt x="53286" y="43104"/>
                  </a:lnTo>
                  <a:lnTo>
                    <a:pt x="53568" y="42944"/>
                  </a:lnTo>
                  <a:lnTo>
                    <a:pt x="53828" y="42805"/>
                  </a:lnTo>
                  <a:lnTo>
                    <a:pt x="54067" y="42680"/>
                  </a:lnTo>
                  <a:lnTo>
                    <a:pt x="54286" y="42590"/>
                  </a:lnTo>
                  <a:lnTo>
                    <a:pt x="54476" y="42521"/>
                  </a:lnTo>
                  <a:lnTo>
                    <a:pt x="54560" y="42493"/>
                  </a:lnTo>
                  <a:lnTo>
                    <a:pt x="54637" y="42479"/>
                  </a:lnTo>
                  <a:lnTo>
                    <a:pt x="54708" y="42465"/>
                  </a:lnTo>
                  <a:close/>
                  <a:moveTo>
                    <a:pt x="22657" y="1"/>
                  </a:moveTo>
                  <a:lnTo>
                    <a:pt x="21602" y="8"/>
                  </a:lnTo>
                  <a:lnTo>
                    <a:pt x="20546" y="29"/>
                  </a:lnTo>
                  <a:lnTo>
                    <a:pt x="20026" y="43"/>
                  </a:lnTo>
                  <a:lnTo>
                    <a:pt x="19505" y="63"/>
                  </a:lnTo>
                  <a:lnTo>
                    <a:pt x="18991" y="91"/>
                  </a:lnTo>
                  <a:lnTo>
                    <a:pt x="18478" y="119"/>
                  </a:lnTo>
                  <a:lnTo>
                    <a:pt x="17964" y="154"/>
                  </a:lnTo>
                  <a:lnTo>
                    <a:pt x="17458" y="188"/>
                  </a:lnTo>
                  <a:lnTo>
                    <a:pt x="16951" y="230"/>
                  </a:lnTo>
                  <a:lnTo>
                    <a:pt x="16451" y="279"/>
                  </a:lnTo>
                  <a:lnTo>
                    <a:pt x="15952" y="327"/>
                  </a:lnTo>
                  <a:lnTo>
                    <a:pt x="15459" y="383"/>
                  </a:lnTo>
                  <a:lnTo>
                    <a:pt x="14967" y="445"/>
                  </a:lnTo>
                  <a:lnTo>
                    <a:pt x="14474" y="508"/>
                  </a:lnTo>
                  <a:lnTo>
                    <a:pt x="13989" y="570"/>
                  </a:lnTo>
                  <a:lnTo>
                    <a:pt x="13510" y="647"/>
                  </a:lnTo>
                  <a:lnTo>
                    <a:pt x="13032" y="723"/>
                  </a:lnTo>
                  <a:lnTo>
                    <a:pt x="12553" y="799"/>
                  </a:lnTo>
                  <a:lnTo>
                    <a:pt x="12082" y="883"/>
                  </a:lnTo>
                  <a:lnTo>
                    <a:pt x="11617" y="973"/>
                  </a:lnTo>
                  <a:lnTo>
                    <a:pt x="11153" y="1070"/>
                  </a:lnTo>
                  <a:lnTo>
                    <a:pt x="10689" y="1167"/>
                  </a:lnTo>
                  <a:lnTo>
                    <a:pt x="10238" y="1265"/>
                  </a:lnTo>
                  <a:lnTo>
                    <a:pt x="9788" y="1376"/>
                  </a:lnTo>
                  <a:lnTo>
                    <a:pt x="9338" y="1487"/>
                  </a:lnTo>
                  <a:lnTo>
                    <a:pt x="8894" y="1598"/>
                  </a:lnTo>
                  <a:lnTo>
                    <a:pt x="8458" y="1723"/>
                  </a:lnTo>
                  <a:lnTo>
                    <a:pt x="8022" y="1848"/>
                  </a:lnTo>
                  <a:lnTo>
                    <a:pt x="7593" y="1973"/>
                  </a:lnTo>
                  <a:lnTo>
                    <a:pt x="7163" y="2105"/>
                  </a:lnTo>
                  <a:lnTo>
                    <a:pt x="6748" y="2244"/>
                  </a:lnTo>
                  <a:lnTo>
                    <a:pt x="6326" y="2389"/>
                  </a:lnTo>
                  <a:lnTo>
                    <a:pt x="5918" y="2535"/>
                  </a:lnTo>
                  <a:lnTo>
                    <a:pt x="5510" y="2688"/>
                  </a:lnTo>
                  <a:lnTo>
                    <a:pt x="5109" y="2848"/>
                  </a:lnTo>
                  <a:lnTo>
                    <a:pt x="4715" y="3007"/>
                  </a:lnTo>
                  <a:lnTo>
                    <a:pt x="4321" y="3174"/>
                  </a:lnTo>
                  <a:lnTo>
                    <a:pt x="3941" y="3348"/>
                  </a:lnTo>
                  <a:lnTo>
                    <a:pt x="3554" y="3521"/>
                  </a:lnTo>
                  <a:lnTo>
                    <a:pt x="3181" y="3702"/>
                  </a:lnTo>
                  <a:lnTo>
                    <a:pt x="2970" y="3896"/>
                  </a:lnTo>
                  <a:lnTo>
                    <a:pt x="2759" y="4090"/>
                  </a:lnTo>
                  <a:lnTo>
                    <a:pt x="2562" y="4299"/>
                  </a:lnTo>
                  <a:lnTo>
                    <a:pt x="2372" y="4507"/>
                  </a:lnTo>
                  <a:lnTo>
                    <a:pt x="2189" y="4722"/>
                  </a:lnTo>
                  <a:lnTo>
                    <a:pt x="2013" y="4938"/>
                  </a:lnTo>
                  <a:lnTo>
                    <a:pt x="1844" y="5167"/>
                  </a:lnTo>
                  <a:lnTo>
                    <a:pt x="1689" y="5396"/>
                  </a:lnTo>
                  <a:lnTo>
                    <a:pt x="1534" y="5632"/>
                  </a:lnTo>
                  <a:lnTo>
                    <a:pt x="1387" y="5875"/>
                  </a:lnTo>
                  <a:lnTo>
                    <a:pt x="1253" y="6125"/>
                  </a:lnTo>
                  <a:lnTo>
                    <a:pt x="1119" y="6382"/>
                  </a:lnTo>
                  <a:lnTo>
                    <a:pt x="1000" y="6646"/>
                  </a:lnTo>
                  <a:lnTo>
                    <a:pt x="880" y="6909"/>
                  </a:lnTo>
                  <a:lnTo>
                    <a:pt x="774" y="7187"/>
                  </a:lnTo>
                  <a:lnTo>
                    <a:pt x="669" y="7465"/>
                  </a:lnTo>
                  <a:lnTo>
                    <a:pt x="577" y="7756"/>
                  </a:lnTo>
                  <a:lnTo>
                    <a:pt x="493" y="8048"/>
                  </a:lnTo>
                  <a:lnTo>
                    <a:pt x="409" y="8354"/>
                  </a:lnTo>
                  <a:lnTo>
                    <a:pt x="338" y="8659"/>
                  </a:lnTo>
                  <a:lnTo>
                    <a:pt x="275" y="8978"/>
                  </a:lnTo>
                  <a:lnTo>
                    <a:pt x="219" y="9298"/>
                  </a:lnTo>
                  <a:lnTo>
                    <a:pt x="162" y="9631"/>
                  </a:lnTo>
                  <a:lnTo>
                    <a:pt x="120" y="9971"/>
                  </a:lnTo>
                  <a:lnTo>
                    <a:pt x="85" y="10311"/>
                  </a:lnTo>
                  <a:lnTo>
                    <a:pt x="57" y="10666"/>
                  </a:lnTo>
                  <a:lnTo>
                    <a:pt x="29" y="11027"/>
                  </a:lnTo>
                  <a:lnTo>
                    <a:pt x="15" y="11402"/>
                  </a:lnTo>
                  <a:lnTo>
                    <a:pt x="8" y="11776"/>
                  </a:lnTo>
                  <a:lnTo>
                    <a:pt x="0" y="12158"/>
                  </a:lnTo>
                  <a:lnTo>
                    <a:pt x="8" y="12554"/>
                  </a:lnTo>
                  <a:lnTo>
                    <a:pt x="22" y="12957"/>
                  </a:lnTo>
                  <a:lnTo>
                    <a:pt x="43" y="13568"/>
                  </a:lnTo>
                  <a:lnTo>
                    <a:pt x="71" y="14193"/>
                  </a:lnTo>
                  <a:lnTo>
                    <a:pt x="106" y="14831"/>
                  </a:lnTo>
                  <a:lnTo>
                    <a:pt x="141" y="15484"/>
                  </a:lnTo>
                  <a:lnTo>
                    <a:pt x="190" y="16144"/>
                  </a:lnTo>
                  <a:lnTo>
                    <a:pt x="240" y="16810"/>
                  </a:lnTo>
                  <a:lnTo>
                    <a:pt x="303" y="17491"/>
                  </a:lnTo>
                  <a:lnTo>
                    <a:pt x="366" y="18185"/>
                  </a:lnTo>
                  <a:lnTo>
                    <a:pt x="444" y="18879"/>
                  </a:lnTo>
                  <a:lnTo>
                    <a:pt x="528" y="19587"/>
                  </a:lnTo>
                  <a:lnTo>
                    <a:pt x="620" y="20303"/>
                  </a:lnTo>
                  <a:lnTo>
                    <a:pt x="725" y="21032"/>
                  </a:lnTo>
                  <a:lnTo>
                    <a:pt x="838" y="21761"/>
                  </a:lnTo>
                  <a:lnTo>
                    <a:pt x="964" y="22497"/>
                  </a:lnTo>
                  <a:lnTo>
                    <a:pt x="1098" y="23240"/>
                  </a:lnTo>
                  <a:lnTo>
                    <a:pt x="1246" y="23982"/>
                  </a:lnTo>
                  <a:lnTo>
                    <a:pt x="1401" y="24739"/>
                  </a:lnTo>
                  <a:lnTo>
                    <a:pt x="1570" y="25496"/>
                  </a:lnTo>
                  <a:lnTo>
                    <a:pt x="1760" y="26253"/>
                  </a:lnTo>
                  <a:lnTo>
                    <a:pt x="1957" y="27017"/>
                  </a:lnTo>
                  <a:lnTo>
                    <a:pt x="2168" y="27780"/>
                  </a:lnTo>
                  <a:lnTo>
                    <a:pt x="2393" y="28551"/>
                  </a:lnTo>
                  <a:lnTo>
                    <a:pt x="2632" y="29322"/>
                  </a:lnTo>
                  <a:lnTo>
                    <a:pt x="2892" y="30092"/>
                  </a:lnTo>
                  <a:lnTo>
                    <a:pt x="3160" y="30856"/>
                  </a:lnTo>
                  <a:lnTo>
                    <a:pt x="3448" y="31627"/>
                  </a:lnTo>
                  <a:lnTo>
                    <a:pt x="3758" y="32398"/>
                  </a:lnTo>
                  <a:lnTo>
                    <a:pt x="3913" y="32779"/>
                  </a:lnTo>
                  <a:lnTo>
                    <a:pt x="4082" y="33168"/>
                  </a:lnTo>
                  <a:lnTo>
                    <a:pt x="4250" y="33550"/>
                  </a:lnTo>
                  <a:lnTo>
                    <a:pt x="4419" y="33932"/>
                  </a:lnTo>
                  <a:lnTo>
                    <a:pt x="4595" y="34314"/>
                  </a:lnTo>
                  <a:lnTo>
                    <a:pt x="4778" y="34696"/>
                  </a:lnTo>
                  <a:lnTo>
                    <a:pt x="4968" y="35078"/>
                  </a:lnTo>
                  <a:lnTo>
                    <a:pt x="5158" y="35459"/>
                  </a:lnTo>
                  <a:lnTo>
                    <a:pt x="5355" y="35834"/>
                  </a:lnTo>
                  <a:lnTo>
                    <a:pt x="5559" y="36216"/>
                  </a:lnTo>
                  <a:lnTo>
                    <a:pt x="5383" y="36570"/>
                  </a:lnTo>
                  <a:lnTo>
                    <a:pt x="5214" y="36959"/>
                  </a:lnTo>
                  <a:lnTo>
                    <a:pt x="5053" y="37369"/>
                  </a:lnTo>
                  <a:lnTo>
                    <a:pt x="4898" y="37799"/>
                  </a:lnTo>
                  <a:lnTo>
                    <a:pt x="4750" y="38251"/>
                  </a:lnTo>
                  <a:lnTo>
                    <a:pt x="4609" y="38730"/>
                  </a:lnTo>
                  <a:lnTo>
                    <a:pt x="4483" y="39216"/>
                  </a:lnTo>
                  <a:lnTo>
                    <a:pt x="4363" y="39723"/>
                  </a:lnTo>
                  <a:lnTo>
                    <a:pt x="4257" y="40236"/>
                  </a:lnTo>
                  <a:lnTo>
                    <a:pt x="4166" y="40764"/>
                  </a:lnTo>
                  <a:lnTo>
                    <a:pt x="4089" y="41299"/>
                  </a:lnTo>
                  <a:lnTo>
                    <a:pt x="4025" y="41840"/>
                  </a:lnTo>
                  <a:lnTo>
                    <a:pt x="3997" y="42111"/>
                  </a:lnTo>
                  <a:lnTo>
                    <a:pt x="3976" y="42389"/>
                  </a:lnTo>
                  <a:lnTo>
                    <a:pt x="3955" y="42659"/>
                  </a:lnTo>
                  <a:lnTo>
                    <a:pt x="3948" y="42937"/>
                  </a:lnTo>
                  <a:lnTo>
                    <a:pt x="3934" y="43208"/>
                  </a:lnTo>
                  <a:lnTo>
                    <a:pt x="3934" y="43486"/>
                  </a:lnTo>
                  <a:lnTo>
                    <a:pt x="3934" y="43756"/>
                  </a:lnTo>
                  <a:lnTo>
                    <a:pt x="3941" y="44027"/>
                  </a:lnTo>
                  <a:lnTo>
                    <a:pt x="3948" y="44298"/>
                  </a:lnTo>
                  <a:lnTo>
                    <a:pt x="3969" y="44569"/>
                  </a:lnTo>
                  <a:lnTo>
                    <a:pt x="3990" y="44840"/>
                  </a:lnTo>
                  <a:lnTo>
                    <a:pt x="4018" y="45110"/>
                  </a:lnTo>
                  <a:lnTo>
                    <a:pt x="4046" y="45374"/>
                  </a:lnTo>
                  <a:lnTo>
                    <a:pt x="4089" y="45638"/>
                  </a:lnTo>
                  <a:lnTo>
                    <a:pt x="4131" y="45895"/>
                  </a:lnTo>
                  <a:lnTo>
                    <a:pt x="4180" y="46152"/>
                  </a:lnTo>
                  <a:lnTo>
                    <a:pt x="4236" y="46409"/>
                  </a:lnTo>
                  <a:lnTo>
                    <a:pt x="4293" y="46659"/>
                  </a:lnTo>
                  <a:lnTo>
                    <a:pt x="4363" y="46902"/>
                  </a:lnTo>
                  <a:lnTo>
                    <a:pt x="4440" y="47145"/>
                  </a:lnTo>
                  <a:lnTo>
                    <a:pt x="4518" y="47388"/>
                  </a:lnTo>
                  <a:lnTo>
                    <a:pt x="4609" y="47617"/>
                  </a:lnTo>
                  <a:lnTo>
                    <a:pt x="4701" y="47853"/>
                  </a:lnTo>
                  <a:lnTo>
                    <a:pt x="4799" y="48075"/>
                  </a:lnTo>
                  <a:lnTo>
                    <a:pt x="4912" y="48297"/>
                  </a:lnTo>
                  <a:lnTo>
                    <a:pt x="5024" y="48506"/>
                  </a:lnTo>
                  <a:lnTo>
                    <a:pt x="5151" y="48714"/>
                  </a:lnTo>
                  <a:lnTo>
                    <a:pt x="5278" y="48922"/>
                  </a:lnTo>
                  <a:lnTo>
                    <a:pt x="5418" y="49117"/>
                  </a:lnTo>
                  <a:lnTo>
                    <a:pt x="5559" y="49304"/>
                  </a:lnTo>
                  <a:lnTo>
                    <a:pt x="5714" y="49485"/>
                  </a:lnTo>
                  <a:lnTo>
                    <a:pt x="5876" y="49665"/>
                  </a:lnTo>
                  <a:lnTo>
                    <a:pt x="6045" y="49832"/>
                  </a:lnTo>
                  <a:lnTo>
                    <a:pt x="6221" y="49991"/>
                  </a:lnTo>
                  <a:lnTo>
                    <a:pt x="6411" y="50144"/>
                  </a:lnTo>
                  <a:lnTo>
                    <a:pt x="6601" y="50290"/>
                  </a:lnTo>
                  <a:lnTo>
                    <a:pt x="6805" y="50429"/>
                  </a:lnTo>
                  <a:lnTo>
                    <a:pt x="7016" y="50554"/>
                  </a:lnTo>
                  <a:lnTo>
                    <a:pt x="7234" y="50679"/>
                  </a:lnTo>
                  <a:lnTo>
                    <a:pt x="7466" y="50783"/>
                  </a:lnTo>
                  <a:lnTo>
                    <a:pt x="7557" y="50825"/>
                  </a:lnTo>
                  <a:lnTo>
                    <a:pt x="7656" y="50859"/>
                  </a:lnTo>
                  <a:lnTo>
                    <a:pt x="7754" y="50894"/>
                  </a:lnTo>
                  <a:lnTo>
                    <a:pt x="7853" y="50922"/>
                  </a:lnTo>
                  <a:lnTo>
                    <a:pt x="7951" y="50943"/>
                  </a:lnTo>
                  <a:lnTo>
                    <a:pt x="8050" y="50956"/>
                  </a:lnTo>
                  <a:lnTo>
                    <a:pt x="8149" y="50970"/>
                  </a:lnTo>
                  <a:lnTo>
                    <a:pt x="8254" y="50977"/>
                  </a:lnTo>
                  <a:lnTo>
                    <a:pt x="8353" y="50984"/>
                  </a:lnTo>
                  <a:lnTo>
                    <a:pt x="8451" y="50984"/>
                  </a:lnTo>
                  <a:lnTo>
                    <a:pt x="8655" y="50970"/>
                  </a:lnTo>
                  <a:lnTo>
                    <a:pt x="8866" y="50943"/>
                  </a:lnTo>
                  <a:lnTo>
                    <a:pt x="9070" y="50894"/>
                  </a:lnTo>
                  <a:lnTo>
                    <a:pt x="9281" y="50831"/>
                  </a:lnTo>
                  <a:lnTo>
                    <a:pt x="9492" y="50755"/>
                  </a:lnTo>
                  <a:lnTo>
                    <a:pt x="9704" y="50672"/>
                  </a:lnTo>
                  <a:lnTo>
                    <a:pt x="9915" y="50568"/>
                  </a:lnTo>
                  <a:lnTo>
                    <a:pt x="10126" y="50457"/>
                  </a:lnTo>
                  <a:lnTo>
                    <a:pt x="10337" y="50325"/>
                  </a:lnTo>
                  <a:lnTo>
                    <a:pt x="10548" y="50193"/>
                  </a:lnTo>
                  <a:lnTo>
                    <a:pt x="10766" y="50040"/>
                  </a:lnTo>
                  <a:lnTo>
                    <a:pt x="10977" y="49880"/>
                  </a:lnTo>
                  <a:lnTo>
                    <a:pt x="11188" y="49714"/>
                  </a:lnTo>
                  <a:lnTo>
                    <a:pt x="11399" y="49540"/>
                  </a:lnTo>
                  <a:lnTo>
                    <a:pt x="11617" y="49353"/>
                  </a:lnTo>
                  <a:lnTo>
                    <a:pt x="11829" y="49165"/>
                  </a:lnTo>
                  <a:lnTo>
                    <a:pt x="12033" y="48964"/>
                  </a:lnTo>
                  <a:lnTo>
                    <a:pt x="12244" y="48755"/>
                  </a:lnTo>
                  <a:lnTo>
                    <a:pt x="12448" y="48547"/>
                  </a:lnTo>
                  <a:lnTo>
                    <a:pt x="12659" y="48332"/>
                  </a:lnTo>
                  <a:lnTo>
                    <a:pt x="12863" y="48110"/>
                  </a:lnTo>
                  <a:lnTo>
                    <a:pt x="13264" y="47652"/>
                  </a:lnTo>
                  <a:lnTo>
                    <a:pt x="13658" y="47193"/>
                  </a:lnTo>
                  <a:lnTo>
                    <a:pt x="14038" y="46721"/>
                  </a:lnTo>
                  <a:lnTo>
                    <a:pt x="14333" y="46971"/>
                  </a:lnTo>
                  <a:lnTo>
                    <a:pt x="14629" y="47207"/>
                  </a:lnTo>
                  <a:lnTo>
                    <a:pt x="14917" y="47443"/>
                  </a:lnTo>
                  <a:lnTo>
                    <a:pt x="15213" y="47672"/>
                  </a:lnTo>
                  <a:lnTo>
                    <a:pt x="15501" y="47888"/>
                  </a:lnTo>
                  <a:lnTo>
                    <a:pt x="15783" y="48103"/>
                  </a:lnTo>
                  <a:lnTo>
                    <a:pt x="16353" y="48506"/>
                  </a:lnTo>
                  <a:lnTo>
                    <a:pt x="16909" y="48887"/>
                  </a:lnTo>
                  <a:lnTo>
                    <a:pt x="17458" y="49242"/>
                  </a:lnTo>
                  <a:lnTo>
                    <a:pt x="17992" y="49575"/>
                  </a:lnTo>
                  <a:lnTo>
                    <a:pt x="18513" y="49880"/>
                  </a:lnTo>
                  <a:lnTo>
                    <a:pt x="19027" y="50172"/>
                  </a:lnTo>
                  <a:lnTo>
                    <a:pt x="19526" y="50436"/>
                  </a:lnTo>
                  <a:lnTo>
                    <a:pt x="20012" y="50679"/>
                  </a:lnTo>
                  <a:lnTo>
                    <a:pt x="20483" y="50901"/>
                  </a:lnTo>
                  <a:lnTo>
                    <a:pt x="20941" y="51102"/>
                  </a:lnTo>
                  <a:lnTo>
                    <a:pt x="21377" y="51290"/>
                  </a:lnTo>
                  <a:lnTo>
                    <a:pt x="21799" y="51456"/>
                  </a:lnTo>
                  <a:lnTo>
                    <a:pt x="22207" y="51609"/>
                  </a:lnTo>
                  <a:lnTo>
                    <a:pt x="22594" y="51748"/>
                  </a:lnTo>
                  <a:lnTo>
                    <a:pt x="22960" y="51866"/>
                  </a:lnTo>
                  <a:lnTo>
                    <a:pt x="23305" y="51977"/>
                  </a:lnTo>
                  <a:lnTo>
                    <a:pt x="23635" y="52067"/>
                  </a:lnTo>
                  <a:lnTo>
                    <a:pt x="23938" y="52151"/>
                  </a:lnTo>
                  <a:lnTo>
                    <a:pt x="24219" y="52220"/>
                  </a:lnTo>
                  <a:lnTo>
                    <a:pt x="24480" y="52283"/>
                  </a:lnTo>
                  <a:lnTo>
                    <a:pt x="24712" y="52331"/>
                  </a:lnTo>
                  <a:lnTo>
                    <a:pt x="25106" y="52408"/>
                  </a:lnTo>
                  <a:lnTo>
                    <a:pt x="25402" y="52449"/>
                  </a:lnTo>
                  <a:lnTo>
                    <a:pt x="25577" y="52470"/>
                  </a:lnTo>
                  <a:lnTo>
                    <a:pt x="25641" y="52477"/>
                  </a:lnTo>
                  <a:lnTo>
                    <a:pt x="25993" y="52539"/>
                  </a:lnTo>
                  <a:lnTo>
                    <a:pt x="26380" y="52595"/>
                  </a:lnTo>
                  <a:lnTo>
                    <a:pt x="26795" y="52658"/>
                  </a:lnTo>
                  <a:lnTo>
                    <a:pt x="27238" y="52713"/>
                  </a:lnTo>
                  <a:lnTo>
                    <a:pt x="27702" y="52762"/>
                  </a:lnTo>
                  <a:lnTo>
                    <a:pt x="28195" y="52810"/>
                  </a:lnTo>
                  <a:lnTo>
                    <a:pt x="28716" y="52859"/>
                  </a:lnTo>
                  <a:lnTo>
                    <a:pt x="29257" y="52894"/>
                  </a:lnTo>
                  <a:lnTo>
                    <a:pt x="29813" y="52928"/>
                  </a:lnTo>
                  <a:lnTo>
                    <a:pt x="30397" y="52956"/>
                  </a:lnTo>
                  <a:lnTo>
                    <a:pt x="30995" y="52970"/>
                  </a:lnTo>
                  <a:lnTo>
                    <a:pt x="31615" y="52984"/>
                  </a:lnTo>
                  <a:lnTo>
                    <a:pt x="32255" y="52984"/>
                  </a:lnTo>
                  <a:lnTo>
                    <a:pt x="32902" y="52977"/>
                  </a:lnTo>
                  <a:lnTo>
                    <a:pt x="33564" y="52963"/>
                  </a:lnTo>
                  <a:lnTo>
                    <a:pt x="34246" y="52935"/>
                  </a:lnTo>
                  <a:lnTo>
                    <a:pt x="34929" y="52901"/>
                  </a:lnTo>
                  <a:lnTo>
                    <a:pt x="35632" y="52845"/>
                  </a:lnTo>
                  <a:lnTo>
                    <a:pt x="36336" y="52783"/>
                  </a:lnTo>
                  <a:lnTo>
                    <a:pt x="37054" y="52706"/>
                  </a:lnTo>
                  <a:lnTo>
                    <a:pt x="37771" y="52616"/>
                  </a:lnTo>
                  <a:lnTo>
                    <a:pt x="38503" y="52512"/>
                  </a:lnTo>
                  <a:lnTo>
                    <a:pt x="39235" y="52394"/>
                  </a:lnTo>
                  <a:lnTo>
                    <a:pt x="39967" y="52262"/>
                  </a:lnTo>
                  <a:lnTo>
                    <a:pt x="40698" y="52109"/>
                  </a:lnTo>
                  <a:lnTo>
                    <a:pt x="41071" y="52026"/>
                  </a:lnTo>
                  <a:lnTo>
                    <a:pt x="41437" y="51935"/>
                  </a:lnTo>
                  <a:lnTo>
                    <a:pt x="41803" y="51845"/>
                  </a:lnTo>
                  <a:lnTo>
                    <a:pt x="42169" y="51755"/>
                  </a:lnTo>
                  <a:lnTo>
                    <a:pt x="42535" y="51651"/>
                  </a:lnTo>
                  <a:lnTo>
                    <a:pt x="42901" y="51547"/>
                  </a:lnTo>
                  <a:lnTo>
                    <a:pt x="43267" y="51436"/>
                  </a:lnTo>
                  <a:lnTo>
                    <a:pt x="43633" y="51324"/>
                  </a:lnTo>
                  <a:lnTo>
                    <a:pt x="43999" y="51199"/>
                  </a:lnTo>
                  <a:lnTo>
                    <a:pt x="44357" y="51074"/>
                  </a:lnTo>
                  <a:lnTo>
                    <a:pt x="44716" y="50950"/>
                  </a:lnTo>
                  <a:lnTo>
                    <a:pt x="45075" y="50811"/>
                  </a:lnTo>
                  <a:lnTo>
                    <a:pt x="45434" y="50672"/>
                  </a:lnTo>
                  <a:lnTo>
                    <a:pt x="45786" y="50526"/>
                  </a:lnTo>
                  <a:lnTo>
                    <a:pt x="46201" y="51199"/>
                  </a:lnTo>
                  <a:lnTo>
                    <a:pt x="46644" y="51901"/>
                  </a:lnTo>
                  <a:lnTo>
                    <a:pt x="47116" y="52616"/>
                  </a:lnTo>
                  <a:lnTo>
                    <a:pt x="47355" y="52977"/>
                  </a:lnTo>
                  <a:lnTo>
                    <a:pt x="47601" y="53338"/>
                  </a:lnTo>
                  <a:lnTo>
                    <a:pt x="47854" y="53699"/>
                  </a:lnTo>
                  <a:lnTo>
                    <a:pt x="48115" y="54053"/>
                  </a:lnTo>
                  <a:lnTo>
                    <a:pt x="48375" y="54400"/>
                  </a:lnTo>
                  <a:lnTo>
                    <a:pt x="48642" y="54747"/>
                  </a:lnTo>
                  <a:lnTo>
                    <a:pt x="48910" y="55081"/>
                  </a:lnTo>
                  <a:lnTo>
                    <a:pt x="49184" y="55407"/>
                  </a:lnTo>
                  <a:lnTo>
                    <a:pt x="49459" y="55726"/>
                  </a:lnTo>
                  <a:lnTo>
                    <a:pt x="49740" y="56032"/>
                  </a:lnTo>
                  <a:lnTo>
                    <a:pt x="50022" y="56323"/>
                  </a:lnTo>
                  <a:lnTo>
                    <a:pt x="50310" y="56594"/>
                  </a:lnTo>
                  <a:lnTo>
                    <a:pt x="50592" y="56858"/>
                  </a:lnTo>
                  <a:lnTo>
                    <a:pt x="50880" y="57094"/>
                  </a:lnTo>
                  <a:lnTo>
                    <a:pt x="51028" y="57212"/>
                  </a:lnTo>
                  <a:lnTo>
                    <a:pt x="51169" y="57323"/>
                  </a:lnTo>
                  <a:lnTo>
                    <a:pt x="51316" y="57420"/>
                  </a:lnTo>
                  <a:lnTo>
                    <a:pt x="51464" y="57525"/>
                  </a:lnTo>
                  <a:lnTo>
                    <a:pt x="51612" y="57615"/>
                  </a:lnTo>
                  <a:lnTo>
                    <a:pt x="51753" y="57698"/>
                  </a:lnTo>
                  <a:lnTo>
                    <a:pt x="51900" y="57782"/>
                  </a:lnTo>
                  <a:lnTo>
                    <a:pt x="52048" y="57858"/>
                  </a:lnTo>
                  <a:lnTo>
                    <a:pt x="52196" y="57927"/>
                  </a:lnTo>
                  <a:lnTo>
                    <a:pt x="52344" y="57990"/>
                  </a:lnTo>
                  <a:lnTo>
                    <a:pt x="52484" y="58045"/>
                  </a:lnTo>
                  <a:lnTo>
                    <a:pt x="52632" y="58094"/>
                  </a:lnTo>
                  <a:lnTo>
                    <a:pt x="52780" y="58136"/>
                  </a:lnTo>
                  <a:lnTo>
                    <a:pt x="52928" y="58170"/>
                  </a:lnTo>
                  <a:lnTo>
                    <a:pt x="53075" y="58198"/>
                  </a:lnTo>
                  <a:lnTo>
                    <a:pt x="53216" y="58219"/>
                  </a:lnTo>
                  <a:lnTo>
                    <a:pt x="53364" y="58233"/>
                  </a:lnTo>
                  <a:lnTo>
                    <a:pt x="53659" y="58233"/>
                  </a:lnTo>
                  <a:lnTo>
                    <a:pt x="53800" y="58219"/>
                  </a:lnTo>
                  <a:lnTo>
                    <a:pt x="53948" y="58198"/>
                  </a:lnTo>
                  <a:lnTo>
                    <a:pt x="54089" y="58170"/>
                  </a:lnTo>
                  <a:lnTo>
                    <a:pt x="54236" y="58136"/>
                  </a:lnTo>
                  <a:lnTo>
                    <a:pt x="54377" y="58087"/>
                  </a:lnTo>
                  <a:lnTo>
                    <a:pt x="54666" y="57976"/>
                  </a:lnTo>
                  <a:lnTo>
                    <a:pt x="54947" y="57851"/>
                  </a:lnTo>
                  <a:lnTo>
                    <a:pt x="55214" y="57712"/>
                  </a:lnTo>
                  <a:lnTo>
                    <a:pt x="55475" y="57559"/>
                  </a:lnTo>
                  <a:lnTo>
                    <a:pt x="55728" y="57400"/>
                  </a:lnTo>
                  <a:lnTo>
                    <a:pt x="55967" y="57226"/>
                  </a:lnTo>
                  <a:lnTo>
                    <a:pt x="56192" y="57046"/>
                  </a:lnTo>
                  <a:lnTo>
                    <a:pt x="56411" y="56851"/>
                  </a:lnTo>
                  <a:lnTo>
                    <a:pt x="56622" y="56643"/>
                  </a:lnTo>
                  <a:lnTo>
                    <a:pt x="56819" y="56428"/>
                  </a:lnTo>
                  <a:lnTo>
                    <a:pt x="57016" y="56205"/>
                  </a:lnTo>
                  <a:lnTo>
                    <a:pt x="57192" y="55969"/>
                  </a:lnTo>
                  <a:lnTo>
                    <a:pt x="57367" y="55733"/>
                  </a:lnTo>
                  <a:lnTo>
                    <a:pt x="57529" y="55483"/>
                  </a:lnTo>
                  <a:lnTo>
                    <a:pt x="57684" y="55220"/>
                  </a:lnTo>
                  <a:lnTo>
                    <a:pt x="57832" y="54956"/>
                  </a:lnTo>
                  <a:lnTo>
                    <a:pt x="57966" y="54685"/>
                  </a:lnTo>
                  <a:lnTo>
                    <a:pt x="58099" y="54407"/>
                  </a:lnTo>
                  <a:lnTo>
                    <a:pt x="58219" y="54116"/>
                  </a:lnTo>
                  <a:lnTo>
                    <a:pt x="58331" y="53824"/>
                  </a:lnTo>
                  <a:lnTo>
                    <a:pt x="58437" y="53532"/>
                  </a:lnTo>
                  <a:lnTo>
                    <a:pt x="58536" y="53227"/>
                  </a:lnTo>
                  <a:lnTo>
                    <a:pt x="58620" y="52921"/>
                  </a:lnTo>
                  <a:lnTo>
                    <a:pt x="58704" y="52609"/>
                  </a:lnTo>
                  <a:lnTo>
                    <a:pt x="58782" y="52290"/>
                  </a:lnTo>
                  <a:lnTo>
                    <a:pt x="58845" y="51970"/>
                  </a:lnTo>
                  <a:lnTo>
                    <a:pt x="58908" y="51644"/>
                  </a:lnTo>
                  <a:lnTo>
                    <a:pt x="58965" y="51318"/>
                  </a:lnTo>
                  <a:lnTo>
                    <a:pt x="59007" y="50991"/>
                  </a:lnTo>
                  <a:lnTo>
                    <a:pt x="59049" y="50658"/>
                  </a:lnTo>
                  <a:lnTo>
                    <a:pt x="59084" y="50325"/>
                  </a:lnTo>
                  <a:lnTo>
                    <a:pt x="59113" y="49991"/>
                  </a:lnTo>
                  <a:lnTo>
                    <a:pt x="59134" y="49658"/>
                  </a:lnTo>
                  <a:lnTo>
                    <a:pt x="59148" y="49318"/>
                  </a:lnTo>
                  <a:lnTo>
                    <a:pt x="59162" y="48985"/>
                  </a:lnTo>
                  <a:lnTo>
                    <a:pt x="59162" y="48644"/>
                  </a:lnTo>
                  <a:lnTo>
                    <a:pt x="59162" y="48311"/>
                  </a:lnTo>
                  <a:lnTo>
                    <a:pt x="59155" y="47971"/>
                  </a:lnTo>
                  <a:lnTo>
                    <a:pt x="59141" y="47638"/>
                  </a:lnTo>
                  <a:lnTo>
                    <a:pt x="59127" y="47304"/>
                  </a:lnTo>
                  <a:lnTo>
                    <a:pt x="59105" y="46978"/>
                  </a:lnTo>
                  <a:lnTo>
                    <a:pt x="59077" y="46652"/>
                  </a:lnTo>
                  <a:lnTo>
                    <a:pt x="59042" y="46325"/>
                  </a:lnTo>
                  <a:lnTo>
                    <a:pt x="59007" y="45999"/>
                  </a:lnTo>
                  <a:lnTo>
                    <a:pt x="58965" y="45680"/>
                  </a:lnTo>
                  <a:lnTo>
                    <a:pt x="58923" y="45367"/>
                  </a:lnTo>
                  <a:lnTo>
                    <a:pt x="58873" y="45055"/>
                  </a:lnTo>
                  <a:lnTo>
                    <a:pt x="58817" y="44749"/>
                  </a:lnTo>
                  <a:lnTo>
                    <a:pt x="58761" y="44451"/>
                  </a:lnTo>
                  <a:lnTo>
                    <a:pt x="58704" y="44152"/>
                  </a:lnTo>
                  <a:lnTo>
                    <a:pt x="58641" y="43861"/>
                  </a:lnTo>
                  <a:lnTo>
                    <a:pt x="58571" y="43576"/>
                  </a:lnTo>
                  <a:lnTo>
                    <a:pt x="58500" y="43298"/>
                  </a:lnTo>
                  <a:lnTo>
                    <a:pt x="58423" y="43027"/>
                  </a:lnTo>
                  <a:lnTo>
                    <a:pt x="58353" y="42764"/>
                  </a:lnTo>
                  <a:lnTo>
                    <a:pt x="58268" y="42514"/>
                  </a:lnTo>
                  <a:lnTo>
                    <a:pt x="58184" y="42264"/>
                  </a:lnTo>
                  <a:lnTo>
                    <a:pt x="58099" y="42028"/>
                  </a:lnTo>
                  <a:lnTo>
                    <a:pt x="58015" y="41792"/>
                  </a:lnTo>
                  <a:lnTo>
                    <a:pt x="57923" y="41569"/>
                  </a:lnTo>
                  <a:lnTo>
                    <a:pt x="57832" y="41361"/>
                  </a:lnTo>
                  <a:lnTo>
                    <a:pt x="57740" y="41160"/>
                  </a:lnTo>
                  <a:lnTo>
                    <a:pt x="57642" y="40965"/>
                  </a:lnTo>
                  <a:lnTo>
                    <a:pt x="57550" y="40785"/>
                  </a:lnTo>
                  <a:lnTo>
                    <a:pt x="58043" y="40174"/>
                  </a:lnTo>
                  <a:lnTo>
                    <a:pt x="58536" y="39549"/>
                  </a:lnTo>
                  <a:lnTo>
                    <a:pt x="59021" y="38924"/>
                  </a:lnTo>
                  <a:lnTo>
                    <a:pt x="59500" y="38285"/>
                  </a:lnTo>
                  <a:lnTo>
                    <a:pt x="59971" y="37647"/>
                  </a:lnTo>
                  <a:lnTo>
                    <a:pt x="60442" y="36994"/>
                  </a:lnTo>
                  <a:lnTo>
                    <a:pt x="60900" y="36348"/>
                  </a:lnTo>
                  <a:lnTo>
                    <a:pt x="61343" y="35696"/>
                  </a:lnTo>
                  <a:lnTo>
                    <a:pt x="61786" y="35036"/>
                  </a:lnTo>
                  <a:lnTo>
                    <a:pt x="62223" y="34383"/>
                  </a:lnTo>
                  <a:lnTo>
                    <a:pt x="62645" y="33724"/>
                  </a:lnTo>
                  <a:lnTo>
                    <a:pt x="63060" y="33064"/>
                  </a:lnTo>
                  <a:lnTo>
                    <a:pt x="63468" y="32411"/>
                  </a:lnTo>
                  <a:lnTo>
                    <a:pt x="63862" y="31752"/>
                  </a:lnTo>
                  <a:lnTo>
                    <a:pt x="64249" y="31099"/>
                  </a:lnTo>
                  <a:lnTo>
                    <a:pt x="64622" y="30453"/>
                  </a:lnTo>
                  <a:lnTo>
                    <a:pt x="64988" y="29808"/>
                  </a:lnTo>
                  <a:lnTo>
                    <a:pt x="65340" y="29169"/>
                  </a:lnTo>
                  <a:lnTo>
                    <a:pt x="65677" y="28537"/>
                  </a:lnTo>
                  <a:lnTo>
                    <a:pt x="66008" y="27905"/>
                  </a:lnTo>
                  <a:lnTo>
                    <a:pt x="66318" y="27287"/>
                  </a:lnTo>
                  <a:lnTo>
                    <a:pt x="66627" y="26676"/>
                  </a:lnTo>
                  <a:lnTo>
                    <a:pt x="66916" y="26072"/>
                  </a:lnTo>
                  <a:lnTo>
                    <a:pt x="67190" y="25482"/>
                  </a:lnTo>
                  <a:lnTo>
                    <a:pt x="67451" y="24899"/>
                  </a:lnTo>
                  <a:lnTo>
                    <a:pt x="67704" y="24330"/>
                  </a:lnTo>
                  <a:lnTo>
                    <a:pt x="67936" y="23774"/>
                  </a:lnTo>
                  <a:lnTo>
                    <a:pt x="68154" y="23233"/>
                  </a:lnTo>
                  <a:lnTo>
                    <a:pt x="68358" y="22698"/>
                  </a:lnTo>
                  <a:lnTo>
                    <a:pt x="68541" y="22184"/>
                  </a:lnTo>
                  <a:lnTo>
                    <a:pt x="68717" y="21684"/>
                  </a:lnTo>
                  <a:lnTo>
                    <a:pt x="68872" y="21205"/>
                  </a:lnTo>
                  <a:lnTo>
                    <a:pt x="68956" y="20907"/>
                  </a:lnTo>
                  <a:lnTo>
                    <a:pt x="69041" y="20608"/>
                  </a:lnTo>
                  <a:lnTo>
                    <a:pt x="69118" y="20317"/>
                  </a:lnTo>
                  <a:lnTo>
                    <a:pt x="69189" y="20032"/>
                  </a:lnTo>
                  <a:lnTo>
                    <a:pt x="69252" y="19740"/>
                  </a:lnTo>
                  <a:lnTo>
                    <a:pt x="69308" y="19463"/>
                  </a:lnTo>
                  <a:lnTo>
                    <a:pt x="69357" y="19178"/>
                  </a:lnTo>
                  <a:lnTo>
                    <a:pt x="69400" y="18900"/>
                  </a:lnTo>
                  <a:lnTo>
                    <a:pt x="69435" y="18622"/>
                  </a:lnTo>
                  <a:lnTo>
                    <a:pt x="69463" y="18345"/>
                  </a:lnTo>
                  <a:lnTo>
                    <a:pt x="69484" y="18074"/>
                  </a:lnTo>
                  <a:lnTo>
                    <a:pt x="69498" y="17803"/>
                  </a:lnTo>
                  <a:lnTo>
                    <a:pt x="69505" y="17539"/>
                  </a:lnTo>
                  <a:lnTo>
                    <a:pt x="69505" y="17275"/>
                  </a:lnTo>
                  <a:lnTo>
                    <a:pt x="69505" y="17012"/>
                  </a:lnTo>
                  <a:lnTo>
                    <a:pt x="69491" y="16748"/>
                  </a:lnTo>
                  <a:lnTo>
                    <a:pt x="69470" y="16491"/>
                  </a:lnTo>
                  <a:lnTo>
                    <a:pt x="69449" y="16234"/>
                  </a:lnTo>
                  <a:lnTo>
                    <a:pt x="69414" y="15984"/>
                  </a:lnTo>
                  <a:lnTo>
                    <a:pt x="69371" y="15727"/>
                  </a:lnTo>
                  <a:lnTo>
                    <a:pt x="69329" y="15477"/>
                  </a:lnTo>
                  <a:lnTo>
                    <a:pt x="69273" y="15227"/>
                  </a:lnTo>
                  <a:lnTo>
                    <a:pt x="69217" y="14984"/>
                  </a:lnTo>
                  <a:lnTo>
                    <a:pt x="69146" y="14741"/>
                  </a:lnTo>
                  <a:lnTo>
                    <a:pt x="69069" y="14498"/>
                  </a:lnTo>
                  <a:lnTo>
                    <a:pt x="68991" y="14255"/>
                  </a:lnTo>
                  <a:lnTo>
                    <a:pt x="68900" y="14019"/>
                  </a:lnTo>
                  <a:lnTo>
                    <a:pt x="68809" y="13783"/>
                  </a:lnTo>
                  <a:lnTo>
                    <a:pt x="68703" y="13547"/>
                  </a:lnTo>
                  <a:lnTo>
                    <a:pt x="68590" y="13311"/>
                  </a:lnTo>
                  <a:lnTo>
                    <a:pt x="68478" y="13082"/>
                  </a:lnTo>
                  <a:lnTo>
                    <a:pt x="68351" y="12846"/>
                  </a:lnTo>
                  <a:lnTo>
                    <a:pt x="67915" y="12575"/>
                  </a:lnTo>
                  <a:lnTo>
                    <a:pt x="67472" y="12304"/>
                  </a:lnTo>
                  <a:lnTo>
                    <a:pt x="67028" y="12033"/>
                  </a:lnTo>
                  <a:lnTo>
                    <a:pt x="66571" y="11770"/>
                  </a:lnTo>
                  <a:lnTo>
                    <a:pt x="65663" y="11242"/>
                  </a:lnTo>
                  <a:lnTo>
                    <a:pt x="64727" y="10728"/>
                  </a:lnTo>
                  <a:lnTo>
                    <a:pt x="63785" y="10228"/>
                  </a:lnTo>
                  <a:lnTo>
                    <a:pt x="62828" y="9728"/>
                  </a:lnTo>
                  <a:lnTo>
                    <a:pt x="61850" y="9249"/>
                  </a:lnTo>
                  <a:lnTo>
                    <a:pt x="60865" y="8770"/>
                  </a:lnTo>
                  <a:lnTo>
                    <a:pt x="59865" y="8312"/>
                  </a:lnTo>
                  <a:lnTo>
                    <a:pt x="58852" y="7861"/>
                  </a:lnTo>
                  <a:lnTo>
                    <a:pt x="57832" y="7416"/>
                  </a:lnTo>
                  <a:lnTo>
                    <a:pt x="56798" y="6986"/>
                  </a:lnTo>
                  <a:lnTo>
                    <a:pt x="55749" y="6569"/>
                  </a:lnTo>
                  <a:lnTo>
                    <a:pt x="54694" y="6160"/>
                  </a:lnTo>
                  <a:lnTo>
                    <a:pt x="53631" y="5764"/>
                  </a:lnTo>
                  <a:lnTo>
                    <a:pt x="52562" y="5382"/>
                  </a:lnTo>
                  <a:lnTo>
                    <a:pt x="51485" y="5007"/>
                  </a:lnTo>
                  <a:lnTo>
                    <a:pt x="50395" y="4653"/>
                  </a:lnTo>
                  <a:lnTo>
                    <a:pt x="49304" y="4299"/>
                  </a:lnTo>
                  <a:lnTo>
                    <a:pt x="48199" y="3965"/>
                  </a:lnTo>
                  <a:lnTo>
                    <a:pt x="47094" y="3646"/>
                  </a:lnTo>
                  <a:lnTo>
                    <a:pt x="45983" y="3334"/>
                  </a:lnTo>
                  <a:lnTo>
                    <a:pt x="44871" y="3035"/>
                  </a:lnTo>
                  <a:lnTo>
                    <a:pt x="43752" y="2750"/>
                  </a:lnTo>
                  <a:lnTo>
                    <a:pt x="42633" y="2480"/>
                  </a:lnTo>
                  <a:lnTo>
                    <a:pt x="41508" y="2223"/>
                  </a:lnTo>
                  <a:lnTo>
                    <a:pt x="40389" y="1973"/>
                  </a:lnTo>
                  <a:lnTo>
                    <a:pt x="39263" y="1744"/>
                  </a:lnTo>
                  <a:lnTo>
                    <a:pt x="38130" y="1528"/>
                  </a:lnTo>
                  <a:lnTo>
                    <a:pt x="37004" y="1320"/>
                  </a:lnTo>
                  <a:lnTo>
                    <a:pt x="35879" y="1133"/>
                  </a:lnTo>
                  <a:lnTo>
                    <a:pt x="34760" y="959"/>
                  </a:lnTo>
                  <a:lnTo>
                    <a:pt x="33634" y="799"/>
                  </a:lnTo>
                  <a:lnTo>
                    <a:pt x="32515" y="647"/>
                  </a:lnTo>
                  <a:lnTo>
                    <a:pt x="31404" y="515"/>
                  </a:lnTo>
                  <a:lnTo>
                    <a:pt x="30285" y="397"/>
                  </a:lnTo>
                  <a:lnTo>
                    <a:pt x="29180" y="300"/>
                  </a:lnTo>
                  <a:lnTo>
                    <a:pt x="28075" y="209"/>
                  </a:lnTo>
                  <a:lnTo>
                    <a:pt x="26978" y="133"/>
                  </a:lnTo>
                  <a:lnTo>
                    <a:pt x="25887" y="77"/>
                  </a:lnTo>
                  <a:lnTo>
                    <a:pt x="24803" y="36"/>
                  </a:lnTo>
                  <a:lnTo>
                    <a:pt x="23727" y="8"/>
                  </a:lnTo>
                  <a:lnTo>
                    <a:pt x="22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5;p40">
              <a:extLst>
                <a:ext uri="{FF2B5EF4-FFF2-40B4-BE49-F238E27FC236}">
                  <a16:creationId xmlns:a16="http://schemas.microsoft.com/office/drawing/2014/main" id="{2D79F764-0FC2-4F95-B34F-9AEA293129A7}"/>
                </a:ext>
              </a:extLst>
            </p:cNvPr>
            <p:cNvSpPr/>
            <p:nvPr/>
          </p:nvSpPr>
          <p:spPr>
            <a:xfrm rot="10800000">
              <a:off x="564600" y="2864038"/>
              <a:ext cx="1847925" cy="2147200"/>
            </a:xfrm>
            <a:custGeom>
              <a:avLst/>
              <a:gdLst/>
              <a:ahLst/>
              <a:cxnLst/>
              <a:rect l="l" t="t" r="r" b="b"/>
              <a:pathLst>
                <a:path w="73917" h="85888" extrusionOk="0">
                  <a:moveTo>
                    <a:pt x="43612" y="83728"/>
                  </a:moveTo>
                  <a:lnTo>
                    <a:pt x="43612" y="83728"/>
                  </a:lnTo>
                  <a:lnTo>
                    <a:pt x="43942" y="83721"/>
                  </a:lnTo>
                  <a:lnTo>
                    <a:pt x="44273" y="83721"/>
                  </a:lnTo>
                  <a:lnTo>
                    <a:pt x="44604" y="83728"/>
                  </a:lnTo>
                  <a:lnTo>
                    <a:pt x="44934" y="83742"/>
                  </a:lnTo>
                  <a:lnTo>
                    <a:pt x="45272" y="83763"/>
                  </a:lnTo>
                  <a:lnTo>
                    <a:pt x="45603" y="83790"/>
                  </a:lnTo>
                  <a:lnTo>
                    <a:pt x="45941" y="83825"/>
                  </a:lnTo>
                  <a:lnTo>
                    <a:pt x="46278" y="83860"/>
                  </a:lnTo>
                  <a:lnTo>
                    <a:pt x="46616" y="83908"/>
                  </a:lnTo>
                  <a:lnTo>
                    <a:pt x="46954" y="83957"/>
                  </a:lnTo>
                  <a:lnTo>
                    <a:pt x="47629" y="84068"/>
                  </a:lnTo>
                  <a:lnTo>
                    <a:pt x="48312" y="84193"/>
                  </a:lnTo>
                  <a:lnTo>
                    <a:pt x="49001" y="84339"/>
                  </a:lnTo>
                  <a:lnTo>
                    <a:pt x="49691" y="84485"/>
                  </a:lnTo>
                  <a:lnTo>
                    <a:pt x="50380" y="84644"/>
                  </a:lnTo>
                  <a:lnTo>
                    <a:pt x="51767" y="84957"/>
                  </a:lnTo>
                  <a:lnTo>
                    <a:pt x="52463" y="85117"/>
                  </a:lnTo>
                  <a:lnTo>
                    <a:pt x="53167" y="85262"/>
                  </a:lnTo>
                  <a:lnTo>
                    <a:pt x="53863" y="85408"/>
                  </a:lnTo>
                  <a:lnTo>
                    <a:pt x="54567" y="85533"/>
                  </a:lnTo>
                  <a:lnTo>
                    <a:pt x="54919" y="85596"/>
                  </a:lnTo>
                  <a:lnTo>
                    <a:pt x="55271" y="85651"/>
                  </a:lnTo>
                  <a:lnTo>
                    <a:pt x="55615" y="85700"/>
                  </a:lnTo>
                  <a:lnTo>
                    <a:pt x="55967" y="85741"/>
                  </a:lnTo>
                  <a:lnTo>
                    <a:pt x="56319" y="85783"/>
                  </a:lnTo>
                  <a:lnTo>
                    <a:pt x="56671" y="85818"/>
                  </a:lnTo>
                  <a:lnTo>
                    <a:pt x="57023" y="85846"/>
                  </a:lnTo>
                  <a:lnTo>
                    <a:pt x="57375" y="85866"/>
                  </a:lnTo>
                  <a:lnTo>
                    <a:pt x="57726" y="85880"/>
                  </a:lnTo>
                  <a:lnTo>
                    <a:pt x="58078" y="85887"/>
                  </a:lnTo>
                  <a:lnTo>
                    <a:pt x="58430" y="85887"/>
                  </a:lnTo>
                  <a:lnTo>
                    <a:pt x="58782" y="85880"/>
                  </a:lnTo>
                  <a:lnTo>
                    <a:pt x="59134" y="85866"/>
                  </a:lnTo>
                  <a:lnTo>
                    <a:pt x="59478" y="85839"/>
                  </a:lnTo>
                  <a:lnTo>
                    <a:pt x="59830" y="85804"/>
                  </a:lnTo>
                  <a:lnTo>
                    <a:pt x="60182" y="85762"/>
                  </a:lnTo>
                  <a:lnTo>
                    <a:pt x="60534" y="85707"/>
                  </a:lnTo>
                  <a:lnTo>
                    <a:pt x="60879" y="85644"/>
                  </a:lnTo>
                  <a:lnTo>
                    <a:pt x="61230" y="85568"/>
                  </a:lnTo>
                  <a:lnTo>
                    <a:pt x="61582" y="85485"/>
                  </a:lnTo>
                  <a:lnTo>
                    <a:pt x="61927" y="85387"/>
                  </a:lnTo>
                  <a:lnTo>
                    <a:pt x="62279" y="85276"/>
                  </a:lnTo>
                  <a:lnTo>
                    <a:pt x="62624" y="85158"/>
                  </a:lnTo>
                  <a:lnTo>
                    <a:pt x="62968" y="85026"/>
                  </a:lnTo>
                  <a:lnTo>
                    <a:pt x="63313" y="84880"/>
                  </a:lnTo>
                  <a:lnTo>
                    <a:pt x="63665" y="84721"/>
                  </a:lnTo>
                  <a:lnTo>
                    <a:pt x="64010" y="84547"/>
                  </a:lnTo>
                  <a:lnTo>
                    <a:pt x="64355" y="84360"/>
                  </a:lnTo>
                  <a:lnTo>
                    <a:pt x="64692" y="84151"/>
                  </a:lnTo>
                  <a:lnTo>
                    <a:pt x="65037" y="83936"/>
                  </a:lnTo>
                  <a:lnTo>
                    <a:pt x="65382" y="83707"/>
                  </a:lnTo>
                  <a:lnTo>
                    <a:pt x="65720" y="83457"/>
                  </a:lnTo>
                  <a:lnTo>
                    <a:pt x="65720" y="83457"/>
                  </a:lnTo>
                  <a:lnTo>
                    <a:pt x="66064" y="83193"/>
                  </a:lnTo>
                  <a:lnTo>
                    <a:pt x="66402" y="82916"/>
                  </a:lnTo>
                  <a:lnTo>
                    <a:pt x="66740" y="82631"/>
                  </a:lnTo>
                  <a:lnTo>
                    <a:pt x="67071" y="82325"/>
                  </a:lnTo>
                  <a:lnTo>
                    <a:pt x="67401" y="82013"/>
                  </a:lnTo>
                  <a:lnTo>
                    <a:pt x="67732" y="81680"/>
                  </a:lnTo>
                  <a:lnTo>
                    <a:pt x="68056" y="81339"/>
                  </a:lnTo>
                  <a:lnTo>
                    <a:pt x="68379" y="80985"/>
                  </a:lnTo>
                  <a:lnTo>
                    <a:pt x="68696" y="80610"/>
                  </a:lnTo>
                  <a:lnTo>
                    <a:pt x="69006" y="80229"/>
                  </a:lnTo>
                  <a:lnTo>
                    <a:pt x="69308" y="79840"/>
                  </a:lnTo>
                  <a:lnTo>
                    <a:pt x="69611" y="79430"/>
                  </a:lnTo>
                  <a:lnTo>
                    <a:pt x="69899" y="79007"/>
                  </a:lnTo>
                  <a:lnTo>
                    <a:pt x="70188" y="78576"/>
                  </a:lnTo>
                  <a:lnTo>
                    <a:pt x="70469" y="78132"/>
                  </a:lnTo>
                  <a:lnTo>
                    <a:pt x="70736" y="77674"/>
                  </a:lnTo>
                  <a:lnTo>
                    <a:pt x="71004" y="77201"/>
                  </a:lnTo>
                  <a:lnTo>
                    <a:pt x="71257" y="76722"/>
                  </a:lnTo>
                  <a:lnTo>
                    <a:pt x="71503" y="76222"/>
                  </a:lnTo>
                  <a:lnTo>
                    <a:pt x="71736" y="75716"/>
                  </a:lnTo>
                  <a:lnTo>
                    <a:pt x="71968" y="75195"/>
                  </a:lnTo>
                  <a:lnTo>
                    <a:pt x="72179" y="74667"/>
                  </a:lnTo>
                  <a:lnTo>
                    <a:pt x="72390" y="74126"/>
                  </a:lnTo>
                  <a:lnTo>
                    <a:pt x="72580" y="73570"/>
                  </a:lnTo>
                  <a:lnTo>
                    <a:pt x="72763" y="73001"/>
                  </a:lnTo>
                  <a:lnTo>
                    <a:pt x="72939" y="72418"/>
                  </a:lnTo>
                  <a:lnTo>
                    <a:pt x="73094" y="71827"/>
                  </a:lnTo>
                  <a:lnTo>
                    <a:pt x="73241" y="71223"/>
                  </a:lnTo>
                  <a:lnTo>
                    <a:pt x="73375" y="70612"/>
                  </a:lnTo>
                  <a:lnTo>
                    <a:pt x="73495" y="69988"/>
                  </a:lnTo>
                  <a:lnTo>
                    <a:pt x="73600" y="69349"/>
                  </a:lnTo>
                  <a:lnTo>
                    <a:pt x="73692" y="68696"/>
                  </a:lnTo>
                  <a:lnTo>
                    <a:pt x="73769" y="68037"/>
                  </a:lnTo>
                  <a:lnTo>
                    <a:pt x="73825" y="67363"/>
                  </a:lnTo>
                  <a:lnTo>
                    <a:pt x="73875" y="66683"/>
                  </a:lnTo>
                  <a:lnTo>
                    <a:pt x="73889" y="66335"/>
                  </a:lnTo>
                  <a:lnTo>
                    <a:pt x="73903" y="65988"/>
                  </a:lnTo>
                  <a:lnTo>
                    <a:pt x="73910" y="65641"/>
                  </a:lnTo>
                  <a:lnTo>
                    <a:pt x="73917" y="65287"/>
                  </a:lnTo>
                  <a:lnTo>
                    <a:pt x="73917" y="64926"/>
                  </a:lnTo>
                  <a:lnTo>
                    <a:pt x="73910" y="64565"/>
                  </a:lnTo>
                  <a:lnTo>
                    <a:pt x="73903" y="64204"/>
                  </a:lnTo>
                  <a:lnTo>
                    <a:pt x="73889" y="63843"/>
                  </a:lnTo>
                  <a:lnTo>
                    <a:pt x="73868" y="63475"/>
                  </a:lnTo>
                  <a:lnTo>
                    <a:pt x="73847" y="63100"/>
                  </a:lnTo>
                  <a:lnTo>
                    <a:pt x="73818" y="62732"/>
                  </a:lnTo>
                  <a:lnTo>
                    <a:pt x="73790" y="62350"/>
                  </a:lnTo>
                  <a:lnTo>
                    <a:pt x="73748" y="61975"/>
                  </a:lnTo>
                  <a:lnTo>
                    <a:pt x="73713" y="61593"/>
                  </a:lnTo>
                  <a:lnTo>
                    <a:pt x="73664" y="61211"/>
                  </a:lnTo>
                  <a:lnTo>
                    <a:pt x="73614" y="60823"/>
                  </a:lnTo>
                  <a:lnTo>
                    <a:pt x="73558" y="60434"/>
                  </a:lnTo>
                  <a:lnTo>
                    <a:pt x="73495" y="60045"/>
                  </a:lnTo>
                  <a:lnTo>
                    <a:pt x="73431" y="59649"/>
                  </a:lnTo>
                  <a:lnTo>
                    <a:pt x="73361" y="59253"/>
                  </a:lnTo>
                  <a:lnTo>
                    <a:pt x="73284" y="58851"/>
                  </a:lnTo>
                  <a:lnTo>
                    <a:pt x="73199" y="58448"/>
                  </a:lnTo>
                  <a:lnTo>
                    <a:pt x="73115" y="58045"/>
                  </a:lnTo>
                  <a:lnTo>
                    <a:pt x="73023" y="57636"/>
                  </a:lnTo>
                  <a:lnTo>
                    <a:pt x="72925" y="57226"/>
                  </a:lnTo>
                  <a:lnTo>
                    <a:pt x="72826" y="56816"/>
                  </a:lnTo>
                  <a:lnTo>
                    <a:pt x="72714" y="56400"/>
                  </a:lnTo>
                  <a:lnTo>
                    <a:pt x="72601" y="55983"/>
                  </a:lnTo>
                  <a:lnTo>
                    <a:pt x="72482" y="55560"/>
                  </a:lnTo>
                  <a:lnTo>
                    <a:pt x="72362" y="55136"/>
                  </a:lnTo>
                  <a:lnTo>
                    <a:pt x="72228" y="54713"/>
                  </a:lnTo>
                  <a:lnTo>
                    <a:pt x="72095" y="54282"/>
                  </a:lnTo>
                  <a:lnTo>
                    <a:pt x="71954" y="53852"/>
                  </a:lnTo>
                  <a:lnTo>
                    <a:pt x="71806" y="53421"/>
                  </a:lnTo>
                  <a:lnTo>
                    <a:pt x="71651" y="52984"/>
                  </a:lnTo>
                  <a:lnTo>
                    <a:pt x="71489" y="52546"/>
                  </a:lnTo>
                  <a:lnTo>
                    <a:pt x="71328" y="52109"/>
                  </a:lnTo>
                  <a:lnTo>
                    <a:pt x="71159" y="51665"/>
                  </a:lnTo>
                  <a:lnTo>
                    <a:pt x="70976" y="51220"/>
                  </a:lnTo>
                  <a:lnTo>
                    <a:pt x="70793" y="50776"/>
                  </a:lnTo>
                  <a:lnTo>
                    <a:pt x="70603" y="50325"/>
                  </a:lnTo>
                  <a:lnTo>
                    <a:pt x="70406" y="49873"/>
                  </a:lnTo>
                  <a:lnTo>
                    <a:pt x="70209" y="49415"/>
                  </a:lnTo>
                  <a:lnTo>
                    <a:pt x="69998" y="48957"/>
                  </a:lnTo>
                  <a:lnTo>
                    <a:pt x="69780" y="48499"/>
                  </a:lnTo>
                  <a:lnTo>
                    <a:pt x="69561" y="48033"/>
                  </a:lnTo>
                  <a:lnTo>
                    <a:pt x="69329" y="47568"/>
                  </a:lnTo>
                  <a:lnTo>
                    <a:pt x="69097" y="47103"/>
                  </a:lnTo>
                  <a:lnTo>
                    <a:pt x="68858" y="46638"/>
                  </a:lnTo>
                  <a:lnTo>
                    <a:pt x="68612" y="46166"/>
                  </a:lnTo>
                  <a:lnTo>
                    <a:pt x="68351" y="45687"/>
                  </a:lnTo>
                  <a:lnTo>
                    <a:pt x="68091" y="45214"/>
                  </a:lnTo>
                  <a:lnTo>
                    <a:pt x="67823" y="44735"/>
                  </a:lnTo>
                  <a:lnTo>
                    <a:pt x="67549" y="44249"/>
                  </a:lnTo>
                  <a:lnTo>
                    <a:pt x="67268" y="43770"/>
                  </a:lnTo>
                  <a:lnTo>
                    <a:pt x="66979" y="43284"/>
                  </a:lnTo>
                  <a:lnTo>
                    <a:pt x="66684" y="42798"/>
                  </a:lnTo>
                  <a:lnTo>
                    <a:pt x="66374" y="42305"/>
                  </a:lnTo>
                  <a:lnTo>
                    <a:pt x="66374" y="42305"/>
                  </a:lnTo>
                  <a:lnTo>
                    <a:pt x="66071" y="41812"/>
                  </a:lnTo>
                  <a:lnTo>
                    <a:pt x="65776" y="41326"/>
                  </a:lnTo>
                  <a:lnTo>
                    <a:pt x="65487" y="40840"/>
                  </a:lnTo>
                  <a:lnTo>
                    <a:pt x="65206" y="40354"/>
                  </a:lnTo>
                  <a:lnTo>
                    <a:pt x="64932" y="39875"/>
                  </a:lnTo>
                  <a:lnTo>
                    <a:pt x="64657" y="39396"/>
                  </a:lnTo>
                  <a:lnTo>
                    <a:pt x="64397" y="38924"/>
                  </a:lnTo>
                  <a:lnTo>
                    <a:pt x="64143" y="38445"/>
                  </a:lnTo>
                  <a:lnTo>
                    <a:pt x="63890" y="37973"/>
                  </a:lnTo>
                  <a:lnTo>
                    <a:pt x="63644" y="37508"/>
                  </a:lnTo>
                  <a:lnTo>
                    <a:pt x="63412" y="37042"/>
                  </a:lnTo>
                  <a:lnTo>
                    <a:pt x="63179" y="36577"/>
                  </a:lnTo>
                  <a:lnTo>
                    <a:pt x="62729" y="35654"/>
                  </a:lnTo>
                  <a:lnTo>
                    <a:pt x="62307" y="34744"/>
                  </a:lnTo>
                  <a:lnTo>
                    <a:pt x="61906" y="33842"/>
                  </a:lnTo>
                  <a:lnTo>
                    <a:pt x="61526" y="32953"/>
                  </a:lnTo>
                  <a:lnTo>
                    <a:pt x="61167" y="32071"/>
                  </a:lnTo>
                  <a:lnTo>
                    <a:pt x="60822" y="31203"/>
                  </a:lnTo>
                  <a:lnTo>
                    <a:pt x="60506" y="30342"/>
                  </a:lnTo>
                  <a:lnTo>
                    <a:pt x="60196" y="29488"/>
                  </a:lnTo>
                  <a:lnTo>
                    <a:pt x="59908" y="28655"/>
                  </a:lnTo>
                  <a:lnTo>
                    <a:pt x="59640" y="27822"/>
                  </a:lnTo>
                  <a:lnTo>
                    <a:pt x="59387" y="27010"/>
                  </a:lnTo>
                  <a:lnTo>
                    <a:pt x="59141" y="26197"/>
                  </a:lnTo>
                  <a:lnTo>
                    <a:pt x="58915" y="25406"/>
                  </a:lnTo>
                  <a:lnTo>
                    <a:pt x="58697" y="24621"/>
                  </a:lnTo>
                  <a:lnTo>
                    <a:pt x="58493" y="23844"/>
                  </a:lnTo>
                  <a:lnTo>
                    <a:pt x="58303" y="23080"/>
                  </a:lnTo>
                  <a:lnTo>
                    <a:pt x="58120" y="22330"/>
                  </a:lnTo>
                  <a:lnTo>
                    <a:pt x="57952" y="21587"/>
                  </a:lnTo>
                  <a:lnTo>
                    <a:pt x="57783" y="20865"/>
                  </a:lnTo>
                  <a:lnTo>
                    <a:pt x="57628" y="20143"/>
                  </a:lnTo>
                  <a:lnTo>
                    <a:pt x="57332" y="18747"/>
                  </a:lnTo>
                  <a:lnTo>
                    <a:pt x="57065" y="17393"/>
                  </a:lnTo>
                  <a:lnTo>
                    <a:pt x="56805" y="16088"/>
                  </a:lnTo>
                  <a:lnTo>
                    <a:pt x="56558" y="14838"/>
                  </a:lnTo>
                  <a:lnTo>
                    <a:pt x="56305" y="13630"/>
                  </a:lnTo>
                  <a:lnTo>
                    <a:pt x="56178" y="13047"/>
                  </a:lnTo>
                  <a:lnTo>
                    <a:pt x="56052" y="12478"/>
                  </a:lnTo>
                  <a:lnTo>
                    <a:pt x="55925" y="11915"/>
                  </a:lnTo>
                  <a:lnTo>
                    <a:pt x="55784" y="11374"/>
                  </a:lnTo>
                  <a:lnTo>
                    <a:pt x="55644" y="10839"/>
                  </a:lnTo>
                  <a:lnTo>
                    <a:pt x="55503" y="10318"/>
                  </a:lnTo>
                  <a:lnTo>
                    <a:pt x="55348" y="9812"/>
                  </a:lnTo>
                  <a:lnTo>
                    <a:pt x="55186" y="9319"/>
                  </a:lnTo>
                  <a:lnTo>
                    <a:pt x="55024" y="8840"/>
                  </a:lnTo>
                  <a:lnTo>
                    <a:pt x="54849" y="8374"/>
                  </a:lnTo>
                  <a:lnTo>
                    <a:pt x="54659" y="7923"/>
                  </a:lnTo>
                  <a:lnTo>
                    <a:pt x="54462" y="7479"/>
                  </a:lnTo>
                  <a:lnTo>
                    <a:pt x="54257" y="7055"/>
                  </a:lnTo>
                  <a:lnTo>
                    <a:pt x="54145" y="6847"/>
                  </a:lnTo>
                  <a:lnTo>
                    <a:pt x="54032" y="6646"/>
                  </a:lnTo>
                  <a:lnTo>
                    <a:pt x="53920" y="6444"/>
                  </a:lnTo>
                  <a:lnTo>
                    <a:pt x="53800" y="6243"/>
                  </a:lnTo>
                  <a:lnTo>
                    <a:pt x="53680" y="6055"/>
                  </a:lnTo>
                  <a:lnTo>
                    <a:pt x="53554" y="5861"/>
                  </a:lnTo>
                  <a:lnTo>
                    <a:pt x="53427" y="5673"/>
                  </a:lnTo>
                  <a:lnTo>
                    <a:pt x="53293" y="5493"/>
                  </a:lnTo>
                  <a:lnTo>
                    <a:pt x="53153" y="5312"/>
                  </a:lnTo>
                  <a:lnTo>
                    <a:pt x="53012" y="5139"/>
                  </a:lnTo>
                  <a:lnTo>
                    <a:pt x="52871" y="4965"/>
                  </a:lnTo>
                  <a:lnTo>
                    <a:pt x="52724" y="4792"/>
                  </a:lnTo>
                  <a:lnTo>
                    <a:pt x="52569" y="4625"/>
                  </a:lnTo>
                  <a:lnTo>
                    <a:pt x="52407" y="4465"/>
                  </a:lnTo>
                  <a:lnTo>
                    <a:pt x="52245" y="4306"/>
                  </a:lnTo>
                  <a:lnTo>
                    <a:pt x="52083" y="4153"/>
                  </a:lnTo>
                  <a:lnTo>
                    <a:pt x="51907" y="4000"/>
                  </a:lnTo>
                  <a:lnTo>
                    <a:pt x="51731" y="3854"/>
                  </a:lnTo>
                  <a:lnTo>
                    <a:pt x="51548" y="3709"/>
                  </a:lnTo>
                  <a:lnTo>
                    <a:pt x="51366" y="3570"/>
                  </a:lnTo>
                  <a:lnTo>
                    <a:pt x="51176" y="3438"/>
                  </a:lnTo>
                  <a:lnTo>
                    <a:pt x="50979" y="3299"/>
                  </a:lnTo>
                  <a:lnTo>
                    <a:pt x="50774" y="3174"/>
                  </a:lnTo>
                  <a:lnTo>
                    <a:pt x="50563" y="3049"/>
                  </a:lnTo>
                  <a:lnTo>
                    <a:pt x="50352" y="2924"/>
                  </a:lnTo>
                  <a:lnTo>
                    <a:pt x="50134" y="2806"/>
                  </a:lnTo>
                  <a:lnTo>
                    <a:pt x="49909" y="2695"/>
                  </a:lnTo>
                  <a:lnTo>
                    <a:pt x="49677" y="2584"/>
                  </a:lnTo>
                  <a:lnTo>
                    <a:pt x="49445" y="2480"/>
                  </a:lnTo>
                  <a:lnTo>
                    <a:pt x="49198" y="2376"/>
                  </a:lnTo>
                  <a:lnTo>
                    <a:pt x="49198" y="2376"/>
                  </a:lnTo>
                  <a:lnTo>
                    <a:pt x="48664" y="2160"/>
                  </a:lnTo>
                  <a:lnTo>
                    <a:pt x="48129" y="1952"/>
                  </a:lnTo>
                  <a:lnTo>
                    <a:pt x="47587" y="1765"/>
                  </a:lnTo>
                  <a:lnTo>
                    <a:pt x="47052" y="1577"/>
                  </a:lnTo>
                  <a:lnTo>
                    <a:pt x="46510" y="1403"/>
                  </a:lnTo>
                  <a:lnTo>
                    <a:pt x="45969" y="1244"/>
                  </a:lnTo>
                  <a:lnTo>
                    <a:pt x="45427" y="1091"/>
                  </a:lnTo>
                  <a:lnTo>
                    <a:pt x="44885" y="952"/>
                  </a:lnTo>
                  <a:lnTo>
                    <a:pt x="44343" y="820"/>
                  </a:lnTo>
                  <a:lnTo>
                    <a:pt x="43801" y="695"/>
                  </a:lnTo>
                  <a:lnTo>
                    <a:pt x="43260" y="584"/>
                  </a:lnTo>
                  <a:lnTo>
                    <a:pt x="42711" y="480"/>
                  </a:lnTo>
                  <a:lnTo>
                    <a:pt x="42169" y="390"/>
                  </a:lnTo>
                  <a:lnTo>
                    <a:pt x="41620" y="306"/>
                  </a:lnTo>
                  <a:lnTo>
                    <a:pt x="41078" y="237"/>
                  </a:lnTo>
                  <a:lnTo>
                    <a:pt x="40537" y="175"/>
                  </a:lnTo>
                  <a:lnTo>
                    <a:pt x="39988" y="119"/>
                  </a:lnTo>
                  <a:lnTo>
                    <a:pt x="39446" y="77"/>
                  </a:lnTo>
                  <a:lnTo>
                    <a:pt x="38897" y="43"/>
                  </a:lnTo>
                  <a:lnTo>
                    <a:pt x="38355" y="22"/>
                  </a:lnTo>
                  <a:lnTo>
                    <a:pt x="37814" y="1"/>
                  </a:lnTo>
                  <a:lnTo>
                    <a:pt x="37272" y="1"/>
                  </a:lnTo>
                  <a:lnTo>
                    <a:pt x="36723" y="1"/>
                  </a:lnTo>
                  <a:lnTo>
                    <a:pt x="36181" y="15"/>
                  </a:lnTo>
                  <a:lnTo>
                    <a:pt x="35646" y="36"/>
                  </a:lnTo>
                  <a:lnTo>
                    <a:pt x="35105" y="63"/>
                  </a:lnTo>
                  <a:lnTo>
                    <a:pt x="34563" y="105"/>
                  </a:lnTo>
                  <a:lnTo>
                    <a:pt x="34028" y="154"/>
                  </a:lnTo>
                  <a:lnTo>
                    <a:pt x="33486" y="209"/>
                  </a:lnTo>
                  <a:lnTo>
                    <a:pt x="32952" y="272"/>
                  </a:lnTo>
                  <a:lnTo>
                    <a:pt x="32417" y="348"/>
                  </a:lnTo>
                  <a:lnTo>
                    <a:pt x="31882" y="431"/>
                  </a:lnTo>
                  <a:lnTo>
                    <a:pt x="31354" y="522"/>
                  </a:lnTo>
                  <a:lnTo>
                    <a:pt x="30820" y="626"/>
                  </a:lnTo>
                  <a:lnTo>
                    <a:pt x="30292" y="730"/>
                  </a:lnTo>
                  <a:lnTo>
                    <a:pt x="29764" y="848"/>
                  </a:lnTo>
                  <a:lnTo>
                    <a:pt x="29243" y="973"/>
                  </a:lnTo>
                  <a:lnTo>
                    <a:pt x="28716" y="1105"/>
                  </a:lnTo>
                  <a:lnTo>
                    <a:pt x="28195" y="1251"/>
                  </a:lnTo>
                  <a:lnTo>
                    <a:pt x="27674" y="1397"/>
                  </a:lnTo>
                  <a:lnTo>
                    <a:pt x="27161" y="1556"/>
                  </a:lnTo>
                  <a:lnTo>
                    <a:pt x="26640" y="1716"/>
                  </a:lnTo>
                  <a:lnTo>
                    <a:pt x="26133" y="1889"/>
                  </a:lnTo>
                  <a:lnTo>
                    <a:pt x="25620" y="2070"/>
                  </a:lnTo>
                  <a:lnTo>
                    <a:pt x="25113" y="2264"/>
                  </a:lnTo>
                  <a:lnTo>
                    <a:pt x="24606" y="2459"/>
                  </a:lnTo>
                  <a:lnTo>
                    <a:pt x="24100" y="2660"/>
                  </a:lnTo>
                  <a:lnTo>
                    <a:pt x="23600" y="2875"/>
                  </a:lnTo>
                  <a:lnTo>
                    <a:pt x="23108" y="3091"/>
                  </a:lnTo>
                  <a:lnTo>
                    <a:pt x="22608" y="3320"/>
                  </a:lnTo>
                  <a:lnTo>
                    <a:pt x="22123" y="3549"/>
                  </a:lnTo>
                  <a:lnTo>
                    <a:pt x="21630" y="3792"/>
                  </a:lnTo>
                  <a:lnTo>
                    <a:pt x="21145" y="4042"/>
                  </a:lnTo>
                  <a:lnTo>
                    <a:pt x="20666" y="4299"/>
                  </a:lnTo>
                  <a:lnTo>
                    <a:pt x="20188" y="4556"/>
                  </a:lnTo>
                  <a:lnTo>
                    <a:pt x="19709" y="4826"/>
                  </a:lnTo>
                  <a:lnTo>
                    <a:pt x="19238" y="5104"/>
                  </a:lnTo>
                  <a:lnTo>
                    <a:pt x="18773" y="5389"/>
                  </a:lnTo>
                  <a:lnTo>
                    <a:pt x="18309" y="5673"/>
                  </a:lnTo>
                  <a:lnTo>
                    <a:pt x="17845" y="5972"/>
                  </a:lnTo>
                  <a:lnTo>
                    <a:pt x="17387" y="6278"/>
                  </a:lnTo>
                  <a:lnTo>
                    <a:pt x="16937" y="6590"/>
                  </a:lnTo>
                  <a:lnTo>
                    <a:pt x="16487" y="6902"/>
                  </a:lnTo>
                  <a:lnTo>
                    <a:pt x="16043" y="7229"/>
                  </a:lnTo>
                  <a:lnTo>
                    <a:pt x="15600" y="7555"/>
                  </a:lnTo>
                  <a:lnTo>
                    <a:pt x="15164" y="7888"/>
                  </a:lnTo>
                  <a:lnTo>
                    <a:pt x="14735" y="8235"/>
                  </a:lnTo>
                  <a:lnTo>
                    <a:pt x="14305" y="8583"/>
                  </a:lnTo>
                  <a:lnTo>
                    <a:pt x="13883" y="8937"/>
                  </a:lnTo>
                  <a:lnTo>
                    <a:pt x="13461" y="9298"/>
                  </a:lnTo>
                  <a:lnTo>
                    <a:pt x="13046" y="9659"/>
                  </a:lnTo>
                  <a:lnTo>
                    <a:pt x="12638" y="10034"/>
                  </a:lnTo>
                  <a:lnTo>
                    <a:pt x="12237" y="10409"/>
                  </a:lnTo>
                  <a:lnTo>
                    <a:pt x="11836" y="10798"/>
                  </a:lnTo>
                  <a:lnTo>
                    <a:pt x="11442" y="11186"/>
                  </a:lnTo>
                  <a:lnTo>
                    <a:pt x="11055" y="11582"/>
                  </a:lnTo>
                  <a:lnTo>
                    <a:pt x="10668" y="11978"/>
                  </a:lnTo>
                  <a:lnTo>
                    <a:pt x="10288" y="12387"/>
                  </a:lnTo>
                  <a:lnTo>
                    <a:pt x="9915" y="12797"/>
                  </a:lnTo>
                  <a:lnTo>
                    <a:pt x="9549" y="13214"/>
                  </a:lnTo>
                  <a:lnTo>
                    <a:pt x="9190" y="13637"/>
                  </a:lnTo>
                  <a:lnTo>
                    <a:pt x="8831" y="14068"/>
                  </a:lnTo>
                  <a:lnTo>
                    <a:pt x="8479" y="14498"/>
                  </a:lnTo>
                  <a:lnTo>
                    <a:pt x="8134" y="14936"/>
                  </a:lnTo>
                  <a:lnTo>
                    <a:pt x="7797" y="15380"/>
                  </a:lnTo>
                  <a:lnTo>
                    <a:pt x="7459" y="15831"/>
                  </a:lnTo>
                  <a:lnTo>
                    <a:pt x="7135" y="16283"/>
                  </a:lnTo>
                  <a:lnTo>
                    <a:pt x="6812" y="16741"/>
                  </a:lnTo>
                  <a:lnTo>
                    <a:pt x="6502" y="17206"/>
                  </a:lnTo>
                  <a:lnTo>
                    <a:pt x="6192" y="17671"/>
                  </a:lnTo>
                  <a:lnTo>
                    <a:pt x="5890" y="18143"/>
                  </a:lnTo>
                  <a:lnTo>
                    <a:pt x="5594" y="18622"/>
                  </a:lnTo>
                  <a:lnTo>
                    <a:pt x="5306" y="19101"/>
                  </a:lnTo>
                  <a:lnTo>
                    <a:pt x="5024" y="19587"/>
                  </a:lnTo>
                  <a:lnTo>
                    <a:pt x="4743" y="20074"/>
                  </a:lnTo>
                  <a:lnTo>
                    <a:pt x="4476" y="20573"/>
                  </a:lnTo>
                  <a:lnTo>
                    <a:pt x="4215" y="21066"/>
                  </a:lnTo>
                  <a:lnTo>
                    <a:pt x="3962" y="21573"/>
                  </a:lnTo>
                  <a:lnTo>
                    <a:pt x="3716" y="22080"/>
                  </a:lnTo>
                  <a:lnTo>
                    <a:pt x="3469" y="22594"/>
                  </a:lnTo>
                  <a:lnTo>
                    <a:pt x="3237" y="23108"/>
                  </a:lnTo>
                  <a:lnTo>
                    <a:pt x="3012" y="23628"/>
                  </a:lnTo>
                  <a:lnTo>
                    <a:pt x="2794" y="24149"/>
                  </a:lnTo>
                  <a:lnTo>
                    <a:pt x="2583" y="24677"/>
                  </a:lnTo>
                  <a:lnTo>
                    <a:pt x="2379" y="25204"/>
                  </a:lnTo>
                  <a:lnTo>
                    <a:pt x="2182" y="25739"/>
                  </a:lnTo>
                  <a:lnTo>
                    <a:pt x="1999" y="26274"/>
                  </a:lnTo>
                  <a:lnTo>
                    <a:pt x="1816" y="26815"/>
                  </a:lnTo>
                  <a:lnTo>
                    <a:pt x="1647" y="27364"/>
                  </a:lnTo>
                  <a:lnTo>
                    <a:pt x="1478" y="27912"/>
                  </a:lnTo>
                  <a:lnTo>
                    <a:pt x="1323" y="28461"/>
                  </a:lnTo>
                  <a:lnTo>
                    <a:pt x="1176" y="29016"/>
                  </a:lnTo>
                  <a:lnTo>
                    <a:pt x="1035" y="29579"/>
                  </a:lnTo>
                  <a:lnTo>
                    <a:pt x="908" y="30134"/>
                  </a:lnTo>
                  <a:lnTo>
                    <a:pt x="781" y="30703"/>
                  </a:lnTo>
                  <a:lnTo>
                    <a:pt x="669" y="31266"/>
                  </a:lnTo>
                  <a:lnTo>
                    <a:pt x="563" y="31835"/>
                  </a:lnTo>
                  <a:lnTo>
                    <a:pt x="465" y="32411"/>
                  </a:lnTo>
                  <a:lnTo>
                    <a:pt x="380" y="32988"/>
                  </a:lnTo>
                  <a:lnTo>
                    <a:pt x="303" y="33564"/>
                  </a:lnTo>
                  <a:lnTo>
                    <a:pt x="233" y="34147"/>
                  </a:lnTo>
                  <a:lnTo>
                    <a:pt x="169" y="34730"/>
                  </a:lnTo>
                  <a:lnTo>
                    <a:pt x="120" y="35314"/>
                  </a:lnTo>
                  <a:lnTo>
                    <a:pt x="78" y="35904"/>
                  </a:lnTo>
                  <a:lnTo>
                    <a:pt x="43" y="36494"/>
                  </a:lnTo>
                  <a:lnTo>
                    <a:pt x="22" y="37091"/>
                  </a:lnTo>
                  <a:lnTo>
                    <a:pt x="0" y="37688"/>
                  </a:lnTo>
                  <a:lnTo>
                    <a:pt x="0" y="38285"/>
                  </a:lnTo>
                  <a:lnTo>
                    <a:pt x="0" y="38285"/>
                  </a:lnTo>
                  <a:lnTo>
                    <a:pt x="8" y="39028"/>
                  </a:lnTo>
                  <a:lnTo>
                    <a:pt x="36" y="39764"/>
                  </a:lnTo>
                  <a:lnTo>
                    <a:pt x="71" y="40493"/>
                  </a:lnTo>
                  <a:lnTo>
                    <a:pt x="127" y="41201"/>
                  </a:lnTo>
                  <a:lnTo>
                    <a:pt x="205" y="41903"/>
                  </a:lnTo>
                  <a:lnTo>
                    <a:pt x="289" y="42597"/>
                  </a:lnTo>
                  <a:lnTo>
                    <a:pt x="395" y="43277"/>
                  </a:lnTo>
                  <a:lnTo>
                    <a:pt x="507" y="43944"/>
                  </a:lnTo>
                  <a:lnTo>
                    <a:pt x="641" y="44604"/>
                  </a:lnTo>
                  <a:lnTo>
                    <a:pt x="789" y="45249"/>
                  </a:lnTo>
                  <a:lnTo>
                    <a:pt x="943" y="45888"/>
                  </a:lnTo>
                  <a:lnTo>
                    <a:pt x="1112" y="46513"/>
                  </a:lnTo>
                  <a:lnTo>
                    <a:pt x="1302" y="47131"/>
                  </a:lnTo>
                  <a:lnTo>
                    <a:pt x="1499" y="47742"/>
                  </a:lnTo>
                  <a:lnTo>
                    <a:pt x="1703" y="48339"/>
                  </a:lnTo>
                  <a:lnTo>
                    <a:pt x="1928" y="48929"/>
                  </a:lnTo>
                  <a:lnTo>
                    <a:pt x="2161" y="49505"/>
                  </a:lnTo>
                  <a:lnTo>
                    <a:pt x="2400" y="50082"/>
                  </a:lnTo>
                  <a:lnTo>
                    <a:pt x="2653" y="50644"/>
                  </a:lnTo>
                  <a:lnTo>
                    <a:pt x="2921" y="51199"/>
                  </a:lnTo>
                  <a:lnTo>
                    <a:pt x="3195" y="51748"/>
                  </a:lnTo>
                  <a:lnTo>
                    <a:pt x="3476" y="52290"/>
                  </a:lnTo>
                  <a:lnTo>
                    <a:pt x="3772" y="52817"/>
                  </a:lnTo>
                  <a:lnTo>
                    <a:pt x="4074" y="53345"/>
                  </a:lnTo>
                  <a:lnTo>
                    <a:pt x="4384" y="53859"/>
                  </a:lnTo>
                  <a:lnTo>
                    <a:pt x="4708" y="54372"/>
                  </a:lnTo>
                  <a:lnTo>
                    <a:pt x="5038" y="54872"/>
                  </a:lnTo>
                  <a:lnTo>
                    <a:pt x="5369" y="55372"/>
                  </a:lnTo>
                  <a:lnTo>
                    <a:pt x="5714" y="55865"/>
                  </a:lnTo>
                  <a:lnTo>
                    <a:pt x="6066" y="56344"/>
                  </a:lnTo>
                  <a:lnTo>
                    <a:pt x="6425" y="56823"/>
                  </a:lnTo>
                  <a:lnTo>
                    <a:pt x="6783" y="57296"/>
                  </a:lnTo>
                  <a:lnTo>
                    <a:pt x="7156" y="57761"/>
                  </a:lnTo>
                  <a:lnTo>
                    <a:pt x="7529" y="58226"/>
                  </a:lnTo>
                  <a:lnTo>
                    <a:pt x="7909" y="58684"/>
                  </a:lnTo>
                  <a:lnTo>
                    <a:pt x="8296" y="59135"/>
                  </a:lnTo>
                  <a:lnTo>
                    <a:pt x="8690" y="59580"/>
                  </a:lnTo>
                  <a:lnTo>
                    <a:pt x="9084" y="60024"/>
                  </a:lnTo>
                  <a:lnTo>
                    <a:pt x="9485" y="60462"/>
                  </a:lnTo>
                  <a:lnTo>
                    <a:pt x="9886" y="60892"/>
                  </a:lnTo>
                  <a:lnTo>
                    <a:pt x="10295" y="61323"/>
                  </a:lnTo>
                  <a:lnTo>
                    <a:pt x="10703" y="61746"/>
                  </a:lnTo>
                  <a:lnTo>
                    <a:pt x="11526" y="62593"/>
                  </a:lnTo>
                  <a:lnTo>
                    <a:pt x="12363" y="63419"/>
                  </a:lnTo>
                  <a:lnTo>
                    <a:pt x="13201" y="64239"/>
                  </a:lnTo>
                  <a:lnTo>
                    <a:pt x="14045" y="65051"/>
                  </a:lnTo>
                  <a:lnTo>
                    <a:pt x="14889" y="65849"/>
                  </a:lnTo>
                  <a:lnTo>
                    <a:pt x="16564" y="67439"/>
                  </a:lnTo>
                  <a:lnTo>
                    <a:pt x="17387" y="68231"/>
                  </a:lnTo>
                  <a:lnTo>
                    <a:pt x="18203" y="69015"/>
                  </a:lnTo>
                  <a:lnTo>
                    <a:pt x="19013" y="69807"/>
                  </a:lnTo>
                  <a:lnTo>
                    <a:pt x="19794" y="70599"/>
                  </a:lnTo>
                  <a:lnTo>
                    <a:pt x="19794" y="70599"/>
                  </a:lnTo>
                  <a:lnTo>
                    <a:pt x="20181" y="70994"/>
                  </a:lnTo>
                  <a:lnTo>
                    <a:pt x="20546" y="71383"/>
                  </a:lnTo>
                  <a:lnTo>
                    <a:pt x="20898" y="71772"/>
                  </a:lnTo>
                  <a:lnTo>
                    <a:pt x="21229" y="72147"/>
                  </a:lnTo>
                  <a:lnTo>
                    <a:pt x="21553" y="72522"/>
                  </a:lnTo>
                  <a:lnTo>
                    <a:pt x="21862" y="72890"/>
                  </a:lnTo>
                  <a:lnTo>
                    <a:pt x="22165" y="73258"/>
                  </a:lnTo>
                  <a:lnTo>
                    <a:pt x="22446" y="73612"/>
                  </a:lnTo>
                  <a:lnTo>
                    <a:pt x="22721" y="73966"/>
                  </a:lnTo>
                  <a:lnTo>
                    <a:pt x="22974" y="74313"/>
                  </a:lnTo>
                  <a:lnTo>
                    <a:pt x="23227" y="74653"/>
                  </a:lnTo>
                  <a:lnTo>
                    <a:pt x="23460" y="74993"/>
                  </a:lnTo>
                  <a:lnTo>
                    <a:pt x="23692" y="75327"/>
                  </a:lnTo>
                  <a:lnTo>
                    <a:pt x="23903" y="75653"/>
                  </a:lnTo>
                  <a:lnTo>
                    <a:pt x="24107" y="75972"/>
                  </a:lnTo>
                  <a:lnTo>
                    <a:pt x="24304" y="76292"/>
                  </a:lnTo>
                  <a:lnTo>
                    <a:pt x="24494" y="76597"/>
                  </a:lnTo>
                  <a:lnTo>
                    <a:pt x="24670" y="76903"/>
                  </a:lnTo>
                  <a:lnTo>
                    <a:pt x="24839" y="77201"/>
                  </a:lnTo>
                  <a:lnTo>
                    <a:pt x="25000" y="77500"/>
                  </a:lnTo>
                  <a:lnTo>
                    <a:pt x="25303" y="78069"/>
                  </a:lnTo>
                  <a:lnTo>
                    <a:pt x="25577" y="78618"/>
                  </a:lnTo>
                  <a:lnTo>
                    <a:pt x="25824" y="79145"/>
                  </a:lnTo>
                  <a:lnTo>
                    <a:pt x="26049" y="79652"/>
                  </a:lnTo>
                  <a:lnTo>
                    <a:pt x="26260" y="80138"/>
                  </a:lnTo>
                  <a:lnTo>
                    <a:pt x="26457" y="80604"/>
                  </a:lnTo>
                  <a:lnTo>
                    <a:pt x="26809" y="81458"/>
                  </a:lnTo>
                  <a:lnTo>
                    <a:pt x="26978" y="81853"/>
                  </a:lnTo>
                  <a:lnTo>
                    <a:pt x="27147" y="82228"/>
                  </a:lnTo>
                  <a:lnTo>
                    <a:pt x="27308" y="82575"/>
                  </a:lnTo>
                  <a:lnTo>
                    <a:pt x="27477" y="82902"/>
                  </a:lnTo>
                  <a:lnTo>
                    <a:pt x="27569" y="83061"/>
                  </a:lnTo>
                  <a:lnTo>
                    <a:pt x="27653" y="83207"/>
                  </a:lnTo>
                  <a:lnTo>
                    <a:pt x="27745" y="83353"/>
                  </a:lnTo>
                  <a:lnTo>
                    <a:pt x="27843" y="83485"/>
                  </a:lnTo>
                  <a:lnTo>
                    <a:pt x="27942" y="83617"/>
                  </a:lnTo>
                  <a:lnTo>
                    <a:pt x="28040" y="83749"/>
                  </a:lnTo>
                  <a:lnTo>
                    <a:pt x="28146" y="83867"/>
                  </a:lnTo>
                  <a:lnTo>
                    <a:pt x="28251" y="83978"/>
                  </a:lnTo>
                  <a:lnTo>
                    <a:pt x="28371" y="84089"/>
                  </a:lnTo>
                  <a:lnTo>
                    <a:pt x="28490" y="84193"/>
                  </a:lnTo>
                  <a:lnTo>
                    <a:pt x="28617" y="84290"/>
                  </a:lnTo>
                  <a:lnTo>
                    <a:pt x="28744" y="84381"/>
                  </a:lnTo>
                  <a:lnTo>
                    <a:pt x="28885" y="84464"/>
                  </a:lnTo>
                  <a:lnTo>
                    <a:pt x="29025" y="84540"/>
                  </a:lnTo>
                  <a:lnTo>
                    <a:pt x="29180" y="84617"/>
                  </a:lnTo>
                  <a:lnTo>
                    <a:pt x="29342" y="84686"/>
                  </a:lnTo>
                  <a:lnTo>
                    <a:pt x="29504" y="84742"/>
                  </a:lnTo>
                  <a:lnTo>
                    <a:pt x="29680" y="84797"/>
                  </a:lnTo>
                  <a:lnTo>
                    <a:pt x="29863" y="84853"/>
                  </a:lnTo>
                  <a:lnTo>
                    <a:pt x="30060" y="84894"/>
                  </a:lnTo>
                  <a:lnTo>
                    <a:pt x="30060" y="84894"/>
                  </a:lnTo>
                  <a:lnTo>
                    <a:pt x="30447" y="84964"/>
                  </a:lnTo>
                  <a:lnTo>
                    <a:pt x="30820" y="85026"/>
                  </a:lnTo>
                  <a:lnTo>
                    <a:pt x="31185" y="85068"/>
                  </a:lnTo>
                  <a:lnTo>
                    <a:pt x="31537" y="85103"/>
                  </a:lnTo>
                  <a:lnTo>
                    <a:pt x="31882" y="85123"/>
                  </a:lnTo>
                  <a:lnTo>
                    <a:pt x="32213" y="85130"/>
                  </a:lnTo>
                  <a:lnTo>
                    <a:pt x="32543" y="85130"/>
                  </a:lnTo>
                  <a:lnTo>
                    <a:pt x="32874" y="85117"/>
                  </a:lnTo>
                  <a:lnTo>
                    <a:pt x="33198" y="85096"/>
                  </a:lnTo>
                  <a:lnTo>
                    <a:pt x="33521" y="85068"/>
                  </a:lnTo>
                  <a:lnTo>
                    <a:pt x="33845" y="85026"/>
                  </a:lnTo>
                  <a:lnTo>
                    <a:pt x="34169" y="84985"/>
                  </a:lnTo>
                  <a:lnTo>
                    <a:pt x="34499" y="84936"/>
                  </a:lnTo>
                  <a:lnTo>
                    <a:pt x="34830" y="84880"/>
                  </a:lnTo>
                  <a:lnTo>
                    <a:pt x="35527" y="84749"/>
                  </a:lnTo>
                  <a:lnTo>
                    <a:pt x="36259" y="84610"/>
                  </a:lnTo>
                  <a:lnTo>
                    <a:pt x="37047" y="84464"/>
                  </a:lnTo>
                  <a:lnTo>
                    <a:pt x="37905" y="84311"/>
                  </a:lnTo>
                  <a:lnTo>
                    <a:pt x="38355" y="84235"/>
                  </a:lnTo>
                  <a:lnTo>
                    <a:pt x="38834" y="84165"/>
                  </a:lnTo>
                  <a:lnTo>
                    <a:pt x="39333" y="84089"/>
                  </a:lnTo>
                  <a:lnTo>
                    <a:pt x="39861" y="84026"/>
                  </a:lnTo>
                  <a:lnTo>
                    <a:pt x="40410" y="83964"/>
                  </a:lnTo>
                  <a:lnTo>
                    <a:pt x="40987" y="83902"/>
                  </a:lnTo>
                  <a:lnTo>
                    <a:pt x="41599" y="83853"/>
                  </a:lnTo>
                  <a:lnTo>
                    <a:pt x="42239" y="83804"/>
                  </a:lnTo>
                  <a:lnTo>
                    <a:pt x="42908" y="83763"/>
                  </a:lnTo>
                  <a:lnTo>
                    <a:pt x="43612" y="83728"/>
                  </a:lnTo>
                  <a:lnTo>
                    <a:pt x="43612" y="837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6;p40">
              <a:extLst>
                <a:ext uri="{FF2B5EF4-FFF2-40B4-BE49-F238E27FC236}">
                  <a16:creationId xmlns:a16="http://schemas.microsoft.com/office/drawing/2014/main" id="{8A44954B-AF34-4EF0-BBD5-7D80820A275E}"/>
                </a:ext>
              </a:extLst>
            </p:cNvPr>
            <p:cNvSpPr/>
            <p:nvPr/>
          </p:nvSpPr>
          <p:spPr>
            <a:xfrm rot="10800000">
              <a:off x="1018425" y="2017688"/>
              <a:ext cx="563475" cy="626800"/>
            </a:xfrm>
            <a:custGeom>
              <a:avLst/>
              <a:gdLst/>
              <a:ahLst/>
              <a:cxnLst/>
              <a:rect l="l" t="t" r="r" b="b"/>
              <a:pathLst>
                <a:path w="22539" h="25072" extrusionOk="0">
                  <a:moveTo>
                    <a:pt x="20835" y="20774"/>
                  </a:moveTo>
                  <a:lnTo>
                    <a:pt x="20835" y="20774"/>
                  </a:lnTo>
                  <a:lnTo>
                    <a:pt x="20983" y="20510"/>
                  </a:lnTo>
                  <a:lnTo>
                    <a:pt x="21124" y="20239"/>
                  </a:lnTo>
                  <a:lnTo>
                    <a:pt x="21265" y="19976"/>
                  </a:lnTo>
                  <a:lnTo>
                    <a:pt x="21391" y="19705"/>
                  </a:lnTo>
                  <a:lnTo>
                    <a:pt x="21511" y="19427"/>
                  </a:lnTo>
                  <a:lnTo>
                    <a:pt x="21624" y="19149"/>
                  </a:lnTo>
                  <a:lnTo>
                    <a:pt x="21729" y="18872"/>
                  </a:lnTo>
                  <a:lnTo>
                    <a:pt x="21828" y="18587"/>
                  </a:lnTo>
                  <a:lnTo>
                    <a:pt x="21919" y="18302"/>
                  </a:lnTo>
                  <a:lnTo>
                    <a:pt x="22003" y="18018"/>
                  </a:lnTo>
                  <a:lnTo>
                    <a:pt x="22088" y="17733"/>
                  </a:lnTo>
                  <a:lnTo>
                    <a:pt x="22158" y="17441"/>
                  </a:lnTo>
                  <a:lnTo>
                    <a:pt x="22222" y="17150"/>
                  </a:lnTo>
                  <a:lnTo>
                    <a:pt x="22278" y="16858"/>
                  </a:lnTo>
                  <a:lnTo>
                    <a:pt x="22334" y="16567"/>
                  </a:lnTo>
                  <a:lnTo>
                    <a:pt x="22376" y="16268"/>
                  </a:lnTo>
                  <a:lnTo>
                    <a:pt x="22419" y="15976"/>
                  </a:lnTo>
                  <a:lnTo>
                    <a:pt x="22454" y="15678"/>
                  </a:lnTo>
                  <a:lnTo>
                    <a:pt x="22482" y="15379"/>
                  </a:lnTo>
                  <a:lnTo>
                    <a:pt x="22503" y="15081"/>
                  </a:lnTo>
                  <a:lnTo>
                    <a:pt x="22517" y="14782"/>
                  </a:lnTo>
                  <a:lnTo>
                    <a:pt x="22531" y="14484"/>
                  </a:lnTo>
                  <a:lnTo>
                    <a:pt x="22538" y="14185"/>
                  </a:lnTo>
                  <a:lnTo>
                    <a:pt x="22538" y="13886"/>
                  </a:lnTo>
                  <a:lnTo>
                    <a:pt x="22531" y="13588"/>
                  </a:lnTo>
                  <a:lnTo>
                    <a:pt x="22524" y="13289"/>
                  </a:lnTo>
                  <a:lnTo>
                    <a:pt x="22510" y="12998"/>
                  </a:lnTo>
                  <a:lnTo>
                    <a:pt x="22489" y="12699"/>
                  </a:lnTo>
                  <a:lnTo>
                    <a:pt x="22468" y="12401"/>
                  </a:lnTo>
                  <a:lnTo>
                    <a:pt x="22433" y="12102"/>
                  </a:lnTo>
                  <a:lnTo>
                    <a:pt x="22405" y="11810"/>
                  </a:lnTo>
                  <a:lnTo>
                    <a:pt x="22362" y="11519"/>
                  </a:lnTo>
                  <a:lnTo>
                    <a:pt x="22320" y="11220"/>
                  </a:lnTo>
                  <a:lnTo>
                    <a:pt x="22278" y="10936"/>
                  </a:lnTo>
                  <a:lnTo>
                    <a:pt x="22222" y="10644"/>
                  </a:lnTo>
                  <a:lnTo>
                    <a:pt x="22172" y="10352"/>
                  </a:lnTo>
                  <a:lnTo>
                    <a:pt x="22053" y="9783"/>
                  </a:lnTo>
                  <a:lnTo>
                    <a:pt x="21912" y="9221"/>
                  </a:lnTo>
                  <a:lnTo>
                    <a:pt x="21764" y="8672"/>
                  </a:lnTo>
                  <a:lnTo>
                    <a:pt x="21602" y="8131"/>
                  </a:lnTo>
                  <a:lnTo>
                    <a:pt x="21434" y="7596"/>
                  </a:lnTo>
                  <a:lnTo>
                    <a:pt x="21251" y="7082"/>
                  </a:lnTo>
                  <a:lnTo>
                    <a:pt x="21054" y="6575"/>
                  </a:lnTo>
                  <a:lnTo>
                    <a:pt x="20850" y="6089"/>
                  </a:lnTo>
                  <a:lnTo>
                    <a:pt x="20638" y="5617"/>
                  </a:lnTo>
                  <a:lnTo>
                    <a:pt x="20420" y="5159"/>
                  </a:lnTo>
                  <a:lnTo>
                    <a:pt x="20195" y="4722"/>
                  </a:lnTo>
                  <a:lnTo>
                    <a:pt x="19963" y="4305"/>
                  </a:lnTo>
                  <a:lnTo>
                    <a:pt x="19731" y="3909"/>
                  </a:lnTo>
                  <a:lnTo>
                    <a:pt x="19492" y="3534"/>
                  </a:lnTo>
                  <a:lnTo>
                    <a:pt x="19492" y="3534"/>
                  </a:lnTo>
                  <a:lnTo>
                    <a:pt x="19365" y="3354"/>
                  </a:lnTo>
                  <a:lnTo>
                    <a:pt x="19231" y="3180"/>
                  </a:lnTo>
                  <a:lnTo>
                    <a:pt x="19090" y="3007"/>
                  </a:lnTo>
                  <a:lnTo>
                    <a:pt x="18943" y="2840"/>
                  </a:lnTo>
                  <a:lnTo>
                    <a:pt x="18788" y="2673"/>
                  </a:lnTo>
                  <a:lnTo>
                    <a:pt x="18626" y="2514"/>
                  </a:lnTo>
                  <a:lnTo>
                    <a:pt x="18457" y="2354"/>
                  </a:lnTo>
                  <a:lnTo>
                    <a:pt x="18281" y="2201"/>
                  </a:lnTo>
                  <a:lnTo>
                    <a:pt x="18098" y="2048"/>
                  </a:lnTo>
                  <a:lnTo>
                    <a:pt x="17908" y="1910"/>
                  </a:lnTo>
                  <a:lnTo>
                    <a:pt x="17718" y="1771"/>
                  </a:lnTo>
                  <a:lnTo>
                    <a:pt x="17514" y="1632"/>
                  </a:lnTo>
                  <a:lnTo>
                    <a:pt x="17310" y="1500"/>
                  </a:lnTo>
                  <a:lnTo>
                    <a:pt x="17099" y="1375"/>
                  </a:lnTo>
                  <a:lnTo>
                    <a:pt x="16888" y="1257"/>
                  </a:lnTo>
                  <a:lnTo>
                    <a:pt x="16663" y="1139"/>
                  </a:lnTo>
                  <a:lnTo>
                    <a:pt x="16445" y="1028"/>
                  </a:lnTo>
                  <a:lnTo>
                    <a:pt x="16213" y="924"/>
                  </a:lnTo>
                  <a:lnTo>
                    <a:pt x="15980" y="820"/>
                  </a:lnTo>
                  <a:lnTo>
                    <a:pt x="15741" y="722"/>
                  </a:lnTo>
                  <a:lnTo>
                    <a:pt x="15502" y="632"/>
                  </a:lnTo>
                  <a:lnTo>
                    <a:pt x="15256" y="549"/>
                  </a:lnTo>
                  <a:lnTo>
                    <a:pt x="15009" y="472"/>
                  </a:lnTo>
                  <a:lnTo>
                    <a:pt x="14763" y="396"/>
                  </a:lnTo>
                  <a:lnTo>
                    <a:pt x="14510" y="334"/>
                  </a:lnTo>
                  <a:lnTo>
                    <a:pt x="14256" y="271"/>
                  </a:lnTo>
                  <a:lnTo>
                    <a:pt x="13996" y="216"/>
                  </a:lnTo>
                  <a:lnTo>
                    <a:pt x="13743" y="167"/>
                  </a:lnTo>
                  <a:lnTo>
                    <a:pt x="13482" y="125"/>
                  </a:lnTo>
                  <a:lnTo>
                    <a:pt x="13215" y="91"/>
                  </a:lnTo>
                  <a:lnTo>
                    <a:pt x="12955" y="56"/>
                  </a:lnTo>
                  <a:lnTo>
                    <a:pt x="12694" y="35"/>
                  </a:lnTo>
                  <a:lnTo>
                    <a:pt x="12427" y="14"/>
                  </a:lnTo>
                  <a:lnTo>
                    <a:pt x="12160" y="7"/>
                  </a:lnTo>
                  <a:lnTo>
                    <a:pt x="11892" y="0"/>
                  </a:lnTo>
                  <a:lnTo>
                    <a:pt x="11632" y="7"/>
                  </a:lnTo>
                  <a:lnTo>
                    <a:pt x="11365" y="21"/>
                  </a:lnTo>
                  <a:lnTo>
                    <a:pt x="11097" y="35"/>
                  </a:lnTo>
                  <a:lnTo>
                    <a:pt x="10837" y="63"/>
                  </a:lnTo>
                  <a:lnTo>
                    <a:pt x="10569" y="91"/>
                  </a:lnTo>
                  <a:lnTo>
                    <a:pt x="10309" y="132"/>
                  </a:lnTo>
                  <a:lnTo>
                    <a:pt x="10049" y="181"/>
                  </a:lnTo>
                  <a:lnTo>
                    <a:pt x="9788" y="236"/>
                  </a:lnTo>
                  <a:lnTo>
                    <a:pt x="9528" y="299"/>
                  </a:lnTo>
                  <a:lnTo>
                    <a:pt x="9275" y="368"/>
                  </a:lnTo>
                  <a:lnTo>
                    <a:pt x="9021" y="445"/>
                  </a:lnTo>
                  <a:lnTo>
                    <a:pt x="8768" y="535"/>
                  </a:lnTo>
                  <a:lnTo>
                    <a:pt x="8522" y="625"/>
                  </a:lnTo>
                  <a:lnTo>
                    <a:pt x="8276" y="729"/>
                  </a:lnTo>
                  <a:lnTo>
                    <a:pt x="8036" y="840"/>
                  </a:lnTo>
                  <a:lnTo>
                    <a:pt x="7797" y="958"/>
                  </a:lnTo>
                  <a:lnTo>
                    <a:pt x="7558" y="1090"/>
                  </a:lnTo>
                  <a:lnTo>
                    <a:pt x="7333" y="1222"/>
                  </a:lnTo>
                  <a:lnTo>
                    <a:pt x="7101" y="1368"/>
                  </a:lnTo>
                  <a:lnTo>
                    <a:pt x="6882" y="1521"/>
                  </a:lnTo>
                  <a:lnTo>
                    <a:pt x="6664" y="1687"/>
                  </a:lnTo>
                  <a:lnTo>
                    <a:pt x="6453" y="1854"/>
                  </a:lnTo>
                  <a:lnTo>
                    <a:pt x="6242" y="2035"/>
                  </a:lnTo>
                  <a:lnTo>
                    <a:pt x="6038" y="2229"/>
                  </a:lnTo>
                  <a:lnTo>
                    <a:pt x="5841" y="2430"/>
                  </a:lnTo>
                  <a:lnTo>
                    <a:pt x="5651" y="2639"/>
                  </a:lnTo>
                  <a:lnTo>
                    <a:pt x="5468" y="2854"/>
                  </a:lnTo>
                  <a:lnTo>
                    <a:pt x="5285" y="3083"/>
                  </a:lnTo>
                  <a:lnTo>
                    <a:pt x="5116" y="3319"/>
                  </a:lnTo>
                  <a:lnTo>
                    <a:pt x="5116" y="3319"/>
                  </a:lnTo>
                  <a:lnTo>
                    <a:pt x="4947" y="3569"/>
                  </a:lnTo>
                  <a:lnTo>
                    <a:pt x="4779" y="3826"/>
                  </a:lnTo>
                  <a:lnTo>
                    <a:pt x="4610" y="4090"/>
                  </a:lnTo>
                  <a:lnTo>
                    <a:pt x="4441" y="4367"/>
                  </a:lnTo>
                  <a:lnTo>
                    <a:pt x="4272" y="4652"/>
                  </a:lnTo>
                  <a:lnTo>
                    <a:pt x="4103" y="4944"/>
                  </a:lnTo>
                  <a:lnTo>
                    <a:pt x="3934" y="5242"/>
                  </a:lnTo>
                  <a:lnTo>
                    <a:pt x="3765" y="5555"/>
                  </a:lnTo>
                  <a:lnTo>
                    <a:pt x="3604" y="5867"/>
                  </a:lnTo>
                  <a:lnTo>
                    <a:pt x="3435" y="6194"/>
                  </a:lnTo>
                  <a:lnTo>
                    <a:pt x="3111" y="6853"/>
                  </a:lnTo>
                  <a:lnTo>
                    <a:pt x="2794" y="7540"/>
                  </a:lnTo>
                  <a:lnTo>
                    <a:pt x="2492" y="8249"/>
                  </a:lnTo>
                  <a:lnTo>
                    <a:pt x="2196" y="8971"/>
                  </a:lnTo>
                  <a:lnTo>
                    <a:pt x="1908" y="9707"/>
                  </a:lnTo>
                  <a:lnTo>
                    <a:pt x="1640" y="10457"/>
                  </a:lnTo>
                  <a:lnTo>
                    <a:pt x="1514" y="10832"/>
                  </a:lnTo>
                  <a:lnTo>
                    <a:pt x="1387" y="11206"/>
                  </a:lnTo>
                  <a:lnTo>
                    <a:pt x="1260" y="11588"/>
                  </a:lnTo>
                  <a:lnTo>
                    <a:pt x="1148" y="11963"/>
                  </a:lnTo>
                  <a:lnTo>
                    <a:pt x="1035" y="12345"/>
                  </a:lnTo>
                  <a:lnTo>
                    <a:pt x="923" y="12720"/>
                  </a:lnTo>
                  <a:lnTo>
                    <a:pt x="824" y="13102"/>
                  </a:lnTo>
                  <a:lnTo>
                    <a:pt x="726" y="13477"/>
                  </a:lnTo>
                  <a:lnTo>
                    <a:pt x="634" y="13859"/>
                  </a:lnTo>
                  <a:lnTo>
                    <a:pt x="543" y="14234"/>
                  </a:lnTo>
                  <a:lnTo>
                    <a:pt x="465" y="14609"/>
                  </a:lnTo>
                  <a:lnTo>
                    <a:pt x="388" y="14977"/>
                  </a:lnTo>
                  <a:lnTo>
                    <a:pt x="318" y="15345"/>
                  </a:lnTo>
                  <a:lnTo>
                    <a:pt x="254" y="15706"/>
                  </a:lnTo>
                  <a:lnTo>
                    <a:pt x="198" y="16067"/>
                  </a:lnTo>
                  <a:lnTo>
                    <a:pt x="149" y="16428"/>
                  </a:lnTo>
                  <a:lnTo>
                    <a:pt x="106" y="16782"/>
                  </a:lnTo>
                  <a:lnTo>
                    <a:pt x="71" y="17129"/>
                  </a:lnTo>
                  <a:lnTo>
                    <a:pt x="43" y="17469"/>
                  </a:lnTo>
                  <a:lnTo>
                    <a:pt x="22" y="17809"/>
                  </a:lnTo>
                  <a:lnTo>
                    <a:pt x="8" y="18143"/>
                  </a:lnTo>
                  <a:lnTo>
                    <a:pt x="1" y="18469"/>
                  </a:lnTo>
                  <a:lnTo>
                    <a:pt x="1" y="18788"/>
                  </a:lnTo>
                  <a:lnTo>
                    <a:pt x="8" y="19101"/>
                  </a:lnTo>
                  <a:lnTo>
                    <a:pt x="29" y="19399"/>
                  </a:lnTo>
                  <a:lnTo>
                    <a:pt x="57" y="19698"/>
                  </a:lnTo>
                  <a:lnTo>
                    <a:pt x="92" y="19989"/>
                  </a:lnTo>
                  <a:lnTo>
                    <a:pt x="135" y="20267"/>
                  </a:lnTo>
                  <a:lnTo>
                    <a:pt x="191" y="20538"/>
                  </a:lnTo>
                  <a:lnTo>
                    <a:pt x="254" y="20802"/>
                  </a:lnTo>
                  <a:lnTo>
                    <a:pt x="325" y="21052"/>
                  </a:lnTo>
                  <a:lnTo>
                    <a:pt x="402" y="21295"/>
                  </a:lnTo>
                  <a:lnTo>
                    <a:pt x="493" y="21531"/>
                  </a:lnTo>
                  <a:lnTo>
                    <a:pt x="599" y="21746"/>
                  </a:lnTo>
                  <a:lnTo>
                    <a:pt x="712" y="21961"/>
                  </a:lnTo>
                  <a:lnTo>
                    <a:pt x="831" y="22156"/>
                  </a:lnTo>
                  <a:lnTo>
                    <a:pt x="965" y="22343"/>
                  </a:lnTo>
                  <a:lnTo>
                    <a:pt x="1113" y="22517"/>
                  </a:lnTo>
                  <a:lnTo>
                    <a:pt x="1183" y="22600"/>
                  </a:lnTo>
                  <a:lnTo>
                    <a:pt x="1267" y="22676"/>
                  </a:lnTo>
                  <a:lnTo>
                    <a:pt x="1345" y="22753"/>
                  </a:lnTo>
                  <a:lnTo>
                    <a:pt x="1429" y="22829"/>
                  </a:lnTo>
                  <a:lnTo>
                    <a:pt x="1514" y="22892"/>
                  </a:lnTo>
                  <a:lnTo>
                    <a:pt x="1605" y="22961"/>
                  </a:lnTo>
                  <a:lnTo>
                    <a:pt x="1697" y="23024"/>
                  </a:lnTo>
                  <a:lnTo>
                    <a:pt x="1795" y="23079"/>
                  </a:lnTo>
                  <a:lnTo>
                    <a:pt x="1795" y="23079"/>
                  </a:lnTo>
                  <a:lnTo>
                    <a:pt x="2020" y="23204"/>
                  </a:lnTo>
                  <a:lnTo>
                    <a:pt x="2253" y="23329"/>
                  </a:lnTo>
                  <a:lnTo>
                    <a:pt x="2492" y="23447"/>
                  </a:lnTo>
                  <a:lnTo>
                    <a:pt x="2738" y="23565"/>
                  </a:lnTo>
                  <a:lnTo>
                    <a:pt x="2998" y="23676"/>
                  </a:lnTo>
                  <a:lnTo>
                    <a:pt x="3266" y="23780"/>
                  </a:lnTo>
                  <a:lnTo>
                    <a:pt x="3533" y="23892"/>
                  </a:lnTo>
                  <a:lnTo>
                    <a:pt x="3815" y="23989"/>
                  </a:lnTo>
                  <a:lnTo>
                    <a:pt x="4103" y="24086"/>
                  </a:lnTo>
                  <a:lnTo>
                    <a:pt x="4392" y="24176"/>
                  </a:lnTo>
                  <a:lnTo>
                    <a:pt x="4694" y="24266"/>
                  </a:lnTo>
                  <a:lnTo>
                    <a:pt x="4997" y="24350"/>
                  </a:lnTo>
                  <a:lnTo>
                    <a:pt x="5306" y="24433"/>
                  </a:lnTo>
                  <a:lnTo>
                    <a:pt x="5623" y="24509"/>
                  </a:lnTo>
                  <a:lnTo>
                    <a:pt x="5947" y="24579"/>
                  </a:lnTo>
                  <a:lnTo>
                    <a:pt x="6270" y="24648"/>
                  </a:lnTo>
                  <a:lnTo>
                    <a:pt x="6601" y="24711"/>
                  </a:lnTo>
                  <a:lnTo>
                    <a:pt x="6932" y="24766"/>
                  </a:lnTo>
                  <a:lnTo>
                    <a:pt x="7269" y="24822"/>
                  </a:lnTo>
                  <a:lnTo>
                    <a:pt x="7607" y="24870"/>
                  </a:lnTo>
                  <a:lnTo>
                    <a:pt x="7952" y="24912"/>
                  </a:lnTo>
                  <a:lnTo>
                    <a:pt x="8297" y="24954"/>
                  </a:lnTo>
                  <a:lnTo>
                    <a:pt x="8642" y="24989"/>
                  </a:lnTo>
                  <a:lnTo>
                    <a:pt x="8993" y="25016"/>
                  </a:lnTo>
                  <a:lnTo>
                    <a:pt x="9345" y="25037"/>
                  </a:lnTo>
                  <a:lnTo>
                    <a:pt x="9697" y="25051"/>
                  </a:lnTo>
                  <a:lnTo>
                    <a:pt x="10049" y="25065"/>
                  </a:lnTo>
                  <a:lnTo>
                    <a:pt x="10408" y="25072"/>
                  </a:lnTo>
                  <a:lnTo>
                    <a:pt x="10759" y="25072"/>
                  </a:lnTo>
                  <a:lnTo>
                    <a:pt x="11111" y="25065"/>
                  </a:lnTo>
                  <a:lnTo>
                    <a:pt x="11470" y="25051"/>
                  </a:lnTo>
                  <a:lnTo>
                    <a:pt x="11822" y="25037"/>
                  </a:lnTo>
                  <a:lnTo>
                    <a:pt x="12174" y="25009"/>
                  </a:lnTo>
                  <a:lnTo>
                    <a:pt x="12526" y="24982"/>
                  </a:lnTo>
                  <a:lnTo>
                    <a:pt x="12877" y="24947"/>
                  </a:lnTo>
                  <a:lnTo>
                    <a:pt x="13222" y="24905"/>
                  </a:lnTo>
                  <a:lnTo>
                    <a:pt x="13567" y="24857"/>
                  </a:lnTo>
                  <a:lnTo>
                    <a:pt x="13912" y="24801"/>
                  </a:lnTo>
                  <a:lnTo>
                    <a:pt x="14249" y="24739"/>
                  </a:lnTo>
                  <a:lnTo>
                    <a:pt x="14587" y="24669"/>
                  </a:lnTo>
                  <a:lnTo>
                    <a:pt x="14918" y="24593"/>
                  </a:lnTo>
                  <a:lnTo>
                    <a:pt x="15249" y="24509"/>
                  </a:lnTo>
                  <a:lnTo>
                    <a:pt x="15572" y="24419"/>
                  </a:lnTo>
                  <a:lnTo>
                    <a:pt x="15889" y="24322"/>
                  </a:lnTo>
                  <a:lnTo>
                    <a:pt x="16206" y="24225"/>
                  </a:lnTo>
                  <a:lnTo>
                    <a:pt x="16515" y="24114"/>
                  </a:lnTo>
                  <a:lnTo>
                    <a:pt x="16818" y="23996"/>
                  </a:lnTo>
                  <a:lnTo>
                    <a:pt x="17120" y="23864"/>
                  </a:lnTo>
                  <a:lnTo>
                    <a:pt x="17409" y="23732"/>
                  </a:lnTo>
                  <a:lnTo>
                    <a:pt x="17697" y="23593"/>
                  </a:lnTo>
                  <a:lnTo>
                    <a:pt x="17979" y="23447"/>
                  </a:lnTo>
                  <a:lnTo>
                    <a:pt x="18246" y="23287"/>
                  </a:lnTo>
                  <a:lnTo>
                    <a:pt x="18513" y="23128"/>
                  </a:lnTo>
                  <a:lnTo>
                    <a:pt x="18767" y="22954"/>
                  </a:lnTo>
                  <a:lnTo>
                    <a:pt x="19020" y="22774"/>
                  </a:lnTo>
                  <a:lnTo>
                    <a:pt x="19259" y="22586"/>
                  </a:lnTo>
                  <a:lnTo>
                    <a:pt x="19492" y="22385"/>
                  </a:lnTo>
                  <a:lnTo>
                    <a:pt x="19710" y="22184"/>
                  </a:lnTo>
                  <a:lnTo>
                    <a:pt x="19921" y="21968"/>
                  </a:lnTo>
                  <a:lnTo>
                    <a:pt x="20125" y="21746"/>
                  </a:lnTo>
                  <a:lnTo>
                    <a:pt x="20322" y="21517"/>
                  </a:lnTo>
                  <a:lnTo>
                    <a:pt x="20498" y="21274"/>
                  </a:lnTo>
                  <a:lnTo>
                    <a:pt x="20674" y="21031"/>
                  </a:lnTo>
                  <a:lnTo>
                    <a:pt x="20835" y="20774"/>
                  </a:lnTo>
                  <a:lnTo>
                    <a:pt x="20835" y="207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7;p40">
              <a:extLst>
                <a:ext uri="{FF2B5EF4-FFF2-40B4-BE49-F238E27FC236}">
                  <a16:creationId xmlns:a16="http://schemas.microsoft.com/office/drawing/2014/main" id="{17868492-6473-429C-8A15-580C12F53FE6}"/>
                </a:ext>
              </a:extLst>
            </p:cNvPr>
            <p:cNvSpPr/>
            <p:nvPr/>
          </p:nvSpPr>
          <p:spPr>
            <a:xfrm rot="10800000">
              <a:off x="383400" y="1305313"/>
              <a:ext cx="248600" cy="319400"/>
            </a:xfrm>
            <a:custGeom>
              <a:avLst/>
              <a:gdLst/>
              <a:ahLst/>
              <a:cxnLst/>
              <a:rect l="l" t="t" r="r" b="b"/>
              <a:pathLst>
                <a:path w="9944" h="12776" extrusionOk="0">
                  <a:moveTo>
                    <a:pt x="325" y="6429"/>
                  </a:moveTo>
                  <a:lnTo>
                    <a:pt x="325" y="6429"/>
                  </a:lnTo>
                  <a:lnTo>
                    <a:pt x="599" y="6964"/>
                  </a:lnTo>
                  <a:lnTo>
                    <a:pt x="810" y="7374"/>
                  </a:lnTo>
                  <a:lnTo>
                    <a:pt x="1078" y="7853"/>
                  </a:lnTo>
                  <a:lnTo>
                    <a:pt x="1380" y="8394"/>
                  </a:lnTo>
                  <a:lnTo>
                    <a:pt x="1549" y="8679"/>
                  </a:lnTo>
                  <a:lnTo>
                    <a:pt x="1732" y="8971"/>
                  </a:lnTo>
                  <a:lnTo>
                    <a:pt x="1915" y="9262"/>
                  </a:lnTo>
                  <a:lnTo>
                    <a:pt x="2112" y="9561"/>
                  </a:lnTo>
                  <a:lnTo>
                    <a:pt x="2323" y="9859"/>
                  </a:lnTo>
                  <a:lnTo>
                    <a:pt x="2534" y="10158"/>
                  </a:lnTo>
                  <a:lnTo>
                    <a:pt x="2759" y="10442"/>
                  </a:lnTo>
                  <a:lnTo>
                    <a:pt x="2984" y="10727"/>
                  </a:lnTo>
                  <a:lnTo>
                    <a:pt x="3224" y="11005"/>
                  </a:lnTo>
                  <a:lnTo>
                    <a:pt x="3470" y="11269"/>
                  </a:lnTo>
                  <a:lnTo>
                    <a:pt x="3716" y="11519"/>
                  </a:lnTo>
                  <a:lnTo>
                    <a:pt x="3977" y="11755"/>
                  </a:lnTo>
                  <a:lnTo>
                    <a:pt x="4103" y="11859"/>
                  </a:lnTo>
                  <a:lnTo>
                    <a:pt x="4237" y="11970"/>
                  </a:lnTo>
                  <a:lnTo>
                    <a:pt x="4371" y="12067"/>
                  </a:lnTo>
                  <a:lnTo>
                    <a:pt x="4504" y="12164"/>
                  </a:lnTo>
                  <a:lnTo>
                    <a:pt x="4638" y="12255"/>
                  </a:lnTo>
                  <a:lnTo>
                    <a:pt x="4772" y="12331"/>
                  </a:lnTo>
                  <a:lnTo>
                    <a:pt x="4912" y="12414"/>
                  </a:lnTo>
                  <a:lnTo>
                    <a:pt x="5046" y="12484"/>
                  </a:lnTo>
                  <a:lnTo>
                    <a:pt x="5187" y="12546"/>
                  </a:lnTo>
                  <a:lnTo>
                    <a:pt x="5327" y="12602"/>
                  </a:lnTo>
                  <a:lnTo>
                    <a:pt x="5468" y="12650"/>
                  </a:lnTo>
                  <a:lnTo>
                    <a:pt x="5609" y="12692"/>
                  </a:lnTo>
                  <a:lnTo>
                    <a:pt x="5757" y="12727"/>
                  </a:lnTo>
                  <a:lnTo>
                    <a:pt x="5897" y="12748"/>
                  </a:lnTo>
                  <a:lnTo>
                    <a:pt x="6038" y="12768"/>
                  </a:lnTo>
                  <a:lnTo>
                    <a:pt x="6186" y="12775"/>
                  </a:lnTo>
                  <a:lnTo>
                    <a:pt x="6327" y="12775"/>
                  </a:lnTo>
                  <a:lnTo>
                    <a:pt x="6474" y="12761"/>
                  </a:lnTo>
                  <a:lnTo>
                    <a:pt x="6622" y="12741"/>
                  </a:lnTo>
                  <a:lnTo>
                    <a:pt x="6770" y="12713"/>
                  </a:lnTo>
                  <a:lnTo>
                    <a:pt x="6770" y="12713"/>
                  </a:lnTo>
                  <a:lnTo>
                    <a:pt x="6911" y="12678"/>
                  </a:lnTo>
                  <a:lnTo>
                    <a:pt x="7051" y="12630"/>
                  </a:lnTo>
                  <a:lnTo>
                    <a:pt x="7185" y="12588"/>
                  </a:lnTo>
                  <a:lnTo>
                    <a:pt x="7319" y="12539"/>
                  </a:lnTo>
                  <a:lnTo>
                    <a:pt x="7445" y="12484"/>
                  </a:lnTo>
                  <a:lnTo>
                    <a:pt x="7565" y="12421"/>
                  </a:lnTo>
                  <a:lnTo>
                    <a:pt x="7685" y="12359"/>
                  </a:lnTo>
                  <a:lnTo>
                    <a:pt x="7797" y="12289"/>
                  </a:lnTo>
                  <a:lnTo>
                    <a:pt x="7910" y="12220"/>
                  </a:lnTo>
                  <a:lnTo>
                    <a:pt x="8015" y="12144"/>
                  </a:lnTo>
                  <a:lnTo>
                    <a:pt x="8114" y="12067"/>
                  </a:lnTo>
                  <a:lnTo>
                    <a:pt x="8212" y="11984"/>
                  </a:lnTo>
                  <a:lnTo>
                    <a:pt x="8311" y="11901"/>
                  </a:lnTo>
                  <a:lnTo>
                    <a:pt x="8395" y="11810"/>
                  </a:lnTo>
                  <a:lnTo>
                    <a:pt x="8487" y="11720"/>
                  </a:lnTo>
                  <a:lnTo>
                    <a:pt x="8571" y="11623"/>
                  </a:lnTo>
                  <a:lnTo>
                    <a:pt x="8649" y="11526"/>
                  </a:lnTo>
                  <a:lnTo>
                    <a:pt x="8726" y="11421"/>
                  </a:lnTo>
                  <a:lnTo>
                    <a:pt x="8796" y="11317"/>
                  </a:lnTo>
                  <a:lnTo>
                    <a:pt x="8867" y="11213"/>
                  </a:lnTo>
                  <a:lnTo>
                    <a:pt x="9000" y="10984"/>
                  </a:lnTo>
                  <a:lnTo>
                    <a:pt x="9120" y="10755"/>
                  </a:lnTo>
                  <a:lnTo>
                    <a:pt x="9226" y="10505"/>
                  </a:lnTo>
                  <a:lnTo>
                    <a:pt x="9324" y="10255"/>
                  </a:lnTo>
                  <a:lnTo>
                    <a:pt x="9409" y="9991"/>
                  </a:lnTo>
                  <a:lnTo>
                    <a:pt x="9486" y="9720"/>
                  </a:lnTo>
                  <a:lnTo>
                    <a:pt x="9549" y="9443"/>
                  </a:lnTo>
                  <a:lnTo>
                    <a:pt x="9613" y="9151"/>
                  </a:lnTo>
                  <a:lnTo>
                    <a:pt x="9662" y="8859"/>
                  </a:lnTo>
                  <a:lnTo>
                    <a:pt x="9711" y="8568"/>
                  </a:lnTo>
                  <a:lnTo>
                    <a:pt x="9746" y="8262"/>
                  </a:lnTo>
                  <a:lnTo>
                    <a:pt x="9781" y="7957"/>
                  </a:lnTo>
                  <a:lnTo>
                    <a:pt x="9810" y="7644"/>
                  </a:lnTo>
                  <a:lnTo>
                    <a:pt x="9831" y="7332"/>
                  </a:lnTo>
                  <a:lnTo>
                    <a:pt x="9873" y="6707"/>
                  </a:lnTo>
                  <a:lnTo>
                    <a:pt x="9894" y="6068"/>
                  </a:lnTo>
                  <a:lnTo>
                    <a:pt x="9936" y="4812"/>
                  </a:lnTo>
                  <a:lnTo>
                    <a:pt x="9936" y="4812"/>
                  </a:lnTo>
                  <a:lnTo>
                    <a:pt x="9943" y="4506"/>
                  </a:lnTo>
                  <a:lnTo>
                    <a:pt x="9943" y="4215"/>
                  </a:lnTo>
                  <a:lnTo>
                    <a:pt x="9943" y="3930"/>
                  </a:lnTo>
                  <a:lnTo>
                    <a:pt x="9936" y="3659"/>
                  </a:lnTo>
                  <a:lnTo>
                    <a:pt x="9922" y="3395"/>
                  </a:lnTo>
                  <a:lnTo>
                    <a:pt x="9901" y="3145"/>
                  </a:lnTo>
                  <a:lnTo>
                    <a:pt x="9880" y="2902"/>
                  </a:lnTo>
                  <a:lnTo>
                    <a:pt x="9852" y="2673"/>
                  </a:lnTo>
                  <a:lnTo>
                    <a:pt x="9824" y="2451"/>
                  </a:lnTo>
                  <a:lnTo>
                    <a:pt x="9781" y="2243"/>
                  </a:lnTo>
                  <a:lnTo>
                    <a:pt x="9739" y="2041"/>
                  </a:lnTo>
                  <a:lnTo>
                    <a:pt x="9697" y="1847"/>
                  </a:lnTo>
                  <a:lnTo>
                    <a:pt x="9648" y="1666"/>
                  </a:lnTo>
                  <a:lnTo>
                    <a:pt x="9591" y="1493"/>
                  </a:lnTo>
                  <a:lnTo>
                    <a:pt x="9535" y="1333"/>
                  </a:lnTo>
                  <a:lnTo>
                    <a:pt x="9472" y="1180"/>
                  </a:lnTo>
                  <a:lnTo>
                    <a:pt x="9402" y="1042"/>
                  </a:lnTo>
                  <a:lnTo>
                    <a:pt x="9331" y="903"/>
                  </a:lnTo>
                  <a:lnTo>
                    <a:pt x="9261" y="785"/>
                  </a:lnTo>
                  <a:lnTo>
                    <a:pt x="9176" y="667"/>
                  </a:lnTo>
                  <a:lnTo>
                    <a:pt x="9099" y="562"/>
                  </a:lnTo>
                  <a:lnTo>
                    <a:pt x="9015" y="465"/>
                  </a:lnTo>
                  <a:lnTo>
                    <a:pt x="8923" y="382"/>
                  </a:lnTo>
                  <a:lnTo>
                    <a:pt x="8832" y="306"/>
                  </a:lnTo>
                  <a:lnTo>
                    <a:pt x="8733" y="236"/>
                  </a:lnTo>
                  <a:lnTo>
                    <a:pt x="8635" y="174"/>
                  </a:lnTo>
                  <a:lnTo>
                    <a:pt x="8529" y="125"/>
                  </a:lnTo>
                  <a:lnTo>
                    <a:pt x="8423" y="83"/>
                  </a:lnTo>
                  <a:lnTo>
                    <a:pt x="8318" y="49"/>
                  </a:lnTo>
                  <a:lnTo>
                    <a:pt x="8205" y="21"/>
                  </a:lnTo>
                  <a:lnTo>
                    <a:pt x="8086" y="7"/>
                  </a:lnTo>
                  <a:lnTo>
                    <a:pt x="7966" y="0"/>
                  </a:lnTo>
                  <a:lnTo>
                    <a:pt x="7966" y="0"/>
                  </a:lnTo>
                  <a:lnTo>
                    <a:pt x="7903" y="0"/>
                  </a:lnTo>
                  <a:lnTo>
                    <a:pt x="7832" y="14"/>
                  </a:lnTo>
                  <a:lnTo>
                    <a:pt x="7755" y="28"/>
                  </a:lnTo>
                  <a:lnTo>
                    <a:pt x="7671" y="56"/>
                  </a:lnTo>
                  <a:lnTo>
                    <a:pt x="7481" y="125"/>
                  </a:lnTo>
                  <a:lnTo>
                    <a:pt x="7262" y="215"/>
                  </a:lnTo>
                  <a:lnTo>
                    <a:pt x="7023" y="340"/>
                  </a:lnTo>
                  <a:lnTo>
                    <a:pt x="6763" y="479"/>
                  </a:lnTo>
                  <a:lnTo>
                    <a:pt x="6481" y="639"/>
                  </a:lnTo>
                  <a:lnTo>
                    <a:pt x="6186" y="819"/>
                  </a:lnTo>
                  <a:lnTo>
                    <a:pt x="5876" y="1007"/>
                  </a:lnTo>
                  <a:lnTo>
                    <a:pt x="5560" y="1215"/>
                  </a:lnTo>
                  <a:lnTo>
                    <a:pt x="5229" y="1437"/>
                  </a:lnTo>
                  <a:lnTo>
                    <a:pt x="4891" y="1666"/>
                  </a:lnTo>
                  <a:lnTo>
                    <a:pt x="4202" y="2145"/>
                  </a:lnTo>
                  <a:lnTo>
                    <a:pt x="3505" y="2645"/>
                  </a:lnTo>
                  <a:lnTo>
                    <a:pt x="2830" y="3145"/>
                  </a:lnTo>
                  <a:lnTo>
                    <a:pt x="2182" y="3624"/>
                  </a:lnTo>
                  <a:lnTo>
                    <a:pt x="1591" y="4076"/>
                  </a:lnTo>
                  <a:lnTo>
                    <a:pt x="1063" y="4478"/>
                  </a:lnTo>
                  <a:lnTo>
                    <a:pt x="289" y="5082"/>
                  </a:lnTo>
                  <a:lnTo>
                    <a:pt x="1" y="5318"/>
                  </a:lnTo>
                  <a:lnTo>
                    <a:pt x="325" y="6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8;p40">
              <a:extLst>
                <a:ext uri="{FF2B5EF4-FFF2-40B4-BE49-F238E27FC236}">
                  <a16:creationId xmlns:a16="http://schemas.microsoft.com/office/drawing/2014/main" id="{627738C2-6BEB-4FB6-83BE-FF69816AA65F}"/>
                </a:ext>
              </a:extLst>
            </p:cNvPr>
            <p:cNvSpPr/>
            <p:nvPr/>
          </p:nvSpPr>
          <p:spPr>
            <a:xfrm rot="10800000">
              <a:off x="1496025" y="2668238"/>
              <a:ext cx="760475" cy="707700"/>
            </a:xfrm>
            <a:custGeom>
              <a:avLst/>
              <a:gdLst/>
              <a:ahLst/>
              <a:cxnLst/>
              <a:rect l="l" t="t" r="r" b="b"/>
              <a:pathLst>
                <a:path w="30419" h="28308" extrusionOk="0">
                  <a:moveTo>
                    <a:pt x="29673" y="26412"/>
                  </a:moveTo>
                  <a:lnTo>
                    <a:pt x="29673" y="26412"/>
                  </a:lnTo>
                  <a:lnTo>
                    <a:pt x="29441" y="26592"/>
                  </a:lnTo>
                  <a:lnTo>
                    <a:pt x="29215" y="26773"/>
                  </a:lnTo>
                  <a:lnTo>
                    <a:pt x="28744" y="27148"/>
                  </a:lnTo>
                  <a:lnTo>
                    <a:pt x="28505" y="27328"/>
                  </a:lnTo>
                  <a:lnTo>
                    <a:pt x="28258" y="27502"/>
                  </a:lnTo>
                  <a:lnTo>
                    <a:pt x="27998" y="27668"/>
                  </a:lnTo>
                  <a:lnTo>
                    <a:pt x="27864" y="27745"/>
                  </a:lnTo>
                  <a:lnTo>
                    <a:pt x="27731" y="27814"/>
                  </a:lnTo>
                  <a:lnTo>
                    <a:pt x="27590" y="27890"/>
                  </a:lnTo>
                  <a:lnTo>
                    <a:pt x="27442" y="27953"/>
                  </a:lnTo>
                  <a:lnTo>
                    <a:pt x="27295" y="28015"/>
                  </a:lnTo>
                  <a:lnTo>
                    <a:pt x="27140" y="28071"/>
                  </a:lnTo>
                  <a:lnTo>
                    <a:pt x="26985" y="28127"/>
                  </a:lnTo>
                  <a:lnTo>
                    <a:pt x="26823" y="28168"/>
                  </a:lnTo>
                  <a:lnTo>
                    <a:pt x="26654" y="28210"/>
                  </a:lnTo>
                  <a:lnTo>
                    <a:pt x="26485" y="28245"/>
                  </a:lnTo>
                  <a:lnTo>
                    <a:pt x="26309" y="28272"/>
                  </a:lnTo>
                  <a:lnTo>
                    <a:pt x="26126" y="28293"/>
                  </a:lnTo>
                  <a:lnTo>
                    <a:pt x="25937" y="28300"/>
                  </a:lnTo>
                  <a:lnTo>
                    <a:pt x="25739" y="28307"/>
                  </a:lnTo>
                  <a:lnTo>
                    <a:pt x="25535" y="28300"/>
                  </a:lnTo>
                  <a:lnTo>
                    <a:pt x="25324" y="28293"/>
                  </a:lnTo>
                  <a:lnTo>
                    <a:pt x="25113" y="28265"/>
                  </a:lnTo>
                  <a:lnTo>
                    <a:pt x="24888" y="28238"/>
                  </a:lnTo>
                  <a:lnTo>
                    <a:pt x="24888" y="28238"/>
                  </a:lnTo>
                  <a:lnTo>
                    <a:pt x="24761" y="28210"/>
                  </a:lnTo>
                  <a:lnTo>
                    <a:pt x="24621" y="28168"/>
                  </a:lnTo>
                  <a:lnTo>
                    <a:pt x="24466" y="28099"/>
                  </a:lnTo>
                  <a:lnTo>
                    <a:pt x="24290" y="28022"/>
                  </a:lnTo>
                  <a:lnTo>
                    <a:pt x="24100" y="27925"/>
                  </a:lnTo>
                  <a:lnTo>
                    <a:pt x="23896" y="27814"/>
                  </a:lnTo>
                  <a:lnTo>
                    <a:pt x="23678" y="27682"/>
                  </a:lnTo>
                  <a:lnTo>
                    <a:pt x="23446" y="27543"/>
                  </a:lnTo>
                  <a:lnTo>
                    <a:pt x="23199" y="27384"/>
                  </a:lnTo>
                  <a:lnTo>
                    <a:pt x="22939" y="27217"/>
                  </a:lnTo>
                  <a:lnTo>
                    <a:pt x="22376" y="26835"/>
                  </a:lnTo>
                  <a:lnTo>
                    <a:pt x="21771" y="26412"/>
                  </a:lnTo>
                  <a:lnTo>
                    <a:pt x="21124" y="25939"/>
                  </a:lnTo>
                  <a:lnTo>
                    <a:pt x="20441" y="25433"/>
                  </a:lnTo>
                  <a:lnTo>
                    <a:pt x="19723" y="24891"/>
                  </a:lnTo>
                  <a:lnTo>
                    <a:pt x="18978" y="24322"/>
                  </a:lnTo>
                  <a:lnTo>
                    <a:pt x="18204" y="23732"/>
                  </a:lnTo>
                  <a:lnTo>
                    <a:pt x="16599" y="22489"/>
                  </a:lnTo>
                  <a:lnTo>
                    <a:pt x="14939" y="21211"/>
                  </a:lnTo>
                  <a:lnTo>
                    <a:pt x="13271" y="19927"/>
                  </a:lnTo>
                  <a:lnTo>
                    <a:pt x="12441" y="19295"/>
                  </a:lnTo>
                  <a:lnTo>
                    <a:pt x="11618" y="18677"/>
                  </a:lnTo>
                  <a:lnTo>
                    <a:pt x="10808" y="18080"/>
                  </a:lnTo>
                  <a:lnTo>
                    <a:pt x="10020" y="17504"/>
                  </a:lnTo>
                  <a:lnTo>
                    <a:pt x="9246" y="16948"/>
                  </a:lnTo>
                  <a:lnTo>
                    <a:pt x="8501" y="16434"/>
                  </a:lnTo>
                  <a:lnTo>
                    <a:pt x="7790" y="15948"/>
                  </a:lnTo>
                  <a:lnTo>
                    <a:pt x="7445" y="15726"/>
                  </a:lnTo>
                  <a:lnTo>
                    <a:pt x="7107" y="15511"/>
                  </a:lnTo>
                  <a:lnTo>
                    <a:pt x="6784" y="15303"/>
                  </a:lnTo>
                  <a:lnTo>
                    <a:pt x="6467" y="15115"/>
                  </a:lnTo>
                  <a:lnTo>
                    <a:pt x="6164" y="14935"/>
                  </a:lnTo>
                  <a:lnTo>
                    <a:pt x="5869" y="14768"/>
                  </a:lnTo>
                  <a:lnTo>
                    <a:pt x="5588" y="14615"/>
                  </a:lnTo>
                  <a:lnTo>
                    <a:pt x="5313" y="14476"/>
                  </a:lnTo>
                  <a:lnTo>
                    <a:pt x="5060" y="14358"/>
                  </a:lnTo>
                  <a:lnTo>
                    <a:pt x="4814" y="14247"/>
                  </a:lnTo>
                  <a:lnTo>
                    <a:pt x="4581" y="14157"/>
                  </a:lnTo>
                  <a:lnTo>
                    <a:pt x="4370" y="14081"/>
                  </a:lnTo>
                  <a:lnTo>
                    <a:pt x="4166" y="14025"/>
                  </a:lnTo>
                  <a:lnTo>
                    <a:pt x="3983" y="13983"/>
                  </a:lnTo>
                  <a:lnTo>
                    <a:pt x="3983" y="13983"/>
                  </a:lnTo>
                  <a:lnTo>
                    <a:pt x="3807" y="13949"/>
                  </a:lnTo>
                  <a:lnTo>
                    <a:pt x="3631" y="13900"/>
                  </a:lnTo>
                  <a:lnTo>
                    <a:pt x="3463" y="13838"/>
                  </a:lnTo>
                  <a:lnTo>
                    <a:pt x="3294" y="13754"/>
                  </a:lnTo>
                  <a:lnTo>
                    <a:pt x="3125" y="13671"/>
                  </a:lnTo>
                  <a:lnTo>
                    <a:pt x="2963" y="13567"/>
                  </a:lnTo>
                  <a:lnTo>
                    <a:pt x="2801" y="13456"/>
                  </a:lnTo>
                  <a:lnTo>
                    <a:pt x="2639" y="13331"/>
                  </a:lnTo>
                  <a:lnTo>
                    <a:pt x="2492" y="13192"/>
                  </a:lnTo>
                  <a:lnTo>
                    <a:pt x="2337" y="13053"/>
                  </a:lnTo>
                  <a:lnTo>
                    <a:pt x="2189" y="12893"/>
                  </a:lnTo>
                  <a:lnTo>
                    <a:pt x="2048" y="12727"/>
                  </a:lnTo>
                  <a:lnTo>
                    <a:pt x="1908" y="12553"/>
                  </a:lnTo>
                  <a:lnTo>
                    <a:pt x="1767" y="12373"/>
                  </a:lnTo>
                  <a:lnTo>
                    <a:pt x="1633" y="12178"/>
                  </a:lnTo>
                  <a:lnTo>
                    <a:pt x="1506" y="11977"/>
                  </a:lnTo>
                  <a:lnTo>
                    <a:pt x="1387" y="11769"/>
                  </a:lnTo>
                  <a:lnTo>
                    <a:pt x="1267" y="11553"/>
                  </a:lnTo>
                  <a:lnTo>
                    <a:pt x="1148" y="11331"/>
                  </a:lnTo>
                  <a:lnTo>
                    <a:pt x="1035" y="11109"/>
                  </a:lnTo>
                  <a:lnTo>
                    <a:pt x="929" y="10873"/>
                  </a:lnTo>
                  <a:lnTo>
                    <a:pt x="831" y="10630"/>
                  </a:lnTo>
                  <a:lnTo>
                    <a:pt x="739" y="10387"/>
                  </a:lnTo>
                  <a:lnTo>
                    <a:pt x="648" y="10137"/>
                  </a:lnTo>
                  <a:lnTo>
                    <a:pt x="564" y="9880"/>
                  </a:lnTo>
                  <a:lnTo>
                    <a:pt x="479" y="9623"/>
                  </a:lnTo>
                  <a:lnTo>
                    <a:pt x="409" y="9359"/>
                  </a:lnTo>
                  <a:lnTo>
                    <a:pt x="338" y="9089"/>
                  </a:lnTo>
                  <a:lnTo>
                    <a:pt x="275" y="8825"/>
                  </a:lnTo>
                  <a:lnTo>
                    <a:pt x="219" y="8547"/>
                  </a:lnTo>
                  <a:lnTo>
                    <a:pt x="170" y="8276"/>
                  </a:lnTo>
                  <a:lnTo>
                    <a:pt x="127" y="7998"/>
                  </a:lnTo>
                  <a:lnTo>
                    <a:pt x="85" y="7721"/>
                  </a:lnTo>
                  <a:lnTo>
                    <a:pt x="57" y="7443"/>
                  </a:lnTo>
                  <a:lnTo>
                    <a:pt x="29" y="7165"/>
                  </a:lnTo>
                  <a:lnTo>
                    <a:pt x="15" y="6881"/>
                  </a:lnTo>
                  <a:lnTo>
                    <a:pt x="1" y="6603"/>
                  </a:lnTo>
                  <a:lnTo>
                    <a:pt x="1" y="6325"/>
                  </a:lnTo>
                  <a:lnTo>
                    <a:pt x="1" y="6047"/>
                  </a:lnTo>
                  <a:lnTo>
                    <a:pt x="15" y="5770"/>
                  </a:lnTo>
                  <a:lnTo>
                    <a:pt x="29" y="5499"/>
                  </a:lnTo>
                  <a:lnTo>
                    <a:pt x="57" y="5221"/>
                  </a:lnTo>
                  <a:lnTo>
                    <a:pt x="92" y="4957"/>
                  </a:lnTo>
                  <a:lnTo>
                    <a:pt x="134" y="4687"/>
                  </a:lnTo>
                  <a:lnTo>
                    <a:pt x="184" y="4423"/>
                  </a:lnTo>
                  <a:lnTo>
                    <a:pt x="240" y="4166"/>
                  </a:lnTo>
                  <a:lnTo>
                    <a:pt x="303" y="3909"/>
                  </a:lnTo>
                  <a:lnTo>
                    <a:pt x="381" y="3652"/>
                  </a:lnTo>
                  <a:lnTo>
                    <a:pt x="465" y="3409"/>
                  </a:lnTo>
                  <a:lnTo>
                    <a:pt x="557" y="3166"/>
                  </a:lnTo>
                  <a:lnTo>
                    <a:pt x="655" y="2930"/>
                  </a:lnTo>
                  <a:lnTo>
                    <a:pt x="761" y="2701"/>
                  </a:lnTo>
                  <a:lnTo>
                    <a:pt x="880" y="2479"/>
                  </a:lnTo>
                  <a:lnTo>
                    <a:pt x="1007" y="2263"/>
                  </a:lnTo>
                  <a:lnTo>
                    <a:pt x="1148" y="2048"/>
                  </a:lnTo>
                  <a:lnTo>
                    <a:pt x="1288" y="1847"/>
                  </a:lnTo>
                  <a:lnTo>
                    <a:pt x="1450" y="1652"/>
                  </a:lnTo>
                  <a:lnTo>
                    <a:pt x="1612" y="1472"/>
                  </a:lnTo>
                  <a:lnTo>
                    <a:pt x="1788" y="1291"/>
                  </a:lnTo>
                  <a:lnTo>
                    <a:pt x="1971" y="1125"/>
                  </a:lnTo>
                  <a:lnTo>
                    <a:pt x="2168" y="972"/>
                  </a:lnTo>
                  <a:lnTo>
                    <a:pt x="2372" y="819"/>
                  </a:lnTo>
                  <a:lnTo>
                    <a:pt x="2590" y="680"/>
                  </a:lnTo>
                  <a:lnTo>
                    <a:pt x="2815" y="555"/>
                  </a:lnTo>
                  <a:lnTo>
                    <a:pt x="2815" y="555"/>
                  </a:lnTo>
                  <a:lnTo>
                    <a:pt x="2935" y="500"/>
                  </a:lnTo>
                  <a:lnTo>
                    <a:pt x="3061" y="444"/>
                  </a:lnTo>
                  <a:lnTo>
                    <a:pt x="3195" y="389"/>
                  </a:lnTo>
                  <a:lnTo>
                    <a:pt x="3329" y="340"/>
                  </a:lnTo>
                  <a:lnTo>
                    <a:pt x="3477" y="299"/>
                  </a:lnTo>
                  <a:lnTo>
                    <a:pt x="3624" y="257"/>
                  </a:lnTo>
                  <a:lnTo>
                    <a:pt x="3779" y="215"/>
                  </a:lnTo>
                  <a:lnTo>
                    <a:pt x="3934" y="181"/>
                  </a:lnTo>
                  <a:lnTo>
                    <a:pt x="4272" y="118"/>
                  </a:lnTo>
                  <a:lnTo>
                    <a:pt x="4624" y="69"/>
                  </a:lnTo>
                  <a:lnTo>
                    <a:pt x="5003" y="35"/>
                  </a:lnTo>
                  <a:lnTo>
                    <a:pt x="5390" y="14"/>
                  </a:lnTo>
                  <a:lnTo>
                    <a:pt x="5806" y="0"/>
                  </a:lnTo>
                  <a:lnTo>
                    <a:pt x="6235" y="7"/>
                  </a:lnTo>
                  <a:lnTo>
                    <a:pt x="6678" y="14"/>
                  </a:lnTo>
                  <a:lnTo>
                    <a:pt x="7135" y="42"/>
                  </a:lnTo>
                  <a:lnTo>
                    <a:pt x="7614" y="76"/>
                  </a:lnTo>
                  <a:lnTo>
                    <a:pt x="8099" y="118"/>
                  </a:lnTo>
                  <a:lnTo>
                    <a:pt x="8599" y="174"/>
                  </a:lnTo>
                  <a:lnTo>
                    <a:pt x="9113" y="243"/>
                  </a:lnTo>
                  <a:lnTo>
                    <a:pt x="9633" y="319"/>
                  </a:lnTo>
                  <a:lnTo>
                    <a:pt x="10168" y="403"/>
                  </a:lnTo>
                  <a:lnTo>
                    <a:pt x="10710" y="500"/>
                  </a:lnTo>
                  <a:lnTo>
                    <a:pt x="11259" y="604"/>
                  </a:lnTo>
                  <a:lnTo>
                    <a:pt x="11815" y="722"/>
                  </a:lnTo>
                  <a:lnTo>
                    <a:pt x="12378" y="847"/>
                  </a:lnTo>
                  <a:lnTo>
                    <a:pt x="12947" y="979"/>
                  </a:lnTo>
                  <a:lnTo>
                    <a:pt x="13524" y="1118"/>
                  </a:lnTo>
                  <a:lnTo>
                    <a:pt x="14101" y="1264"/>
                  </a:lnTo>
                  <a:lnTo>
                    <a:pt x="14678" y="1423"/>
                  </a:lnTo>
                  <a:lnTo>
                    <a:pt x="15262" y="1583"/>
                  </a:lnTo>
                  <a:lnTo>
                    <a:pt x="15846" y="1757"/>
                  </a:lnTo>
                  <a:lnTo>
                    <a:pt x="16430" y="1937"/>
                  </a:lnTo>
                  <a:lnTo>
                    <a:pt x="17014" y="2125"/>
                  </a:lnTo>
                  <a:lnTo>
                    <a:pt x="17598" y="2312"/>
                  </a:lnTo>
                  <a:lnTo>
                    <a:pt x="18175" y="2513"/>
                  </a:lnTo>
                  <a:lnTo>
                    <a:pt x="18752" y="2722"/>
                  </a:lnTo>
                  <a:lnTo>
                    <a:pt x="19322" y="2930"/>
                  </a:lnTo>
                  <a:lnTo>
                    <a:pt x="19892" y="3145"/>
                  </a:lnTo>
                  <a:lnTo>
                    <a:pt x="20455" y="3367"/>
                  </a:lnTo>
                  <a:lnTo>
                    <a:pt x="21011" y="3597"/>
                  </a:lnTo>
                  <a:lnTo>
                    <a:pt x="21553" y="3826"/>
                  </a:lnTo>
                  <a:lnTo>
                    <a:pt x="22095" y="4069"/>
                  </a:lnTo>
                  <a:lnTo>
                    <a:pt x="22622" y="4305"/>
                  </a:lnTo>
                  <a:lnTo>
                    <a:pt x="23143" y="4555"/>
                  </a:lnTo>
                  <a:lnTo>
                    <a:pt x="23650" y="4805"/>
                  </a:lnTo>
                  <a:lnTo>
                    <a:pt x="24149" y="5055"/>
                  </a:lnTo>
                  <a:lnTo>
                    <a:pt x="24635" y="5311"/>
                  </a:lnTo>
                  <a:lnTo>
                    <a:pt x="25099" y="5575"/>
                  </a:lnTo>
                  <a:lnTo>
                    <a:pt x="25557" y="5839"/>
                  </a:lnTo>
                  <a:lnTo>
                    <a:pt x="26000" y="6103"/>
                  </a:lnTo>
                  <a:lnTo>
                    <a:pt x="26422" y="6374"/>
                  </a:lnTo>
                  <a:lnTo>
                    <a:pt x="26823" y="6645"/>
                  </a:lnTo>
                  <a:lnTo>
                    <a:pt x="27217" y="6915"/>
                  </a:lnTo>
                  <a:lnTo>
                    <a:pt x="27583" y="7193"/>
                  </a:lnTo>
                  <a:lnTo>
                    <a:pt x="27935" y="7471"/>
                  </a:lnTo>
                  <a:lnTo>
                    <a:pt x="28258" y="7749"/>
                  </a:lnTo>
                  <a:lnTo>
                    <a:pt x="28568" y="8026"/>
                  </a:lnTo>
                  <a:lnTo>
                    <a:pt x="28850" y="8311"/>
                  </a:lnTo>
                  <a:lnTo>
                    <a:pt x="28983" y="8450"/>
                  </a:lnTo>
                  <a:lnTo>
                    <a:pt x="29117" y="8589"/>
                  </a:lnTo>
                  <a:lnTo>
                    <a:pt x="29237" y="8727"/>
                  </a:lnTo>
                  <a:lnTo>
                    <a:pt x="29349" y="8866"/>
                  </a:lnTo>
                  <a:lnTo>
                    <a:pt x="29462" y="9012"/>
                  </a:lnTo>
                  <a:lnTo>
                    <a:pt x="29560" y="9151"/>
                  </a:lnTo>
                  <a:lnTo>
                    <a:pt x="29659" y="9290"/>
                  </a:lnTo>
                  <a:lnTo>
                    <a:pt x="29750" y="9429"/>
                  </a:lnTo>
                  <a:lnTo>
                    <a:pt x="29828" y="9575"/>
                  </a:lnTo>
                  <a:lnTo>
                    <a:pt x="29905" y="9713"/>
                  </a:lnTo>
                  <a:lnTo>
                    <a:pt x="29975" y="9852"/>
                  </a:lnTo>
                  <a:lnTo>
                    <a:pt x="30039" y="9991"/>
                  </a:lnTo>
                  <a:lnTo>
                    <a:pt x="30095" y="10130"/>
                  </a:lnTo>
                  <a:lnTo>
                    <a:pt x="30144" y="10269"/>
                  </a:lnTo>
                  <a:lnTo>
                    <a:pt x="30179" y="10408"/>
                  </a:lnTo>
                  <a:lnTo>
                    <a:pt x="30215" y="10547"/>
                  </a:lnTo>
                  <a:lnTo>
                    <a:pt x="30243" y="10685"/>
                  </a:lnTo>
                  <a:lnTo>
                    <a:pt x="30257" y="10824"/>
                  </a:lnTo>
                  <a:lnTo>
                    <a:pt x="30257" y="10824"/>
                  </a:lnTo>
                  <a:lnTo>
                    <a:pt x="30306" y="11387"/>
                  </a:lnTo>
                  <a:lnTo>
                    <a:pt x="30348" y="11970"/>
                  </a:lnTo>
                  <a:lnTo>
                    <a:pt x="30376" y="12574"/>
                  </a:lnTo>
                  <a:lnTo>
                    <a:pt x="30398" y="13185"/>
                  </a:lnTo>
                  <a:lnTo>
                    <a:pt x="30412" y="13817"/>
                  </a:lnTo>
                  <a:lnTo>
                    <a:pt x="30419" y="14449"/>
                  </a:lnTo>
                  <a:lnTo>
                    <a:pt x="30419" y="15094"/>
                  </a:lnTo>
                  <a:lnTo>
                    <a:pt x="30412" y="15747"/>
                  </a:lnTo>
                  <a:lnTo>
                    <a:pt x="30398" y="16400"/>
                  </a:lnTo>
                  <a:lnTo>
                    <a:pt x="30376" y="17052"/>
                  </a:lnTo>
                  <a:lnTo>
                    <a:pt x="30355" y="17698"/>
                  </a:lnTo>
                  <a:lnTo>
                    <a:pt x="30327" y="18344"/>
                  </a:lnTo>
                  <a:lnTo>
                    <a:pt x="30264" y="19614"/>
                  </a:lnTo>
                  <a:lnTo>
                    <a:pt x="30186" y="20829"/>
                  </a:lnTo>
                  <a:lnTo>
                    <a:pt x="30102" y="21975"/>
                  </a:lnTo>
                  <a:lnTo>
                    <a:pt x="30011" y="23030"/>
                  </a:lnTo>
                  <a:lnTo>
                    <a:pt x="29926" y="23982"/>
                  </a:lnTo>
                  <a:lnTo>
                    <a:pt x="29849" y="24808"/>
                  </a:lnTo>
                  <a:lnTo>
                    <a:pt x="29722" y="25981"/>
                  </a:lnTo>
                  <a:lnTo>
                    <a:pt x="29673" y="26412"/>
                  </a:lnTo>
                  <a:lnTo>
                    <a:pt x="29673" y="26412"/>
                  </a:lnTo>
                  <a:close/>
                </a:path>
              </a:pathLst>
            </a:custGeom>
            <a:solidFill>
              <a:srgbClr val="A05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9;p40">
              <a:extLst>
                <a:ext uri="{FF2B5EF4-FFF2-40B4-BE49-F238E27FC236}">
                  <a16:creationId xmlns:a16="http://schemas.microsoft.com/office/drawing/2014/main" id="{D8E2195C-589F-41AD-8C4B-F2BB38399D1D}"/>
                </a:ext>
              </a:extLst>
            </p:cNvPr>
            <p:cNvSpPr/>
            <p:nvPr/>
          </p:nvSpPr>
          <p:spPr>
            <a:xfrm rot="10800000">
              <a:off x="-70800" y="2644988"/>
              <a:ext cx="2384475" cy="1219925"/>
            </a:xfrm>
            <a:custGeom>
              <a:avLst/>
              <a:gdLst/>
              <a:ahLst/>
              <a:cxnLst/>
              <a:rect l="l" t="t" r="r" b="b"/>
              <a:pathLst>
                <a:path w="95379" h="48797" extrusionOk="0">
                  <a:moveTo>
                    <a:pt x="88813" y="48796"/>
                  </a:moveTo>
                  <a:lnTo>
                    <a:pt x="88813" y="48796"/>
                  </a:lnTo>
                  <a:lnTo>
                    <a:pt x="89151" y="47644"/>
                  </a:lnTo>
                  <a:lnTo>
                    <a:pt x="89475" y="46477"/>
                  </a:lnTo>
                  <a:lnTo>
                    <a:pt x="89791" y="45297"/>
                  </a:lnTo>
                  <a:lnTo>
                    <a:pt x="90094" y="44110"/>
                  </a:lnTo>
                  <a:lnTo>
                    <a:pt x="90389" y="42916"/>
                  </a:lnTo>
                  <a:lnTo>
                    <a:pt x="90678" y="41714"/>
                  </a:lnTo>
                  <a:lnTo>
                    <a:pt x="90952" y="40499"/>
                  </a:lnTo>
                  <a:lnTo>
                    <a:pt x="91220" y="39284"/>
                  </a:lnTo>
                  <a:lnTo>
                    <a:pt x="91480" y="38055"/>
                  </a:lnTo>
                  <a:lnTo>
                    <a:pt x="91726" y="36820"/>
                  </a:lnTo>
                  <a:lnTo>
                    <a:pt x="91965" y="35577"/>
                  </a:lnTo>
                  <a:lnTo>
                    <a:pt x="92198" y="34320"/>
                  </a:lnTo>
                  <a:lnTo>
                    <a:pt x="92423" y="33063"/>
                  </a:lnTo>
                  <a:lnTo>
                    <a:pt x="92641" y="31800"/>
                  </a:lnTo>
                  <a:lnTo>
                    <a:pt x="92852" y="30529"/>
                  </a:lnTo>
                  <a:lnTo>
                    <a:pt x="93049" y="29245"/>
                  </a:lnTo>
                  <a:lnTo>
                    <a:pt x="93246" y="27960"/>
                  </a:lnTo>
                  <a:lnTo>
                    <a:pt x="93429" y="26676"/>
                  </a:lnTo>
                  <a:lnTo>
                    <a:pt x="93605" y="25377"/>
                  </a:lnTo>
                  <a:lnTo>
                    <a:pt x="93781" y="24072"/>
                  </a:lnTo>
                  <a:lnTo>
                    <a:pt x="93943" y="22767"/>
                  </a:lnTo>
                  <a:lnTo>
                    <a:pt x="94104" y="21454"/>
                  </a:lnTo>
                  <a:lnTo>
                    <a:pt x="94259" y="20135"/>
                  </a:lnTo>
                  <a:lnTo>
                    <a:pt x="94400" y="18816"/>
                  </a:lnTo>
                  <a:lnTo>
                    <a:pt x="94541" y="17490"/>
                  </a:lnTo>
                  <a:lnTo>
                    <a:pt x="94674" y="16157"/>
                  </a:lnTo>
                  <a:lnTo>
                    <a:pt x="94808" y="14824"/>
                  </a:lnTo>
                  <a:lnTo>
                    <a:pt x="94928" y="13484"/>
                  </a:lnTo>
                  <a:lnTo>
                    <a:pt x="95047" y="12144"/>
                  </a:lnTo>
                  <a:lnTo>
                    <a:pt x="95167" y="10804"/>
                  </a:lnTo>
                  <a:lnTo>
                    <a:pt x="95273" y="9457"/>
                  </a:lnTo>
                  <a:lnTo>
                    <a:pt x="95378" y="8103"/>
                  </a:lnTo>
                  <a:lnTo>
                    <a:pt x="95378" y="8103"/>
                  </a:lnTo>
                  <a:lnTo>
                    <a:pt x="94470" y="7818"/>
                  </a:lnTo>
                  <a:lnTo>
                    <a:pt x="93506" y="7534"/>
                  </a:lnTo>
                  <a:lnTo>
                    <a:pt x="92507" y="7242"/>
                  </a:lnTo>
                  <a:lnTo>
                    <a:pt x="91473" y="6950"/>
                  </a:lnTo>
                  <a:lnTo>
                    <a:pt x="90403" y="6659"/>
                  </a:lnTo>
                  <a:lnTo>
                    <a:pt x="89313" y="6374"/>
                  </a:lnTo>
                  <a:lnTo>
                    <a:pt x="88201" y="6096"/>
                  </a:lnTo>
                  <a:lnTo>
                    <a:pt x="87082" y="5826"/>
                  </a:lnTo>
                  <a:lnTo>
                    <a:pt x="85956" y="5562"/>
                  </a:lnTo>
                  <a:lnTo>
                    <a:pt x="84824" y="5312"/>
                  </a:lnTo>
                  <a:lnTo>
                    <a:pt x="83705" y="5076"/>
                  </a:lnTo>
                  <a:lnTo>
                    <a:pt x="82593" y="4853"/>
                  </a:lnTo>
                  <a:lnTo>
                    <a:pt x="81495" y="4652"/>
                  </a:lnTo>
                  <a:lnTo>
                    <a:pt x="80426" y="4465"/>
                  </a:lnTo>
                  <a:lnTo>
                    <a:pt x="79905" y="4381"/>
                  </a:lnTo>
                  <a:lnTo>
                    <a:pt x="79385" y="4305"/>
                  </a:lnTo>
                  <a:lnTo>
                    <a:pt x="78878" y="4229"/>
                  </a:lnTo>
                  <a:lnTo>
                    <a:pt x="78378" y="4159"/>
                  </a:lnTo>
                  <a:lnTo>
                    <a:pt x="78378" y="4159"/>
                  </a:lnTo>
                  <a:lnTo>
                    <a:pt x="78019" y="4118"/>
                  </a:lnTo>
                  <a:lnTo>
                    <a:pt x="77647" y="4076"/>
                  </a:lnTo>
                  <a:lnTo>
                    <a:pt x="77274" y="4048"/>
                  </a:lnTo>
                  <a:lnTo>
                    <a:pt x="76894" y="4013"/>
                  </a:lnTo>
                  <a:lnTo>
                    <a:pt x="76514" y="3993"/>
                  </a:lnTo>
                  <a:lnTo>
                    <a:pt x="76127" y="3972"/>
                  </a:lnTo>
                  <a:lnTo>
                    <a:pt x="75740" y="3958"/>
                  </a:lnTo>
                  <a:lnTo>
                    <a:pt x="75346" y="3951"/>
                  </a:lnTo>
                  <a:lnTo>
                    <a:pt x="74952" y="3944"/>
                  </a:lnTo>
                  <a:lnTo>
                    <a:pt x="74551" y="3944"/>
                  </a:lnTo>
                  <a:lnTo>
                    <a:pt x="73755" y="3951"/>
                  </a:lnTo>
                  <a:lnTo>
                    <a:pt x="72946" y="3979"/>
                  </a:lnTo>
                  <a:lnTo>
                    <a:pt x="72137" y="4013"/>
                  </a:lnTo>
                  <a:lnTo>
                    <a:pt x="71335" y="4069"/>
                  </a:lnTo>
                  <a:lnTo>
                    <a:pt x="70526" y="4131"/>
                  </a:lnTo>
                  <a:lnTo>
                    <a:pt x="69724" y="4201"/>
                  </a:lnTo>
                  <a:lnTo>
                    <a:pt x="68936" y="4284"/>
                  </a:lnTo>
                  <a:lnTo>
                    <a:pt x="68155" y="4367"/>
                  </a:lnTo>
                  <a:lnTo>
                    <a:pt x="67388" y="4465"/>
                  </a:lnTo>
                  <a:lnTo>
                    <a:pt x="66635" y="4562"/>
                  </a:lnTo>
                  <a:lnTo>
                    <a:pt x="65896" y="4666"/>
                  </a:lnTo>
                  <a:lnTo>
                    <a:pt x="65185" y="4770"/>
                  </a:lnTo>
                  <a:lnTo>
                    <a:pt x="64496" y="4874"/>
                  </a:lnTo>
                  <a:lnTo>
                    <a:pt x="63208" y="5090"/>
                  </a:lnTo>
                  <a:lnTo>
                    <a:pt x="62040" y="5291"/>
                  </a:lnTo>
                  <a:lnTo>
                    <a:pt x="61020" y="5478"/>
                  </a:lnTo>
                  <a:lnTo>
                    <a:pt x="60175" y="5631"/>
                  </a:lnTo>
                  <a:lnTo>
                    <a:pt x="59521" y="5742"/>
                  </a:lnTo>
                  <a:lnTo>
                    <a:pt x="59275" y="5784"/>
                  </a:lnTo>
                  <a:lnTo>
                    <a:pt x="59085" y="5812"/>
                  </a:lnTo>
                  <a:lnTo>
                    <a:pt x="58951" y="5819"/>
                  </a:lnTo>
                  <a:lnTo>
                    <a:pt x="58902" y="5819"/>
                  </a:lnTo>
                  <a:lnTo>
                    <a:pt x="58874" y="5812"/>
                  </a:lnTo>
                  <a:lnTo>
                    <a:pt x="58874" y="5812"/>
                  </a:lnTo>
                  <a:lnTo>
                    <a:pt x="58740" y="5763"/>
                  </a:lnTo>
                  <a:lnTo>
                    <a:pt x="58515" y="5659"/>
                  </a:lnTo>
                  <a:lnTo>
                    <a:pt x="57811" y="5340"/>
                  </a:lnTo>
                  <a:lnTo>
                    <a:pt x="56861" y="4909"/>
                  </a:lnTo>
                  <a:lnTo>
                    <a:pt x="55764" y="4402"/>
                  </a:lnTo>
                  <a:lnTo>
                    <a:pt x="54603" y="3888"/>
                  </a:lnTo>
                  <a:lnTo>
                    <a:pt x="54026" y="3638"/>
                  </a:lnTo>
                  <a:lnTo>
                    <a:pt x="53470" y="3402"/>
                  </a:lnTo>
                  <a:lnTo>
                    <a:pt x="52949" y="3187"/>
                  </a:lnTo>
                  <a:lnTo>
                    <a:pt x="52464" y="3000"/>
                  </a:lnTo>
                  <a:lnTo>
                    <a:pt x="52034" y="2840"/>
                  </a:lnTo>
                  <a:lnTo>
                    <a:pt x="51844" y="2778"/>
                  </a:lnTo>
                  <a:lnTo>
                    <a:pt x="51669" y="2729"/>
                  </a:lnTo>
                  <a:lnTo>
                    <a:pt x="51669" y="2729"/>
                  </a:lnTo>
                  <a:lnTo>
                    <a:pt x="51570" y="2701"/>
                  </a:lnTo>
                  <a:lnTo>
                    <a:pt x="51429" y="2673"/>
                  </a:lnTo>
                  <a:lnTo>
                    <a:pt x="51056" y="2611"/>
                  </a:lnTo>
                  <a:lnTo>
                    <a:pt x="50543" y="2541"/>
                  </a:lnTo>
                  <a:lnTo>
                    <a:pt x="49916" y="2458"/>
                  </a:lnTo>
                  <a:lnTo>
                    <a:pt x="49171" y="2375"/>
                  </a:lnTo>
                  <a:lnTo>
                    <a:pt x="48326" y="2285"/>
                  </a:lnTo>
                  <a:lnTo>
                    <a:pt x="46363" y="2076"/>
                  </a:lnTo>
                  <a:lnTo>
                    <a:pt x="44104" y="1854"/>
                  </a:lnTo>
                  <a:lnTo>
                    <a:pt x="41621" y="1625"/>
                  </a:lnTo>
                  <a:lnTo>
                    <a:pt x="38989" y="1382"/>
                  </a:lnTo>
                  <a:lnTo>
                    <a:pt x="36287" y="1146"/>
                  </a:lnTo>
                  <a:lnTo>
                    <a:pt x="33585" y="917"/>
                  </a:lnTo>
                  <a:lnTo>
                    <a:pt x="30968" y="695"/>
                  </a:lnTo>
                  <a:lnTo>
                    <a:pt x="28505" y="500"/>
                  </a:lnTo>
                  <a:lnTo>
                    <a:pt x="26274" y="320"/>
                  </a:lnTo>
                  <a:lnTo>
                    <a:pt x="24354" y="181"/>
                  </a:lnTo>
                  <a:lnTo>
                    <a:pt x="22813" y="70"/>
                  </a:lnTo>
                  <a:lnTo>
                    <a:pt x="22207" y="35"/>
                  </a:lnTo>
                  <a:lnTo>
                    <a:pt x="21722" y="7"/>
                  </a:lnTo>
                  <a:lnTo>
                    <a:pt x="21377" y="0"/>
                  </a:lnTo>
                  <a:lnTo>
                    <a:pt x="21173" y="0"/>
                  </a:lnTo>
                  <a:lnTo>
                    <a:pt x="21173" y="0"/>
                  </a:lnTo>
                  <a:lnTo>
                    <a:pt x="21103" y="7"/>
                  </a:lnTo>
                  <a:lnTo>
                    <a:pt x="21011" y="28"/>
                  </a:lnTo>
                  <a:lnTo>
                    <a:pt x="20899" y="63"/>
                  </a:lnTo>
                  <a:lnTo>
                    <a:pt x="20765" y="104"/>
                  </a:lnTo>
                  <a:lnTo>
                    <a:pt x="20434" y="229"/>
                  </a:lnTo>
                  <a:lnTo>
                    <a:pt x="20033" y="396"/>
                  </a:lnTo>
                  <a:lnTo>
                    <a:pt x="19562" y="597"/>
                  </a:lnTo>
                  <a:lnTo>
                    <a:pt x="19027" y="840"/>
                  </a:lnTo>
                  <a:lnTo>
                    <a:pt x="18429" y="1111"/>
                  </a:lnTo>
                  <a:lnTo>
                    <a:pt x="17782" y="1417"/>
                  </a:lnTo>
                  <a:lnTo>
                    <a:pt x="17085" y="1750"/>
                  </a:lnTo>
                  <a:lnTo>
                    <a:pt x="16346" y="2111"/>
                  </a:lnTo>
                  <a:lnTo>
                    <a:pt x="14756" y="2896"/>
                  </a:lnTo>
                  <a:lnTo>
                    <a:pt x="13060" y="3743"/>
                  </a:lnTo>
                  <a:lnTo>
                    <a:pt x="11301" y="4645"/>
                  </a:lnTo>
                  <a:lnTo>
                    <a:pt x="9521" y="5569"/>
                  </a:lnTo>
                  <a:lnTo>
                    <a:pt x="7762" y="6492"/>
                  </a:lnTo>
                  <a:lnTo>
                    <a:pt x="6059" y="7402"/>
                  </a:lnTo>
                  <a:lnTo>
                    <a:pt x="4469" y="8270"/>
                  </a:lnTo>
                  <a:lnTo>
                    <a:pt x="3723" y="8679"/>
                  </a:lnTo>
                  <a:lnTo>
                    <a:pt x="3026" y="9075"/>
                  </a:lnTo>
                  <a:lnTo>
                    <a:pt x="2372" y="9450"/>
                  </a:lnTo>
                  <a:lnTo>
                    <a:pt x="1767" y="9797"/>
                  </a:lnTo>
                  <a:lnTo>
                    <a:pt x="1225" y="10116"/>
                  </a:lnTo>
                  <a:lnTo>
                    <a:pt x="747" y="10408"/>
                  </a:lnTo>
                  <a:lnTo>
                    <a:pt x="339" y="10665"/>
                  </a:lnTo>
                  <a:lnTo>
                    <a:pt x="1" y="10894"/>
                  </a:lnTo>
                  <a:lnTo>
                    <a:pt x="1" y="10894"/>
                  </a:lnTo>
                  <a:lnTo>
                    <a:pt x="318" y="11331"/>
                  </a:lnTo>
                  <a:lnTo>
                    <a:pt x="634" y="11762"/>
                  </a:lnTo>
                  <a:lnTo>
                    <a:pt x="965" y="12199"/>
                  </a:lnTo>
                  <a:lnTo>
                    <a:pt x="1303" y="12630"/>
                  </a:lnTo>
                  <a:lnTo>
                    <a:pt x="1640" y="13053"/>
                  </a:lnTo>
                  <a:lnTo>
                    <a:pt x="1992" y="13477"/>
                  </a:lnTo>
                  <a:lnTo>
                    <a:pt x="2351" y="13900"/>
                  </a:lnTo>
                  <a:lnTo>
                    <a:pt x="2724" y="14317"/>
                  </a:lnTo>
                  <a:lnTo>
                    <a:pt x="2724" y="14317"/>
                  </a:lnTo>
                  <a:lnTo>
                    <a:pt x="4159" y="15949"/>
                  </a:lnTo>
                  <a:lnTo>
                    <a:pt x="5538" y="17525"/>
                  </a:lnTo>
                  <a:lnTo>
                    <a:pt x="6854" y="19052"/>
                  </a:lnTo>
                  <a:lnTo>
                    <a:pt x="8107" y="20538"/>
                  </a:lnTo>
                  <a:lnTo>
                    <a:pt x="9303" y="21975"/>
                  </a:lnTo>
                  <a:lnTo>
                    <a:pt x="10443" y="23364"/>
                  </a:lnTo>
                  <a:lnTo>
                    <a:pt x="11526" y="24711"/>
                  </a:lnTo>
                  <a:lnTo>
                    <a:pt x="12561" y="26016"/>
                  </a:lnTo>
                  <a:lnTo>
                    <a:pt x="13539" y="27273"/>
                  </a:lnTo>
                  <a:lnTo>
                    <a:pt x="14468" y="28488"/>
                  </a:lnTo>
                  <a:lnTo>
                    <a:pt x="15347" y="29661"/>
                  </a:lnTo>
                  <a:lnTo>
                    <a:pt x="16184" y="30800"/>
                  </a:lnTo>
                  <a:lnTo>
                    <a:pt x="16979" y="31897"/>
                  </a:lnTo>
                  <a:lnTo>
                    <a:pt x="17732" y="32952"/>
                  </a:lnTo>
                  <a:lnTo>
                    <a:pt x="18443" y="33966"/>
                  </a:lnTo>
                  <a:lnTo>
                    <a:pt x="19119" y="34945"/>
                  </a:lnTo>
                  <a:lnTo>
                    <a:pt x="19752" y="35889"/>
                  </a:lnTo>
                  <a:lnTo>
                    <a:pt x="20357" y="36799"/>
                  </a:lnTo>
                  <a:lnTo>
                    <a:pt x="20920" y="37674"/>
                  </a:lnTo>
                  <a:lnTo>
                    <a:pt x="21462" y="38514"/>
                  </a:lnTo>
                  <a:lnTo>
                    <a:pt x="21968" y="39319"/>
                  </a:lnTo>
                  <a:lnTo>
                    <a:pt x="22447" y="40097"/>
                  </a:lnTo>
                  <a:lnTo>
                    <a:pt x="22904" y="40840"/>
                  </a:lnTo>
                  <a:lnTo>
                    <a:pt x="23333" y="41555"/>
                  </a:lnTo>
                  <a:lnTo>
                    <a:pt x="24135" y="42888"/>
                  </a:lnTo>
                  <a:lnTo>
                    <a:pt x="24860" y="44117"/>
                  </a:lnTo>
                  <a:lnTo>
                    <a:pt x="25529" y="45235"/>
                  </a:lnTo>
                  <a:lnTo>
                    <a:pt x="25845" y="45755"/>
                  </a:lnTo>
                  <a:lnTo>
                    <a:pt x="26155" y="46255"/>
                  </a:lnTo>
                  <a:lnTo>
                    <a:pt x="26155" y="46255"/>
                  </a:lnTo>
                  <a:lnTo>
                    <a:pt x="42296" y="46901"/>
                  </a:lnTo>
                  <a:lnTo>
                    <a:pt x="60443" y="47644"/>
                  </a:lnTo>
                  <a:lnTo>
                    <a:pt x="88813" y="48796"/>
                  </a:lnTo>
                  <a:lnTo>
                    <a:pt x="88813" y="48796"/>
                  </a:lnTo>
                  <a:close/>
                </a:path>
              </a:pathLst>
            </a:custGeom>
            <a:solidFill>
              <a:srgbClr val="975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70;p40">
              <a:extLst>
                <a:ext uri="{FF2B5EF4-FFF2-40B4-BE49-F238E27FC236}">
                  <a16:creationId xmlns:a16="http://schemas.microsoft.com/office/drawing/2014/main" id="{64A3C2D8-4CA8-41EE-B6BB-423CAF839AB2}"/>
                </a:ext>
              </a:extLst>
            </p:cNvPr>
            <p:cNvSpPr/>
            <p:nvPr/>
          </p:nvSpPr>
          <p:spPr>
            <a:xfrm rot="10800000">
              <a:off x="1528025" y="1944263"/>
              <a:ext cx="100125" cy="98775"/>
            </a:xfrm>
            <a:custGeom>
              <a:avLst/>
              <a:gdLst/>
              <a:ahLst/>
              <a:cxnLst/>
              <a:rect l="l" t="t" r="r" b="b"/>
              <a:pathLst>
                <a:path w="4005" h="3951" extrusionOk="0">
                  <a:moveTo>
                    <a:pt x="1999" y="0"/>
                  </a:moveTo>
                  <a:lnTo>
                    <a:pt x="1999" y="0"/>
                  </a:lnTo>
                  <a:lnTo>
                    <a:pt x="1900" y="0"/>
                  </a:lnTo>
                  <a:lnTo>
                    <a:pt x="1795" y="7"/>
                  </a:lnTo>
                  <a:lnTo>
                    <a:pt x="1696" y="21"/>
                  </a:lnTo>
                  <a:lnTo>
                    <a:pt x="1598" y="42"/>
                  </a:lnTo>
                  <a:lnTo>
                    <a:pt x="1506" y="63"/>
                  </a:lnTo>
                  <a:lnTo>
                    <a:pt x="1408" y="90"/>
                  </a:lnTo>
                  <a:lnTo>
                    <a:pt x="1316" y="118"/>
                  </a:lnTo>
                  <a:lnTo>
                    <a:pt x="1225" y="153"/>
                  </a:lnTo>
                  <a:lnTo>
                    <a:pt x="1133" y="195"/>
                  </a:lnTo>
                  <a:lnTo>
                    <a:pt x="1049" y="236"/>
                  </a:lnTo>
                  <a:lnTo>
                    <a:pt x="964" y="285"/>
                  </a:lnTo>
                  <a:lnTo>
                    <a:pt x="887" y="340"/>
                  </a:lnTo>
                  <a:lnTo>
                    <a:pt x="803" y="396"/>
                  </a:lnTo>
                  <a:lnTo>
                    <a:pt x="732" y="451"/>
                  </a:lnTo>
                  <a:lnTo>
                    <a:pt x="655" y="514"/>
                  </a:lnTo>
                  <a:lnTo>
                    <a:pt x="584" y="576"/>
                  </a:lnTo>
                  <a:lnTo>
                    <a:pt x="521" y="646"/>
                  </a:lnTo>
                  <a:lnTo>
                    <a:pt x="458" y="722"/>
                  </a:lnTo>
                  <a:lnTo>
                    <a:pt x="401" y="792"/>
                  </a:lnTo>
                  <a:lnTo>
                    <a:pt x="345" y="875"/>
                  </a:lnTo>
                  <a:lnTo>
                    <a:pt x="289" y="951"/>
                  </a:lnTo>
                  <a:lnTo>
                    <a:pt x="240" y="1035"/>
                  </a:lnTo>
                  <a:lnTo>
                    <a:pt x="197" y="1118"/>
                  </a:lnTo>
                  <a:lnTo>
                    <a:pt x="155" y="1208"/>
                  </a:lnTo>
                  <a:lnTo>
                    <a:pt x="120" y="1299"/>
                  </a:lnTo>
                  <a:lnTo>
                    <a:pt x="92" y="1389"/>
                  </a:lnTo>
                  <a:lnTo>
                    <a:pt x="64" y="1479"/>
                  </a:lnTo>
                  <a:lnTo>
                    <a:pt x="43" y="1576"/>
                  </a:lnTo>
                  <a:lnTo>
                    <a:pt x="21" y="1673"/>
                  </a:lnTo>
                  <a:lnTo>
                    <a:pt x="7" y="1771"/>
                  </a:lnTo>
                  <a:lnTo>
                    <a:pt x="0" y="1875"/>
                  </a:lnTo>
                  <a:lnTo>
                    <a:pt x="0" y="1972"/>
                  </a:lnTo>
                  <a:lnTo>
                    <a:pt x="0" y="1972"/>
                  </a:lnTo>
                  <a:lnTo>
                    <a:pt x="0" y="2076"/>
                  </a:lnTo>
                  <a:lnTo>
                    <a:pt x="7" y="2173"/>
                  </a:lnTo>
                  <a:lnTo>
                    <a:pt x="21" y="2277"/>
                  </a:lnTo>
                  <a:lnTo>
                    <a:pt x="43" y="2375"/>
                  </a:lnTo>
                  <a:lnTo>
                    <a:pt x="64" y="2465"/>
                  </a:lnTo>
                  <a:lnTo>
                    <a:pt x="92" y="2562"/>
                  </a:lnTo>
                  <a:lnTo>
                    <a:pt x="120" y="2652"/>
                  </a:lnTo>
                  <a:lnTo>
                    <a:pt x="155" y="2743"/>
                  </a:lnTo>
                  <a:lnTo>
                    <a:pt x="197" y="2826"/>
                  </a:lnTo>
                  <a:lnTo>
                    <a:pt x="240" y="2916"/>
                  </a:lnTo>
                  <a:lnTo>
                    <a:pt x="289" y="3000"/>
                  </a:lnTo>
                  <a:lnTo>
                    <a:pt x="345" y="3076"/>
                  </a:lnTo>
                  <a:lnTo>
                    <a:pt x="401" y="3152"/>
                  </a:lnTo>
                  <a:lnTo>
                    <a:pt x="458" y="3229"/>
                  </a:lnTo>
                  <a:lnTo>
                    <a:pt x="521" y="3298"/>
                  </a:lnTo>
                  <a:lnTo>
                    <a:pt x="584" y="3368"/>
                  </a:lnTo>
                  <a:lnTo>
                    <a:pt x="655" y="3437"/>
                  </a:lnTo>
                  <a:lnTo>
                    <a:pt x="732" y="3499"/>
                  </a:lnTo>
                  <a:lnTo>
                    <a:pt x="803" y="3555"/>
                  </a:lnTo>
                  <a:lnTo>
                    <a:pt x="887" y="3611"/>
                  </a:lnTo>
                  <a:lnTo>
                    <a:pt x="964" y="3666"/>
                  </a:lnTo>
                  <a:lnTo>
                    <a:pt x="1049" y="3708"/>
                  </a:lnTo>
                  <a:lnTo>
                    <a:pt x="1133" y="3756"/>
                  </a:lnTo>
                  <a:lnTo>
                    <a:pt x="1225" y="3791"/>
                  </a:lnTo>
                  <a:lnTo>
                    <a:pt x="1316" y="3826"/>
                  </a:lnTo>
                  <a:lnTo>
                    <a:pt x="1408" y="3861"/>
                  </a:lnTo>
                  <a:lnTo>
                    <a:pt x="1506" y="3888"/>
                  </a:lnTo>
                  <a:lnTo>
                    <a:pt x="1598" y="3909"/>
                  </a:lnTo>
                  <a:lnTo>
                    <a:pt x="1696" y="3930"/>
                  </a:lnTo>
                  <a:lnTo>
                    <a:pt x="1795" y="3937"/>
                  </a:lnTo>
                  <a:lnTo>
                    <a:pt x="1900" y="3944"/>
                  </a:lnTo>
                  <a:lnTo>
                    <a:pt x="1999" y="3951"/>
                  </a:lnTo>
                  <a:lnTo>
                    <a:pt x="1999" y="3951"/>
                  </a:lnTo>
                  <a:lnTo>
                    <a:pt x="2104" y="3944"/>
                  </a:lnTo>
                  <a:lnTo>
                    <a:pt x="2203" y="3937"/>
                  </a:lnTo>
                  <a:lnTo>
                    <a:pt x="2308" y="3930"/>
                  </a:lnTo>
                  <a:lnTo>
                    <a:pt x="2407" y="3909"/>
                  </a:lnTo>
                  <a:lnTo>
                    <a:pt x="2498" y="3888"/>
                  </a:lnTo>
                  <a:lnTo>
                    <a:pt x="2597" y="3861"/>
                  </a:lnTo>
                  <a:lnTo>
                    <a:pt x="2688" y="3826"/>
                  </a:lnTo>
                  <a:lnTo>
                    <a:pt x="2780" y="3791"/>
                  </a:lnTo>
                  <a:lnTo>
                    <a:pt x="2871" y="3756"/>
                  </a:lnTo>
                  <a:lnTo>
                    <a:pt x="2956" y="3708"/>
                  </a:lnTo>
                  <a:lnTo>
                    <a:pt x="3040" y="3666"/>
                  </a:lnTo>
                  <a:lnTo>
                    <a:pt x="3117" y="3611"/>
                  </a:lnTo>
                  <a:lnTo>
                    <a:pt x="3195" y="3555"/>
                  </a:lnTo>
                  <a:lnTo>
                    <a:pt x="3272" y="3499"/>
                  </a:lnTo>
                  <a:lnTo>
                    <a:pt x="3350" y="3437"/>
                  </a:lnTo>
                  <a:lnTo>
                    <a:pt x="3413" y="3368"/>
                  </a:lnTo>
                  <a:lnTo>
                    <a:pt x="3483" y="3298"/>
                  </a:lnTo>
                  <a:lnTo>
                    <a:pt x="3547" y="3229"/>
                  </a:lnTo>
                  <a:lnTo>
                    <a:pt x="3603" y="3152"/>
                  </a:lnTo>
                  <a:lnTo>
                    <a:pt x="3659" y="3076"/>
                  </a:lnTo>
                  <a:lnTo>
                    <a:pt x="3716" y="3000"/>
                  </a:lnTo>
                  <a:lnTo>
                    <a:pt x="3765" y="2916"/>
                  </a:lnTo>
                  <a:lnTo>
                    <a:pt x="3807" y="2826"/>
                  </a:lnTo>
                  <a:lnTo>
                    <a:pt x="3849" y="2743"/>
                  </a:lnTo>
                  <a:lnTo>
                    <a:pt x="3884" y="2652"/>
                  </a:lnTo>
                  <a:lnTo>
                    <a:pt x="3913" y="2562"/>
                  </a:lnTo>
                  <a:lnTo>
                    <a:pt x="3941" y="2465"/>
                  </a:lnTo>
                  <a:lnTo>
                    <a:pt x="3962" y="2375"/>
                  </a:lnTo>
                  <a:lnTo>
                    <a:pt x="3983" y="2277"/>
                  </a:lnTo>
                  <a:lnTo>
                    <a:pt x="3990" y="2173"/>
                  </a:lnTo>
                  <a:lnTo>
                    <a:pt x="4004" y="2076"/>
                  </a:lnTo>
                  <a:lnTo>
                    <a:pt x="4004" y="1972"/>
                  </a:lnTo>
                  <a:lnTo>
                    <a:pt x="4004" y="1972"/>
                  </a:lnTo>
                  <a:lnTo>
                    <a:pt x="4004" y="1875"/>
                  </a:lnTo>
                  <a:lnTo>
                    <a:pt x="3990" y="1771"/>
                  </a:lnTo>
                  <a:lnTo>
                    <a:pt x="3983" y="1673"/>
                  </a:lnTo>
                  <a:lnTo>
                    <a:pt x="3962" y="1576"/>
                  </a:lnTo>
                  <a:lnTo>
                    <a:pt x="3941" y="1479"/>
                  </a:lnTo>
                  <a:lnTo>
                    <a:pt x="3913" y="1389"/>
                  </a:lnTo>
                  <a:lnTo>
                    <a:pt x="3884" y="1299"/>
                  </a:lnTo>
                  <a:lnTo>
                    <a:pt x="3849" y="1208"/>
                  </a:lnTo>
                  <a:lnTo>
                    <a:pt x="3807" y="1118"/>
                  </a:lnTo>
                  <a:lnTo>
                    <a:pt x="3765" y="1035"/>
                  </a:lnTo>
                  <a:lnTo>
                    <a:pt x="3716" y="951"/>
                  </a:lnTo>
                  <a:lnTo>
                    <a:pt x="3659" y="875"/>
                  </a:lnTo>
                  <a:lnTo>
                    <a:pt x="3603" y="792"/>
                  </a:lnTo>
                  <a:lnTo>
                    <a:pt x="3547" y="722"/>
                  </a:lnTo>
                  <a:lnTo>
                    <a:pt x="3483" y="646"/>
                  </a:lnTo>
                  <a:lnTo>
                    <a:pt x="3413" y="576"/>
                  </a:lnTo>
                  <a:lnTo>
                    <a:pt x="3350" y="514"/>
                  </a:lnTo>
                  <a:lnTo>
                    <a:pt x="3272" y="451"/>
                  </a:lnTo>
                  <a:lnTo>
                    <a:pt x="3195" y="396"/>
                  </a:lnTo>
                  <a:lnTo>
                    <a:pt x="3117" y="340"/>
                  </a:lnTo>
                  <a:lnTo>
                    <a:pt x="3040" y="285"/>
                  </a:lnTo>
                  <a:lnTo>
                    <a:pt x="2956" y="236"/>
                  </a:lnTo>
                  <a:lnTo>
                    <a:pt x="2871" y="195"/>
                  </a:lnTo>
                  <a:lnTo>
                    <a:pt x="2780" y="153"/>
                  </a:lnTo>
                  <a:lnTo>
                    <a:pt x="2688" y="118"/>
                  </a:lnTo>
                  <a:lnTo>
                    <a:pt x="2597" y="90"/>
                  </a:lnTo>
                  <a:lnTo>
                    <a:pt x="2498" y="63"/>
                  </a:lnTo>
                  <a:lnTo>
                    <a:pt x="2407" y="42"/>
                  </a:lnTo>
                  <a:lnTo>
                    <a:pt x="2308" y="21"/>
                  </a:lnTo>
                  <a:lnTo>
                    <a:pt x="2203" y="7"/>
                  </a:lnTo>
                  <a:lnTo>
                    <a:pt x="2104" y="0"/>
                  </a:lnTo>
                  <a:lnTo>
                    <a:pt x="1999" y="0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71;p40">
              <a:extLst>
                <a:ext uri="{FF2B5EF4-FFF2-40B4-BE49-F238E27FC236}">
                  <a16:creationId xmlns:a16="http://schemas.microsoft.com/office/drawing/2014/main" id="{8754752B-3321-45BB-A3EF-221DB697EE04}"/>
                </a:ext>
              </a:extLst>
            </p:cNvPr>
            <p:cNvSpPr/>
            <p:nvPr/>
          </p:nvSpPr>
          <p:spPr>
            <a:xfrm rot="10800000">
              <a:off x="1223375" y="2089538"/>
              <a:ext cx="334425" cy="203625"/>
            </a:xfrm>
            <a:custGeom>
              <a:avLst/>
              <a:gdLst/>
              <a:ahLst/>
              <a:cxnLst/>
              <a:rect l="l" t="t" r="r" b="b"/>
              <a:pathLst>
                <a:path w="13377" h="8145" extrusionOk="0">
                  <a:moveTo>
                    <a:pt x="12976" y="4499"/>
                  </a:moveTo>
                  <a:lnTo>
                    <a:pt x="12976" y="4499"/>
                  </a:lnTo>
                  <a:lnTo>
                    <a:pt x="12920" y="4416"/>
                  </a:lnTo>
                  <a:lnTo>
                    <a:pt x="12856" y="4333"/>
                  </a:lnTo>
                  <a:lnTo>
                    <a:pt x="12716" y="4152"/>
                  </a:lnTo>
                  <a:lnTo>
                    <a:pt x="12547" y="3972"/>
                  </a:lnTo>
                  <a:lnTo>
                    <a:pt x="12364" y="3784"/>
                  </a:lnTo>
                  <a:lnTo>
                    <a:pt x="12153" y="3597"/>
                  </a:lnTo>
                  <a:lnTo>
                    <a:pt x="11920" y="3402"/>
                  </a:lnTo>
                  <a:lnTo>
                    <a:pt x="11674" y="3208"/>
                  </a:lnTo>
                  <a:lnTo>
                    <a:pt x="11407" y="3006"/>
                  </a:lnTo>
                  <a:lnTo>
                    <a:pt x="11132" y="2812"/>
                  </a:lnTo>
                  <a:lnTo>
                    <a:pt x="10837" y="2618"/>
                  </a:lnTo>
                  <a:lnTo>
                    <a:pt x="10534" y="2423"/>
                  </a:lnTo>
                  <a:lnTo>
                    <a:pt x="10218" y="2229"/>
                  </a:lnTo>
                  <a:lnTo>
                    <a:pt x="9894" y="2034"/>
                  </a:lnTo>
                  <a:lnTo>
                    <a:pt x="9563" y="1847"/>
                  </a:lnTo>
                  <a:lnTo>
                    <a:pt x="9226" y="1666"/>
                  </a:lnTo>
                  <a:lnTo>
                    <a:pt x="8888" y="1493"/>
                  </a:lnTo>
                  <a:lnTo>
                    <a:pt x="8550" y="1319"/>
                  </a:lnTo>
                  <a:lnTo>
                    <a:pt x="8205" y="1153"/>
                  </a:lnTo>
                  <a:lnTo>
                    <a:pt x="7860" y="1000"/>
                  </a:lnTo>
                  <a:lnTo>
                    <a:pt x="7523" y="847"/>
                  </a:lnTo>
                  <a:lnTo>
                    <a:pt x="7185" y="708"/>
                  </a:lnTo>
                  <a:lnTo>
                    <a:pt x="6854" y="583"/>
                  </a:lnTo>
                  <a:lnTo>
                    <a:pt x="6531" y="465"/>
                  </a:lnTo>
                  <a:lnTo>
                    <a:pt x="6221" y="354"/>
                  </a:lnTo>
                  <a:lnTo>
                    <a:pt x="5911" y="264"/>
                  </a:lnTo>
                  <a:lnTo>
                    <a:pt x="5623" y="181"/>
                  </a:lnTo>
                  <a:lnTo>
                    <a:pt x="5341" y="111"/>
                  </a:lnTo>
                  <a:lnTo>
                    <a:pt x="5081" y="63"/>
                  </a:lnTo>
                  <a:lnTo>
                    <a:pt x="4828" y="21"/>
                  </a:lnTo>
                  <a:lnTo>
                    <a:pt x="4603" y="0"/>
                  </a:lnTo>
                  <a:lnTo>
                    <a:pt x="4497" y="0"/>
                  </a:lnTo>
                  <a:lnTo>
                    <a:pt x="4392" y="0"/>
                  </a:lnTo>
                  <a:lnTo>
                    <a:pt x="4293" y="7"/>
                  </a:lnTo>
                  <a:lnTo>
                    <a:pt x="4202" y="14"/>
                  </a:lnTo>
                  <a:lnTo>
                    <a:pt x="4202" y="14"/>
                  </a:lnTo>
                  <a:lnTo>
                    <a:pt x="4117" y="28"/>
                  </a:lnTo>
                  <a:lnTo>
                    <a:pt x="4026" y="49"/>
                  </a:lnTo>
                  <a:lnTo>
                    <a:pt x="3836" y="97"/>
                  </a:lnTo>
                  <a:lnTo>
                    <a:pt x="3646" y="167"/>
                  </a:lnTo>
                  <a:lnTo>
                    <a:pt x="3456" y="257"/>
                  </a:lnTo>
                  <a:lnTo>
                    <a:pt x="3259" y="354"/>
                  </a:lnTo>
                  <a:lnTo>
                    <a:pt x="3062" y="472"/>
                  </a:lnTo>
                  <a:lnTo>
                    <a:pt x="2858" y="604"/>
                  </a:lnTo>
                  <a:lnTo>
                    <a:pt x="2661" y="743"/>
                  </a:lnTo>
                  <a:lnTo>
                    <a:pt x="2464" y="903"/>
                  </a:lnTo>
                  <a:lnTo>
                    <a:pt x="2267" y="1069"/>
                  </a:lnTo>
                  <a:lnTo>
                    <a:pt x="2070" y="1243"/>
                  </a:lnTo>
                  <a:lnTo>
                    <a:pt x="1880" y="1430"/>
                  </a:lnTo>
                  <a:lnTo>
                    <a:pt x="1697" y="1618"/>
                  </a:lnTo>
                  <a:lnTo>
                    <a:pt x="1514" y="1819"/>
                  </a:lnTo>
                  <a:lnTo>
                    <a:pt x="1338" y="2028"/>
                  </a:lnTo>
                  <a:lnTo>
                    <a:pt x="1169" y="2236"/>
                  </a:lnTo>
                  <a:lnTo>
                    <a:pt x="1007" y="2451"/>
                  </a:lnTo>
                  <a:lnTo>
                    <a:pt x="859" y="2666"/>
                  </a:lnTo>
                  <a:lnTo>
                    <a:pt x="712" y="2888"/>
                  </a:lnTo>
                  <a:lnTo>
                    <a:pt x="585" y="3111"/>
                  </a:lnTo>
                  <a:lnTo>
                    <a:pt x="458" y="3333"/>
                  </a:lnTo>
                  <a:lnTo>
                    <a:pt x="353" y="3555"/>
                  </a:lnTo>
                  <a:lnTo>
                    <a:pt x="254" y="3770"/>
                  </a:lnTo>
                  <a:lnTo>
                    <a:pt x="177" y="3985"/>
                  </a:lnTo>
                  <a:lnTo>
                    <a:pt x="106" y="4201"/>
                  </a:lnTo>
                  <a:lnTo>
                    <a:pt x="57" y="4409"/>
                  </a:lnTo>
                  <a:lnTo>
                    <a:pt x="22" y="4610"/>
                  </a:lnTo>
                  <a:lnTo>
                    <a:pt x="15" y="4708"/>
                  </a:lnTo>
                  <a:lnTo>
                    <a:pt x="8" y="4805"/>
                  </a:lnTo>
                  <a:lnTo>
                    <a:pt x="1" y="4902"/>
                  </a:lnTo>
                  <a:lnTo>
                    <a:pt x="8" y="4999"/>
                  </a:lnTo>
                  <a:lnTo>
                    <a:pt x="15" y="5089"/>
                  </a:lnTo>
                  <a:lnTo>
                    <a:pt x="29" y="5180"/>
                  </a:lnTo>
                  <a:lnTo>
                    <a:pt x="43" y="5263"/>
                  </a:lnTo>
                  <a:lnTo>
                    <a:pt x="64" y="5346"/>
                  </a:lnTo>
                  <a:lnTo>
                    <a:pt x="92" y="5430"/>
                  </a:lnTo>
                  <a:lnTo>
                    <a:pt x="128" y="5506"/>
                  </a:lnTo>
                  <a:lnTo>
                    <a:pt x="128" y="5506"/>
                  </a:lnTo>
                  <a:lnTo>
                    <a:pt x="268" y="5805"/>
                  </a:lnTo>
                  <a:lnTo>
                    <a:pt x="416" y="6075"/>
                  </a:lnTo>
                  <a:lnTo>
                    <a:pt x="557" y="6318"/>
                  </a:lnTo>
                  <a:lnTo>
                    <a:pt x="705" y="6534"/>
                  </a:lnTo>
                  <a:lnTo>
                    <a:pt x="782" y="6638"/>
                  </a:lnTo>
                  <a:lnTo>
                    <a:pt x="859" y="6735"/>
                  </a:lnTo>
                  <a:lnTo>
                    <a:pt x="937" y="6825"/>
                  </a:lnTo>
                  <a:lnTo>
                    <a:pt x="1021" y="6909"/>
                  </a:lnTo>
                  <a:lnTo>
                    <a:pt x="1099" y="6992"/>
                  </a:lnTo>
                  <a:lnTo>
                    <a:pt x="1183" y="7068"/>
                  </a:lnTo>
                  <a:lnTo>
                    <a:pt x="1274" y="7138"/>
                  </a:lnTo>
                  <a:lnTo>
                    <a:pt x="1366" y="7207"/>
                  </a:lnTo>
                  <a:lnTo>
                    <a:pt x="1457" y="7270"/>
                  </a:lnTo>
                  <a:lnTo>
                    <a:pt x="1556" y="7332"/>
                  </a:lnTo>
                  <a:lnTo>
                    <a:pt x="1654" y="7388"/>
                  </a:lnTo>
                  <a:lnTo>
                    <a:pt x="1760" y="7443"/>
                  </a:lnTo>
                  <a:lnTo>
                    <a:pt x="1866" y="7492"/>
                  </a:lnTo>
                  <a:lnTo>
                    <a:pt x="1978" y="7540"/>
                  </a:lnTo>
                  <a:lnTo>
                    <a:pt x="2217" y="7631"/>
                  </a:lnTo>
                  <a:lnTo>
                    <a:pt x="2471" y="7714"/>
                  </a:lnTo>
                  <a:lnTo>
                    <a:pt x="2745" y="7783"/>
                  </a:lnTo>
                  <a:lnTo>
                    <a:pt x="3048" y="7853"/>
                  </a:lnTo>
                  <a:lnTo>
                    <a:pt x="3364" y="7915"/>
                  </a:lnTo>
                  <a:lnTo>
                    <a:pt x="3364" y="7915"/>
                  </a:lnTo>
                  <a:lnTo>
                    <a:pt x="3561" y="7950"/>
                  </a:lnTo>
                  <a:lnTo>
                    <a:pt x="3779" y="7978"/>
                  </a:lnTo>
                  <a:lnTo>
                    <a:pt x="4265" y="8033"/>
                  </a:lnTo>
                  <a:lnTo>
                    <a:pt x="4814" y="8082"/>
                  </a:lnTo>
                  <a:lnTo>
                    <a:pt x="5405" y="8117"/>
                  </a:lnTo>
                  <a:lnTo>
                    <a:pt x="5405" y="8117"/>
                  </a:lnTo>
                  <a:lnTo>
                    <a:pt x="5750" y="8137"/>
                  </a:lnTo>
                  <a:lnTo>
                    <a:pt x="6235" y="8144"/>
                  </a:lnTo>
                  <a:lnTo>
                    <a:pt x="6833" y="8144"/>
                  </a:lnTo>
                  <a:lnTo>
                    <a:pt x="7171" y="8137"/>
                  </a:lnTo>
                  <a:lnTo>
                    <a:pt x="7523" y="8131"/>
                  </a:lnTo>
                  <a:lnTo>
                    <a:pt x="7889" y="8110"/>
                  </a:lnTo>
                  <a:lnTo>
                    <a:pt x="8269" y="8089"/>
                  </a:lnTo>
                  <a:lnTo>
                    <a:pt x="8656" y="8061"/>
                  </a:lnTo>
                  <a:lnTo>
                    <a:pt x="9043" y="8019"/>
                  </a:lnTo>
                  <a:lnTo>
                    <a:pt x="9444" y="7978"/>
                  </a:lnTo>
                  <a:lnTo>
                    <a:pt x="9831" y="7922"/>
                  </a:lnTo>
                  <a:lnTo>
                    <a:pt x="10225" y="7853"/>
                  </a:lnTo>
                  <a:lnTo>
                    <a:pt x="10605" y="7776"/>
                  </a:lnTo>
                  <a:lnTo>
                    <a:pt x="10971" y="7693"/>
                  </a:lnTo>
                  <a:lnTo>
                    <a:pt x="11329" y="7589"/>
                  </a:lnTo>
                  <a:lnTo>
                    <a:pt x="11498" y="7540"/>
                  </a:lnTo>
                  <a:lnTo>
                    <a:pt x="11667" y="7478"/>
                  </a:lnTo>
                  <a:lnTo>
                    <a:pt x="11829" y="7415"/>
                  </a:lnTo>
                  <a:lnTo>
                    <a:pt x="11984" y="7353"/>
                  </a:lnTo>
                  <a:lnTo>
                    <a:pt x="12131" y="7283"/>
                  </a:lnTo>
                  <a:lnTo>
                    <a:pt x="12272" y="7214"/>
                  </a:lnTo>
                  <a:lnTo>
                    <a:pt x="12413" y="7138"/>
                  </a:lnTo>
                  <a:lnTo>
                    <a:pt x="12540" y="7054"/>
                  </a:lnTo>
                  <a:lnTo>
                    <a:pt x="12659" y="6971"/>
                  </a:lnTo>
                  <a:lnTo>
                    <a:pt x="12772" y="6881"/>
                  </a:lnTo>
                  <a:lnTo>
                    <a:pt x="12877" y="6790"/>
                  </a:lnTo>
                  <a:lnTo>
                    <a:pt x="12976" y="6693"/>
                  </a:lnTo>
                  <a:lnTo>
                    <a:pt x="13060" y="6596"/>
                  </a:lnTo>
                  <a:lnTo>
                    <a:pt x="13138" y="6492"/>
                  </a:lnTo>
                  <a:lnTo>
                    <a:pt x="13208" y="6381"/>
                  </a:lnTo>
                  <a:lnTo>
                    <a:pt x="13264" y="6263"/>
                  </a:lnTo>
                  <a:lnTo>
                    <a:pt x="13307" y="6145"/>
                  </a:lnTo>
                  <a:lnTo>
                    <a:pt x="13342" y="6027"/>
                  </a:lnTo>
                  <a:lnTo>
                    <a:pt x="13363" y="5895"/>
                  </a:lnTo>
                  <a:lnTo>
                    <a:pt x="13377" y="5763"/>
                  </a:lnTo>
                  <a:lnTo>
                    <a:pt x="13377" y="5624"/>
                  </a:lnTo>
                  <a:lnTo>
                    <a:pt x="13356" y="5478"/>
                  </a:lnTo>
                  <a:lnTo>
                    <a:pt x="13328" y="5332"/>
                  </a:lnTo>
                  <a:lnTo>
                    <a:pt x="13285" y="5173"/>
                  </a:lnTo>
                  <a:lnTo>
                    <a:pt x="13229" y="5013"/>
                  </a:lnTo>
                  <a:lnTo>
                    <a:pt x="13159" y="4853"/>
                  </a:lnTo>
                  <a:lnTo>
                    <a:pt x="13074" y="4680"/>
                  </a:lnTo>
                  <a:lnTo>
                    <a:pt x="12976" y="4499"/>
                  </a:lnTo>
                  <a:lnTo>
                    <a:pt x="12976" y="4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72;p40">
              <a:extLst>
                <a:ext uri="{FF2B5EF4-FFF2-40B4-BE49-F238E27FC236}">
                  <a16:creationId xmlns:a16="http://schemas.microsoft.com/office/drawing/2014/main" id="{699FD9D5-6CE0-43B4-B4A6-C4B390E3C5E1}"/>
                </a:ext>
              </a:extLst>
            </p:cNvPr>
            <p:cNvSpPr/>
            <p:nvPr/>
          </p:nvSpPr>
          <p:spPr>
            <a:xfrm rot="10800000">
              <a:off x="564769" y="2864067"/>
              <a:ext cx="1707550" cy="1025997"/>
            </a:xfrm>
            <a:custGeom>
              <a:avLst/>
              <a:gdLst/>
              <a:ahLst/>
              <a:cxnLst/>
              <a:rect l="l" t="t" r="r" b="b"/>
              <a:pathLst>
                <a:path w="68302" h="40035" extrusionOk="0">
                  <a:moveTo>
                    <a:pt x="38004" y="37875"/>
                  </a:moveTo>
                  <a:lnTo>
                    <a:pt x="38004" y="37875"/>
                  </a:lnTo>
                  <a:lnTo>
                    <a:pt x="38334" y="37868"/>
                  </a:lnTo>
                  <a:lnTo>
                    <a:pt x="38665" y="37868"/>
                  </a:lnTo>
                  <a:lnTo>
                    <a:pt x="38996" y="37875"/>
                  </a:lnTo>
                  <a:lnTo>
                    <a:pt x="39326" y="37889"/>
                  </a:lnTo>
                  <a:lnTo>
                    <a:pt x="39664" y="37910"/>
                  </a:lnTo>
                  <a:lnTo>
                    <a:pt x="39995" y="37937"/>
                  </a:lnTo>
                  <a:lnTo>
                    <a:pt x="40333" y="37972"/>
                  </a:lnTo>
                  <a:lnTo>
                    <a:pt x="40670" y="38007"/>
                  </a:lnTo>
                  <a:lnTo>
                    <a:pt x="41008" y="38055"/>
                  </a:lnTo>
                  <a:lnTo>
                    <a:pt x="41346" y="38104"/>
                  </a:lnTo>
                  <a:lnTo>
                    <a:pt x="42021" y="38215"/>
                  </a:lnTo>
                  <a:lnTo>
                    <a:pt x="42704" y="38340"/>
                  </a:lnTo>
                  <a:lnTo>
                    <a:pt x="43393" y="38486"/>
                  </a:lnTo>
                  <a:lnTo>
                    <a:pt x="44083" y="38632"/>
                  </a:lnTo>
                  <a:lnTo>
                    <a:pt x="44772" y="38791"/>
                  </a:lnTo>
                  <a:lnTo>
                    <a:pt x="46159" y="39104"/>
                  </a:lnTo>
                  <a:lnTo>
                    <a:pt x="46855" y="39264"/>
                  </a:lnTo>
                  <a:lnTo>
                    <a:pt x="47559" y="39409"/>
                  </a:lnTo>
                  <a:lnTo>
                    <a:pt x="48255" y="39555"/>
                  </a:lnTo>
                  <a:lnTo>
                    <a:pt x="48959" y="39680"/>
                  </a:lnTo>
                  <a:lnTo>
                    <a:pt x="49311" y="39743"/>
                  </a:lnTo>
                  <a:lnTo>
                    <a:pt x="49663" y="39798"/>
                  </a:lnTo>
                  <a:lnTo>
                    <a:pt x="50007" y="39847"/>
                  </a:lnTo>
                  <a:lnTo>
                    <a:pt x="50359" y="39888"/>
                  </a:lnTo>
                  <a:lnTo>
                    <a:pt x="50711" y="39930"/>
                  </a:lnTo>
                  <a:lnTo>
                    <a:pt x="51063" y="39965"/>
                  </a:lnTo>
                  <a:lnTo>
                    <a:pt x="51415" y="39993"/>
                  </a:lnTo>
                  <a:lnTo>
                    <a:pt x="51767" y="40013"/>
                  </a:lnTo>
                  <a:lnTo>
                    <a:pt x="52118" y="40027"/>
                  </a:lnTo>
                  <a:lnTo>
                    <a:pt x="52470" y="40034"/>
                  </a:lnTo>
                  <a:lnTo>
                    <a:pt x="52822" y="40034"/>
                  </a:lnTo>
                  <a:lnTo>
                    <a:pt x="53174" y="40027"/>
                  </a:lnTo>
                  <a:lnTo>
                    <a:pt x="53526" y="40013"/>
                  </a:lnTo>
                  <a:lnTo>
                    <a:pt x="53870" y="39986"/>
                  </a:lnTo>
                  <a:lnTo>
                    <a:pt x="54222" y="39951"/>
                  </a:lnTo>
                  <a:lnTo>
                    <a:pt x="54574" y="39909"/>
                  </a:lnTo>
                  <a:lnTo>
                    <a:pt x="54926" y="39854"/>
                  </a:lnTo>
                  <a:lnTo>
                    <a:pt x="55271" y="39791"/>
                  </a:lnTo>
                  <a:lnTo>
                    <a:pt x="55622" y="39715"/>
                  </a:lnTo>
                  <a:lnTo>
                    <a:pt x="55974" y="39632"/>
                  </a:lnTo>
                  <a:lnTo>
                    <a:pt x="56319" y="39534"/>
                  </a:lnTo>
                  <a:lnTo>
                    <a:pt x="56671" y="39423"/>
                  </a:lnTo>
                  <a:lnTo>
                    <a:pt x="57016" y="39305"/>
                  </a:lnTo>
                  <a:lnTo>
                    <a:pt x="57360" y="39173"/>
                  </a:lnTo>
                  <a:lnTo>
                    <a:pt x="57705" y="39027"/>
                  </a:lnTo>
                  <a:lnTo>
                    <a:pt x="58057" y="38868"/>
                  </a:lnTo>
                  <a:lnTo>
                    <a:pt x="58402" y="38694"/>
                  </a:lnTo>
                  <a:lnTo>
                    <a:pt x="58747" y="38507"/>
                  </a:lnTo>
                  <a:lnTo>
                    <a:pt x="59084" y="38298"/>
                  </a:lnTo>
                  <a:lnTo>
                    <a:pt x="59429" y="38083"/>
                  </a:lnTo>
                  <a:lnTo>
                    <a:pt x="59774" y="37854"/>
                  </a:lnTo>
                  <a:lnTo>
                    <a:pt x="60112" y="37604"/>
                  </a:lnTo>
                  <a:lnTo>
                    <a:pt x="60112" y="37604"/>
                  </a:lnTo>
                  <a:lnTo>
                    <a:pt x="60407" y="37375"/>
                  </a:lnTo>
                  <a:lnTo>
                    <a:pt x="60703" y="37139"/>
                  </a:lnTo>
                  <a:lnTo>
                    <a:pt x="60998" y="36896"/>
                  </a:lnTo>
                  <a:lnTo>
                    <a:pt x="61287" y="36639"/>
                  </a:lnTo>
                  <a:lnTo>
                    <a:pt x="61575" y="36368"/>
                  </a:lnTo>
                  <a:lnTo>
                    <a:pt x="61864" y="36091"/>
                  </a:lnTo>
                  <a:lnTo>
                    <a:pt x="62145" y="35806"/>
                  </a:lnTo>
                  <a:lnTo>
                    <a:pt x="62427" y="35507"/>
                  </a:lnTo>
                  <a:lnTo>
                    <a:pt x="62701" y="35202"/>
                  </a:lnTo>
                  <a:lnTo>
                    <a:pt x="62975" y="34889"/>
                  </a:lnTo>
                  <a:lnTo>
                    <a:pt x="63250" y="34563"/>
                  </a:lnTo>
                  <a:lnTo>
                    <a:pt x="63517" y="34230"/>
                  </a:lnTo>
                  <a:lnTo>
                    <a:pt x="63778" y="33883"/>
                  </a:lnTo>
                  <a:lnTo>
                    <a:pt x="64038" y="33529"/>
                  </a:lnTo>
                  <a:lnTo>
                    <a:pt x="64291" y="33161"/>
                  </a:lnTo>
                  <a:lnTo>
                    <a:pt x="64537" y="32786"/>
                  </a:lnTo>
                  <a:lnTo>
                    <a:pt x="64777" y="32404"/>
                  </a:lnTo>
                  <a:lnTo>
                    <a:pt x="65016" y="32015"/>
                  </a:lnTo>
                  <a:lnTo>
                    <a:pt x="65248" y="31612"/>
                  </a:lnTo>
                  <a:lnTo>
                    <a:pt x="65473" y="31203"/>
                  </a:lnTo>
                  <a:lnTo>
                    <a:pt x="65691" y="30779"/>
                  </a:lnTo>
                  <a:lnTo>
                    <a:pt x="65902" y="30349"/>
                  </a:lnTo>
                  <a:lnTo>
                    <a:pt x="66107" y="29911"/>
                  </a:lnTo>
                  <a:lnTo>
                    <a:pt x="66304" y="29460"/>
                  </a:lnTo>
                  <a:lnTo>
                    <a:pt x="66494" y="29002"/>
                  </a:lnTo>
                  <a:lnTo>
                    <a:pt x="66676" y="28536"/>
                  </a:lnTo>
                  <a:lnTo>
                    <a:pt x="66852" y="28064"/>
                  </a:lnTo>
                  <a:lnTo>
                    <a:pt x="67014" y="27578"/>
                  </a:lnTo>
                  <a:lnTo>
                    <a:pt x="67176" y="27085"/>
                  </a:lnTo>
                  <a:lnTo>
                    <a:pt x="67324" y="26585"/>
                  </a:lnTo>
                  <a:lnTo>
                    <a:pt x="67465" y="26072"/>
                  </a:lnTo>
                  <a:lnTo>
                    <a:pt x="67591" y="25551"/>
                  </a:lnTo>
                  <a:lnTo>
                    <a:pt x="67711" y="25023"/>
                  </a:lnTo>
                  <a:lnTo>
                    <a:pt x="67816" y="24489"/>
                  </a:lnTo>
                  <a:lnTo>
                    <a:pt x="67915" y="23940"/>
                  </a:lnTo>
                  <a:lnTo>
                    <a:pt x="68006" y="23385"/>
                  </a:lnTo>
                  <a:lnTo>
                    <a:pt x="68084" y="22822"/>
                  </a:lnTo>
                  <a:lnTo>
                    <a:pt x="68147" y="22253"/>
                  </a:lnTo>
                  <a:lnTo>
                    <a:pt x="68203" y="21677"/>
                  </a:lnTo>
                  <a:lnTo>
                    <a:pt x="68246" y="21086"/>
                  </a:lnTo>
                  <a:lnTo>
                    <a:pt x="68281" y="20489"/>
                  </a:lnTo>
                  <a:lnTo>
                    <a:pt x="68295" y="19885"/>
                  </a:lnTo>
                  <a:lnTo>
                    <a:pt x="68302" y="19267"/>
                  </a:lnTo>
                  <a:lnTo>
                    <a:pt x="68295" y="18649"/>
                  </a:lnTo>
                  <a:lnTo>
                    <a:pt x="68281" y="18018"/>
                  </a:lnTo>
                  <a:lnTo>
                    <a:pt x="68246" y="17379"/>
                  </a:lnTo>
                  <a:lnTo>
                    <a:pt x="68196" y="16733"/>
                  </a:lnTo>
                  <a:lnTo>
                    <a:pt x="68133" y="16081"/>
                  </a:lnTo>
                  <a:lnTo>
                    <a:pt x="68063" y="15421"/>
                  </a:lnTo>
                  <a:lnTo>
                    <a:pt x="67971" y="14747"/>
                  </a:lnTo>
                  <a:lnTo>
                    <a:pt x="67866" y="14067"/>
                  </a:lnTo>
                  <a:lnTo>
                    <a:pt x="67746" y="13387"/>
                  </a:lnTo>
                  <a:lnTo>
                    <a:pt x="67612" y="12692"/>
                  </a:lnTo>
                  <a:lnTo>
                    <a:pt x="67458" y="11991"/>
                  </a:lnTo>
                  <a:lnTo>
                    <a:pt x="67296" y="11283"/>
                  </a:lnTo>
                  <a:lnTo>
                    <a:pt x="67113" y="10561"/>
                  </a:lnTo>
                  <a:lnTo>
                    <a:pt x="66909" y="9839"/>
                  </a:lnTo>
                  <a:lnTo>
                    <a:pt x="66698" y="9103"/>
                  </a:lnTo>
                  <a:lnTo>
                    <a:pt x="66465" y="8367"/>
                  </a:lnTo>
                  <a:lnTo>
                    <a:pt x="66212" y="7617"/>
                  </a:lnTo>
                  <a:lnTo>
                    <a:pt x="65945" y="6867"/>
                  </a:lnTo>
                  <a:lnTo>
                    <a:pt x="65656" y="6103"/>
                  </a:lnTo>
                  <a:lnTo>
                    <a:pt x="65354" y="5333"/>
                  </a:lnTo>
                  <a:lnTo>
                    <a:pt x="65030" y="4555"/>
                  </a:lnTo>
                  <a:lnTo>
                    <a:pt x="65030" y="4555"/>
                  </a:lnTo>
                  <a:lnTo>
                    <a:pt x="64249" y="4666"/>
                  </a:lnTo>
                  <a:lnTo>
                    <a:pt x="63489" y="4777"/>
                  </a:lnTo>
                  <a:lnTo>
                    <a:pt x="62757" y="4888"/>
                  </a:lnTo>
                  <a:lnTo>
                    <a:pt x="62054" y="5006"/>
                  </a:lnTo>
                  <a:lnTo>
                    <a:pt x="60759" y="5228"/>
                  </a:lnTo>
                  <a:lnTo>
                    <a:pt x="59626" y="5430"/>
                  </a:lnTo>
                  <a:lnTo>
                    <a:pt x="58676" y="5603"/>
                  </a:lnTo>
                  <a:lnTo>
                    <a:pt x="57944" y="5728"/>
                  </a:lnTo>
                  <a:lnTo>
                    <a:pt x="57663" y="5777"/>
                  </a:lnTo>
                  <a:lnTo>
                    <a:pt x="57452" y="5805"/>
                  </a:lnTo>
                  <a:lnTo>
                    <a:pt x="57304" y="5819"/>
                  </a:lnTo>
                  <a:lnTo>
                    <a:pt x="57255" y="5819"/>
                  </a:lnTo>
                  <a:lnTo>
                    <a:pt x="57220" y="5812"/>
                  </a:lnTo>
                  <a:lnTo>
                    <a:pt x="57220" y="5812"/>
                  </a:lnTo>
                  <a:lnTo>
                    <a:pt x="57086" y="5763"/>
                  </a:lnTo>
                  <a:lnTo>
                    <a:pt x="56861" y="5659"/>
                  </a:lnTo>
                  <a:lnTo>
                    <a:pt x="56157" y="5340"/>
                  </a:lnTo>
                  <a:lnTo>
                    <a:pt x="55207" y="4909"/>
                  </a:lnTo>
                  <a:lnTo>
                    <a:pt x="54110" y="4402"/>
                  </a:lnTo>
                  <a:lnTo>
                    <a:pt x="52949" y="3888"/>
                  </a:lnTo>
                  <a:lnTo>
                    <a:pt x="52372" y="3638"/>
                  </a:lnTo>
                  <a:lnTo>
                    <a:pt x="51816" y="3402"/>
                  </a:lnTo>
                  <a:lnTo>
                    <a:pt x="51295" y="3187"/>
                  </a:lnTo>
                  <a:lnTo>
                    <a:pt x="50810" y="3000"/>
                  </a:lnTo>
                  <a:lnTo>
                    <a:pt x="50380" y="2840"/>
                  </a:lnTo>
                  <a:lnTo>
                    <a:pt x="50190" y="2778"/>
                  </a:lnTo>
                  <a:lnTo>
                    <a:pt x="50015" y="2729"/>
                  </a:lnTo>
                  <a:lnTo>
                    <a:pt x="50015" y="2729"/>
                  </a:lnTo>
                  <a:lnTo>
                    <a:pt x="49916" y="2701"/>
                  </a:lnTo>
                  <a:lnTo>
                    <a:pt x="49775" y="2673"/>
                  </a:lnTo>
                  <a:lnTo>
                    <a:pt x="49402" y="2611"/>
                  </a:lnTo>
                  <a:lnTo>
                    <a:pt x="48889" y="2541"/>
                  </a:lnTo>
                  <a:lnTo>
                    <a:pt x="48262" y="2458"/>
                  </a:lnTo>
                  <a:lnTo>
                    <a:pt x="47517" y="2375"/>
                  </a:lnTo>
                  <a:lnTo>
                    <a:pt x="46672" y="2285"/>
                  </a:lnTo>
                  <a:lnTo>
                    <a:pt x="44709" y="2076"/>
                  </a:lnTo>
                  <a:lnTo>
                    <a:pt x="42450" y="1854"/>
                  </a:lnTo>
                  <a:lnTo>
                    <a:pt x="39967" y="1625"/>
                  </a:lnTo>
                  <a:lnTo>
                    <a:pt x="37335" y="1382"/>
                  </a:lnTo>
                  <a:lnTo>
                    <a:pt x="34633" y="1146"/>
                  </a:lnTo>
                  <a:lnTo>
                    <a:pt x="31931" y="917"/>
                  </a:lnTo>
                  <a:lnTo>
                    <a:pt x="29314" y="695"/>
                  </a:lnTo>
                  <a:lnTo>
                    <a:pt x="26851" y="500"/>
                  </a:lnTo>
                  <a:lnTo>
                    <a:pt x="24620" y="320"/>
                  </a:lnTo>
                  <a:lnTo>
                    <a:pt x="22700" y="181"/>
                  </a:lnTo>
                  <a:lnTo>
                    <a:pt x="21159" y="70"/>
                  </a:lnTo>
                  <a:lnTo>
                    <a:pt x="20553" y="35"/>
                  </a:lnTo>
                  <a:lnTo>
                    <a:pt x="20068" y="7"/>
                  </a:lnTo>
                  <a:lnTo>
                    <a:pt x="19723" y="0"/>
                  </a:lnTo>
                  <a:lnTo>
                    <a:pt x="19519" y="0"/>
                  </a:lnTo>
                  <a:lnTo>
                    <a:pt x="19519" y="0"/>
                  </a:lnTo>
                  <a:lnTo>
                    <a:pt x="19456" y="7"/>
                  </a:lnTo>
                  <a:lnTo>
                    <a:pt x="19378" y="21"/>
                  </a:lnTo>
                  <a:lnTo>
                    <a:pt x="19174" y="84"/>
                  </a:lnTo>
                  <a:lnTo>
                    <a:pt x="18907" y="181"/>
                  </a:lnTo>
                  <a:lnTo>
                    <a:pt x="18576" y="313"/>
                  </a:lnTo>
                  <a:lnTo>
                    <a:pt x="18196" y="472"/>
                  </a:lnTo>
                  <a:lnTo>
                    <a:pt x="17760" y="660"/>
                  </a:lnTo>
                  <a:lnTo>
                    <a:pt x="17275" y="882"/>
                  </a:lnTo>
                  <a:lnTo>
                    <a:pt x="16747" y="1125"/>
                  </a:lnTo>
                  <a:lnTo>
                    <a:pt x="15565" y="1687"/>
                  </a:lnTo>
                  <a:lnTo>
                    <a:pt x="14249" y="2326"/>
                  </a:lnTo>
                  <a:lnTo>
                    <a:pt x="12828" y="3034"/>
                  </a:lnTo>
                  <a:lnTo>
                    <a:pt x="11322" y="3791"/>
                  </a:lnTo>
                  <a:lnTo>
                    <a:pt x="9774" y="4583"/>
                  </a:lnTo>
                  <a:lnTo>
                    <a:pt x="8205" y="5395"/>
                  </a:lnTo>
                  <a:lnTo>
                    <a:pt x="6643" y="6207"/>
                  </a:lnTo>
                  <a:lnTo>
                    <a:pt x="5123" y="7020"/>
                  </a:lnTo>
                  <a:lnTo>
                    <a:pt x="3666" y="7804"/>
                  </a:lnTo>
                  <a:lnTo>
                    <a:pt x="2308" y="8547"/>
                  </a:lnTo>
                  <a:lnTo>
                    <a:pt x="1077" y="9242"/>
                  </a:lnTo>
                  <a:lnTo>
                    <a:pt x="521" y="9561"/>
                  </a:lnTo>
                  <a:lnTo>
                    <a:pt x="0" y="9859"/>
                  </a:lnTo>
                  <a:lnTo>
                    <a:pt x="0" y="9859"/>
                  </a:lnTo>
                  <a:lnTo>
                    <a:pt x="387" y="10394"/>
                  </a:lnTo>
                  <a:lnTo>
                    <a:pt x="781" y="10922"/>
                  </a:lnTo>
                  <a:lnTo>
                    <a:pt x="1183" y="11449"/>
                  </a:lnTo>
                  <a:lnTo>
                    <a:pt x="1591" y="11963"/>
                  </a:lnTo>
                  <a:lnTo>
                    <a:pt x="2006" y="12470"/>
                  </a:lnTo>
                  <a:lnTo>
                    <a:pt x="2428" y="12970"/>
                  </a:lnTo>
                  <a:lnTo>
                    <a:pt x="2857" y="13470"/>
                  </a:lnTo>
                  <a:lnTo>
                    <a:pt x="3286" y="13956"/>
                  </a:lnTo>
                  <a:lnTo>
                    <a:pt x="3723" y="14442"/>
                  </a:lnTo>
                  <a:lnTo>
                    <a:pt x="4166" y="14921"/>
                  </a:lnTo>
                  <a:lnTo>
                    <a:pt x="4616" y="15400"/>
                  </a:lnTo>
                  <a:lnTo>
                    <a:pt x="5067" y="15865"/>
                  </a:lnTo>
                  <a:lnTo>
                    <a:pt x="5524" y="16337"/>
                  </a:lnTo>
                  <a:lnTo>
                    <a:pt x="5981" y="16796"/>
                  </a:lnTo>
                  <a:lnTo>
                    <a:pt x="6903" y="17712"/>
                  </a:lnTo>
                  <a:lnTo>
                    <a:pt x="7832" y="18608"/>
                  </a:lnTo>
                  <a:lnTo>
                    <a:pt x="8761" y="19503"/>
                  </a:lnTo>
                  <a:lnTo>
                    <a:pt x="10611" y="21260"/>
                  </a:lnTo>
                  <a:lnTo>
                    <a:pt x="11526" y="22135"/>
                  </a:lnTo>
                  <a:lnTo>
                    <a:pt x="12434" y="23003"/>
                  </a:lnTo>
                  <a:lnTo>
                    <a:pt x="13320" y="23871"/>
                  </a:lnTo>
                  <a:lnTo>
                    <a:pt x="13756" y="24308"/>
                  </a:lnTo>
                  <a:lnTo>
                    <a:pt x="14186" y="24746"/>
                  </a:lnTo>
                  <a:lnTo>
                    <a:pt x="14186" y="24746"/>
                  </a:lnTo>
                  <a:lnTo>
                    <a:pt x="14573" y="25141"/>
                  </a:lnTo>
                  <a:lnTo>
                    <a:pt x="14938" y="25530"/>
                  </a:lnTo>
                  <a:lnTo>
                    <a:pt x="15290" y="25919"/>
                  </a:lnTo>
                  <a:lnTo>
                    <a:pt x="15621" y="26294"/>
                  </a:lnTo>
                  <a:lnTo>
                    <a:pt x="15945" y="26669"/>
                  </a:lnTo>
                  <a:lnTo>
                    <a:pt x="16254" y="27037"/>
                  </a:lnTo>
                  <a:lnTo>
                    <a:pt x="16557" y="27405"/>
                  </a:lnTo>
                  <a:lnTo>
                    <a:pt x="16838" y="27759"/>
                  </a:lnTo>
                  <a:lnTo>
                    <a:pt x="17113" y="28113"/>
                  </a:lnTo>
                  <a:lnTo>
                    <a:pt x="17366" y="28460"/>
                  </a:lnTo>
                  <a:lnTo>
                    <a:pt x="17619" y="28800"/>
                  </a:lnTo>
                  <a:lnTo>
                    <a:pt x="17852" y="29140"/>
                  </a:lnTo>
                  <a:lnTo>
                    <a:pt x="18084" y="29474"/>
                  </a:lnTo>
                  <a:lnTo>
                    <a:pt x="18295" y="29800"/>
                  </a:lnTo>
                  <a:lnTo>
                    <a:pt x="18499" y="30119"/>
                  </a:lnTo>
                  <a:lnTo>
                    <a:pt x="18696" y="30439"/>
                  </a:lnTo>
                  <a:lnTo>
                    <a:pt x="18886" y="30744"/>
                  </a:lnTo>
                  <a:lnTo>
                    <a:pt x="19062" y="31050"/>
                  </a:lnTo>
                  <a:lnTo>
                    <a:pt x="19231" y="31348"/>
                  </a:lnTo>
                  <a:lnTo>
                    <a:pt x="19392" y="31647"/>
                  </a:lnTo>
                  <a:lnTo>
                    <a:pt x="19695" y="32216"/>
                  </a:lnTo>
                  <a:lnTo>
                    <a:pt x="19969" y="32765"/>
                  </a:lnTo>
                  <a:lnTo>
                    <a:pt x="20216" y="33292"/>
                  </a:lnTo>
                  <a:lnTo>
                    <a:pt x="20441" y="33799"/>
                  </a:lnTo>
                  <a:lnTo>
                    <a:pt x="20652" y="34285"/>
                  </a:lnTo>
                  <a:lnTo>
                    <a:pt x="20849" y="34751"/>
                  </a:lnTo>
                  <a:lnTo>
                    <a:pt x="21201" y="35605"/>
                  </a:lnTo>
                  <a:lnTo>
                    <a:pt x="21370" y="36000"/>
                  </a:lnTo>
                  <a:lnTo>
                    <a:pt x="21539" y="36375"/>
                  </a:lnTo>
                  <a:lnTo>
                    <a:pt x="21700" y="36722"/>
                  </a:lnTo>
                  <a:lnTo>
                    <a:pt x="21869" y="37049"/>
                  </a:lnTo>
                  <a:lnTo>
                    <a:pt x="21961" y="37208"/>
                  </a:lnTo>
                  <a:lnTo>
                    <a:pt x="22045" y="37354"/>
                  </a:lnTo>
                  <a:lnTo>
                    <a:pt x="22137" y="37500"/>
                  </a:lnTo>
                  <a:lnTo>
                    <a:pt x="22235" y="37632"/>
                  </a:lnTo>
                  <a:lnTo>
                    <a:pt x="22334" y="37764"/>
                  </a:lnTo>
                  <a:lnTo>
                    <a:pt x="22432" y="37896"/>
                  </a:lnTo>
                  <a:lnTo>
                    <a:pt x="22538" y="38014"/>
                  </a:lnTo>
                  <a:lnTo>
                    <a:pt x="22643" y="38125"/>
                  </a:lnTo>
                  <a:lnTo>
                    <a:pt x="22763" y="38236"/>
                  </a:lnTo>
                  <a:lnTo>
                    <a:pt x="22882" y="38340"/>
                  </a:lnTo>
                  <a:lnTo>
                    <a:pt x="23009" y="38437"/>
                  </a:lnTo>
                  <a:lnTo>
                    <a:pt x="23136" y="38528"/>
                  </a:lnTo>
                  <a:lnTo>
                    <a:pt x="23277" y="38611"/>
                  </a:lnTo>
                  <a:lnTo>
                    <a:pt x="23417" y="38687"/>
                  </a:lnTo>
                  <a:lnTo>
                    <a:pt x="23572" y="38764"/>
                  </a:lnTo>
                  <a:lnTo>
                    <a:pt x="23734" y="38833"/>
                  </a:lnTo>
                  <a:lnTo>
                    <a:pt x="23896" y="38889"/>
                  </a:lnTo>
                  <a:lnTo>
                    <a:pt x="24072" y="38944"/>
                  </a:lnTo>
                  <a:lnTo>
                    <a:pt x="24255" y="39000"/>
                  </a:lnTo>
                  <a:lnTo>
                    <a:pt x="24452" y="39041"/>
                  </a:lnTo>
                  <a:lnTo>
                    <a:pt x="24452" y="39041"/>
                  </a:lnTo>
                  <a:lnTo>
                    <a:pt x="24839" y="39111"/>
                  </a:lnTo>
                  <a:lnTo>
                    <a:pt x="25212" y="39173"/>
                  </a:lnTo>
                  <a:lnTo>
                    <a:pt x="25577" y="39215"/>
                  </a:lnTo>
                  <a:lnTo>
                    <a:pt x="25929" y="39250"/>
                  </a:lnTo>
                  <a:lnTo>
                    <a:pt x="26274" y="39270"/>
                  </a:lnTo>
                  <a:lnTo>
                    <a:pt x="26605" y="39277"/>
                  </a:lnTo>
                  <a:lnTo>
                    <a:pt x="26935" y="39277"/>
                  </a:lnTo>
                  <a:lnTo>
                    <a:pt x="27266" y="39264"/>
                  </a:lnTo>
                  <a:lnTo>
                    <a:pt x="27590" y="39243"/>
                  </a:lnTo>
                  <a:lnTo>
                    <a:pt x="27913" y="39215"/>
                  </a:lnTo>
                  <a:lnTo>
                    <a:pt x="28237" y="39173"/>
                  </a:lnTo>
                  <a:lnTo>
                    <a:pt x="28561" y="39132"/>
                  </a:lnTo>
                  <a:lnTo>
                    <a:pt x="28891" y="39083"/>
                  </a:lnTo>
                  <a:lnTo>
                    <a:pt x="29222" y="39027"/>
                  </a:lnTo>
                  <a:lnTo>
                    <a:pt x="29919" y="38896"/>
                  </a:lnTo>
                  <a:lnTo>
                    <a:pt x="30651" y="38757"/>
                  </a:lnTo>
                  <a:lnTo>
                    <a:pt x="31439" y="38611"/>
                  </a:lnTo>
                  <a:lnTo>
                    <a:pt x="32297" y="38458"/>
                  </a:lnTo>
                  <a:lnTo>
                    <a:pt x="32747" y="38382"/>
                  </a:lnTo>
                  <a:lnTo>
                    <a:pt x="33226" y="38312"/>
                  </a:lnTo>
                  <a:lnTo>
                    <a:pt x="33725" y="38236"/>
                  </a:lnTo>
                  <a:lnTo>
                    <a:pt x="34253" y="38173"/>
                  </a:lnTo>
                  <a:lnTo>
                    <a:pt x="34802" y="38111"/>
                  </a:lnTo>
                  <a:lnTo>
                    <a:pt x="35379" y="38049"/>
                  </a:lnTo>
                  <a:lnTo>
                    <a:pt x="35991" y="38000"/>
                  </a:lnTo>
                  <a:lnTo>
                    <a:pt x="36631" y="37951"/>
                  </a:lnTo>
                  <a:lnTo>
                    <a:pt x="37300" y="37910"/>
                  </a:lnTo>
                  <a:lnTo>
                    <a:pt x="38004" y="37875"/>
                  </a:lnTo>
                  <a:lnTo>
                    <a:pt x="38004" y="378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73;p40">
              <a:extLst>
                <a:ext uri="{FF2B5EF4-FFF2-40B4-BE49-F238E27FC236}">
                  <a16:creationId xmlns:a16="http://schemas.microsoft.com/office/drawing/2014/main" id="{46C22740-C59C-42C7-BE92-974F10F0B9BE}"/>
                </a:ext>
              </a:extLst>
            </p:cNvPr>
            <p:cNvSpPr/>
            <p:nvPr/>
          </p:nvSpPr>
          <p:spPr>
            <a:xfrm rot="10800000">
              <a:off x="895825" y="1930888"/>
              <a:ext cx="99950" cy="98625"/>
            </a:xfrm>
            <a:custGeom>
              <a:avLst/>
              <a:gdLst/>
              <a:ahLst/>
              <a:cxnLst/>
              <a:rect l="l" t="t" r="r" b="b"/>
              <a:pathLst>
                <a:path w="3998" h="3945" extrusionOk="0">
                  <a:moveTo>
                    <a:pt x="1999" y="1"/>
                  </a:moveTo>
                  <a:lnTo>
                    <a:pt x="1999" y="1"/>
                  </a:lnTo>
                  <a:lnTo>
                    <a:pt x="1894" y="1"/>
                  </a:lnTo>
                  <a:lnTo>
                    <a:pt x="1795" y="8"/>
                  </a:lnTo>
                  <a:lnTo>
                    <a:pt x="1697" y="22"/>
                  </a:lnTo>
                  <a:lnTo>
                    <a:pt x="1598" y="35"/>
                  </a:lnTo>
                  <a:lnTo>
                    <a:pt x="1500" y="63"/>
                  </a:lnTo>
                  <a:lnTo>
                    <a:pt x="1408" y="84"/>
                  </a:lnTo>
                  <a:lnTo>
                    <a:pt x="1310" y="119"/>
                  </a:lnTo>
                  <a:lnTo>
                    <a:pt x="1218" y="153"/>
                  </a:lnTo>
                  <a:lnTo>
                    <a:pt x="1134" y="195"/>
                  </a:lnTo>
                  <a:lnTo>
                    <a:pt x="1049" y="237"/>
                  </a:lnTo>
                  <a:lnTo>
                    <a:pt x="965" y="285"/>
                  </a:lnTo>
                  <a:lnTo>
                    <a:pt x="880" y="334"/>
                  </a:lnTo>
                  <a:lnTo>
                    <a:pt x="803" y="390"/>
                  </a:lnTo>
                  <a:lnTo>
                    <a:pt x="726" y="452"/>
                  </a:lnTo>
                  <a:lnTo>
                    <a:pt x="655" y="514"/>
                  </a:lnTo>
                  <a:lnTo>
                    <a:pt x="585" y="577"/>
                  </a:lnTo>
                  <a:lnTo>
                    <a:pt x="522" y="646"/>
                  </a:lnTo>
                  <a:lnTo>
                    <a:pt x="458" y="716"/>
                  </a:lnTo>
                  <a:lnTo>
                    <a:pt x="395" y="792"/>
                  </a:lnTo>
                  <a:lnTo>
                    <a:pt x="339" y="869"/>
                  </a:lnTo>
                  <a:lnTo>
                    <a:pt x="289" y="952"/>
                  </a:lnTo>
                  <a:lnTo>
                    <a:pt x="240" y="1035"/>
                  </a:lnTo>
                  <a:lnTo>
                    <a:pt x="198" y="1119"/>
                  </a:lnTo>
                  <a:lnTo>
                    <a:pt x="156" y="1202"/>
                  </a:lnTo>
                  <a:lnTo>
                    <a:pt x="121" y="1292"/>
                  </a:lnTo>
                  <a:lnTo>
                    <a:pt x="85" y="1389"/>
                  </a:lnTo>
                  <a:lnTo>
                    <a:pt x="64" y="1480"/>
                  </a:lnTo>
                  <a:lnTo>
                    <a:pt x="36" y="1577"/>
                  </a:lnTo>
                  <a:lnTo>
                    <a:pt x="22" y="1674"/>
                  </a:lnTo>
                  <a:lnTo>
                    <a:pt x="8" y="1771"/>
                  </a:lnTo>
                  <a:lnTo>
                    <a:pt x="1" y="1868"/>
                  </a:lnTo>
                  <a:lnTo>
                    <a:pt x="1" y="1973"/>
                  </a:lnTo>
                  <a:lnTo>
                    <a:pt x="1" y="1973"/>
                  </a:lnTo>
                  <a:lnTo>
                    <a:pt x="1" y="2077"/>
                  </a:lnTo>
                  <a:lnTo>
                    <a:pt x="8" y="2174"/>
                  </a:lnTo>
                  <a:lnTo>
                    <a:pt x="22" y="2271"/>
                  </a:lnTo>
                  <a:lnTo>
                    <a:pt x="36" y="2368"/>
                  </a:lnTo>
                  <a:lnTo>
                    <a:pt x="64" y="2466"/>
                  </a:lnTo>
                  <a:lnTo>
                    <a:pt x="85" y="2556"/>
                  </a:lnTo>
                  <a:lnTo>
                    <a:pt x="121" y="2653"/>
                  </a:lnTo>
                  <a:lnTo>
                    <a:pt x="156" y="2743"/>
                  </a:lnTo>
                  <a:lnTo>
                    <a:pt x="198" y="2827"/>
                  </a:lnTo>
                  <a:lnTo>
                    <a:pt x="240" y="2910"/>
                  </a:lnTo>
                  <a:lnTo>
                    <a:pt x="289" y="2993"/>
                  </a:lnTo>
                  <a:lnTo>
                    <a:pt x="339" y="3077"/>
                  </a:lnTo>
                  <a:lnTo>
                    <a:pt x="395" y="3153"/>
                  </a:lnTo>
                  <a:lnTo>
                    <a:pt x="458" y="3229"/>
                  </a:lnTo>
                  <a:lnTo>
                    <a:pt x="522" y="3299"/>
                  </a:lnTo>
                  <a:lnTo>
                    <a:pt x="585" y="3368"/>
                  </a:lnTo>
                  <a:lnTo>
                    <a:pt x="655" y="3431"/>
                  </a:lnTo>
                  <a:lnTo>
                    <a:pt x="726" y="3493"/>
                  </a:lnTo>
                  <a:lnTo>
                    <a:pt x="803" y="3556"/>
                  </a:lnTo>
                  <a:lnTo>
                    <a:pt x="880" y="3611"/>
                  </a:lnTo>
                  <a:lnTo>
                    <a:pt x="965" y="3660"/>
                  </a:lnTo>
                  <a:lnTo>
                    <a:pt x="1049" y="3708"/>
                  </a:lnTo>
                  <a:lnTo>
                    <a:pt x="1134" y="3750"/>
                  </a:lnTo>
                  <a:lnTo>
                    <a:pt x="1218" y="3792"/>
                  </a:lnTo>
                  <a:lnTo>
                    <a:pt x="1310" y="3826"/>
                  </a:lnTo>
                  <a:lnTo>
                    <a:pt x="1408" y="3861"/>
                  </a:lnTo>
                  <a:lnTo>
                    <a:pt x="1500" y="3882"/>
                  </a:lnTo>
                  <a:lnTo>
                    <a:pt x="1598" y="3910"/>
                  </a:lnTo>
                  <a:lnTo>
                    <a:pt x="1697" y="3924"/>
                  </a:lnTo>
                  <a:lnTo>
                    <a:pt x="1795" y="3937"/>
                  </a:lnTo>
                  <a:lnTo>
                    <a:pt x="1894" y="3944"/>
                  </a:lnTo>
                  <a:lnTo>
                    <a:pt x="1999" y="3944"/>
                  </a:lnTo>
                  <a:lnTo>
                    <a:pt x="1999" y="3944"/>
                  </a:lnTo>
                  <a:lnTo>
                    <a:pt x="2105" y="3944"/>
                  </a:lnTo>
                  <a:lnTo>
                    <a:pt x="2203" y="3937"/>
                  </a:lnTo>
                  <a:lnTo>
                    <a:pt x="2302" y="3924"/>
                  </a:lnTo>
                  <a:lnTo>
                    <a:pt x="2400" y="3910"/>
                  </a:lnTo>
                  <a:lnTo>
                    <a:pt x="2499" y="3882"/>
                  </a:lnTo>
                  <a:lnTo>
                    <a:pt x="2590" y="3861"/>
                  </a:lnTo>
                  <a:lnTo>
                    <a:pt x="2689" y="3826"/>
                  </a:lnTo>
                  <a:lnTo>
                    <a:pt x="2780" y="3792"/>
                  </a:lnTo>
                  <a:lnTo>
                    <a:pt x="2865" y="3750"/>
                  </a:lnTo>
                  <a:lnTo>
                    <a:pt x="2949" y="3708"/>
                  </a:lnTo>
                  <a:lnTo>
                    <a:pt x="3034" y="3660"/>
                  </a:lnTo>
                  <a:lnTo>
                    <a:pt x="3118" y="3611"/>
                  </a:lnTo>
                  <a:lnTo>
                    <a:pt x="3195" y="3556"/>
                  </a:lnTo>
                  <a:lnTo>
                    <a:pt x="3273" y="3493"/>
                  </a:lnTo>
                  <a:lnTo>
                    <a:pt x="3343" y="3431"/>
                  </a:lnTo>
                  <a:lnTo>
                    <a:pt x="3414" y="3368"/>
                  </a:lnTo>
                  <a:lnTo>
                    <a:pt x="3477" y="3299"/>
                  </a:lnTo>
                  <a:lnTo>
                    <a:pt x="3540" y="3229"/>
                  </a:lnTo>
                  <a:lnTo>
                    <a:pt x="3604" y="3153"/>
                  </a:lnTo>
                  <a:lnTo>
                    <a:pt x="3660" y="3077"/>
                  </a:lnTo>
                  <a:lnTo>
                    <a:pt x="3709" y="2993"/>
                  </a:lnTo>
                  <a:lnTo>
                    <a:pt x="3758" y="2910"/>
                  </a:lnTo>
                  <a:lnTo>
                    <a:pt x="3801" y="2827"/>
                  </a:lnTo>
                  <a:lnTo>
                    <a:pt x="3843" y="2743"/>
                  </a:lnTo>
                  <a:lnTo>
                    <a:pt x="3878" y="2653"/>
                  </a:lnTo>
                  <a:lnTo>
                    <a:pt x="3913" y="2556"/>
                  </a:lnTo>
                  <a:lnTo>
                    <a:pt x="3934" y="2466"/>
                  </a:lnTo>
                  <a:lnTo>
                    <a:pt x="3962" y="2368"/>
                  </a:lnTo>
                  <a:lnTo>
                    <a:pt x="3976" y="2271"/>
                  </a:lnTo>
                  <a:lnTo>
                    <a:pt x="3990" y="2174"/>
                  </a:lnTo>
                  <a:lnTo>
                    <a:pt x="3998" y="2077"/>
                  </a:lnTo>
                  <a:lnTo>
                    <a:pt x="3998" y="1973"/>
                  </a:lnTo>
                  <a:lnTo>
                    <a:pt x="3998" y="1973"/>
                  </a:lnTo>
                  <a:lnTo>
                    <a:pt x="3998" y="1868"/>
                  </a:lnTo>
                  <a:lnTo>
                    <a:pt x="3990" y="1771"/>
                  </a:lnTo>
                  <a:lnTo>
                    <a:pt x="3976" y="1674"/>
                  </a:lnTo>
                  <a:lnTo>
                    <a:pt x="3962" y="1577"/>
                  </a:lnTo>
                  <a:lnTo>
                    <a:pt x="3934" y="1480"/>
                  </a:lnTo>
                  <a:lnTo>
                    <a:pt x="3913" y="1389"/>
                  </a:lnTo>
                  <a:lnTo>
                    <a:pt x="3878" y="1292"/>
                  </a:lnTo>
                  <a:lnTo>
                    <a:pt x="3843" y="1202"/>
                  </a:lnTo>
                  <a:lnTo>
                    <a:pt x="3801" y="1119"/>
                  </a:lnTo>
                  <a:lnTo>
                    <a:pt x="3758" y="1035"/>
                  </a:lnTo>
                  <a:lnTo>
                    <a:pt x="3709" y="952"/>
                  </a:lnTo>
                  <a:lnTo>
                    <a:pt x="3660" y="869"/>
                  </a:lnTo>
                  <a:lnTo>
                    <a:pt x="3604" y="792"/>
                  </a:lnTo>
                  <a:lnTo>
                    <a:pt x="3540" y="716"/>
                  </a:lnTo>
                  <a:lnTo>
                    <a:pt x="3477" y="646"/>
                  </a:lnTo>
                  <a:lnTo>
                    <a:pt x="3414" y="577"/>
                  </a:lnTo>
                  <a:lnTo>
                    <a:pt x="3343" y="514"/>
                  </a:lnTo>
                  <a:lnTo>
                    <a:pt x="3273" y="452"/>
                  </a:lnTo>
                  <a:lnTo>
                    <a:pt x="3195" y="390"/>
                  </a:lnTo>
                  <a:lnTo>
                    <a:pt x="3118" y="334"/>
                  </a:lnTo>
                  <a:lnTo>
                    <a:pt x="3034" y="285"/>
                  </a:lnTo>
                  <a:lnTo>
                    <a:pt x="2949" y="237"/>
                  </a:lnTo>
                  <a:lnTo>
                    <a:pt x="2865" y="195"/>
                  </a:lnTo>
                  <a:lnTo>
                    <a:pt x="2780" y="153"/>
                  </a:lnTo>
                  <a:lnTo>
                    <a:pt x="2689" y="119"/>
                  </a:lnTo>
                  <a:lnTo>
                    <a:pt x="2590" y="84"/>
                  </a:lnTo>
                  <a:lnTo>
                    <a:pt x="2499" y="63"/>
                  </a:lnTo>
                  <a:lnTo>
                    <a:pt x="2400" y="35"/>
                  </a:lnTo>
                  <a:lnTo>
                    <a:pt x="2302" y="22"/>
                  </a:lnTo>
                  <a:lnTo>
                    <a:pt x="2203" y="8"/>
                  </a:lnTo>
                  <a:lnTo>
                    <a:pt x="2105" y="1"/>
                  </a:lnTo>
                  <a:lnTo>
                    <a:pt x="1999" y="1"/>
                  </a:lnTo>
                  <a:lnTo>
                    <a:pt x="19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74;p40">
              <a:extLst>
                <a:ext uri="{FF2B5EF4-FFF2-40B4-BE49-F238E27FC236}">
                  <a16:creationId xmlns:a16="http://schemas.microsoft.com/office/drawing/2014/main" id="{C8941E9F-6DB5-489F-8B64-69EDF627D05D}"/>
                </a:ext>
              </a:extLst>
            </p:cNvPr>
            <p:cNvSpPr/>
            <p:nvPr/>
          </p:nvSpPr>
          <p:spPr>
            <a:xfrm rot="10800000">
              <a:off x="830925" y="2743238"/>
              <a:ext cx="348675" cy="929175"/>
            </a:xfrm>
            <a:custGeom>
              <a:avLst/>
              <a:gdLst/>
              <a:ahLst/>
              <a:cxnLst/>
              <a:rect l="l" t="t" r="r" b="b"/>
              <a:pathLst>
                <a:path w="13947" h="37167" extrusionOk="0">
                  <a:moveTo>
                    <a:pt x="1753" y="31244"/>
                  </a:moveTo>
                  <a:lnTo>
                    <a:pt x="1753" y="31244"/>
                  </a:lnTo>
                  <a:lnTo>
                    <a:pt x="1788" y="31140"/>
                  </a:lnTo>
                  <a:lnTo>
                    <a:pt x="1823" y="31022"/>
                  </a:lnTo>
                  <a:lnTo>
                    <a:pt x="1887" y="30765"/>
                  </a:lnTo>
                  <a:lnTo>
                    <a:pt x="1936" y="30480"/>
                  </a:lnTo>
                  <a:lnTo>
                    <a:pt x="1985" y="30161"/>
                  </a:lnTo>
                  <a:lnTo>
                    <a:pt x="2020" y="29821"/>
                  </a:lnTo>
                  <a:lnTo>
                    <a:pt x="2049" y="29453"/>
                  </a:lnTo>
                  <a:lnTo>
                    <a:pt x="2070" y="29064"/>
                  </a:lnTo>
                  <a:lnTo>
                    <a:pt x="2084" y="28647"/>
                  </a:lnTo>
                  <a:lnTo>
                    <a:pt x="2091" y="28210"/>
                  </a:lnTo>
                  <a:lnTo>
                    <a:pt x="2091" y="27752"/>
                  </a:lnTo>
                  <a:lnTo>
                    <a:pt x="2084" y="27266"/>
                  </a:lnTo>
                  <a:lnTo>
                    <a:pt x="2070" y="26766"/>
                  </a:lnTo>
                  <a:lnTo>
                    <a:pt x="2056" y="26252"/>
                  </a:lnTo>
                  <a:lnTo>
                    <a:pt x="2034" y="25717"/>
                  </a:lnTo>
                  <a:lnTo>
                    <a:pt x="1971" y="24593"/>
                  </a:lnTo>
                  <a:lnTo>
                    <a:pt x="1894" y="23419"/>
                  </a:lnTo>
                  <a:lnTo>
                    <a:pt x="1795" y="22197"/>
                  </a:lnTo>
                  <a:lnTo>
                    <a:pt x="1690" y="20941"/>
                  </a:lnTo>
                  <a:lnTo>
                    <a:pt x="1570" y="19649"/>
                  </a:lnTo>
                  <a:lnTo>
                    <a:pt x="1443" y="18344"/>
                  </a:lnTo>
                  <a:lnTo>
                    <a:pt x="1303" y="17018"/>
                  </a:lnTo>
                  <a:lnTo>
                    <a:pt x="1021" y="14372"/>
                  </a:lnTo>
                  <a:lnTo>
                    <a:pt x="747" y="11783"/>
                  </a:lnTo>
                  <a:lnTo>
                    <a:pt x="486" y="9318"/>
                  </a:lnTo>
                  <a:lnTo>
                    <a:pt x="367" y="8151"/>
                  </a:lnTo>
                  <a:lnTo>
                    <a:pt x="261" y="7047"/>
                  </a:lnTo>
                  <a:lnTo>
                    <a:pt x="170" y="6006"/>
                  </a:lnTo>
                  <a:lnTo>
                    <a:pt x="99" y="5041"/>
                  </a:lnTo>
                  <a:lnTo>
                    <a:pt x="43" y="4166"/>
                  </a:lnTo>
                  <a:lnTo>
                    <a:pt x="22" y="3756"/>
                  </a:lnTo>
                  <a:lnTo>
                    <a:pt x="8" y="3375"/>
                  </a:lnTo>
                  <a:lnTo>
                    <a:pt x="1" y="3020"/>
                  </a:lnTo>
                  <a:lnTo>
                    <a:pt x="1" y="2687"/>
                  </a:lnTo>
                  <a:lnTo>
                    <a:pt x="1" y="2389"/>
                  </a:lnTo>
                  <a:lnTo>
                    <a:pt x="15" y="2111"/>
                  </a:lnTo>
                  <a:lnTo>
                    <a:pt x="36" y="1868"/>
                  </a:lnTo>
                  <a:lnTo>
                    <a:pt x="57" y="1653"/>
                  </a:lnTo>
                  <a:lnTo>
                    <a:pt x="92" y="1472"/>
                  </a:lnTo>
                  <a:lnTo>
                    <a:pt x="135" y="1326"/>
                  </a:lnTo>
                  <a:lnTo>
                    <a:pt x="156" y="1264"/>
                  </a:lnTo>
                  <a:lnTo>
                    <a:pt x="184" y="1208"/>
                  </a:lnTo>
                  <a:lnTo>
                    <a:pt x="212" y="1167"/>
                  </a:lnTo>
                  <a:lnTo>
                    <a:pt x="240" y="1132"/>
                  </a:lnTo>
                  <a:lnTo>
                    <a:pt x="275" y="1104"/>
                  </a:lnTo>
                  <a:lnTo>
                    <a:pt x="311" y="1090"/>
                  </a:lnTo>
                  <a:lnTo>
                    <a:pt x="346" y="1083"/>
                  </a:lnTo>
                  <a:lnTo>
                    <a:pt x="388" y="1083"/>
                  </a:lnTo>
                  <a:lnTo>
                    <a:pt x="388" y="1083"/>
                  </a:lnTo>
                  <a:lnTo>
                    <a:pt x="472" y="1097"/>
                  </a:lnTo>
                  <a:lnTo>
                    <a:pt x="578" y="1104"/>
                  </a:lnTo>
                  <a:lnTo>
                    <a:pt x="817" y="1104"/>
                  </a:lnTo>
                  <a:lnTo>
                    <a:pt x="1099" y="1097"/>
                  </a:lnTo>
                  <a:lnTo>
                    <a:pt x="1429" y="1076"/>
                  </a:lnTo>
                  <a:lnTo>
                    <a:pt x="1795" y="1042"/>
                  </a:lnTo>
                  <a:lnTo>
                    <a:pt x="2196" y="1000"/>
                  </a:lnTo>
                  <a:lnTo>
                    <a:pt x="3097" y="889"/>
                  </a:lnTo>
                  <a:lnTo>
                    <a:pt x="4089" y="757"/>
                  </a:lnTo>
                  <a:lnTo>
                    <a:pt x="5152" y="604"/>
                  </a:lnTo>
                  <a:lnTo>
                    <a:pt x="6263" y="451"/>
                  </a:lnTo>
                  <a:lnTo>
                    <a:pt x="7375" y="306"/>
                  </a:lnTo>
                  <a:lnTo>
                    <a:pt x="7931" y="243"/>
                  </a:lnTo>
                  <a:lnTo>
                    <a:pt x="8480" y="181"/>
                  </a:lnTo>
                  <a:lnTo>
                    <a:pt x="9007" y="125"/>
                  </a:lnTo>
                  <a:lnTo>
                    <a:pt x="9528" y="77"/>
                  </a:lnTo>
                  <a:lnTo>
                    <a:pt x="10028" y="42"/>
                  </a:lnTo>
                  <a:lnTo>
                    <a:pt x="10506" y="14"/>
                  </a:lnTo>
                  <a:lnTo>
                    <a:pt x="10964" y="0"/>
                  </a:lnTo>
                  <a:lnTo>
                    <a:pt x="11386" y="0"/>
                  </a:lnTo>
                  <a:lnTo>
                    <a:pt x="11773" y="14"/>
                  </a:lnTo>
                  <a:lnTo>
                    <a:pt x="11956" y="21"/>
                  </a:lnTo>
                  <a:lnTo>
                    <a:pt x="12132" y="42"/>
                  </a:lnTo>
                  <a:lnTo>
                    <a:pt x="12293" y="63"/>
                  </a:lnTo>
                  <a:lnTo>
                    <a:pt x="12441" y="83"/>
                  </a:lnTo>
                  <a:lnTo>
                    <a:pt x="12582" y="111"/>
                  </a:lnTo>
                  <a:lnTo>
                    <a:pt x="12709" y="146"/>
                  </a:lnTo>
                  <a:lnTo>
                    <a:pt x="12828" y="188"/>
                  </a:lnTo>
                  <a:lnTo>
                    <a:pt x="12934" y="229"/>
                  </a:lnTo>
                  <a:lnTo>
                    <a:pt x="13025" y="278"/>
                  </a:lnTo>
                  <a:lnTo>
                    <a:pt x="13103" y="333"/>
                  </a:lnTo>
                  <a:lnTo>
                    <a:pt x="13166" y="396"/>
                  </a:lnTo>
                  <a:lnTo>
                    <a:pt x="13222" y="458"/>
                  </a:lnTo>
                  <a:lnTo>
                    <a:pt x="13257" y="535"/>
                  </a:lnTo>
                  <a:lnTo>
                    <a:pt x="13278" y="611"/>
                  </a:lnTo>
                  <a:lnTo>
                    <a:pt x="13278" y="611"/>
                  </a:lnTo>
                  <a:lnTo>
                    <a:pt x="13307" y="847"/>
                  </a:lnTo>
                  <a:lnTo>
                    <a:pt x="13342" y="1222"/>
                  </a:lnTo>
                  <a:lnTo>
                    <a:pt x="13384" y="1729"/>
                  </a:lnTo>
                  <a:lnTo>
                    <a:pt x="13426" y="2368"/>
                  </a:lnTo>
                  <a:lnTo>
                    <a:pt x="13475" y="3118"/>
                  </a:lnTo>
                  <a:lnTo>
                    <a:pt x="13525" y="3972"/>
                  </a:lnTo>
                  <a:lnTo>
                    <a:pt x="13574" y="4923"/>
                  </a:lnTo>
                  <a:lnTo>
                    <a:pt x="13623" y="5964"/>
                  </a:lnTo>
                  <a:lnTo>
                    <a:pt x="13673" y="7089"/>
                  </a:lnTo>
                  <a:lnTo>
                    <a:pt x="13722" y="8290"/>
                  </a:lnTo>
                  <a:lnTo>
                    <a:pt x="13764" y="9547"/>
                  </a:lnTo>
                  <a:lnTo>
                    <a:pt x="13806" y="10859"/>
                  </a:lnTo>
                  <a:lnTo>
                    <a:pt x="13848" y="12220"/>
                  </a:lnTo>
                  <a:lnTo>
                    <a:pt x="13877" y="13623"/>
                  </a:lnTo>
                  <a:lnTo>
                    <a:pt x="13905" y="15046"/>
                  </a:lnTo>
                  <a:lnTo>
                    <a:pt x="13926" y="16490"/>
                  </a:lnTo>
                  <a:lnTo>
                    <a:pt x="13940" y="17955"/>
                  </a:lnTo>
                  <a:lnTo>
                    <a:pt x="13947" y="19413"/>
                  </a:lnTo>
                  <a:lnTo>
                    <a:pt x="13940" y="20864"/>
                  </a:lnTo>
                  <a:lnTo>
                    <a:pt x="13926" y="22308"/>
                  </a:lnTo>
                  <a:lnTo>
                    <a:pt x="13898" y="23725"/>
                  </a:lnTo>
                  <a:lnTo>
                    <a:pt x="13862" y="25113"/>
                  </a:lnTo>
                  <a:lnTo>
                    <a:pt x="13806" y="26453"/>
                  </a:lnTo>
                  <a:lnTo>
                    <a:pt x="13778" y="27106"/>
                  </a:lnTo>
                  <a:lnTo>
                    <a:pt x="13743" y="27752"/>
                  </a:lnTo>
                  <a:lnTo>
                    <a:pt x="13708" y="28377"/>
                  </a:lnTo>
                  <a:lnTo>
                    <a:pt x="13665" y="28988"/>
                  </a:lnTo>
                  <a:lnTo>
                    <a:pt x="13616" y="29585"/>
                  </a:lnTo>
                  <a:lnTo>
                    <a:pt x="13567" y="30161"/>
                  </a:lnTo>
                  <a:lnTo>
                    <a:pt x="13518" y="30716"/>
                  </a:lnTo>
                  <a:lnTo>
                    <a:pt x="13454" y="31258"/>
                  </a:lnTo>
                  <a:lnTo>
                    <a:pt x="13391" y="31772"/>
                  </a:lnTo>
                  <a:lnTo>
                    <a:pt x="13328" y="32265"/>
                  </a:lnTo>
                  <a:lnTo>
                    <a:pt x="13257" y="32737"/>
                  </a:lnTo>
                  <a:lnTo>
                    <a:pt x="13180" y="33188"/>
                  </a:lnTo>
                  <a:lnTo>
                    <a:pt x="13103" y="33605"/>
                  </a:lnTo>
                  <a:lnTo>
                    <a:pt x="13018" y="34001"/>
                  </a:lnTo>
                  <a:lnTo>
                    <a:pt x="12927" y="34369"/>
                  </a:lnTo>
                  <a:lnTo>
                    <a:pt x="12828" y="34709"/>
                  </a:lnTo>
                  <a:lnTo>
                    <a:pt x="12730" y="35021"/>
                  </a:lnTo>
                  <a:lnTo>
                    <a:pt x="12624" y="35299"/>
                  </a:lnTo>
                  <a:lnTo>
                    <a:pt x="12624" y="35299"/>
                  </a:lnTo>
                  <a:lnTo>
                    <a:pt x="12547" y="35459"/>
                  </a:lnTo>
                  <a:lnTo>
                    <a:pt x="12455" y="35611"/>
                  </a:lnTo>
                  <a:lnTo>
                    <a:pt x="12357" y="35757"/>
                  </a:lnTo>
                  <a:lnTo>
                    <a:pt x="12237" y="35896"/>
                  </a:lnTo>
                  <a:lnTo>
                    <a:pt x="12110" y="36028"/>
                  </a:lnTo>
                  <a:lnTo>
                    <a:pt x="11970" y="36153"/>
                  </a:lnTo>
                  <a:lnTo>
                    <a:pt x="11815" y="36271"/>
                  </a:lnTo>
                  <a:lnTo>
                    <a:pt x="11653" y="36382"/>
                  </a:lnTo>
                  <a:lnTo>
                    <a:pt x="11477" y="36479"/>
                  </a:lnTo>
                  <a:lnTo>
                    <a:pt x="11294" y="36576"/>
                  </a:lnTo>
                  <a:lnTo>
                    <a:pt x="11104" y="36667"/>
                  </a:lnTo>
                  <a:lnTo>
                    <a:pt x="10900" y="36743"/>
                  </a:lnTo>
                  <a:lnTo>
                    <a:pt x="10689" y="36819"/>
                  </a:lnTo>
                  <a:lnTo>
                    <a:pt x="10471" y="36889"/>
                  </a:lnTo>
                  <a:lnTo>
                    <a:pt x="10246" y="36944"/>
                  </a:lnTo>
                  <a:lnTo>
                    <a:pt x="10014" y="37000"/>
                  </a:lnTo>
                  <a:lnTo>
                    <a:pt x="9774" y="37042"/>
                  </a:lnTo>
                  <a:lnTo>
                    <a:pt x="9528" y="37083"/>
                  </a:lnTo>
                  <a:lnTo>
                    <a:pt x="9282" y="37111"/>
                  </a:lnTo>
                  <a:lnTo>
                    <a:pt x="9029" y="37139"/>
                  </a:lnTo>
                  <a:lnTo>
                    <a:pt x="8768" y="37153"/>
                  </a:lnTo>
                  <a:lnTo>
                    <a:pt x="8508" y="37167"/>
                  </a:lnTo>
                  <a:lnTo>
                    <a:pt x="8248" y="37167"/>
                  </a:lnTo>
                  <a:lnTo>
                    <a:pt x="7980" y="37160"/>
                  </a:lnTo>
                  <a:lnTo>
                    <a:pt x="7713" y="37153"/>
                  </a:lnTo>
                  <a:lnTo>
                    <a:pt x="7445" y="37132"/>
                  </a:lnTo>
                  <a:lnTo>
                    <a:pt x="7178" y="37104"/>
                  </a:lnTo>
                  <a:lnTo>
                    <a:pt x="6904" y="37076"/>
                  </a:lnTo>
                  <a:lnTo>
                    <a:pt x="6636" y="37035"/>
                  </a:lnTo>
                  <a:lnTo>
                    <a:pt x="6369" y="36986"/>
                  </a:lnTo>
                  <a:lnTo>
                    <a:pt x="6101" y="36938"/>
                  </a:lnTo>
                  <a:lnTo>
                    <a:pt x="5834" y="36875"/>
                  </a:lnTo>
                  <a:lnTo>
                    <a:pt x="5574" y="36806"/>
                  </a:lnTo>
                  <a:lnTo>
                    <a:pt x="5313" y="36729"/>
                  </a:lnTo>
                  <a:lnTo>
                    <a:pt x="5060" y="36646"/>
                  </a:lnTo>
                  <a:lnTo>
                    <a:pt x="4814" y="36563"/>
                  </a:lnTo>
                  <a:lnTo>
                    <a:pt x="4568" y="36465"/>
                  </a:lnTo>
                  <a:lnTo>
                    <a:pt x="4321" y="36361"/>
                  </a:lnTo>
                  <a:lnTo>
                    <a:pt x="4089" y="36250"/>
                  </a:lnTo>
                  <a:lnTo>
                    <a:pt x="3864" y="36132"/>
                  </a:lnTo>
                  <a:lnTo>
                    <a:pt x="3639" y="36007"/>
                  </a:lnTo>
                  <a:lnTo>
                    <a:pt x="3428" y="35882"/>
                  </a:lnTo>
                  <a:lnTo>
                    <a:pt x="3224" y="35743"/>
                  </a:lnTo>
                  <a:lnTo>
                    <a:pt x="3027" y="35597"/>
                  </a:lnTo>
                  <a:lnTo>
                    <a:pt x="2837" y="35445"/>
                  </a:lnTo>
                  <a:lnTo>
                    <a:pt x="2661" y="35285"/>
                  </a:lnTo>
                  <a:lnTo>
                    <a:pt x="2492" y="35118"/>
                  </a:lnTo>
                  <a:lnTo>
                    <a:pt x="2337" y="34952"/>
                  </a:lnTo>
                  <a:lnTo>
                    <a:pt x="2189" y="34771"/>
                  </a:lnTo>
                  <a:lnTo>
                    <a:pt x="2056" y="34584"/>
                  </a:lnTo>
                  <a:lnTo>
                    <a:pt x="1936" y="34389"/>
                  </a:lnTo>
                  <a:lnTo>
                    <a:pt x="1830" y="34188"/>
                  </a:lnTo>
                  <a:lnTo>
                    <a:pt x="1732" y="33980"/>
                  </a:lnTo>
                  <a:lnTo>
                    <a:pt x="1654" y="33765"/>
                  </a:lnTo>
                  <a:lnTo>
                    <a:pt x="1591" y="33549"/>
                  </a:lnTo>
                  <a:lnTo>
                    <a:pt x="1542" y="33320"/>
                  </a:lnTo>
                  <a:lnTo>
                    <a:pt x="1521" y="33202"/>
                  </a:lnTo>
                  <a:lnTo>
                    <a:pt x="1507" y="33084"/>
                  </a:lnTo>
                  <a:lnTo>
                    <a:pt x="1493" y="32966"/>
                  </a:lnTo>
                  <a:lnTo>
                    <a:pt x="1486" y="32841"/>
                  </a:lnTo>
                  <a:lnTo>
                    <a:pt x="1486" y="32716"/>
                  </a:lnTo>
                  <a:lnTo>
                    <a:pt x="1486" y="32591"/>
                  </a:lnTo>
                  <a:lnTo>
                    <a:pt x="1493" y="32466"/>
                  </a:lnTo>
                  <a:lnTo>
                    <a:pt x="1500" y="32341"/>
                  </a:lnTo>
                  <a:lnTo>
                    <a:pt x="1521" y="32209"/>
                  </a:lnTo>
                  <a:lnTo>
                    <a:pt x="1535" y="32077"/>
                  </a:lnTo>
                  <a:lnTo>
                    <a:pt x="1563" y="31938"/>
                  </a:lnTo>
                  <a:lnTo>
                    <a:pt x="1591" y="31807"/>
                  </a:lnTo>
                  <a:lnTo>
                    <a:pt x="1626" y="31668"/>
                  </a:lnTo>
                  <a:lnTo>
                    <a:pt x="1662" y="31529"/>
                  </a:lnTo>
                  <a:lnTo>
                    <a:pt x="1704" y="31390"/>
                  </a:lnTo>
                  <a:lnTo>
                    <a:pt x="1753" y="31244"/>
                  </a:lnTo>
                  <a:lnTo>
                    <a:pt x="1753" y="312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75;p40">
              <a:extLst>
                <a:ext uri="{FF2B5EF4-FFF2-40B4-BE49-F238E27FC236}">
                  <a16:creationId xmlns:a16="http://schemas.microsoft.com/office/drawing/2014/main" id="{412E9E08-FC37-4CE0-8C6D-01AB10F6C700}"/>
                </a:ext>
              </a:extLst>
            </p:cNvPr>
            <p:cNvSpPr/>
            <p:nvPr/>
          </p:nvSpPr>
          <p:spPr>
            <a:xfrm rot="10800000">
              <a:off x="2656825" y="4864888"/>
              <a:ext cx="43300" cy="2800"/>
            </a:xfrm>
            <a:custGeom>
              <a:avLst/>
              <a:gdLst/>
              <a:ahLst/>
              <a:cxnLst/>
              <a:rect l="l" t="t" r="r" b="b"/>
              <a:pathLst>
                <a:path w="1732" h="112" extrusionOk="0">
                  <a:moveTo>
                    <a:pt x="0" y="112"/>
                  </a:moveTo>
                  <a:lnTo>
                    <a:pt x="0" y="112"/>
                  </a:lnTo>
                  <a:lnTo>
                    <a:pt x="851" y="63"/>
                  </a:lnTo>
                  <a:lnTo>
                    <a:pt x="1731" y="1"/>
                  </a:lnTo>
                  <a:lnTo>
                    <a:pt x="1731" y="1"/>
                  </a:lnTo>
                  <a:lnTo>
                    <a:pt x="851" y="63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A05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76;p40">
              <a:extLst>
                <a:ext uri="{FF2B5EF4-FFF2-40B4-BE49-F238E27FC236}">
                  <a16:creationId xmlns:a16="http://schemas.microsoft.com/office/drawing/2014/main" id="{169F6AFF-2DF9-4E3C-8F3A-F11FCB5A66DC}"/>
                </a:ext>
              </a:extLst>
            </p:cNvPr>
            <p:cNvSpPr/>
            <p:nvPr/>
          </p:nvSpPr>
          <p:spPr>
            <a:xfrm rot="10800000">
              <a:off x="722025" y="2864038"/>
              <a:ext cx="981950" cy="140275"/>
            </a:xfrm>
            <a:custGeom>
              <a:avLst/>
              <a:gdLst/>
              <a:ahLst/>
              <a:cxnLst/>
              <a:rect l="l" t="t" r="r" b="b"/>
              <a:pathLst>
                <a:path w="39278" h="5611" extrusionOk="0">
                  <a:moveTo>
                    <a:pt x="23495" y="0"/>
                  </a:moveTo>
                  <a:lnTo>
                    <a:pt x="22299" y="7"/>
                  </a:lnTo>
                  <a:lnTo>
                    <a:pt x="21110" y="35"/>
                  </a:lnTo>
                  <a:lnTo>
                    <a:pt x="19942" y="70"/>
                  </a:lnTo>
                  <a:lnTo>
                    <a:pt x="18788" y="118"/>
                  </a:lnTo>
                  <a:lnTo>
                    <a:pt x="17655" y="188"/>
                  </a:lnTo>
                  <a:lnTo>
                    <a:pt x="16536" y="264"/>
                  </a:lnTo>
                  <a:lnTo>
                    <a:pt x="15445" y="354"/>
                  </a:lnTo>
                  <a:lnTo>
                    <a:pt x="14369" y="458"/>
                  </a:lnTo>
                  <a:lnTo>
                    <a:pt x="13320" y="570"/>
                  </a:lnTo>
                  <a:lnTo>
                    <a:pt x="12300" y="695"/>
                  </a:lnTo>
                  <a:lnTo>
                    <a:pt x="11294" y="833"/>
                  </a:lnTo>
                  <a:lnTo>
                    <a:pt x="10323" y="979"/>
                  </a:lnTo>
                  <a:lnTo>
                    <a:pt x="9373" y="1139"/>
                  </a:lnTo>
                  <a:lnTo>
                    <a:pt x="8458" y="1299"/>
                  </a:lnTo>
                  <a:lnTo>
                    <a:pt x="7565" y="1472"/>
                  </a:lnTo>
                  <a:lnTo>
                    <a:pt x="6706" y="1653"/>
                  </a:lnTo>
                  <a:lnTo>
                    <a:pt x="5876" y="1840"/>
                  </a:lnTo>
                  <a:lnTo>
                    <a:pt x="5081" y="2041"/>
                  </a:lnTo>
                  <a:lnTo>
                    <a:pt x="4321" y="2243"/>
                  </a:lnTo>
                  <a:lnTo>
                    <a:pt x="3589" y="2451"/>
                  </a:lnTo>
                  <a:lnTo>
                    <a:pt x="2900" y="2659"/>
                  </a:lnTo>
                  <a:lnTo>
                    <a:pt x="2238" y="2882"/>
                  </a:lnTo>
                  <a:lnTo>
                    <a:pt x="1929" y="2993"/>
                  </a:lnTo>
                  <a:lnTo>
                    <a:pt x="1619" y="3104"/>
                  </a:lnTo>
                  <a:lnTo>
                    <a:pt x="1331" y="3215"/>
                  </a:lnTo>
                  <a:lnTo>
                    <a:pt x="1042" y="3326"/>
                  </a:lnTo>
                  <a:lnTo>
                    <a:pt x="768" y="3444"/>
                  </a:lnTo>
                  <a:lnTo>
                    <a:pt x="500" y="3555"/>
                  </a:lnTo>
                  <a:lnTo>
                    <a:pt x="247" y="3673"/>
                  </a:lnTo>
                  <a:lnTo>
                    <a:pt x="1" y="3791"/>
                  </a:lnTo>
                  <a:lnTo>
                    <a:pt x="170" y="3930"/>
                  </a:lnTo>
                  <a:lnTo>
                    <a:pt x="353" y="4062"/>
                  </a:lnTo>
                  <a:lnTo>
                    <a:pt x="543" y="4187"/>
                  </a:lnTo>
                  <a:lnTo>
                    <a:pt x="641" y="4242"/>
                  </a:lnTo>
                  <a:lnTo>
                    <a:pt x="747" y="4298"/>
                  </a:lnTo>
                  <a:lnTo>
                    <a:pt x="852" y="4347"/>
                  </a:lnTo>
                  <a:lnTo>
                    <a:pt x="965" y="4395"/>
                  </a:lnTo>
                  <a:lnTo>
                    <a:pt x="1197" y="4479"/>
                  </a:lnTo>
                  <a:lnTo>
                    <a:pt x="1450" y="4555"/>
                  </a:lnTo>
                  <a:lnTo>
                    <a:pt x="1718" y="4617"/>
                  </a:lnTo>
                  <a:lnTo>
                    <a:pt x="2105" y="4687"/>
                  </a:lnTo>
                  <a:lnTo>
                    <a:pt x="2478" y="4749"/>
                  </a:lnTo>
                  <a:lnTo>
                    <a:pt x="2843" y="4791"/>
                  </a:lnTo>
                  <a:lnTo>
                    <a:pt x="3195" y="4826"/>
                  </a:lnTo>
                  <a:lnTo>
                    <a:pt x="3540" y="4846"/>
                  </a:lnTo>
                  <a:lnTo>
                    <a:pt x="3871" y="4853"/>
                  </a:lnTo>
                  <a:lnTo>
                    <a:pt x="4201" y="4853"/>
                  </a:lnTo>
                  <a:lnTo>
                    <a:pt x="4532" y="4840"/>
                  </a:lnTo>
                  <a:lnTo>
                    <a:pt x="4856" y="4819"/>
                  </a:lnTo>
                  <a:lnTo>
                    <a:pt x="5179" y="4791"/>
                  </a:lnTo>
                  <a:lnTo>
                    <a:pt x="5503" y="4749"/>
                  </a:lnTo>
                  <a:lnTo>
                    <a:pt x="5827" y="4708"/>
                  </a:lnTo>
                  <a:lnTo>
                    <a:pt x="6157" y="4659"/>
                  </a:lnTo>
                  <a:lnTo>
                    <a:pt x="6488" y="4603"/>
                  </a:lnTo>
                  <a:lnTo>
                    <a:pt x="7185" y="4472"/>
                  </a:lnTo>
                  <a:lnTo>
                    <a:pt x="7917" y="4333"/>
                  </a:lnTo>
                  <a:lnTo>
                    <a:pt x="8705" y="4187"/>
                  </a:lnTo>
                  <a:lnTo>
                    <a:pt x="9563" y="4034"/>
                  </a:lnTo>
                  <a:lnTo>
                    <a:pt x="10013" y="3958"/>
                  </a:lnTo>
                  <a:lnTo>
                    <a:pt x="10492" y="3888"/>
                  </a:lnTo>
                  <a:lnTo>
                    <a:pt x="10991" y="3812"/>
                  </a:lnTo>
                  <a:lnTo>
                    <a:pt x="11519" y="3749"/>
                  </a:lnTo>
                  <a:lnTo>
                    <a:pt x="12068" y="3687"/>
                  </a:lnTo>
                  <a:lnTo>
                    <a:pt x="12645" y="3625"/>
                  </a:lnTo>
                  <a:lnTo>
                    <a:pt x="13257" y="3576"/>
                  </a:lnTo>
                  <a:lnTo>
                    <a:pt x="13897" y="3527"/>
                  </a:lnTo>
                  <a:lnTo>
                    <a:pt x="14566" y="3486"/>
                  </a:lnTo>
                  <a:lnTo>
                    <a:pt x="15270" y="3451"/>
                  </a:lnTo>
                  <a:lnTo>
                    <a:pt x="15600" y="3444"/>
                  </a:lnTo>
                  <a:lnTo>
                    <a:pt x="15931" y="3444"/>
                  </a:lnTo>
                  <a:lnTo>
                    <a:pt x="16262" y="3451"/>
                  </a:lnTo>
                  <a:lnTo>
                    <a:pt x="16592" y="3465"/>
                  </a:lnTo>
                  <a:lnTo>
                    <a:pt x="16930" y="3486"/>
                  </a:lnTo>
                  <a:lnTo>
                    <a:pt x="17261" y="3513"/>
                  </a:lnTo>
                  <a:lnTo>
                    <a:pt x="17599" y="3548"/>
                  </a:lnTo>
                  <a:lnTo>
                    <a:pt x="17936" y="3583"/>
                  </a:lnTo>
                  <a:lnTo>
                    <a:pt x="18274" y="3631"/>
                  </a:lnTo>
                  <a:lnTo>
                    <a:pt x="18612" y="3680"/>
                  </a:lnTo>
                  <a:lnTo>
                    <a:pt x="19287" y="3791"/>
                  </a:lnTo>
                  <a:lnTo>
                    <a:pt x="19970" y="3916"/>
                  </a:lnTo>
                  <a:lnTo>
                    <a:pt x="20659" y="4062"/>
                  </a:lnTo>
                  <a:lnTo>
                    <a:pt x="21349" y="4208"/>
                  </a:lnTo>
                  <a:lnTo>
                    <a:pt x="22038" y="4367"/>
                  </a:lnTo>
                  <a:lnTo>
                    <a:pt x="23425" y="4680"/>
                  </a:lnTo>
                  <a:lnTo>
                    <a:pt x="24121" y="4840"/>
                  </a:lnTo>
                  <a:lnTo>
                    <a:pt x="24825" y="4985"/>
                  </a:lnTo>
                  <a:lnTo>
                    <a:pt x="25521" y="5131"/>
                  </a:lnTo>
                  <a:lnTo>
                    <a:pt x="26225" y="5256"/>
                  </a:lnTo>
                  <a:lnTo>
                    <a:pt x="26577" y="5319"/>
                  </a:lnTo>
                  <a:lnTo>
                    <a:pt x="26929" y="5374"/>
                  </a:lnTo>
                  <a:lnTo>
                    <a:pt x="27273" y="5423"/>
                  </a:lnTo>
                  <a:lnTo>
                    <a:pt x="27625" y="5464"/>
                  </a:lnTo>
                  <a:lnTo>
                    <a:pt x="27977" y="5506"/>
                  </a:lnTo>
                  <a:lnTo>
                    <a:pt x="28329" y="5541"/>
                  </a:lnTo>
                  <a:lnTo>
                    <a:pt x="28681" y="5569"/>
                  </a:lnTo>
                  <a:lnTo>
                    <a:pt x="29033" y="5589"/>
                  </a:lnTo>
                  <a:lnTo>
                    <a:pt x="29384" y="5603"/>
                  </a:lnTo>
                  <a:lnTo>
                    <a:pt x="29736" y="5610"/>
                  </a:lnTo>
                  <a:lnTo>
                    <a:pt x="30088" y="5610"/>
                  </a:lnTo>
                  <a:lnTo>
                    <a:pt x="30440" y="5603"/>
                  </a:lnTo>
                  <a:lnTo>
                    <a:pt x="30792" y="5589"/>
                  </a:lnTo>
                  <a:lnTo>
                    <a:pt x="31136" y="5562"/>
                  </a:lnTo>
                  <a:lnTo>
                    <a:pt x="31488" y="5527"/>
                  </a:lnTo>
                  <a:lnTo>
                    <a:pt x="31840" y="5485"/>
                  </a:lnTo>
                  <a:lnTo>
                    <a:pt x="32192" y="5430"/>
                  </a:lnTo>
                  <a:lnTo>
                    <a:pt x="32537" y="5367"/>
                  </a:lnTo>
                  <a:lnTo>
                    <a:pt x="32888" y="5291"/>
                  </a:lnTo>
                  <a:lnTo>
                    <a:pt x="33240" y="5208"/>
                  </a:lnTo>
                  <a:lnTo>
                    <a:pt x="33585" y="5110"/>
                  </a:lnTo>
                  <a:lnTo>
                    <a:pt x="33937" y="4999"/>
                  </a:lnTo>
                  <a:lnTo>
                    <a:pt x="34282" y="4881"/>
                  </a:lnTo>
                  <a:lnTo>
                    <a:pt x="34626" y="4749"/>
                  </a:lnTo>
                  <a:lnTo>
                    <a:pt x="34971" y="4603"/>
                  </a:lnTo>
                  <a:lnTo>
                    <a:pt x="35323" y="4444"/>
                  </a:lnTo>
                  <a:lnTo>
                    <a:pt x="35668" y="4270"/>
                  </a:lnTo>
                  <a:lnTo>
                    <a:pt x="36013" y="4083"/>
                  </a:lnTo>
                  <a:lnTo>
                    <a:pt x="36350" y="3874"/>
                  </a:lnTo>
                  <a:lnTo>
                    <a:pt x="36695" y="3659"/>
                  </a:lnTo>
                  <a:lnTo>
                    <a:pt x="37040" y="3430"/>
                  </a:lnTo>
                  <a:lnTo>
                    <a:pt x="37378" y="3180"/>
                  </a:lnTo>
                  <a:lnTo>
                    <a:pt x="37624" y="2993"/>
                  </a:lnTo>
                  <a:lnTo>
                    <a:pt x="37863" y="2805"/>
                  </a:lnTo>
                  <a:lnTo>
                    <a:pt x="38102" y="2604"/>
                  </a:lnTo>
                  <a:lnTo>
                    <a:pt x="38342" y="2403"/>
                  </a:lnTo>
                  <a:lnTo>
                    <a:pt x="38574" y="2187"/>
                  </a:lnTo>
                  <a:lnTo>
                    <a:pt x="38813" y="1972"/>
                  </a:lnTo>
                  <a:lnTo>
                    <a:pt x="39045" y="1750"/>
                  </a:lnTo>
                  <a:lnTo>
                    <a:pt x="39277" y="1514"/>
                  </a:lnTo>
                  <a:lnTo>
                    <a:pt x="38229" y="1312"/>
                  </a:lnTo>
                  <a:lnTo>
                    <a:pt x="37188" y="1118"/>
                  </a:lnTo>
                  <a:lnTo>
                    <a:pt x="36139" y="944"/>
                  </a:lnTo>
                  <a:lnTo>
                    <a:pt x="35098" y="785"/>
                  </a:lnTo>
                  <a:lnTo>
                    <a:pt x="34056" y="639"/>
                  </a:lnTo>
                  <a:lnTo>
                    <a:pt x="33022" y="507"/>
                  </a:lnTo>
                  <a:lnTo>
                    <a:pt x="32508" y="452"/>
                  </a:lnTo>
                  <a:lnTo>
                    <a:pt x="31995" y="403"/>
                  </a:lnTo>
                  <a:lnTo>
                    <a:pt x="31481" y="354"/>
                  </a:lnTo>
                  <a:lnTo>
                    <a:pt x="30975" y="306"/>
                  </a:lnTo>
                  <a:lnTo>
                    <a:pt x="30341" y="257"/>
                  </a:lnTo>
                  <a:lnTo>
                    <a:pt x="29701" y="215"/>
                  </a:lnTo>
                  <a:lnTo>
                    <a:pt x="29068" y="174"/>
                  </a:lnTo>
                  <a:lnTo>
                    <a:pt x="28441" y="139"/>
                  </a:lnTo>
                  <a:lnTo>
                    <a:pt x="27808" y="104"/>
                  </a:lnTo>
                  <a:lnTo>
                    <a:pt x="27189" y="77"/>
                  </a:lnTo>
                  <a:lnTo>
                    <a:pt x="26563" y="56"/>
                  </a:lnTo>
                  <a:lnTo>
                    <a:pt x="25944" y="35"/>
                  </a:lnTo>
                  <a:lnTo>
                    <a:pt x="24712" y="14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77;p40">
              <a:extLst>
                <a:ext uri="{FF2B5EF4-FFF2-40B4-BE49-F238E27FC236}">
                  <a16:creationId xmlns:a16="http://schemas.microsoft.com/office/drawing/2014/main" id="{FAB0ABF7-7750-4423-9AF1-B884DC93395B}"/>
                </a:ext>
              </a:extLst>
            </p:cNvPr>
            <p:cNvSpPr/>
            <p:nvPr/>
          </p:nvSpPr>
          <p:spPr>
            <a:xfrm rot="10800000">
              <a:off x="-94175" y="2727438"/>
              <a:ext cx="3095650" cy="2664450"/>
            </a:xfrm>
            <a:custGeom>
              <a:avLst/>
              <a:gdLst/>
              <a:ahLst/>
              <a:cxnLst/>
              <a:rect l="l" t="t" r="r" b="b"/>
              <a:pathLst>
                <a:path w="123826" h="106578" extrusionOk="0">
                  <a:moveTo>
                    <a:pt x="104687" y="876"/>
                  </a:moveTo>
                  <a:lnTo>
                    <a:pt x="104969" y="883"/>
                  </a:lnTo>
                  <a:lnTo>
                    <a:pt x="105250" y="903"/>
                  </a:lnTo>
                  <a:lnTo>
                    <a:pt x="105531" y="938"/>
                  </a:lnTo>
                  <a:lnTo>
                    <a:pt x="105813" y="980"/>
                  </a:lnTo>
                  <a:lnTo>
                    <a:pt x="106101" y="1035"/>
                  </a:lnTo>
                  <a:lnTo>
                    <a:pt x="106390" y="1098"/>
                  </a:lnTo>
                  <a:lnTo>
                    <a:pt x="106678" y="1174"/>
                  </a:lnTo>
                  <a:lnTo>
                    <a:pt x="106967" y="1264"/>
                  </a:lnTo>
                  <a:lnTo>
                    <a:pt x="107255" y="1362"/>
                  </a:lnTo>
                  <a:lnTo>
                    <a:pt x="107551" y="1473"/>
                  </a:lnTo>
                  <a:lnTo>
                    <a:pt x="107839" y="1591"/>
                  </a:lnTo>
                  <a:lnTo>
                    <a:pt x="108135" y="1716"/>
                  </a:lnTo>
                  <a:lnTo>
                    <a:pt x="108423" y="1855"/>
                  </a:lnTo>
                  <a:lnTo>
                    <a:pt x="108712" y="2007"/>
                  </a:lnTo>
                  <a:lnTo>
                    <a:pt x="109007" y="2160"/>
                  </a:lnTo>
                  <a:lnTo>
                    <a:pt x="109296" y="2327"/>
                  </a:lnTo>
                  <a:lnTo>
                    <a:pt x="109584" y="2500"/>
                  </a:lnTo>
                  <a:lnTo>
                    <a:pt x="109873" y="2688"/>
                  </a:lnTo>
                  <a:lnTo>
                    <a:pt x="110161" y="2882"/>
                  </a:lnTo>
                  <a:lnTo>
                    <a:pt x="110450" y="3083"/>
                  </a:lnTo>
                  <a:lnTo>
                    <a:pt x="110738" y="3292"/>
                  </a:lnTo>
                  <a:lnTo>
                    <a:pt x="111020" y="3507"/>
                  </a:lnTo>
                  <a:lnTo>
                    <a:pt x="111301" y="3736"/>
                  </a:lnTo>
                  <a:lnTo>
                    <a:pt x="111583" y="3965"/>
                  </a:lnTo>
                  <a:lnTo>
                    <a:pt x="111864" y="4208"/>
                  </a:lnTo>
                  <a:lnTo>
                    <a:pt x="112139" y="4451"/>
                  </a:lnTo>
                  <a:lnTo>
                    <a:pt x="112413" y="4708"/>
                  </a:lnTo>
                  <a:lnTo>
                    <a:pt x="112680" y="4965"/>
                  </a:lnTo>
                  <a:lnTo>
                    <a:pt x="112948" y="5236"/>
                  </a:lnTo>
                  <a:lnTo>
                    <a:pt x="113215" y="5507"/>
                  </a:lnTo>
                  <a:lnTo>
                    <a:pt x="113475" y="5791"/>
                  </a:lnTo>
                  <a:lnTo>
                    <a:pt x="113736" y="6076"/>
                  </a:lnTo>
                  <a:lnTo>
                    <a:pt x="113989" y="6368"/>
                  </a:lnTo>
                  <a:lnTo>
                    <a:pt x="114242" y="6666"/>
                  </a:lnTo>
                  <a:lnTo>
                    <a:pt x="114489" y="6972"/>
                  </a:lnTo>
                  <a:lnTo>
                    <a:pt x="114735" y="7277"/>
                  </a:lnTo>
                  <a:lnTo>
                    <a:pt x="114967" y="7596"/>
                  </a:lnTo>
                  <a:lnTo>
                    <a:pt x="115206" y="7909"/>
                  </a:lnTo>
                  <a:lnTo>
                    <a:pt x="115439" y="8235"/>
                  </a:lnTo>
                  <a:lnTo>
                    <a:pt x="115664" y="8562"/>
                  </a:lnTo>
                  <a:lnTo>
                    <a:pt x="115882" y="8895"/>
                  </a:lnTo>
                  <a:lnTo>
                    <a:pt x="116093" y="9235"/>
                  </a:lnTo>
                  <a:lnTo>
                    <a:pt x="116304" y="9575"/>
                  </a:lnTo>
                  <a:lnTo>
                    <a:pt x="116508" y="9915"/>
                  </a:lnTo>
                  <a:lnTo>
                    <a:pt x="116705" y="10263"/>
                  </a:lnTo>
                  <a:lnTo>
                    <a:pt x="116902" y="10617"/>
                  </a:lnTo>
                  <a:lnTo>
                    <a:pt x="117085" y="10971"/>
                  </a:lnTo>
                  <a:lnTo>
                    <a:pt x="117268" y="11325"/>
                  </a:lnTo>
                  <a:lnTo>
                    <a:pt x="117444" y="11686"/>
                  </a:lnTo>
                  <a:lnTo>
                    <a:pt x="117613" y="12047"/>
                  </a:lnTo>
                  <a:lnTo>
                    <a:pt x="117768" y="12415"/>
                  </a:lnTo>
                  <a:lnTo>
                    <a:pt x="117922" y="12783"/>
                  </a:lnTo>
                  <a:lnTo>
                    <a:pt x="118070" y="13151"/>
                  </a:lnTo>
                  <a:lnTo>
                    <a:pt x="118211" y="13519"/>
                  </a:lnTo>
                  <a:lnTo>
                    <a:pt x="118345" y="13894"/>
                  </a:lnTo>
                  <a:lnTo>
                    <a:pt x="118464" y="14269"/>
                  </a:lnTo>
                  <a:lnTo>
                    <a:pt x="118584" y="14644"/>
                  </a:lnTo>
                  <a:lnTo>
                    <a:pt x="118689" y="15019"/>
                  </a:lnTo>
                  <a:lnTo>
                    <a:pt x="118788" y="15394"/>
                  </a:lnTo>
                  <a:lnTo>
                    <a:pt x="118879" y="15775"/>
                  </a:lnTo>
                  <a:lnTo>
                    <a:pt x="119013" y="16352"/>
                  </a:lnTo>
                  <a:lnTo>
                    <a:pt x="119126" y="16928"/>
                  </a:lnTo>
                  <a:lnTo>
                    <a:pt x="119231" y="17490"/>
                  </a:lnTo>
                  <a:lnTo>
                    <a:pt x="119316" y="18046"/>
                  </a:lnTo>
                  <a:lnTo>
                    <a:pt x="119386" y="18594"/>
                  </a:lnTo>
                  <a:lnTo>
                    <a:pt x="119449" y="19136"/>
                  </a:lnTo>
                  <a:lnTo>
                    <a:pt x="119492" y="19664"/>
                  </a:lnTo>
                  <a:lnTo>
                    <a:pt x="119520" y="20177"/>
                  </a:lnTo>
                  <a:lnTo>
                    <a:pt x="119534" y="20684"/>
                  </a:lnTo>
                  <a:lnTo>
                    <a:pt x="119534" y="21184"/>
                  </a:lnTo>
                  <a:lnTo>
                    <a:pt x="119520" y="21670"/>
                  </a:lnTo>
                  <a:lnTo>
                    <a:pt x="119499" y="21913"/>
                  </a:lnTo>
                  <a:lnTo>
                    <a:pt x="119484" y="22149"/>
                  </a:lnTo>
                  <a:lnTo>
                    <a:pt x="119463" y="22385"/>
                  </a:lnTo>
                  <a:lnTo>
                    <a:pt x="119435" y="22614"/>
                  </a:lnTo>
                  <a:lnTo>
                    <a:pt x="119400" y="22844"/>
                  </a:lnTo>
                  <a:lnTo>
                    <a:pt x="119365" y="23066"/>
                  </a:lnTo>
                  <a:lnTo>
                    <a:pt x="119330" y="23288"/>
                  </a:lnTo>
                  <a:lnTo>
                    <a:pt x="119287" y="23510"/>
                  </a:lnTo>
                  <a:lnTo>
                    <a:pt x="119238" y="23725"/>
                  </a:lnTo>
                  <a:lnTo>
                    <a:pt x="119182" y="23941"/>
                  </a:lnTo>
                  <a:lnTo>
                    <a:pt x="119126" y="24149"/>
                  </a:lnTo>
                  <a:lnTo>
                    <a:pt x="119069" y="24357"/>
                  </a:lnTo>
                  <a:lnTo>
                    <a:pt x="118999" y="24559"/>
                  </a:lnTo>
                  <a:lnTo>
                    <a:pt x="118929" y="24760"/>
                  </a:lnTo>
                  <a:lnTo>
                    <a:pt x="118858" y="24954"/>
                  </a:lnTo>
                  <a:lnTo>
                    <a:pt x="118781" y="25149"/>
                  </a:lnTo>
                  <a:lnTo>
                    <a:pt x="118696" y="25343"/>
                  </a:lnTo>
                  <a:lnTo>
                    <a:pt x="118605" y="25531"/>
                  </a:lnTo>
                  <a:lnTo>
                    <a:pt x="118513" y="25711"/>
                  </a:lnTo>
                  <a:lnTo>
                    <a:pt x="118415" y="25892"/>
                  </a:lnTo>
                  <a:lnTo>
                    <a:pt x="118316" y="26072"/>
                  </a:lnTo>
                  <a:lnTo>
                    <a:pt x="118211" y="26246"/>
                  </a:lnTo>
                  <a:lnTo>
                    <a:pt x="118098" y="26412"/>
                  </a:lnTo>
                  <a:lnTo>
                    <a:pt x="117979" y="26579"/>
                  </a:lnTo>
                  <a:lnTo>
                    <a:pt x="117859" y="26739"/>
                  </a:lnTo>
                  <a:lnTo>
                    <a:pt x="117732" y="26898"/>
                  </a:lnTo>
                  <a:lnTo>
                    <a:pt x="117606" y="27058"/>
                  </a:lnTo>
                  <a:lnTo>
                    <a:pt x="117465" y="27211"/>
                  </a:lnTo>
                  <a:lnTo>
                    <a:pt x="117324" y="27357"/>
                  </a:lnTo>
                  <a:lnTo>
                    <a:pt x="117184" y="27502"/>
                  </a:lnTo>
                  <a:lnTo>
                    <a:pt x="117029" y="27641"/>
                  </a:lnTo>
                  <a:lnTo>
                    <a:pt x="116874" y="27780"/>
                  </a:lnTo>
                  <a:lnTo>
                    <a:pt x="116719" y="27912"/>
                  </a:lnTo>
                  <a:lnTo>
                    <a:pt x="116550" y="28037"/>
                  </a:lnTo>
                  <a:lnTo>
                    <a:pt x="116381" y="28162"/>
                  </a:lnTo>
                  <a:lnTo>
                    <a:pt x="116206" y="28287"/>
                  </a:lnTo>
                  <a:lnTo>
                    <a:pt x="116023" y="28405"/>
                  </a:lnTo>
                  <a:lnTo>
                    <a:pt x="115833" y="28516"/>
                  </a:lnTo>
                  <a:lnTo>
                    <a:pt x="115643" y="28627"/>
                  </a:lnTo>
                  <a:lnTo>
                    <a:pt x="115446" y="28731"/>
                  </a:lnTo>
                  <a:lnTo>
                    <a:pt x="115242" y="28829"/>
                  </a:lnTo>
                  <a:lnTo>
                    <a:pt x="115038" y="28926"/>
                  </a:lnTo>
                  <a:lnTo>
                    <a:pt x="114812" y="29023"/>
                  </a:lnTo>
                  <a:lnTo>
                    <a:pt x="114587" y="29113"/>
                  </a:lnTo>
                  <a:lnTo>
                    <a:pt x="114369" y="29203"/>
                  </a:lnTo>
                  <a:lnTo>
                    <a:pt x="114144" y="29280"/>
                  </a:lnTo>
                  <a:lnTo>
                    <a:pt x="113926" y="29356"/>
                  </a:lnTo>
                  <a:lnTo>
                    <a:pt x="113708" y="29426"/>
                  </a:lnTo>
                  <a:lnTo>
                    <a:pt x="113490" y="29488"/>
                  </a:lnTo>
                  <a:lnTo>
                    <a:pt x="113278" y="29544"/>
                  </a:lnTo>
                  <a:lnTo>
                    <a:pt x="113067" y="29599"/>
                  </a:lnTo>
                  <a:lnTo>
                    <a:pt x="112849" y="29648"/>
                  </a:lnTo>
                  <a:lnTo>
                    <a:pt x="112638" y="29689"/>
                  </a:lnTo>
                  <a:lnTo>
                    <a:pt x="112434" y="29724"/>
                  </a:lnTo>
                  <a:lnTo>
                    <a:pt x="112223" y="29752"/>
                  </a:lnTo>
                  <a:lnTo>
                    <a:pt x="112019" y="29780"/>
                  </a:lnTo>
                  <a:lnTo>
                    <a:pt x="111815" y="29801"/>
                  </a:lnTo>
                  <a:lnTo>
                    <a:pt x="111611" y="29814"/>
                  </a:lnTo>
                  <a:lnTo>
                    <a:pt x="111407" y="29828"/>
                  </a:lnTo>
                  <a:lnTo>
                    <a:pt x="111203" y="29835"/>
                  </a:lnTo>
                  <a:lnTo>
                    <a:pt x="111006" y="29835"/>
                  </a:lnTo>
                  <a:lnTo>
                    <a:pt x="110809" y="29828"/>
                  </a:lnTo>
                  <a:lnTo>
                    <a:pt x="110612" y="29821"/>
                  </a:lnTo>
                  <a:lnTo>
                    <a:pt x="110415" y="29808"/>
                  </a:lnTo>
                  <a:lnTo>
                    <a:pt x="110225" y="29794"/>
                  </a:lnTo>
                  <a:lnTo>
                    <a:pt x="110028" y="29773"/>
                  </a:lnTo>
                  <a:lnTo>
                    <a:pt x="109838" y="29745"/>
                  </a:lnTo>
                  <a:lnTo>
                    <a:pt x="109648" y="29710"/>
                  </a:lnTo>
                  <a:lnTo>
                    <a:pt x="109465" y="29676"/>
                  </a:lnTo>
                  <a:lnTo>
                    <a:pt x="109275" y="29634"/>
                  </a:lnTo>
                  <a:lnTo>
                    <a:pt x="109092" y="29592"/>
                  </a:lnTo>
                  <a:lnTo>
                    <a:pt x="108909" y="29544"/>
                  </a:lnTo>
                  <a:lnTo>
                    <a:pt x="108726" y="29488"/>
                  </a:lnTo>
                  <a:lnTo>
                    <a:pt x="108543" y="29433"/>
                  </a:lnTo>
                  <a:lnTo>
                    <a:pt x="108367" y="29370"/>
                  </a:lnTo>
                  <a:lnTo>
                    <a:pt x="108184" y="29308"/>
                  </a:lnTo>
                  <a:lnTo>
                    <a:pt x="107832" y="29169"/>
                  </a:lnTo>
                  <a:lnTo>
                    <a:pt x="107488" y="29009"/>
                  </a:lnTo>
                  <a:lnTo>
                    <a:pt x="107150" y="28842"/>
                  </a:lnTo>
                  <a:lnTo>
                    <a:pt x="106812" y="28655"/>
                  </a:lnTo>
                  <a:lnTo>
                    <a:pt x="106488" y="28454"/>
                  </a:lnTo>
                  <a:lnTo>
                    <a:pt x="106165" y="28245"/>
                  </a:lnTo>
                  <a:lnTo>
                    <a:pt x="105848" y="28023"/>
                  </a:lnTo>
                  <a:lnTo>
                    <a:pt x="105539" y="27780"/>
                  </a:lnTo>
                  <a:lnTo>
                    <a:pt x="105229" y="27537"/>
                  </a:lnTo>
                  <a:lnTo>
                    <a:pt x="104933" y="27273"/>
                  </a:lnTo>
                  <a:lnTo>
                    <a:pt x="104638" y="27002"/>
                  </a:lnTo>
                  <a:lnTo>
                    <a:pt x="104349" y="26725"/>
                  </a:lnTo>
                  <a:lnTo>
                    <a:pt x="104068" y="26433"/>
                  </a:lnTo>
                  <a:lnTo>
                    <a:pt x="103786" y="26135"/>
                  </a:lnTo>
                  <a:lnTo>
                    <a:pt x="103519" y="25822"/>
                  </a:lnTo>
                  <a:lnTo>
                    <a:pt x="103252" y="25510"/>
                  </a:lnTo>
                  <a:lnTo>
                    <a:pt x="102998" y="25183"/>
                  </a:lnTo>
                  <a:lnTo>
                    <a:pt x="102745" y="24850"/>
                  </a:lnTo>
                  <a:lnTo>
                    <a:pt x="102499" y="24510"/>
                  </a:lnTo>
                  <a:lnTo>
                    <a:pt x="102253" y="24163"/>
                  </a:lnTo>
                  <a:lnTo>
                    <a:pt x="102020" y="23816"/>
                  </a:lnTo>
                  <a:lnTo>
                    <a:pt x="101788" y="23455"/>
                  </a:lnTo>
                  <a:lnTo>
                    <a:pt x="101570" y="23094"/>
                  </a:lnTo>
                  <a:lnTo>
                    <a:pt x="101352" y="22726"/>
                  </a:lnTo>
                  <a:lnTo>
                    <a:pt x="101141" y="22358"/>
                  </a:lnTo>
                  <a:lnTo>
                    <a:pt x="100930" y="21983"/>
                  </a:lnTo>
                  <a:lnTo>
                    <a:pt x="100733" y="21608"/>
                  </a:lnTo>
                  <a:lnTo>
                    <a:pt x="100536" y="21226"/>
                  </a:lnTo>
                  <a:lnTo>
                    <a:pt x="100353" y="20844"/>
                  </a:lnTo>
                  <a:lnTo>
                    <a:pt x="100170" y="20462"/>
                  </a:lnTo>
                  <a:lnTo>
                    <a:pt x="99994" y="20080"/>
                  </a:lnTo>
                  <a:lnTo>
                    <a:pt x="99818" y="19691"/>
                  </a:lnTo>
                  <a:lnTo>
                    <a:pt x="99656" y="19310"/>
                  </a:lnTo>
                  <a:lnTo>
                    <a:pt x="99501" y="18921"/>
                  </a:lnTo>
                  <a:lnTo>
                    <a:pt x="99347" y="18539"/>
                  </a:lnTo>
                  <a:lnTo>
                    <a:pt x="99199" y="18157"/>
                  </a:lnTo>
                  <a:lnTo>
                    <a:pt x="99058" y="17775"/>
                  </a:lnTo>
                  <a:lnTo>
                    <a:pt x="98924" y="17400"/>
                  </a:lnTo>
                  <a:lnTo>
                    <a:pt x="98798" y="17018"/>
                  </a:lnTo>
                  <a:lnTo>
                    <a:pt x="98678" y="16650"/>
                  </a:lnTo>
                  <a:lnTo>
                    <a:pt x="98559" y="16282"/>
                  </a:lnTo>
                  <a:lnTo>
                    <a:pt x="98446" y="15914"/>
                  </a:lnTo>
                  <a:lnTo>
                    <a:pt x="98347" y="15553"/>
                  </a:lnTo>
                  <a:lnTo>
                    <a:pt x="98249" y="15199"/>
                  </a:lnTo>
                  <a:lnTo>
                    <a:pt x="98157" y="14852"/>
                  </a:lnTo>
                  <a:lnTo>
                    <a:pt x="98066" y="14512"/>
                  </a:lnTo>
                  <a:lnTo>
                    <a:pt x="97989" y="14172"/>
                  </a:lnTo>
                  <a:lnTo>
                    <a:pt x="97841" y="13512"/>
                  </a:lnTo>
                  <a:lnTo>
                    <a:pt x="97714" y="12866"/>
                  </a:lnTo>
                  <a:lnTo>
                    <a:pt x="97609" y="12228"/>
                  </a:lnTo>
                  <a:lnTo>
                    <a:pt x="97566" y="11915"/>
                  </a:lnTo>
                  <a:lnTo>
                    <a:pt x="97524" y="11610"/>
                  </a:lnTo>
                  <a:lnTo>
                    <a:pt x="97489" y="11304"/>
                  </a:lnTo>
                  <a:lnTo>
                    <a:pt x="97454" y="10999"/>
                  </a:lnTo>
                  <a:lnTo>
                    <a:pt x="97426" y="10700"/>
                  </a:lnTo>
                  <a:lnTo>
                    <a:pt x="97405" y="10402"/>
                  </a:lnTo>
                  <a:lnTo>
                    <a:pt x="97390" y="10110"/>
                  </a:lnTo>
                  <a:lnTo>
                    <a:pt x="97376" y="9825"/>
                  </a:lnTo>
                  <a:lnTo>
                    <a:pt x="97369" y="9534"/>
                  </a:lnTo>
                  <a:lnTo>
                    <a:pt x="97369" y="9256"/>
                  </a:lnTo>
                  <a:lnTo>
                    <a:pt x="97369" y="8978"/>
                  </a:lnTo>
                  <a:lnTo>
                    <a:pt x="97376" y="8700"/>
                  </a:lnTo>
                  <a:lnTo>
                    <a:pt x="97390" y="8430"/>
                  </a:lnTo>
                  <a:lnTo>
                    <a:pt x="97412" y="8166"/>
                  </a:lnTo>
                  <a:lnTo>
                    <a:pt x="97433" y="7902"/>
                  </a:lnTo>
                  <a:lnTo>
                    <a:pt x="97461" y="7645"/>
                  </a:lnTo>
                  <a:lnTo>
                    <a:pt x="97496" y="7388"/>
                  </a:lnTo>
                  <a:lnTo>
                    <a:pt x="97538" y="7138"/>
                  </a:lnTo>
                  <a:lnTo>
                    <a:pt x="97580" y="6888"/>
                  </a:lnTo>
                  <a:lnTo>
                    <a:pt x="97630" y="6645"/>
                  </a:lnTo>
                  <a:lnTo>
                    <a:pt x="97686" y="6409"/>
                  </a:lnTo>
                  <a:lnTo>
                    <a:pt x="97742" y="6173"/>
                  </a:lnTo>
                  <a:lnTo>
                    <a:pt x="97806" y="5944"/>
                  </a:lnTo>
                  <a:lnTo>
                    <a:pt x="97876" y="5722"/>
                  </a:lnTo>
                  <a:lnTo>
                    <a:pt x="97953" y="5500"/>
                  </a:lnTo>
                  <a:lnTo>
                    <a:pt x="98038" y="5284"/>
                  </a:lnTo>
                  <a:lnTo>
                    <a:pt x="98122" y="5069"/>
                  </a:lnTo>
                  <a:lnTo>
                    <a:pt x="98214" y="4861"/>
                  </a:lnTo>
                  <a:lnTo>
                    <a:pt x="98312" y="4660"/>
                  </a:lnTo>
                  <a:lnTo>
                    <a:pt x="98411" y="4458"/>
                  </a:lnTo>
                  <a:lnTo>
                    <a:pt x="98523" y="4264"/>
                  </a:lnTo>
                  <a:lnTo>
                    <a:pt x="98636" y="4076"/>
                  </a:lnTo>
                  <a:lnTo>
                    <a:pt x="98756" y="3889"/>
                  </a:lnTo>
                  <a:lnTo>
                    <a:pt x="98882" y="3715"/>
                  </a:lnTo>
                  <a:lnTo>
                    <a:pt x="99009" y="3535"/>
                  </a:lnTo>
                  <a:lnTo>
                    <a:pt x="99143" y="3368"/>
                  </a:lnTo>
                  <a:lnTo>
                    <a:pt x="99290" y="3202"/>
                  </a:lnTo>
                  <a:lnTo>
                    <a:pt x="99438" y="3042"/>
                  </a:lnTo>
                  <a:lnTo>
                    <a:pt x="99586" y="2889"/>
                  </a:lnTo>
                  <a:lnTo>
                    <a:pt x="99748" y="2736"/>
                  </a:lnTo>
                  <a:lnTo>
                    <a:pt x="99909" y="2591"/>
                  </a:lnTo>
                  <a:lnTo>
                    <a:pt x="100078" y="2452"/>
                  </a:lnTo>
                  <a:lnTo>
                    <a:pt x="100254" y="2320"/>
                  </a:lnTo>
                  <a:lnTo>
                    <a:pt x="100437" y="2188"/>
                  </a:lnTo>
                  <a:lnTo>
                    <a:pt x="100627" y="2063"/>
                  </a:lnTo>
                  <a:lnTo>
                    <a:pt x="100817" y="1945"/>
                  </a:lnTo>
                  <a:lnTo>
                    <a:pt x="101014" y="1834"/>
                  </a:lnTo>
                  <a:lnTo>
                    <a:pt x="101218" y="1723"/>
                  </a:lnTo>
                  <a:lnTo>
                    <a:pt x="101429" y="1625"/>
                  </a:lnTo>
                  <a:lnTo>
                    <a:pt x="101647" y="1528"/>
                  </a:lnTo>
                  <a:lnTo>
                    <a:pt x="101873" y="1438"/>
                  </a:lnTo>
                  <a:lnTo>
                    <a:pt x="102098" y="1355"/>
                  </a:lnTo>
                  <a:lnTo>
                    <a:pt x="102337" y="1271"/>
                  </a:lnTo>
                  <a:lnTo>
                    <a:pt x="102576" y="1202"/>
                  </a:lnTo>
                  <a:lnTo>
                    <a:pt x="102823" y="1132"/>
                  </a:lnTo>
                  <a:lnTo>
                    <a:pt x="103076" y="1070"/>
                  </a:lnTo>
                  <a:lnTo>
                    <a:pt x="103329" y="1014"/>
                  </a:lnTo>
                  <a:lnTo>
                    <a:pt x="103596" y="966"/>
                  </a:lnTo>
                  <a:lnTo>
                    <a:pt x="103864" y="924"/>
                  </a:lnTo>
                  <a:lnTo>
                    <a:pt x="104138" y="896"/>
                  </a:lnTo>
                  <a:lnTo>
                    <a:pt x="104413" y="876"/>
                  </a:lnTo>
                  <a:close/>
                  <a:moveTo>
                    <a:pt x="102386" y="1"/>
                  </a:moveTo>
                  <a:lnTo>
                    <a:pt x="101950" y="91"/>
                  </a:lnTo>
                  <a:lnTo>
                    <a:pt x="101521" y="195"/>
                  </a:lnTo>
                  <a:lnTo>
                    <a:pt x="101092" y="306"/>
                  </a:lnTo>
                  <a:lnTo>
                    <a:pt x="100669" y="431"/>
                  </a:lnTo>
                  <a:lnTo>
                    <a:pt x="100254" y="570"/>
                  </a:lnTo>
                  <a:lnTo>
                    <a:pt x="99846" y="716"/>
                  </a:lnTo>
                  <a:lnTo>
                    <a:pt x="99445" y="883"/>
                  </a:lnTo>
                  <a:lnTo>
                    <a:pt x="99051" y="1056"/>
                  </a:lnTo>
                  <a:lnTo>
                    <a:pt x="98791" y="1181"/>
                  </a:lnTo>
                  <a:lnTo>
                    <a:pt x="98537" y="1320"/>
                  </a:lnTo>
                  <a:lnTo>
                    <a:pt x="98291" y="1459"/>
                  </a:lnTo>
                  <a:lnTo>
                    <a:pt x="98045" y="1605"/>
                  </a:lnTo>
                  <a:lnTo>
                    <a:pt x="97806" y="1757"/>
                  </a:lnTo>
                  <a:lnTo>
                    <a:pt x="97573" y="1917"/>
                  </a:lnTo>
                  <a:lnTo>
                    <a:pt x="97348" y="2077"/>
                  </a:lnTo>
                  <a:lnTo>
                    <a:pt x="97130" y="2250"/>
                  </a:lnTo>
                  <a:lnTo>
                    <a:pt x="96996" y="2368"/>
                  </a:lnTo>
                  <a:lnTo>
                    <a:pt x="96863" y="2486"/>
                  </a:lnTo>
                  <a:lnTo>
                    <a:pt x="96736" y="2604"/>
                  </a:lnTo>
                  <a:lnTo>
                    <a:pt x="96609" y="2729"/>
                  </a:lnTo>
                  <a:lnTo>
                    <a:pt x="96490" y="2861"/>
                  </a:lnTo>
                  <a:lnTo>
                    <a:pt x="96377" y="2993"/>
                  </a:lnTo>
                  <a:lnTo>
                    <a:pt x="96265" y="3132"/>
                  </a:lnTo>
                  <a:lnTo>
                    <a:pt x="96152" y="3271"/>
                  </a:lnTo>
                  <a:lnTo>
                    <a:pt x="96047" y="3417"/>
                  </a:lnTo>
                  <a:lnTo>
                    <a:pt x="95941" y="3569"/>
                  </a:lnTo>
                  <a:lnTo>
                    <a:pt x="95842" y="3715"/>
                  </a:lnTo>
                  <a:lnTo>
                    <a:pt x="95751" y="3868"/>
                  </a:lnTo>
                  <a:lnTo>
                    <a:pt x="95568" y="4187"/>
                  </a:lnTo>
                  <a:lnTo>
                    <a:pt x="95399" y="4514"/>
                  </a:lnTo>
                  <a:lnTo>
                    <a:pt x="95237" y="4854"/>
                  </a:lnTo>
                  <a:lnTo>
                    <a:pt x="95090" y="5194"/>
                  </a:lnTo>
                  <a:lnTo>
                    <a:pt x="94956" y="5548"/>
                  </a:lnTo>
                  <a:lnTo>
                    <a:pt x="94829" y="5909"/>
                  </a:lnTo>
                  <a:lnTo>
                    <a:pt x="94717" y="6270"/>
                  </a:lnTo>
                  <a:lnTo>
                    <a:pt x="94611" y="6638"/>
                  </a:lnTo>
                  <a:lnTo>
                    <a:pt x="94520" y="7013"/>
                  </a:lnTo>
                  <a:lnTo>
                    <a:pt x="94435" y="7388"/>
                  </a:lnTo>
                  <a:lnTo>
                    <a:pt x="94358" y="7763"/>
                  </a:lnTo>
                  <a:lnTo>
                    <a:pt x="94287" y="8145"/>
                  </a:lnTo>
                  <a:lnTo>
                    <a:pt x="94231" y="8520"/>
                  </a:lnTo>
                  <a:lnTo>
                    <a:pt x="94175" y="8895"/>
                  </a:lnTo>
                  <a:lnTo>
                    <a:pt x="94133" y="9263"/>
                  </a:lnTo>
                  <a:lnTo>
                    <a:pt x="94090" y="9631"/>
                  </a:lnTo>
                  <a:lnTo>
                    <a:pt x="94055" y="9999"/>
                  </a:lnTo>
                  <a:lnTo>
                    <a:pt x="94034" y="10353"/>
                  </a:lnTo>
                  <a:lnTo>
                    <a:pt x="94006" y="10707"/>
                  </a:lnTo>
                  <a:lnTo>
                    <a:pt x="93992" y="11047"/>
                  </a:lnTo>
                  <a:lnTo>
                    <a:pt x="93971" y="11707"/>
                  </a:lnTo>
                  <a:lnTo>
                    <a:pt x="93971" y="12318"/>
                  </a:lnTo>
                  <a:lnTo>
                    <a:pt x="93971" y="12880"/>
                  </a:lnTo>
                  <a:lnTo>
                    <a:pt x="93985" y="13283"/>
                  </a:lnTo>
                  <a:lnTo>
                    <a:pt x="93999" y="13637"/>
                  </a:lnTo>
                  <a:lnTo>
                    <a:pt x="94034" y="14213"/>
                  </a:lnTo>
                  <a:lnTo>
                    <a:pt x="94062" y="14588"/>
                  </a:lnTo>
                  <a:lnTo>
                    <a:pt x="94076" y="14713"/>
                  </a:lnTo>
                  <a:lnTo>
                    <a:pt x="93964" y="14519"/>
                  </a:lnTo>
                  <a:lnTo>
                    <a:pt x="93830" y="14290"/>
                  </a:lnTo>
                  <a:lnTo>
                    <a:pt x="93647" y="13991"/>
                  </a:lnTo>
                  <a:lnTo>
                    <a:pt x="93408" y="13644"/>
                  </a:lnTo>
                  <a:lnTo>
                    <a:pt x="93274" y="13456"/>
                  </a:lnTo>
                  <a:lnTo>
                    <a:pt x="93126" y="13262"/>
                  </a:lnTo>
                  <a:lnTo>
                    <a:pt x="92972" y="13061"/>
                  </a:lnTo>
                  <a:lnTo>
                    <a:pt x="92803" y="12852"/>
                  </a:lnTo>
                  <a:lnTo>
                    <a:pt x="92620" y="12651"/>
                  </a:lnTo>
                  <a:lnTo>
                    <a:pt x="92430" y="12443"/>
                  </a:lnTo>
                  <a:lnTo>
                    <a:pt x="92219" y="12221"/>
                  </a:lnTo>
                  <a:lnTo>
                    <a:pt x="91994" y="12012"/>
                  </a:lnTo>
                  <a:lnTo>
                    <a:pt x="91761" y="11804"/>
                  </a:lnTo>
                  <a:lnTo>
                    <a:pt x="91515" y="11603"/>
                  </a:lnTo>
                  <a:lnTo>
                    <a:pt x="91255" y="11415"/>
                  </a:lnTo>
                  <a:lnTo>
                    <a:pt x="91121" y="11332"/>
                  </a:lnTo>
                  <a:lnTo>
                    <a:pt x="90987" y="11242"/>
                  </a:lnTo>
                  <a:lnTo>
                    <a:pt x="90854" y="11158"/>
                  </a:lnTo>
                  <a:lnTo>
                    <a:pt x="90713" y="11082"/>
                  </a:lnTo>
                  <a:lnTo>
                    <a:pt x="90565" y="11013"/>
                  </a:lnTo>
                  <a:lnTo>
                    <a:pt x="90425" y="10943"/>
                  </a:lnTo>
                  <a:lnTo>
                    <a:pt x="90277" y="10881"/>
                  </a:lnTo>
                  <a:lnTo>
                    <a:pt x="90129" y="10818"/>
                  </a:lnTo>
                  <a:lnTo>
                    <a:pt x="89974" y="10769"/>
                  </a:lnTo>
                  <a:lnTo>
                    <a:pt x="89819" y="10721"/>
                  </a:lnTo>
                  <a:lnTo>
                    <a:pt x="89665" y="10679"/>
                  </a:lnTo>
                  <a:lnTo>
                    <a:pt x="89510" y="10645"/>
                  </a:lnTo>
                  <a:lnTo>
                    <a:pt x="89348" y="10610"/>
                  </a:lnTo>
                  <a:lnTo>
                    <a:pt x="89186" y="10589"/>
                  </a:lnTo>
                  <a:lnTo>
                    <a:pt x="89017" y="10575"/>
                  </a:lnTo>
                  <a:lnTo>
                    <a:pt x="88855" y="10568"/>
                  </a:lnTo>
                  <a:lnTo>
                    <a:pt x="88687" y="10568"/>
                  </a:lnTo>
                  <a:lnTo>
                    <a:pt x="88511" y="10575"/>
                  </a:lnTo>
                  <a:lnTo>
                    <a:pt x="88342" y="10589"/>
                  </a:lnTo>
                  <a:lnTo>
                    <a:pt x="88166" y="10617"/>
                  </a:lnTo>
                  <a:lnTo>
                    <a:pt x="87990" y="10651"/>
                  </a:lnTo>
                  <a:lnTo>
                    <a:pt x="87814" y="10693"/>
                  </a:lnTo>
                  <a:lnTo>
                    <a:pt x="87561" y="10763"/>
                  </a:lnTo>
                  <a:lnTo>
                    <a:pt x="87307" y="10846"/>
                  </a:lnTo>
                  <a:lnTo>
                    <a:pt x="87061" y="10936"/>
                  </a:lnTo>
                  <a:lnTo>
                    <a:pt x="86822" y="11033"/>
                  </a:lnTo>
                  <a:lnTo>
                    <a:pt x="86512" y="11172"/>
                  </a:lnTo>
                  <a:lnTo>
                    <a:pt x="86217" y="11325"/>
                  </a:lnTo>
                  <a:lnTo>
                    <a:pt x="85921" y="11485"/>
                  </a:lnTo>
                  <a:lnTo>
                    <a:pt x="85633" y="11651"/>
                  </a:lnTo>
                  <a:lnTo>
                    <a:pt x="85351" y="11832"/>
                  </a:lnTo>
                  <a:lnTo>
                    <a:pt x="85070" y="12019"/>
                  </a:lnTo>
                  <a:lnTo>
                    <a:pt x="84803" y="12221"/>
                  </a:lnTo>
                  <a:lnTo>
                    <a:pt x="84535" y="12415"/>
                  </a:lnTo>
                  <a:lnTo>
                    <a:pt x="84275" y="12623"/>
                  </a:lnTo>
                  <a:lnTo>
                    <a:pt x="84021" y="12832"/>
                  </a:lnTo>
                  <a:lnTo>
                    <a:pt x="83782" y="13040"/>
                  </a:lnTo>
                  <a:lnTo>
                    <a:pt x="83543" y="13255"/>
                  </a:lnTo>
                  <a:lnTo>
                    <a:pt x="83318" y="13470"/>
                  </a:lnTo>
                  <a:lnTo>
                    <a:pt x="83100" y="13679"/>
                  </a:lnTo>
                  <a:lnTo>
                    <a:pt x="82889" y="13887"/>
                  </a:lnTo>
                  <a:lnTo>
                    <a:pt x="82685" y="14095"/>
                  </a:lnTo>
                  <a:lnTo>
                    <a:pt x="82312" y="14498"/>
                  </a:lnTo>
                  <a:lnTo>
                    <a:pt x="81981" y="14873"/>
                  </a:lnTo>
                  <a:lnTo>
                    <a:pt x="81692" y="15213"/>
                  </a:lnTo>
                  <a:lnTo>
                    <a:pt x="81446" y="15512"/>
                  </a:lnTo>
                  <a:lnTo>
                    <a:pt x="81249" y="15762"/>
                  </a:lnTo>
                  <a:lnTo>
                    <a:pt x="81108" y="15949"/>
                  </a:lnTo>
                  <a:lnTo>
                    <a:pt x="80996" y="16109"/>
                  </a:lnTo>
                  <a:lnTo>
                    <a:pt x="80926" y="16074"/>
                  </a:lnTo>
                  <a:lnTo>
                    <a:pt x="80714" y="15963"/>
                  </a:lnTo>
                  <a:lnTo>
                    <a:pt x="80377" y="15789"/>
                  </a:lnTo>
                  <a:lnTo>
                    <a:pt x="79898" y="15560"/>
                  </a:lnTo>
                  <a:lnTo>
                    <a:pt x="79610" y="15435"/>
                  </a:lnTo>
                  <a:lnTo>
                    <a:pt x="79293" y="15296"/>
                  </a:lnTo>
                  <a:lnTo>
                    <a:pt x="78941" y="15151"/>
                  </a:lnTo>
                  <a:lnTo>
                    <a:pt x="78554" y="14998"/>
                  </a:lnTo>
                  <a:lnTo>
                    <a:pt x="78139" y="14845"/>
                  </a:lnTo>
                  <a:lnTo>
                    <a:pt x="77696" y="14678"/>
                  </a:lnTo>
                  <a:lnTo>
                    <a:pt x="77224" y="14519"/>
                  </a:lnTo>
                  <a:lnTo>
                    <a:pt x="76718" y="14352"/>
                  </a:lnTo>
                  <a:lnTo>
                    <a:pt x="76176" y="14192"/>
                  </a:lnTo>
                  <a:lnTo>
                    <a:pt x="75613" y="14026"/>
                  </a:lnTo>
                  <a:lnTo>
                    <a:pt x="75015" y="13866"/>
                  </a:lnTo>
                  <a:lnTo>
                    <a:pt x="74389" y="13706"/>
                  </a:lnTo>
                  <a:lnTo>
                    <a:pt x="73741" y="13554"/>
                  </a:lnTo>
                  <a:lnTo>
                    <a:pt x="73059" y="13415"/>
                  </a:lnTo>
                  <a:lnTo>
                    <a:pt x="72348" y="13276"/>
                  </a:lnTo>
                  <a:lnTo>
                    <a:pt x="71609" y="13144"/>
                  </a:lnTo>
                  <a:lnTo>
                    <a:pt x="70842" y="13026"/>
                  </a:lnTo>
                  <a:lnTo>
                    <a:pt x="70047" y="12922"/>
                  </a:lnTo>
                  <a:lnTo>
                    <a:pt x="69646" y="12873"/>
                  </a:lnTo>
                  <a:lnTo>
                    <a:pt x="69231" y="12825"/>
                  </a:lnTo>
                  <a:lnTo>
                    <a:pt x="68809" y="12783"/>
                  </a:lnTo>
                  <a:lnTo>
                    <a:pt x="68387" y="12748"/>
                  </a:lnTo>
                  <a:lnTo>
                    <a:pt x="67951" y="12714"/>
                  </a:lnTo>
                  <a:lnTo>
                    <a:pt x="67514" y="12686"/>
                  </a:lnTo>
                  <a:lnTo>
                    <a:pt x="67064" y="12658"/>
                  </a:lnTo>
                  <a:lnTo>
                    <a:pt x="66614" y="12637"/>
                  </a:lnTo>
                  <a:lnTo>
                    <a:pt x="66156" y="12616"/>
                  </a:lnTo>
                  <a:lnTo>
                    <a:pt x="65692" y="12609"/>
                  </a:lnTo>
                  <a:lnTo>
                    <a:pt x="65213" y="12596"/>
                  </a:lnTo>
                  <a:lnTo>
                    <a:pt x="64256" y="12596"/>
                  </a:lnTo>
                  <a:lnTo>
                    <a:pt x="63778" y="12609"/>
                  </a:lnTo>
                  <a:lnTo>
                    <a:pt x="63300" y="12623"/>
                  </a:lnTo>
                  <a:lnTo>
                    <a:pt x="62828" y="12644"/>
                  </a:lnTo>
                  <a:lnTo>
                    <a:pt x="62350" y="12665"/>
                  </a:lnTo>
                  <a:lnTo>
                    <a:pt x="61878" y="12700"/>
                  </a:lnTo>
                  <a:lnTo>
                    <a:pt x="61407" y="12734"/>
                  </a:lnTo>
                  <a:lnTo>
                    <a:pt x="60942" y="12776"/>
                  </a:lnTo>
                  <a:lnTo>
                    <a:pt x="60471" y="12818"/>
                  </a:lnTo>
                  <a:lnTo>
                    <a:pt x="60007" y="12873"/>
                  </a:lnTo>
                  <a:lnTo>
                    <a:pt x="59549" y="12922"/>
                  </a:lnTo>
                  <a:lnTo>
                    <a:pt x="59085" y="12984"/>
                  </a:lnTo>
                  <a:lnTo>
                    <a:pt x="58634" y="13047"/>
                  </a:lnTo>
                  <a:lnTo>
                    <a:pt x="58177" y="13116"/>
                  </a:lnTo>
                  <a:lnTo>
                    <a:pt x="57727" y="13186"/>
                  </a:lnTo>
                  <a:lnTo>
                    <a:pt x="57276" y="13262"/>
                  </a:lnTo>
                  <a:lnTo>
                    <a:pt x="56390" y="13422"/>
                  </a:lnTo>
                  <a:lnTo>
                    <a:pt x="55517" y="13595"/>
                  </a:lnTo>
                  <a:lnTo>
                    <a:pt x="54659" y="13783"/>
                  </a:lnTo>
                  <a:lnTo>
                    <a:pt x="53815" y="13984"/>
                  </a:lnTo>
                  <a:lnTo>
                    <a:pt x="52984" y="14192"/>
                  </a:lnTo>
                  <a:lnTo>
                    <a:pt x="52175" y="14408"/>
                  </a:lnTo>
                  <a:lnTo>
                    <a:pt x="51380" y="14630"/>
                  </a:lnTo>
                  <a:lnTo>
                    <a:pt x="50606" y="14859"/>
                  </a:lnTo>
                  <a:lnTo>
                    <a:pt x="49853" y="15095"/>
                  </a:lnTo>
                  <a:lnTo>
                    <a:pt x="49114" y="15338"/>
                  </a:lnTo>
                  <a:lnTo>
                    <a:pt x="48404" y="15581"/>
                  </a:lnTo>
                  <a:lnTo>
                    <a:pt x="47714" y="15824"/>
                  </a:lnTo>
                  <a:lnTo>
                    <a:pt x="47046" y="16074"/>
                  </a:lnTo>
                  <a:lnTo>
                    <a:pt x="46405" y="16317"/>
                  </a:lnTo>
                  <a:lnTo>
                    <a:pt x="45786" y="16560"/>
                  </a:lnTo>
                  <a:lnTo>
                    <a:pt x="45195" y="16803"/>
                  </a:lnTo>
                  <a:lnTo>
                    <a:pt x="44632" y="17039"/>
                  </a:lnTo>
                  <a:lnTo>
                    <a:pt x="44097" y="17268"/>
                  </a:lnTo>
                  <a:lnTo>
                    <a:pt x="43591" y="17497"/>
                  </a:lnTo>
                  <a:lnTo>
                    <a:pt x="43112" y="17713"/>
                  </a:lnTo>
                  <a:lnTo>
                    <a:pt x="42662" y="17921"/>
                  </a:lnTo>
                  <a:lnTo>
                    <a:pt x="42254" y="18122"/>
                  </a:lnTo>
                  <a:lnTo>
                    <a:pt x="41867" y="18310"/>
                  </a:lnTo>
                  <a:lnTo>
                    <a:pt x="41522" y="18483"/>
                  </a:lnTo>
                  <a:lnTo>
                    <a:pt x="41142" y="18685"/>
                  </a:lnTo>
                  <a:lnTo>
                    <a:pt x="40748" y="18900"/>
                  </a:lnTo>
                  <a:lnTo>
                    <a:pt x="40354" y="19136"/>
                  </a:lnTo>
                  <a:lnTo>
                    <a:pt x="39953" y="19379"/>
                  </a:lnTo>
                  <a:lnTo>
                    <a:pt x="39538" y="19636"/>
                  </a:lnTo>
                  <a:lnTo>
                    <a:pt x="39123" y="19907"/>
                  </a:lnTo>
                  <a:lnTo>
                    <a:pt x="38708" y="20184"/>
                  </a:lnTo>
                  <a:lnTo>
                    <a:pt x="38278" y="20469"/>
                  </a:lnTo>
                  <a:lnTo>
                    <a:pt x="37364" y="21101"/>
                  </a:lnTo>
                  <a:lnTo>
                    <a:pt x="36435" y="21760"/>
                  </a:lnTo>
                  <a:lnTo>
                    <a:pt x="34570" y="23100"/>
                  </a:lnTo>
                  <a:lnTo>
                    <a:pt x="33649" y="23760"/>
                  </a:lnTo>
                  <a:lnTo>
                    <a:pt x="32741" y="24399"/>
                  </a:lnTo>
                  <a:lnTo>
                    <a:pt x="32291" y="24711"/>
                  </a:lnTo>
                  <a:lnTo>
                    <a:pt x="31854" y="25010"/>
                  </a:lnTo>
                  <a:lnTo>
                    <a:pt x="31418" y="25294"/>
                  </a:lnTo>
                  <a:lnTo>
                    <a:pt x="30989" y="25572"/>
                  </a:lnTo>
                  <a:lnTo>
                    <a:pt x="30918" y="25551"/>
                  </a:lnTo>
                  <a:lnTo>
                    <a:pt x="30707" y="25489"/>
                  </a:lnTo>
                  <a:lnTo>
                    <a:pt x="30363" y="25406"/>
                  </a:lnTo>
                  <a:lnTo>
                    <a:pt x="29870" y="25294"/>
                  </a:lnTo>
                  <a:lnTo>
                    <a:pt x="29575" y="25239"/>
                  </a:lnTo>
                  <a:lnTo>
                    <a:pt x="29244" y="25176"/>
                  </a:lnTo>
                  <a:lnTo>
                    <a:pt x="28878" y="25114"/>
                  </a:lnTo>
                  <a:lnTo>
                    <a:pt x="28477" y="25051"/>
                  </a:lnTo>
                  <a:lnTo>
                    <a:pt x="28041" y="24989"/>
                  </a:lnTo>
                  <a:lnTo>
                    <a:pt x="27569" y="24926"/>
                  </a:lnTo>
                  <a:lnTo>
                    <a:pt x="27070" y="24864"/>
                  </a:lnTo>
                  <a:lnTo>
                    <a:pt x="26528" y="24808"/>
                  </a:lnTo>
                  <a:lnTo>
                    <a:pt x="25958" y="24760"/>
                  </a:lnTo>
                  <a:lnTo>
                    <a:pt x="25353" y="24718"/>
                  </a:lnTo>
                  <a:lnTo>
                    <a:pt x="24712" y="24677"/>
                  </a:lnTo>
                  <a:lnTo>
                    <a:pt x="24037" y="24649"/>
                  </a:lnTo>
                  <a:lnTo>
                    <a:pt x="23326" y="24628"/>
                  </a:lnTo>
                  <a:lnTo>
                    <a:pt x="22580" y="24614"/>
                  </a:lnTo>
                  <a:lnTo>
                    <a:pt x="21806" y="24614"/>
                  </a:lnTo>
                  <a:lnTo>
                    <a:pt x="20990" y="24621"/>
                  </a:lnTo>
                  <a:lnTo>
                    <a:pt x="20146" y="24642"/>
                  </a:lnTo>
                  <a:lnTo>
                    <a:pt x="19266" y="24683"/>
                  </a:lnTo>
                  <a:lnTo>
                    <a:pt x="18352" y="24732"/>
                  </a:lnTo>
                  <a:lnTo>
                    <a:pt x="17409" y="24795"/>
                  </a:lnTo>
                  <a:lnTo>
                    <a:pt x="16424" y="24878"/>
                  </a:lnTo>
                  <a:lnTo>
                    <a:pt x="15410" y="24982"/>
                  </a:lnTo>
                  <a:lnTo>
                    <a:pt x="14362" y="25100"/>
                  </a:lnTo>
                  <a:lnTo>
                    <a:pt x="13278" y="25239"/>
                  </a:lnTo>
                  <a:lnTo>
                    <a:pt x="13011" y="25274"/>
                  </a:lnTo>
                  <a:lnTo>
                    <a:pt x="12744" y="25322"/>
                  </a:lnTo>
                  <a:lnTo>
                    <a:pt x="12476" y="25371"/>
                  </a:lnTo>
                  <a:lnTo>
                    <a:pt x="12216" y="25426"/>
                  </a:lnTo>
                  <a:lnTo>
                    <a:pt x="11956" y="25482"/>
                  </a:lnTo>
                  <a:lnTo>
                    <a:pt x="11709" y="25551"/>
                  </a:lnTo>
                  <a:lnTo>
                    <a:pt x="11456" y="25614"/>
                  </a:lnTo>
                  <a:lnTo>
                    <a:pt x="11210" y="25690"/>
                  </a:lnTo>
                  <a:lnTo>
                    <a:pt x="10971" y="25767"/>
                  </a:lnTo>
                  <a:lnTo>
                    <a:pt x="10731" y="25850"/>
                  </a:lnTo>
                  <a:lnTo>
                    <a:pt x="10499" y="25933"/>
                  </a:lnTo>
                  <a:lnTo>
                    <a:pt x="10267" y="26024"/>
                  </a:lnTo>
                  <a:lnTo>
                    <a:pt x="10042" y="26121"/>
                  </a:lnTo>
                  <a:lnTo>
                    <a:pt x="9824" y="26218"/>
                  </a:lnTo>
                  <a:lnTo>
                    <a:pt x="9605" y="26322"/>
                  </a:lnTo>
                  <a:lnTo>
                    <a:pt x="9387" y="26426"/>
                  </a:lnTo>
                  <a:lnTo>
                    <a:pt x="9176" y="26537"/>
                  </a:lnTo>
                  <a:lnTo>
                    <a:pt x="8965" y="26655"/>
                  </a:lnTo>
                  <a:lnTo>
                    <a:pt x="8761" y="26773"/>
                  </a:lnTo>
                  <a:lnTo>
                    <a:pt x="8564" y="26891"/>
                  </a:lnTo>
                  <a:lnTo>
                    <a:pt x="8360" y="27016"/>
                  </a:lnTo>
                  <a:lnTo>
                    <a:pt x="8170" y="27141"/>
                  </a:lnTo>
                  <a:lnTo>
                    <a:pt x="7980" y="27273"/>
                  </a:lnTo>
                  <a:lnTo>
                    <a:pt x="7790" y="27412"/>
                  </a:lnTo>
                  <a:lnTo>
                    <a:pt x="7607" y="27551"/>
                  </a:lnTo>
                  <a:lnTo>
                    <a:pt x="7424" y="27690"/>
                  </a:lnTo>
                  <a:lnTo>
                    <a:pt x="7248" y="27836"/>
                  </a:lnTo>
                  <a:lnTo>
                    <a:pt x="7072" y="27981"/>
                  </a:lnTo>
                  <a:lnTo>
                    <a:pt x="6728" y="28280"/>
                  </a:lnTo>
                  <a:lnTo>
                    <a:pt x="6404" y="28592"/>
                  </a:lnTo>
                  <a:lnTo>
                    <a:pt x="6087" y="28912"/>
                  </a:lnTo>
                  <a:lnTo>
                    <a:pt x="5785" y="29245"/>
                  </a:lnTo>
                  <a:lnTo>
                    <a:pt x="5489" y="29585"/>
                  </a:lnTo>
                  <a:lnTo>
                    <a:pt x="5208" y="29932"/>
                  </a:lnTo>
                  <a:lnTo>
                    <a:pt x="4940" y="30287"/>
                  </a:lnTo>
                  <a:lnTo>
                    <a:pt x="4680" y="30648"/>
                  </a:lnTo>
                  <a:lnTo>
                    <a:pt x="4427" y="31016"/>
                  </a:lnTo>
                  <a:lnTo>
                    <a:pt x="4188" y="31384"/>
                  </a:lnTo>
                  <a:lnTo>
                    <a:pt x="3962" y="31759"/>
                  </a:lnTo>
                  <a:lnTo>
                    <a:pt x="3744" y="32140"/>
                  </a:lnTo>
                  <a:lnTo>
                    <a:pt x="3533" y="32522"/>
                  </a:lnTo>
                  <a:lnTo>
                    <a:pt x="3336" y="32911"/>
                  </a:lnTo>
                  <a:lnTo>
                    <a:pt x="3139" y="33300"/>
                  </a:lnTo>
                  <a:lnTo>
                    <a:pt x="2956" y="33689"/>
                  </a:lnTo>
                  <a:lnTo>
                    <a:pt x="2787" y="34078"/>
                  </a:lnTo>
                  <a:lnTo>
                    <a:pt x="2618" y="34466"/>
                  </a:lnTo>
                  <a:lnTo>
                    <a:pt x="2457" y="34855"/>
                  </a:lnTo>
                  <a:lnTo>
                    <a:pt x="2309" y="35244"/>
                  </a:lnTo>
                  <a:lnTo>
                    <a:pt x="2168" y="35626"/>
                  </a:lnTo>
                  <a:lnTo>
                    <a:pt x="2027" y="36008"/>
                  </a:lnTo>
                  <a:lnTo>
                    <a:pt x="1901" y="36390"/>
                  </a:lnTo>
                  <a:lnTo>
                    <a:pt x="1774" y="36758"/>
                  </a:lnTo>
                  <a:lnTo>
                    <a:pt x="1661" y="37132"/>
                  </a:lnTo>
                  <a:lnTo>
                    <a:pt x="1549" y="37494"/>
                  </a:lnTo>
                  <a:lnTo>
                    <a:pt x="1345" y="38202"/>
                  </a:lnTo>
                  <a:lnTo>
                    <a:pt x="1162" y="38882"/>
                  </a:lnTo>
                  <a:lnTo>
                    <a:pt x="993" y="39521"/>
                  </a:lnTo>
                  <a:lnTo>
                    <a:pt x="845" y="40125"/>
                  </a:lnTo>
                  <a:lnTo>
                    <a:pt x="592" y="41187"/>
                  </a:lnTo>
                  <a:lnTo>
                    <a:pt x="479" y="41632"/>
                  </a:lnTo>
                  <a:lnTo>
                    <a:pt x="374" y="42020"/>
                  </a:lnTo>
                  <a:lnTo>
                    <a:pt x="275" y="42340"/>
                  </a:lnTo>
                  <a:lnTo>
                    <a:pt x="233" y="42472"/>
                  </a:lnTo>
                  <a:lnTo>
                    <a:pt x="184" y="42583"/>
                  </a:lnTo>
                  <a:lnTo>
                    <a:pt x="142" y="42673"/>
                  </a:lnTo>
                  <a:lnTo>
                    <a:pt x="92" y="42749"/>
                  </a:lnTo>
                  <a:lnTo>
                    <a:pt x="50" y="42805"/>
                  </a:lnTo>
                  <a:lnTo>
                    <a:pt x="29" y="42819"/>
                  </a:lnTo>
                  <a:lnTo>
                    <a:pt x="1" y="42833"/>
                  </a:lnTo>
                  <a:lnTo>
                    <a:pt x="64" y="43263"/>
                  </a:lnTo>
                  <a:lnTo>
                    <a:pt x="128" y="43673"/>
                  </a:lnTo>
                  <a:lnTo>
                    <a:pt x="198" y="44055"/>
                  </a:lnTo>
                  <a:lnTo>
                    <a:pt x="282" y="44409"/>
                  </a:lnTo>
                  <a:lnTo>
                    <a:pt x="367" y="44749"/>
                  </a:lnTo>
                  <a:lnTo>
                    <a:pt x="465" y="45062"/>
                  </a:lnTo>
                  <a:lnTo>
                    <a:pt x="564" y="45346"/>
                  </a:lnTo>
                  <a:lnTo>
                    <a:pt x="676" y="45617"/>
                  </a:lnTo>
                  <a:lnTo>
                    <a:pt x="789" y="45860"/>
                  </a:lnTo>
                  <a:lnTo>
                    <a:pt x="909" y="46089"/>
                  </a:lnTo>
                  <a:lnTo>
                    <a:pt x="1035" y="46297"/>
                  </a:lnTo>
                  <a:lnTo>
                    <a:pt x="1169" y="46485"/>
                  </a:lnTo>
                  <a:lnTo>
                    <a:pt x="1310" y="46651"/>
                  </a:lnTo>
                  <a:lnTo>
                    <a:pt x="1450" y="46797"/>
                  </a:lnTo>
                  <a:lnTo>
                    <a:pt x="1521" y="46867"/>
                  </a:lnTo>
                  <a:lnTo>
                    <a:pt x="1598" y="46929"/>
                  </a:lnTo>
                  <a:lnTo>
                    <a:pt x="1676" y="46985"/>
                  </a:lnTo>
                  <a:lnTo>
                    <a:pt x="1753" y="47040"/>
                  </a:lnTo>
                  <a:lnTo>
                    <a:pt x="1830" y="47089"/>
                  </a:lnTo>
                  <a:lnTo>
                    <a:pt x="1908" y="47138"/>
                  </a:lnTo>
                  <a:lnTo>
                    <a:pt x="2070" y="47214"/>
                  </a:lnTo>
                  <a:lnTo>
                    <a:pt x="2238" y="47283"/>
                  </a:lnTo>
                  <a:lnTo>
                    <a:pt x="2407" y="47332"/>
                  </a:lnTo>
                  <a:lnTo>
                    <a:pt x="2583" y="47360"/>
                  </a:lnTo>
                  <a:lnTo>
                    <a:pt x="2759" y="47381"/>
                  </a:lnTo>
                  <a:lnTo>
                    <a:pt x="2942" y="47387"/>
                  </a:lnTo>
                  <a:lnTo>
                    <a:pt x="3125" y="47374"/>
                  </a:lnTo>
                  <a:lnTo>
                    <a:pt x="3315" y="47353"/>
                  </a:lnTo>
                  <a:lnTo>
                    <a:pt x="3505" y="47318"/>
                  </a:lnTo>
                  <a:lnTo>
                    <a:pt x="3702" y="47276"/>
                  </a:lnTo>
                  <a:lnTo>
                    <a:pt x="3899" y="47221"/>
                  </a:lnTo>
                  <a:lnTo>
                    <a:pt x="4096" y="47151"/>
                  </a:lnTo>
                  <a:lnTo>
                    <a:pt x="4300" y="47075"/>
                  </a:lnTo>
                  <a:lnTo>
                    <a:pt x="4504" y="46985"/>
                  </a:lnTo>
                  <a:lnTo>
                    <a:pt x="4708" y="46888"/>
                  </a:lnTo>
                  <a:lnTo>
                    <a:pt x="4912" y="46783"/>
                  </a:lnTo>
                  <a:lnTo>
                    <a:pt x="5123" y="46672"/>
                  </a:lnTo>
                  <a:lnTo>
                    <a:pt x="5327" y="46547"/>
                  </a:lnTo>
                  <a:lnTo>
                    <a:pt x="5538" y="46422"/>
                  </a:lnTo>
                  <a:lnTo>
                    <a:pt x="5750" y="46284"/>
                  </a:lnTo>
                  <a:lnTo>
                    <a:pt x="5961" y="46145"/>
                  </a:lnTo>
                  <a:lnTo>
                    <a:pt x="6383" y="45846"/>
                  </a:lnTo>
                  <a:lnTo>
                    <a:pt x="6805" y="45527"/>
                  </a:lnTo>
                  <a:lnTo>
                    <a:pt x="7227" y="45200"/>
                  </a:lnTo>
                  <a:lnTo>
                    <a:pt x="7642" y="44860"/>
                  </a:lnTo>
                  <a:lnTo>
                    <a:pt x="8057" y="44513"/>
                  </a:lnTo>
                  <a:lnTo>
                    <a:pt x="8860" y="43826"/>
                  </a:lnTo>
                  <a:lnTo>
                    <a:pt x="9627" y="43159"/>
                  </a:lnTo>
                  <a:lnTo>
                    <a:pt x="9992" y="42847"/>
                  </a:lnTo>
                  <a:lnTo>
                    <a:pt x="10344" y="42562"/>
                  </a:lnTo>
                  <a:lnTo>
                    <a:pt x="10675" y="42291"/>
                  </a:lnTo>
                  <a:lnTo>
                    <a:pt x="10992" y="42055"/>
                  </a:lnTo>
                  <a:lnTo>
                    <a:pt x="11104" y="41979"/>
                  </a:lnTo>
                  <a:lnTo>
                    <a:pt x="11210" y="41902"/>
                  </a:lnTo>
                  <a:lnTo>
                    <a:pt x="11322" y="41833"/>
                  </a:lnTo>
                  <a:lnTo>
                    <a:pt x="11442" y="41770"/>
                  </a:lnTo>
                  <a:lnTo>
                    <a:pt x="11674" y="41646"/>
                  </a:lnTo>
                  <a:lnTo>
                    <a:pt x="11913" y="41541"/>
                  </a:lnTo>
                  <a:lnTo>
                    <a:pt x="12167" y="41451"/>
                  </a:lnTo>
                  <a:lnTo>
                    <a:pt x="12420" y="41375"/>
                  </a:lnTo>
                  <a:lnTo>
                    <a:pt x="12680" y="41312"/>
                  </a:lnTo>
                  <a:lnTo>
                    <a:pt x="12955" y="41257"/>
                  </a:lnTo>
                  <a:lnTo>
                    <a:pt x="13229" y="41215"/>
                  </a:lnTo>
                  <a:lnTo>
                    <a:pt x="13518" y="41187"/>
                  </a:lnTo>
                  <a:lnTo>
                    <a:pt x="13813" y="41173"/>
                  </a:lnTo>
                  <a:lnTo>
                    <a:pt x="14116" y="41166"/>
                  </a:lnTo>
                  <a:lnTo>
                    <a:pt x="14425" y="41166"/>
                  </a:lnTo>
                  <a:lnTo>
                    <a:pt x="14742" y="41180"/>
                  </a:lnTo>
                  <a:lnTo>
                    <a:pt x="15066" y="41201"/>
                  </a:lnTo>
                  <a:lnTo>
                    <a:pt x="15403" y="41229"/>
                  </a:lnTo>
                  <a:lnTo>
                    <a:pt x="15748" y="41271"/>
                  </a:lnTo>
                  <a:lnTo>
                    <a:pt x="16100" y="41312"/>
                  </a:lnTo>
                  <a:lnTo>
                    <a:pt x="16459" y="41368"/>
                  </a:lnTo>
                  <a:lnTo>
                    <a:pt x="16825" y="41423"/>
                  </a:lnTo>
                  <a:lnTo>
                    <a:pt x="17592" y="41562"/>
                  </a:lnTo>
                  <a:lnTo>
                    <a:pt x="18401" y="41715"/>
                  </a:lnTo>
                  <a:lnTo>
                    <a:pt x="19238" y="41882"/>
                  </a:lnTo>
                  <a:lnTo>
                    <a:pt x="20118" y="42069"/>
                  </a:lnTo>
                  <a:lnTo>
                    <a:pt x="21039" y="42256"/>
                  </a:lnTo>
                  <a:lnTo>
                    <a:pt x="21996" y="42444"/>
                  </a:lnTo>
                  <a:lnTo>
                    <a:pt x="21870" y="42972"/>
                  </a:lnTo>
                  <a:lnTo>
                    <a:pt x="21750" y="43499"/>
                  </a:lnTo>
                  <a:lnTo>
                    <a:pt x="21638" y="44027"/>
                  </a:lnTo>
                  <a:lnTo>
                    <a:pt x="21532" y="44555"/>
                  </a:lnTo>
                  <a:lnTo>
                    <a:pt x="21434" y="45082"/>
                  </a:lnTo>
                  <a:lnTo>
                    <a:pt x="21342" y="45610"/>
                  </a:lnTo>
                  <a:lnTo>
                    <a:pt x="21265" y="46145"/>
                  </a:lnTo>
                  <a:lnTo>
                    <a:pt x="21187" y="46672"/>
                  </a:lnTo>
                  <a:lnTo>
                    <a:pt x="21124" y="47207"/>
                  </a:lnTo>
                  <a:lnTo>
                    <a:pt x="21068" y="47742"/>
                  </a:lnTo>
                  <a:lnTo>
                    <a:pt x="21018" y="48269"/>
                  </a:lnTo>
                  <a:lnTo>
                    <a:pt x="20976" y="48804"/>
                  </a:lnTo>
                  <a:lnTo>
                    <a:pt x="20941" y="49338"/>
                  </a:lnTo>
                  <a:lnTo>
                    <a:pt x="20913" y="49873"/>
                  </a:lnTo>
                  <a:lnTo>
                    <a:pt x="20892" y="50408"/>
                  </a:lnTo>
                  <a:lnTo>
                    <a:pt x="20885" y="50949"/>
                  </a:lnTo>
                  <a:lnTo>
                    <a:pt x="20878" y="51484"/>
                  </a:lnTo>
                  <a:lnTo>
                    <a:pt x="20885" y="52019"/>
                  </a:lnTo>
                  <a:lnTo>
                    <a:pt x="20899" y="52553"/>
                  </a:lnTo>
                  <a:lnTo>
                    <a:pt x="20920" y="53088"/>
                  </a:lnTo>
                  <a:lnTo>
                    <a:pt x="20948" y="53622"/>
                  </a:lnTo>
                  <a:lnTo>
                    <a:pt x="20990" y="54157"/>
                  </a:lnTo>
                  <a:lnTo>
                    <a:pt x="21032" y="54692"/>
                  </a:lnTo>
                  <a:lnTo>
                    <a:pt x="21089" y="55226"/>
                  </a:lnTo>
                  <a:lnTo>
                    <a:pt x="21152" y="55761"/>
                  </a:lnTo>
                  <a:lnTo>
                    <a:pt x="21222" y="56295"/>
                  </a:lnTo>
                  <a:lnTo>
                    <a:pt x="21300" y="56823"/>
                  </a:lnTo>
                  <a:lnTo>
                    <a:pt x="21384" y="57358"/>
                  </a:lnTo>
                  <a:lnTo>
                    <a:pt x="21483" y="57885"/>
                  </a:lnTo>
                  <a:lnTo>
                    <a:pt x="21588" y="58420"/>
                  </a:lnTo>
                  <a:lnTo>
                    <a:pt x="21701" y="58948"/>
                  </a:lnTo>
                  <a:lnTo>
                    <a:pt x="21820" y="59475"/>
                  </a:lnTo>
                  <a:lnTo>
                    <a:pt x="21947" y="60003"/>
                  </a:lnTo>
                  <a:lnTo>
                    <a:pt x="22081" y="60531"/>
                  </a:lnTo>
                  <a:lnTo>
                    <a:pt x="22229" y="61051"/>
                  </a:lnTo>
                  <a:lnTo>
                    <a:pt x="22383" y="61579"/>
                  </a:lnTo>
                  <a:lnTo>
                    <a:pt x="22545" y="62100"/>
                  </a:lnTo>
                  <a:lnTo>
                    <a:pt x="22714" y="62621"/>
                  </a:lnTo>
                  <a:lnTo>
                    <a:pt x="22897" y="63141"/>
                  </a:lnTo>
                  <a:lnTo>
                    <a:pt x="23087" y="63655"/>
                  </a:lnTo>
                  <a:lnTo>
                    <a:pt x="23284" y="64176"/>
                  </a:lnTo>
                  <a:lnTo>
                    <a:pt x="23488" y="64690"/>
                  </a:lnTo>
                  <a:lnTo>
                    <a:pt x="23699" y="65197"/>
                  </a:lnTo>
                  <a:lnTo>
                    <a:pt x="23924" y="65710"/>
                  </a:lnTo>
                  <a:lnTo>
                    <a:pt x="24157" y="66217"/>
                  </a:lnTo>
                  <a:lnTo>
                    <a:pt x="24396" y="66724"/>
                  </a:lnTo>
                  <a:lnTo>
                    <a:pt x="24642" y="67231"/>
                  </a:lnTo>
                  <a:lnTo>
                    <a:pt x="24902" y="67731"/>
                  </a:lnTo>
                  <a:lnTo>
                    <a:pt x="25170" y="68231"/>
                  </a:lnTo>
                  <a:lnTo>
                    <a:pt x="25444" y="68724"/>
                  </a:lnTo>
                  <a:lnTo>
                    <a:pt x="25726" y="69224"/>
                  </a:lnTo>
                  <a:lnTo>
                    <a:pt x="26021" y="69716"/>
                  </a:lnTo>
                  <a:lnTo>
                    <a:pt x="26324" y="70203"/>
                  </a:lnTo>
                  <a:lnTo>
                    <a:pt x="26633" y="70689"/>
                  </a:lnTo>
                  <a:lnTo>
                    <a:pt x="26950" y="71175"/>
                  </a:lnTo>
                  <a:lnTo>
                    <a:pt x="27281" y="71654"/>
                  </a:lnTo>
                  <a:lnTo>
                    <a:pt x="27618" y="72133"/>
                  </a:lnTo>
                  <a:lnTo>
                    <a:pt x="27963" y="72612"/>
                  </a:lnTo>
                  <a:lnTo>
                    <a:pt x="28322" y="73084"/>
                  </a:lnTo>
                  <a:lnTo>
                    <a:pt x="28681" y="73556"/>
                  </a:lnTo>
                  <a:lnTo>
                    <a:pt x="29061" y="74021"/>
                  </a:lnTo>
                  <a:lnTo>
                    <a:pt x="29441" y="74486"/>
                  </a:lnTo>
                  <a:lnTo>
                    <a:pt x="29835" y="74945"/>
                  </a:lnTo>
                  <a:lnTo>
                    <a:pt x="30236" y="75396"/>
                  </a:lnTo>
                  <a:lnTo>
                    <a:pt x="31207" y="76500"/>
                  </a:lnTo>
                  <a:lnTo>
                    <a:pt x="32157" y="77576"/>
                  </a:lnTo>
                  <a:lnTo>
                    <a:pt x="33079" y="78631"/>
                  </a:lnTo>
                  <a:lnTo>
                    <a:pt x="33965" y="79666"/>
                  </a:lnTo>
                  <a:lnTo>
                    <a:pt x="34831" y="80680"/>
                  </a:lnTo>
                  <a:lnTo>
                    <a:pt x="35661" y="81673"/>
                  </a:lnTo>
                  <a:lnTo>
                    <a:pt x="36470" y="82638"/>
                  </a:lnTo>
                  <a:lnTo>
                    <a:pt x="37258" y="83589"/>
                  </a:lnTo>
                  <a:lnTo>
                    <a:pt x="38018" y="84519"/>
                  </a:lnTo>
                  <a:lnTo>
                    <a:pt x="38750" y="85429"/>
                  </a:lnTo>
                  <a:lnTo>
                    <a:pt x="39453" y="86317"/>
                  </a:lnTo>
                  <a:lnTo>
                    <a:pt x="40143" y="87185"/>
                  </a:lnTo>
                  <a:lnTo>
                    <a:pt x="40804" y="88032"/>
                  </a:lnTo>
                  <a:lnTo>
                    <a:pt x="41445" y="88866"/>
                  </a:lnTo>
                  <a:lnTo>
                    <a:pt x="42064" y="89678"/>
                  </a:lnTo>
                  <a:lnTo>
                    <a:pt x="42655" y="90469"/>
                  </a:lnTo>
                  <a:lnTo>
                    <a:pt x="43232" y="91240"/>
                  </a:lnTo>
                  <a:lnTo>
                    <a:pt x="43788" y="91997"/>
                  </a:lnTo>
                  <a:lnTo>
                    <a:pt x="44323" y="92740"/>
                  </a:lnTo>
                  <a:lnTo>
                    <a:pt x="44836" y="93455"/>
                  </a:lnTo>
                  <a:lnTo>
                    <a:pt x="45336" y="94163"/>
                  </a:lnTo>
                  <a:lnTo>
                    <a:pt x="45814" y="94844"/>
                  </a:lnTo>
                  <a:lnTo>
                    <a:pt x="46279" y="95517"/>
                  </a:lnTo>
                  <a:lnTo>
                    <a:pt x="46722" y="96170"/>
                  </a:lnTo>
                  <a:lnTo>
                    <a:pt x="47151" y="96802"/>
                  </a:lnTo>
                  <a:lnTo>
                    <a:pt x="47566" y="97420"/>
                  </a:lnTo>
                  <a:lnTo>
                    <a:pt x="48340" y="98614"/>
                  </a:lnTo>
                  <a:lnTo>
                    <a:pt x="49065" y="99745"/>
                  </a:lnTo>
                  <a:lnTo>
                    <a:pt x="49734" y="100815"/>
                  </a:lnTo>
                  <a:lnTo>
                    <a:pt x="49818" y="100717"/>
                  </a:lnTo>
                  <a:lnTo>
                    <a:pt x="49902" y="100620"/>
                  </a:lnTo>
                  <a:lnTo>
                    <a:pt x="50001" y="100530"/>
                  </a:lnTo>
                  <a:lnTo>
                    <a:pt x="50099" y="100433"/>
                  </a:lnTo>
                  <a:lnTo>
                    <a:pt x="50212" y="100336"/>
                  </a:lnTo>
                  <a:lnTo>
                    <a:pt x="50332" y="100238"/>
                  </a:lnTo>
                  <a:lnTo>
                    <a:pt x="50451" y="100148"/>
                  </a:lnTo>
                  <a:lnTo>
                    <a:pt x="50585" y="100051"/>
                  </a:lnTo>
                  <a:lnTo>
                    <a:pt x="50873" y="99857"/>
                  </a:lnTo>
                  <a:lnTo>
                    <a:pt x="51190" y="99669"/>
                  </a:lnTo>
                  <a:lnTo>
                    <a:pt x="51535" y="99482"/>
                  </a:lnTo>
                  <a:lnTo>
                    <a:pt x="51901" y="99294"/>
                  </a:lnTo>
                  <a:lnTo>
                    <a:pt x="51809" y="99204"/>
                  </a:lnTo>
                  <a:lnTo>
                    <a:pt x="51718" y="99107"/>
                  </a:lnTo>
                  <a:lnTo>
                    <a:pt x="51633" y="99009"/>
                  </a:lnTo>
                  <a:lnTo>
                    <a:pt x="51549" y="98905"/>
                  </a:lnTo>
                  <a:lnTo>
                    <a:pt x="51464" y="98801"/>
                  </a:lnTo>
                  <a:lnTo>
                    <a:pt x="51380" y="98690"/>
                  </a:lnTo>
                  <a:lnTo>
                    <a:pt x="51232" y="98461"/>
                  </a:lnTo>
                  <a:lnTo>
                    <a:pt x="51085" y="98211"/>
                  </a:lnTo>
                  <a:lnTo>
                    <a:pt x="50944" y="97947"/>
                  </a:lnTo>
                  <a:lnTo>
                    <a:pt x="50803" y="97669"/>
                  </a:lnTo>
                  <a:lnTo>
                    <a:pt x="50669" y="97378"/>
                  </a:lnTo>
                  <a:lnTo>
                    <a:pt x="50529" y="97065"/>
                  </a:lnTo>
                  <a:lnTo>
                    <a:pt x="50395" y="96746"/>
                  </a:lnTo>
                  <a:lnTo>
                    <a:pt x="50106" y="96052"/>
                  </a:lnTo>
                  <a:lnTo>
                    <a:pt x="49790" y="95295"/>
                  </a:lnTo>
                  <a:lnTo>
                    <a:pt x="49614" y="94892"/>
                  </a:lnTo>
                  <a:lnTo>
                    <a:pt x="49431" y="94476"/>
                  </a:lnTo>
                  <a:lnTo>
                    <a:pt x="49227" y="94045"/>
                  </a:lnTo>
                  <a:lnTo>
                    <a:pt x="49016" y="93601"/>
                  </a:lnTo>
                  <a:lnTo>
                    <a:pt x="48784" y="93136"/>
                  </a:lnTo>
                  <a:lnTo>
                    <a:pt x="48530" y="92663"/>
                  </a:lnTo>
                  <a:lnTo>
                    <a:pt x="48256" y="92171"/>
                  </a:lnTo>
                  <a:lnTo>
                    <a:pt x="47960" y="91671"/>
                  </a:lnTo>
                  <a:lnTo>
                    <a:pt x="47637" y="91150"/>
                  </a:lnTo>
                  <a:lnTo>
                    <a:pt x="47292" y="90615"/>
                  </a:lnTo>
                  <a:lnTo>
                    <a:pt x="46912" y="90067"/>
                  </a:lnTo>
                  <a:lnTo>
                    <a:pt x="46511" y="89504"/>
                  </a:lnTo>
                  <a:lnTo>
                    <a:pt x="46293" y="89220"/>
                  </a:lnTo>
                  <a:lnTo>
                    <a:pt x="46075" y="88928"/>
                  </a:lnTo>
                  <a:lnTo>
                    <a:pt x="45842" y="88636"/>
                  </a:lnTo>
                  <a:lnTo>
                    <a:pt x="45603" y="88338"/>
                  </a:lnTo>
                  <a:lnTo>
                    <a:pt x="45357" y="88032"/>
                  </a:lnTo>
                  <a:lnTo>
                    <a:pt x="45097" y="87727"/>
                  </a:lnTo>
                  <a:lnTo>
                    <a:pt x="44829" y="87421"/>
                  </a:lnTo>
                  <a:lnTo>
                    <a:pt x="44555" y="87109"/>
                  </a:lnTo>
                  <a:lnTo>
                    <a:pt x="44273" y="86797"/>
                  </a:lnTo>
                  <a:lnTo>
                    <a:pt x="43978" y="86477"/>
                  </a:lnTo>
                  <a:lnTo>
                    <a:pt x="43668" y="86151"/>
                  </a:lnTo>
                  <a:lnTo>
                    <a:pt x="43352" y="85825"/>
                  </a:lnTo>
                  <a:lnTo>
                    <a:pt x="42564" y="85033"/>
                  </a:lnTo>
                  <a:lnTo>
                    <a:pt x="41761" y="84241"/>
                  </a:lnTo>
                  <a:lnTo>
                    <a:pt x="40945" y="83457"/>
                  </a:lnTo>
                  <a:lnTo>
                    <a:pt x="40122" y="82665"/>
                  </a:lnTo>
                  <a:lnTo>
                    <a:pt x="38447" y="81075"/>
                  </a:lnTo>
                  <a:lnTo>
                    <a:pt x="37603" y="80277"/>
                  </a:lnTo>
                  <a:lnTo>
                    <a:pt x="36759" y="79465"/>
                  </a:lnTo>
                  <a:lnTo>
                    <a:pt x="35921" y="78645"/>
                  </a:lnTo>
                  <a:lnTo>
                    <a:pt x="35084" y="77819"/>
                  </a:lnTo>
                  <a:lnTo>
                    <a:pt x="34261" y="76972"/>
                  </a:lnTo>
                  <a:lnTo>
                    <a:pt x="33853" y="76549"/>
                  </a:lnTo>
                  <a:lnTo>
                    <a:pt x="33444" y="76118"/>
                  </a:lnTo>
                  <a:lnTo>
                    <a:pt x="33043" y="75688"/>
                  </a:lnTo>
                  <a:lnTo>
                    <a:pt x="32642" y="75250"/>
                  </a:lnTo>
                  <a:lnTo>
                    <a:pt x="32248" y="74806"/>
                  </a:lnTo>
                  <a:lnTo>
                    <a:pt x="31854" y="74361"/>
                  </a:lnTo>
                  <a:lnTo>
                    <a:pt x="31467" y="73910"/>
                  </a:lnTo>
                  <a:lnTo>
                    <a:pt x="31087" y="73452"/>
                  </a:lnTo>
                  <a:lnTo>
                    <a:pt x="30714" y="72987"/>
                  </a:lnTo>
                  <a:lnTo>
                    <a:pt x="30341" y="72522"/>
                  </a:lnTo>
                  <a:lnTo>
                    <a:pt x="29983" y="72049"/>
                  </a:lnTo>
                  <a:lnTo>
                    <a:pt x="29624" y="71570"/>
                  </a:lnTo>
                  <a:lnTo>
                    <a:pt x="29272" y="71091"/>
                  </a:lnTo>
                  <a:lnTo>
                    <a:pt x="28927" y="70598"/>
                  </a:lnTo>
                  <a:lnTo>
                    <a:pt x="28596" y="70098"/>
                  </a:lnTo>
                  <a:lnTo>
                    <a:pt x="28266" y="69598"/>
                  </a:lnTo>
                  <a:lnTo>
                    <a:pt x="27942" y="69085"/>
                  </a:lnTo>
                  <a:lnTo>
                    <a:pt x="27632" y="68571"/>
                  </a:lnTo>
                  <a:lnTo>
                    <a:pt x="27330" y="68043"/>
                  </a:lnTo>
                  <a:lnTo>
                    <a:pt x="27034" y="67516"/>
                  </a:lnTo>
                  <a:lnTo>
                    <a:pt x="26753" y="66974"/>
                  </a:lnTo>
                  <a:lnTo>
                    <a:pt x="26479" y="66425"/>
                  </a:lnTo>
                  <a:lnTo>
                    <a:pt x="26211" y="65870"/>
                  </a:lnTo>
                  <a:lnTo>
                    <a:pt x="25958" y="65308"/>
                  </a:lnTo>
                  <a:lnTo>
                    <a:pt x="25719" y="64731"/>
                  </a:lnTo>
                  <a:lnTo>
                    <a:pt x="25486" y="64155"/>
                  </a:lnTo>
                  <a:lnTo>
                    <a:pt x="25261" y="63565"/>
                  </a:lnTo>
                  <a:lnTo>
                    <a:pt x="25057" y="62968"/>
                  </a:lnTo>
                  <a:lnTo>
                    <a:pt x="24860" y="62357"/>
                  </a:lnTo>
                  <a:lnTo>
                    <a:pt x="24670" y="61739"/>
                  </a:lnTo>
                  <a:lnTo>
                    <a:pt x="24501" y="61114"/>
                  </a:lnTo>
                  <a:lnTo>
                    <a:pt x="24347" y="60475"/>
                  </a:lnTo>
                  <a:lnTo>
                    <a:pt x="24199" y="59830"/>
                  </a:lnTo>
                  <a:lnTo>
                    <a:pt x="24065" y="59170"/>
                  </a:lnTo>
                  <a:lnTo>
                    <a:pt x="23953" y="58503"/>
                  </a:lnTo>
                  <a:lnTo>
                    <a:pt x="23847" y="57823"/>
                  </a:lnTo>
                  <a:lnTo>
                    <a:pt x="23763" y="57129"/>
                  </a:lnTo>
                  <a:lnTo>
                    <a:pt x="23685" y="56427"/>
                  </a:lnTo>
                  <a:lnTo>
                    <a:pt x="23629" y="55719"/>
                  </a:lnTo>
                  <a:lnTo>
                    <a:pt x="23594" y="54990"/>
                  </a:lnTo>
                  <a:lnTo>
                    <a:pt x="23566" y="54254"/>
                  </a:lnTo>
                  <a:lnTo>
                    <a:pt x="23558" y="53511"/>
                  </a:lnTo>
                  <a:lnTo>
                    <a:pt x="23558" y="52914"/>
                  </a:lnTo>
                  <a:lnTo>
                    <a:pt x="23580" y="52317"/>
                  </a:lnTo>
                  <a:lnTo>
                    <a:pt x="23601" y="51720"/>
                  </a:lnTo>
                  <a:lnTo>
                    <a:pt x="23636" y="51130"/>
                  </a:lnTo>
                  <a:lnTo>
                    <a:pt x="23678" y="50540"/>
                  </a:lnTo>
                  <a:lnTo>
                    <a:pt x="23727" y="49956"/>
                  </a:lnTo>
                  <a:lnTo>
                    <a:pt x="23791" y="49373"/>
                  </a:lnTo>
                  <a:lnTo>
                    <a:pt x="23861" y="48790"/>
                  </a:lnTo>
                  <a:lnTo>
                    <a:pt x="23938" y="48214"/>
                  </a:lnTo>
                  <a:lnTo>
                    <a:pt x="24023" y="47637"/>
                  </a:lnTo>
                  <a:lnTo>
                    <a:pt x="24121" y="47061"/>
                  </a:lnTo>
                  <a:lnTo>
                    <a:pt x="24227" y="46492"/>
                  </a:lnTo>
                  <a:lnTo>
                    <a:pt x="24339" y="45929"/>
                  </a:lnTo>
                  <a:lnTo>
                    <a:pt x="24466" y="45360"/>
                  </a:lnTo>
                  <a:lnTo>
                    <a:pt x="24593" y="44805"/>
                  </a:lnTo>
                  <a:lnTo>
                    <a:pt x="24734" y="44242"/>
                  </a:lnTo>
                  <a:lnTo>
                    <a:pt x="24881" y="43687"/>
                  </a:lnTo>
                  <a:lnTo>
                    <a:pt x="25036" y="43138"/>
                  </a:lnTo>
                  <a:lnTo>
                    <a:pt x="25205" y="42590"/>
                  </a:lnTo>
                  <a:lnTo>
                    <a:pt x="25374" y="42041"/>
                  </a:lnTo>
                  <a:lnTo>
                    <a:pt x="25557" y="41500"/>
                  </a:lnTo>
                  <a:lnTo>
                    <a:pt x="25740" y="40965"/>
                  </a:lnTo>
                  <a:lnTo>
                    <a:pt x="25937" y="40430"/>
                  </a:lnTo>
                  <a:lnTo>
                    <a:pt x="26141" y="39903"/>
                  </a:lnTo>
                  <a:lnTo>
                    <a:pt x="26352" y="39375"/>
                  </a:lnTo>
                  <a:lnTo>
                    <a:pt x="26570" y="38854"/>
                  </a:lnTo>
                  <a:lnTo>
                    <a:pt x="26795" y="38334"/>
                  </a:lnTo>
                  <a:lnTo>
                    <a:pt x="27027" y="37820"/>
                  </a:lnTo>
                  <a:lnTo>
                    <a:pt x="27274" y="37306"/>
                  </a:lnTo>
                  <a:lnTo>
                    <a:pt x="27520" y="36799"/>
                  </a:lnTo>
                  <a:lnTo>
                    <a:pt x="27773" y="36292"/>
                  </a:lnTo>
                  <a:lnTo>
                    <a:pt x="28034" y="35799"/>
                  </a:lnTo>
                  <a:lnTo>
                    <a:pt x="28301" y="35300"/>
                  </a:lnTo>
                  <a:lnTo>
                    <a:pt x="28582" y="34813"/>
                  </a:lnTo>
                  <a:lnTo>
                    <a:pt x="28864" y="34327"/>
                  </a:lnTo>
                  <a:lnTo>
                    <a:pt x="29152" y="33848"/>
                  </a:lnTo>
                  <a:lnTo>
                    <a:pt x="29448" y="33369"/>
                  </a:lnTo>
                  <a:lnTo>
                    <a:pt x="29750" y="32897"/>
                  </a:lnTo>
                  <a:lnTo>
                    <a:pt x="30060" y="32432"/>
                  </a:lnTo>
                  <a:lnTo>
                    <a:pt x="30370" y="31967"/>
                  </a:lnTo>
                  <a:lnTo>
                    <a:pt x="30693" y="31509"/>
                  </a:lnTo>
                  <a:lnTo>
                    <a:pt x="31017" y="31057"/>
                  </a:lnTo>
                  <a:lnTo>
                    <a:pt x="31355" y="30606"/>
                  </a:lnTo>
                  <a:lnTo>
                    <a:pt x="31692" y="30162"/>
                  </a:lnTo>
                  <a:lnTo>
                    <a:pt x="32037" y="29724"/>
                  </a:lnTo>
                  <a:lnTo>
                    <a:pt x="32389" y="29294"/>
                  </a:lnTo>
                  <a:lnTo>
                    <a:pt x="32748" y="28863"/>
                  </a:lnTo>
                  <a:lnTo>
                    <a:pt x="33107" y="28440"/>
                  </a:lnTo>
                  <a:lnTo>
                    <a:pt x="33473" y="28023"/>
                  </a:lnTo>
                  <a:lnTo>
                    <a:pt x="33846" y="27613"/>
                  </a:lnTo>
                  <a:lnTo>
                    <a:pt x="34226" y="27204"/>
                  </a:lnTo>
                  <a:lnTo>
                    <a:pt x="34613" y="26808"/>
                  </a:lnTo>
                  <a:lnTo>
                    <a:pt x="35000" y="26412"/>
                  </a:lnTo>
                  <a:lnTo>
                    <a:pt x="35394" y="26024"/>
                  </a:lnTo>
                  <a:lnTo>
                    <a:pt x="35795" y="25635"/>
                  </a:lnTo>
                  <a:lnTo>
                    <a:pt x="36196" y="25260"/>
                  </a:lnTo>
                  <a:lnTo>
                    <a:pt x="36604" y="24885"/>
                  </a:lnTo>
                  <a:lnTo>
                    <a:pt x="37019" y="24524"/>
                  </a:lnTo>
                  <a:lnTo>
                    <a:pt x="37441" y="24163"/>
                  </a:lnTo>
                  <a:lnTo>
                    <a:pt x="37863" y="23809"/>
                  </a:lnTo>
                  <a:lnTo>
                    <a:pt x="38293" y="23461"/>
                  </a:lnTo>
                  <a:lnTo>
                    <a:pt x="38722" y="23114"/>
                  </a:lnTo>
                  <a:lnTo>
                    <a:pt x="39158" y="22781"/>
                  </a:lnTo>
                  <a:lnTo>
                    <a:pt x="39601" y="22455"/>
                  </a:lnTo>
                  <a:lnTo>
                    <a:pt x="40045" y="22128"/>
                  </a:lnTo>
                  <a:lnTo>
                    <a:pt x="40495" y="21816"/>
                  </a:lnTo>
                  <a:lnTo>
                    <a:pt x="40945" y="21504"/>
                  </a:lnTo>
                  <a:lnTo>
                    <a:pt x="41403" y="21198"/>
                  </a:lnTo>
                  <a:lnTo>
                    <a:pt x="41867" y="20899"/>
                  </a:lnTo>
                  <a:lnTo>
                    <a:pt x="42331" y="20615"/>
                  </a:lnTo>
                  <a:lnTo>
                    <a:pt x="42796" y="20330"/>
                  </a:lnTo>
                  <a:lnTo>
                    <a:pt x="43267" y="20052"/>
                  </a:lnTo>
                  <a:lnTo>
                    <a:pt x="43746" y="19782"/>
                  </a:lnTo>
                  <a:lnTo>
                    <a:pt x="44224" y="19525"/>
                  </a:lnTo>
                  <a:lnTo>
                    <a:pt x="44703" y="19268"/>
                  </a:lnTo>
                  <a:lnTo>
                    <a:pt x="45188" y="19018"/>
                  </a:lnTo>
                  <a:lnTo>
                    <a:pt x="45681" y="18775"/>
                  </a:lnTo>
                  <a:lnTo>
                    <a:pt x="46166" y="18546"/>
                  </a:lnTo>
                  <a:lnTo>
                    <a:pt x="46666" y="18317"/>
                  </a:lnTo>
                  <a:lnTo>
                    <a:pt x="47158" y="18101"/>
                  </a:lnTo>
                  <a:lnTo>
                    <a:pt x="47658" y="17886"/>
                  </a:lnTo>
                  <a:lnTo>
                    <a:pt x="48164" y="17685"/>
                  </a:lnTo>
                  <a:lnTo>
                    <a:pt x="48671" y="17490"/>
                  </a:lnTo>
                  <a:lnTo>
                    <a:pt x="49178" y="17296"/>
                  </a:lnTo>
                  <a:lnTo>
                    <a:pt x="49691" y="17115"/>
                  </a:lnTo>
                  <a:lnTo>
                    <a:pt x="50198" y="16942"/>
                  </a:lnTo>
                  <a:lnTo>
                    <a:pt x="50719" y="16782"/>
                  </a:lnTo>
                  <a:lnTo>
                    <a:pt x="51232" y="16623"/>
                  </a:lnTo>
                  <a:lnTo>
                    <a:pt x="51753" y="16477"/>
                  </a:lnTo>
                  <a:lnTo>
                    <a:pt x="52274" y="16331"/>
                  </a:lnTo>
                  <a:lnTo>
                    <a:pt x="52801" y="16199"/>
                  </a:lnTo>
                  <a:lnTo>
                    <a:pt x="53322" y="16074"/>
                  </a:lnTo>
                  <a:lnTo>
                    <a:pt x="53850" y="15956"/>
                  </a:lnTo>
                  <a:lnTo>
                    <a:pt x="54378" y="15852"/>
                  </a:lnTo>
                  <a:lnTo>
                    <a:pt x="54912" y="15748"/>
                  </a:lnTo>
                  <a:lnTo>
                    <a:pt x="55440" y="15657"/>
                  </a:lnTo>
                  <a:lnTo>
                    <a:pt x="55975" y="15574"/>
                  </a:lnTo>
                  <a:lnTo>
                    <a:pt x="56510" y="15498"/>
                  </a:lnTo>
                  <a:lnTo>
                    <a:pt x="57044" y="15435"/>
                  </a:lnTo>
                  <a:lnTo>
                    <a:pt x="57586" y="15380"/>
                  </a:lnTo>
                  <a:lnTo>
                    <a:pt x="58121" y="15331"/>
                  </a:lnTo>
                  <a:lnTo>
                    <a:pt x="58663" y="15289"/>
                  </a:lnTo>
                  <a:lnTo>
                    <a:pt x="59204" y="15262"/>
                  </a:lnTo>
                  <a:lnTo>
                    <a:pt x="59739" y="15241"/>
                  </a:lnTo>
                  <a:lnTo>
                    <a:pt x="60281" y="15227"/>
                  </a:lnTo>
                  <a:lnTo>
                    <a:pt x="61372" y="15227"/>
                  </a:lnTo>
                  <a:lnTo>
                    <a:pt x="61913" y="15248"/>
                  </a:lnTo>
                  <a:lnTo>
                    <a:pt x="62455" y="15269"/>
                  </a:lnTo>
                  <a:lnTo>
                    <a:pt x="63004" y="15303"/>
                  </a:lnTo>
                  <a:lnTo>
                    <a:pt x="63546" y="15345"/>
                  </a:lnTo>
                  <a:lnTo>
                    <a:pt x="64095" y="15401"/>
                  </a:lnTo>
                  <a:lnTo>
                    <a:pt x="64636" y="15463"/>
                  </a:lnTo>
                  <a:lnTo>
                    <a:pt x="65178" y="15532"/>
                  </a:lnTo>
                  <a:lnTo>
                    <a:pt x="65727" y="15616"/>
                  </a:lnTo>
                  <a:lnTo>
                    <a:pt x="66269" y="15706"/>
                  </a:lnTo>
                  <a:lnTo>
                    <a:pt x="66818" y="15810"/>
                  </a:lnTo>
                  <a:lnTo>
                    <a:pt x="67359" y="15921"/>
                  </a:lnTo>
                  <a:lnTo>
                    <a:pt x="67901" y="16046"/>
                  </a:lnTo>
                  <a:lnTo>
                    <a:pt x="68443" y="16178"/>
                  </a:lnTo>
                  <a:lnTo>
                    <a:pt x="68985" y="16317"/>
                  </a:lnTo>
                  <a:lnTo>
                    <a:pt x="69527" y="16470"/>
                  </a:lnTo>
                  <a:lnTo>
                    <a:pt x="70068" y="16629"/>
                  </a:lnTo>
                  <a:lnTo>
                    <a:pt x="70610" y="16803"/>
                  </a:lnTo>
                  <a:lnTo>
                    <a:pt x="71145" y="16991"/>
                  </a:lnTo>
                  <a:lnTo>
                    <a:pt x="71687" y="17178"/>
                  </a:lnTo>
                  <a:lnTo>
                    <a:pt x="72222" y="17386"/>
                  </a:lnTo>
                  <a:lnTo>
                    <a:pt x="72756" y="17602"/>
                  </a:lnTo>
                  <a:lnTo>
                    <a:pt x="73003" y="17706"/>
                  </a:lnTo>
                  <a:lnTo>
                    <a:pt x="73235" y="17810"/>
                  </a:lnTo>
                  <a:lnTo>
                    <a:pt x="73467" y="17921"/>
                  </a:lnTo>
                  <a:lnTo>
                    <a:pt x="73692" y="18032"/>
                  </a:lnTo>
                  <a:lnTo>
                    <a:pt x="73910" y="18150"/>
                  </a:lnTo>
                  <a:lnTo>
                    <a:pt x="74121" y="18275"/>
                  </a:lnTo>
                  <a:lnTo>
                    <a:pt x="74332" y="18400"/>
                  </a:lnTo>
                  <a:lnTo>
                    <a:pt x="74537" y="18525"/>
                  </a:lnTo>
                  <a:lnTo>
                    <a:pt x="74734" y="18664"/>
                  </a:lnTo>
                  <a:lnTo>
                    <a:pt x="74924" y="18796"/>
                  </a:lnTo>
                  <a:lnTo>
                    <a:pt x="75106" y="18935"/>
                  </a:lnTo>
                  <a:lnTo>
                    <a:pt x="75289" y="19080"/>
                  </a:lnTo>
                  <a:lnTo>
                    <a:pt x="75465" y="19226"/>
                  </a:lnTo>
                  <a:lnTo>
                    <a:pt x="75641" y="19379"/>
                  </a:lnTo>
                  <a:lnTo>
                    <a:pt x="75803" y="19532"/>
                  </a:lnTo>
                  <a:lnTo>
                    <a:pt x="75965" y="19691"/>
                  </a:lnTo>
                  <a:lnTo>
                    <a:pt x="76127" y="19851"/>
                  </a:lnTo>
                  <a:lnTo>
                    <a:pt x="76282" y="20018"/>
                  </a:lnTo>
                  <a:lnTo>
                    <a:pt x="76429" y="20191"/>
                  </a:lnTo>
                  <a:lnTo>
                    <a:pt x="76570" y="20365"/>
                  </a:lnTo>
                  <a:lnTo>
                    <a:pt x="76711" y="20538"/>
                  </a:lnTo>
                  <a:lnTo>
                    <a:pt x="76851" y="20719"/>
                  </a:lnTo>
                  <a:lnTo>
                    <a:pt x="76985" y="20899"/>
                  </a:lnTo>
                  <a:lnTo>
                    <a:pt x="77112" y="21087"/>
                  </a:lnTo>
                  <a:lnTo>
                    <a:pt x="77238" y="21281"/>
                  </a:lnTo>
                  <a:lnTo>
                    <a:pt x="77358" y="21469"/>
                  </a:lnTo>
                  <a:lnTo>
                    <a:pt x="77478" y="21670"/>
                  </a:lnTo>
                  <a:lnTo>
                    <a:pt x="77590" y="21872"/>
                  </a:lnTo>
                  <a:lnTo>
                    <a:pt x="77703" y="22073"/>
                  </a:lnTo>
                  <a:lnTo>
                    <a:pt x="77815" y="22281"/>
                  </a:lnTo>
                  <a:lnTo>
                    <a:pt x="78020" y="22705"/>
                  </a:lnTo>
                  <a:lnTo>
                    <a:pt x="78217" y="23149"/>
                  </a:lnTo>
                  <a:lnTo>
                    <a:pt x="78407" y="23600"/>
                  </a:lnTo>
                  <a:lnTo>
                    <a:pt x="78582" y="24066"/>
                  </a:lnTo>
                  <a:lnTo>
                    <a:pt x="78744" y="24545"/>
                  </a:lnTo>
                  <a:lnTo>
                    <a:pt x="78906" y="25038"/>
                  </a:lnTo>
                  <a:lnTo>
                    <a:pt x="79061" y="25544"/>
                  </a:lnTo>
                  <a:lnTo>
                    <a:pt x="79202" y="26065"/>
                  </a:lnTo>
                  <a:lnTo>
                    <a:pt x="79342" y="26600"/>
                  </a:lnTo>
                  <a:lnTo>
                    <a:pt x="79483" y="27141"/>
                  </a:lnTo>
                  <a:lnTo>
                    <a:pt x="79610" y="27704"/>
                  </a:lnTo>
                  <a:lnTo>
                    <a:pt x="79736" y="28273"/>
                  </a:lnTo>
                  <a:lnTo>
                    <a:pt x="79863" y="28856"/>
                  </a:lnTo>
                  <a:lnTo>
                    <a:pt x="80116" y="30064"/>
                  </a:lnTo>
                  <a:lnTo>
                    <a:pt x="80363" y="31314"/>
                  </a:lnTo>
                  <a:lnTo>
                    <a:pt x="80623" y="32619"/>
                  </a:lnTo>
                  <a:lnTo>
                    <a:pt x="80890" y="33973"/>
                  </a:lnTo>
                  <a:lnTo>
                    <a:pt x="81186" y="35369"/>
                  </a:lnTo>
                  <a:lnTo>
                    <a:pt x="81341" y="36091"/>
                  </a:lnTo>
                  <a:lnTo>
                    <a:pt x="81510" y="36813"/>
                  </a:lnTo>
                  <a:lnTo>
                    <a:pt x="81678" y="37556"/>
                  </a:lnTo>
                  <a:lnTo>
                    <a:pt x="81861" y="38306"/>
                  </a:lnTo>
                  <a:lnTo>
                    <a:pt x="82051" y="39070"/>
                  </a:lnTo>
                  <a:lnTo>
                    <a:pt x="82255" y="39847"/>
                  </a:lnTo>
                  <a:lnTo>
                    <a:pt x="82473" y="40632"/>
                  </a:lnTo>
                  <a:lnTo>
                    <a:pt x="82699" y="41423"/>
                  </a:lnTo>
                  <a:lnTo>
                    <a:pt x="82945" y="42236"/>
                  </a:lnTo>
                  <a:lnTo>
                    <a:pt x="83198" y="43048"/>
                  </a:lnTo>
                  <a:lnTo>
                    <a:pt x="83466" y="43881"/>
                  </a:lnTo>
                  <a:lnTo>
                    <a:pt x="83754" y="44714"/>
                  </a:lnTo>
                  <a:lnTo>
                    <a:pt x="84064" y="45568"/>
                  </a:lnTo>
                  <a:lnTo>
                    <a:pt x="84380" y="46429"/>
                  </a:lnTo>
                  <a:lnTo>
                    <a:pt x="84725" y="47297"/>
                  </a:lnTo>
                  <a:lnTo>
                    <a:pt x="85084" y="48179"/>
                  </a:lnTo>
                  <a:lnTo>
                    <a:pt x="85464" y="49068"/>
                  </a:lnTo>
                  <a:lnTo>
                    <a:pt x="85865" y="49970"/>
                  </a:lnTo>
                  <a:lnTo>
                    <a:pt x="86287" y="50880"/>
                  </a:lnTo>
                  <a:lnTo>
                    <a:pt x="86737" y="51803"/>
                  </a:lnTo>
                  <a:lnTo>
                    <a:pt x="86970" y="52268"/>
                  </a:lnTo>
                  <a:lnTo>
                    <a:pt x="87202" y="52734"/>
                  </a:lnTo>
                  <a:lnTo>
                    <a:pt x="87448" y="53199"/>
                  </a:lnTo>
                  <a:lnTo>
                    <a:pt x="87701" y="53671"/>
                  </a:lnTo>
                  <a:lnTo>
                    <a:pt x="87955" y="54150"/>
                  </a:lnTo>
                  <a:lnTo>
                    <a:pt x="88215" y="54622"/>
                  </a:lnTo>
                  <a:lnTo>
                    <a:pt x="88490" y="55101"/>
                  </a:lnTo>
                  <a:lnTo>
                    <a:pt x="88764" y="55580"/>
                  </a:lnTo>
                  <a:lnTo>
                    <a:pt x="89045" y="56066"/>
                  </a:lnTo>
                  <a:lnTo>
                    <a:pt x="89334" y="56552"/>
                  </a:lnTo>
                  <a:lnTo>
                    <a:pt x="89629" y="57038"/>
                  </a:lnTo>
                  <a:lnTo>
                    <a:pt x="89932" y="57531"/>
                  </a:lnTo>
                  <a:lnTo>
                    <a:pt x="90481" y="58420"/>
                  </a:lnTo>
                  <a:lnTo>
                    <a:pt x="91009" y="59309"/>
                  </a:lnTo>
                  <a:lnTo>
                    <a:pt x="91508" y="60184"/>
                  </a:lnTo>
                  <a:lnTo>
                    <a:pt x="91987" y="61051"/>
                  </a:lnTo>
                  <a:lnTo>
                    <a:pt x="92444" y="61912"/>
                  </a:lnTo>
                  <a:lnTo>
                    <a:pt x="92873" y="62766"/>
                  </a:lnTo>
                  <a:lnTo>
                    <a:pt x="93288" y="63613"/>
                  </a:lnTo>
                  <a:lnTo>
                    <a:pt x="93675" y="64454"/>
                  </a:lnTo>
                  <a:lnTo>
                    <a:pt x="94048" y="65280"/>
                  </a:lnTo>
                  <a:lnTo>
                    <a:pt x="94393" y="66099"/>
                  </a:lnTo>
                  <a:lnTo>
                    <a:pt x="94724" y="66918"/>
                  </a:lnTo>
                  <a:lnTo>
                    <a:pt x="95033" y="67724"/>
                  </a:lnTo>
                  <a:lnTo>
                    <a:pt x="95315" y="68515"/>
                  </a:lnTo>
                  <a:lnTo>
                    <a:pt x="95582" y="69307"/>
                  </a:lnTo>
                  <a:lnTo>
                    <a:pt x="95835" y="70084"/>
                  </a:lnTo>
                  <a:lnTo>
                    <a:pt x="96061" y="70855"/>
                  </a:lnTo>
                  <a:lnTo>
                    <a:pt x="96272" y="71619"/>
                  </a:lnTo>
                  <a:lnTo>
                    <a:pt x="96469" y="72376"/>
                  </a:lnTo>
                  <a:lnTo>
                    <a:pt x="96645" y="73126"/>
                  </a:lnTo>
                  <a:lnTo>
                    <a:pt x="96799" y="73862"/>
                  </a:lnTo>
                  <a:lnTo>
                    <a:pt x="96940" y="74591"/>
                  </a:lnTo>
                  <a:lnTo>
                    <a:pt x="97060" y="75313"/>
                  </a:lnTo>
                  <a:lnTo>
                    <a:pt x="97165" y="76021"/>
                  </a:lnTo>
                  <a:lnTo>
                    <a:pt x="97257" y="76722"/>
                  </a:lnTo>
                  <a:lnTo>
                    <a:pt x="97327" y="77416"/>
                  </a:lnTo>
                  <a:lnTo>
                    <a:pt x="97390" y="78104"/>
                  </a:lnTo>
                  <a:lnTo>
                    <a:pt x="97433" y="78784"/>
                  </a:lnTo>
                  <a:lnTo>
                    <a:pt x="97461" y="79451"/>
                  </a:lnTo>
                  <a:lnTo>
                    <a:pt x="97468" y="80103"/>
                  </a:lnTo>
                  <a:lnTo>
                    <a:pt x="97468" y="80756"/>
                  </a:lnTo>
                  <a:lnTo>
                    <a:pt x="97454" y="81395"/>
                  </a:lnTo>
                  <a:lnTo>
                    <a:pt x="97426" y="82027"/>
                  </a:lnTo>
                  <a:lnTo>
                    <a:pt x="97383" y="82645"/>
                  </a:lnTo>
                  <a:lnTo>
                    <a:pt x="97327" y="83256"/>
                  </a:lnTo>
                  <a:lnTo>
                    <a:pt x="97257" y="83860"/>
                  </a:lnTo>
                  <a:lnTo>
                    <a:pt x="97179" y="84457"/>
                  </a:lnTo>
                  <a:lnTo>
                    <a:pt x="97081" y="85040"/>
                  </a:lnTo>
                  <a:lnTo>
                    <a:pt x="96975" y="85609"/>
                  </a:lnTo>
                  <a:lnTo>
                    <a:pt x="96863" y="86179"/>
                  </a:lnTo>
                  <a:lnTo>
                    <a:pt x="96736" y="86734"/>
                  </a:lnTo>
                  <a:lnTo>
                    <a:pt x="96595" y="87276"/>
                  </a:lnTo>
                  <a:lnTo>
                    <a:pt x="96448" y="87810"/>
                  </a:lnTo>
                  <a:lnTo>
                    <a:pt x="96286" y="88338"/>
                  </a:lnTo>
                  <a:lnTo>
                    <a:pt x="96117" y="88852"/>
                  </a:lnTo>
                  <a:lnTo>
                    <a:pt x="95941" y="89359"/>
                  </a:lnTo>
                  <a:lnTo>
                    <a:pt x="95751" y="89858"/>
                  </a:lnTo>
                  <a:lnTo>
                    <a:pt x="95554" y="90344"/>
                  </a:lnTo>
                  <a:lnTo>
                    <a:pt x="95350" y="90817"/>
                  </a:lnTo>
                  <a:lnTo>
                    <a:pt x="95139" y="91282"/>
                  </a:lnTo>
                  <a:lnTo>
                    <a:pt x="94921" y="91740"/>
                  </a:lnTo>
                  <a:lnTo>
                    <a:pt x="94689" y="92184"/>
                  </a:lnTo>
                  <a:lnTo>
                    <a:pt x="94456" y="92622"/>
                  </a:lnTo>
                  <a:lnTo>
                    <a:pt x="94210" y="93045"/>
                  </a:lnTo>
                  <a:lnTo>
                    <a:pt x="93964" y="93455"/>
                  </a:lnTo>
                  <a:lnTo>
                    <a:pt x="93703" y="93865"/>
                  </a:lnTo>
                  <a:lnTo>
                    <a:pt x="93443" y="94253"/>
                  </a:lnTo>
                  <a:lnTo>
                    <a:pt x="93176" y="94635"/>
                  </a:lnTo>
                  <a:lnTo>
                    <a:pt x="92908" y="95010"/>
                  </a:lnTo>
                  <a:lnTo>
                    <a:pt x="92627" y="95371"/>
                  </a:lnTo>
                  <a:lnTo>
                    <a:pt x="92345" y="95725"/>
                  </a:lnTo>
                  <a:lnTo>
                    <a:pt x="92064" y="96066"/>
                  </a:lnTo>
                  <a:lnTo>
                    <a:pt x="91768" y="96392"/>
                  </a:lnTo>
                  <a:lnTo>
                    <a:pt x="91480" y="96711"/>
                  </a:lnTo>
                  <a:lnTo>
                    <a:pt x="91177" y="97017"/>
                  </a:lnTo>
                  <a:lnTo>
                    <a:pt x="92191" y="97232"/>
                  </a:lnTo>
                  <a:lnTo>
                    <a:pt x="93197" y="97454"/>
                  </a:lnTo>
                  <a:lnTo>
                    <a:pt x="94203" y="97683"/>
                  </a:lnTo>
                  <a:lnTo>
                    <a:pt x="95209" y="97933"/>
                  </a:lnTo>
                  <a:lnTo>
                    <a:pt x="96208" y="98183"/>
                  </a:lnTo>
                  <a:lnTo>
                    <a:pt x="97193" y="98447"/>
                  </a:lnTo>
                  <a:lnTo>
                    <a:pt x="98179" y="98725"/>
                  </a:lnTo>
                  <a:lnTo>
                    <a:pt x="99157" y="99003"/>
                  </a:lnTo>
                  <a:lnTo>
                    <a:pt x="100121" y="99294"/>
                  </a:lnTo>
                  <a:lnTo>
                    <a:pt x="101077" y="99586"/>
                  </a:lnTo>
                  <a:lnTo>
                    <a:pt x="102020" y="99891"/>
                  </a:lnTo>
                  <a:lnTo>
                    <a:pt x="102949" y="100197"/>
                  </a:lnTo>
                  <a:lnTo>
                    <a:pt x="103871" y="100509"/>
                  </a:lnTo>
                  <a:lnTo>
                    <a:pt x="104772" y="100822"/>
                  </a:lnTo>
                  <a:lnTo>
                    <a:pt x="105658" y="101148"/>
                  </a:lnTo>
                  <a:lnTo>
                    <a:pt x="106524" y="101467"/>
                  </a:lnTo>
                  <a:lnTo>
                    <a:pt x="107375" y="101794"/>
                  </a:lnTo>
                  <a:lnTo>
                    <a:pt x="108212" y="102120"/>
                  </a:lnTo>
                  <a:lnTo>
                    <a:pt x="109021" y="102453"/>
                  </a:lnTo>
                  <a:lnTo>
                    <a:pt x="109810" y="102780"/>
                  </a:lnTo>
                  <a:lnTo>
                    <a:pt x="110584" y="103113"/>
                  </a:lnTo>
                  <a:lnTo>
                    <a:pt x="111322" y="103446"/>
                  </a:lnTo>
                  <a:lnTo>
                    <a:pt x="112047" y="103772"/>
                  </a:lnTo>
                  <a:lnTo>
                    <a:pt x="112744" y="104099"/>
                  </a:lnTo>
                  <a:lnTo>
                    <a:pt x="113412" y="104425"/>
                  </a:lnTo>
                  <a:lnTo>
                    <a:pt x="114052" y="104744"/>
                  </a:lnTo>
                  <a:lnTo>
                    <a:pt x="114658" y="105064"/>
                  </a:lnTo>
                  <a:lnTo>
                    <a:pt x="115242" y="105376"/>
                  </a:lnTo>
                  <a:lnTo>
                    <a:pt x="115790" y="105689"/>
                  </a:lnTo>
                  <a:lnTo>
                    <a:pt x="116311" y="105994"/>
                  </a:lnTo>
                  <a:lnTo>
                    <a:pt x="116797" y="106286"/>
                  </a:lnTo>
                  <a:lnTo>
                    <a:pt x="117247" y="106577"/>
                  </a:lnTo>
                  <a:lnTo>
                    <a:pt x="117437" y="105869"/>
                  </a:lnTo>
                  <a:lnTo>
                    <a:pt x="117620" y="105154"/>
                  </a:lnTo>
                  <a:lnTo>
                    <a:pt x="117972" y="103717"/>
                  </a:lnTo>
                  <a:lnTo>
                    <a:pt x="118309" y="102266"/>
                  </a:lnTo>
                  <a:lnTo>
                    <a:pt x="118640" y="100801"/>
                  </a:lnTo>
                  <a:lnTo>
                    <a:pt x="118950" y="99322"/>
                  </a:lnTo>
                  <a:lnTo>
                    <a:pt x="119252" y="97836"/>
                  </a:lnTo>
                  <a:lnTo>
                    <a:pt x="119541" y="96336"/>
                  </a:lnTo>
                  <a:lnTo>
                    <a:pt x="119815" y="94830"/>
                  </a:lnTo>
                  <a:lnTo>
                    <a:pt x="120083" y="93309"/>
                  </a:lnTo>
                  <a:lnTo>
                    <a:pt x="120329" y="91782"/>
                  </a:lnTo>
                  <a:lnTo>
                    <a:pt x="120575" y="90247"/>
                  </a:lnTo>
                  <a:lnTo>
                    <a:pt x="120807" y="88699"/>
                  </a:lnTo>
                  <a:lnTo>
                    <a:pt x="121025" y="87144"/>
                  </a:lnTo>
                  <a:lnTo>
                    <a:pt x="121237" y="85581"/>
                  </a:lnTo>
                  <a:lnTo>
                    <a:pt x="121434" y="84005"/>
                  </a:lnTo>
                  <a:lnTo>
                    <a:pt x="121631" y="82429"/>
                  </a:lnTo>
                  <a:lnTo>
                    <a:pt x="121814" y="80839"/>
                  </a:lnTo>
                  <a:lnTo>
                    <a:pt x="121982" y="79249"/>
                  </a:lnTo>
                  <a:lnTo>
                    <a:pt x="122151" y="77652"/>
                  </a:lnTo>
                  <a:lnTo>
                    <a:pt x="122306" y="76049"/>
                  </a:lnTo>
                  <a:lnTo>
                    <a:pt x="122454" y="74438"/>
                  </a:lnTo>
                  <a:lnTo>
                    <a:pt x="122595" y="72820"/>
                  </a:lnTo>
                  <a:lnTo>
                    <a:pt x="122728" y="71202"/>
                  </a:lnTo>
                  <a:lnTo>
                    <a:pt x="122862" y="69578"/>
                  </a:lnTo>
                  <a:lnTo>
                    <a:pt x="122982" y="67953"/>
                  </a:lnTo>
                  <a:lnTo>
                    <a:pt x="123094" y="66321"/>
                  </a:lnTo>
                  <a:lnTo>
                    <a:pt x="123207" y="64690"/>
                  </a:lnTo>
                  <a:lnTo>
                    <a:pt x="123312" y="63051"/>
                  </a:lnTo>
                  <a:lnTo>
                    <a:pt x="123411" y="61419"/>
                  </a:lnTo>
                  <a:lnTo>
                    <a:pt x="123509" y="59774"/>
                  </a:lnTo>
                  <a:lnTo>
                    <a:pt x="123685" y="56497"/>
                  </a:lnTo>
                  <a:lnTo>
                    <a:pt x="123734" y="55393"/>
                  </a:lnTo>
                  <a:lnTo>
                    <a:pt x="123777" y="54303"/>
                  </a:lnTo>
                  <a:lnTo>
                    <a:pt x="123805" y="53234"/>
                  </a:lnTo>
                  <a:lnTo>
                    <a:pt x="123819" y="52178"/>
                  </a:lnTo>
                  <a:lnTo>
                    <a:pt x="123826" y="51144"/>
                  </a:lnTo>
                  <a:lnTo>
                    <a:pt x="123819" y="50123"/>
                  </a:lnTo>
                  <a:lnTo>
                    <a:pt x="123798" y="49116"/>
                  </a:lnTo>
                  <a:lnTo>
                    <a:pt x="123763" y="48123"/>
                  </a:lnTo>
                  <a:lnTo>
                    <a:pt x="123713" y="47151"/>
                  </a:lnTo>
                  <a:lnTo>
                    <a:pt x="123657" y="46200"/>
                  </a:lnTo>
                  <a:lnTo>
                    <a:pt x="123587" y="45256"/>
                  </a:lnTo>
                  <a:lnTo>
                    <a:pt x="123502" y="44332"/>
                  </a:lnTo>
                  <a:lnTo>
                    <a:pt x="123397" y="43416"/>
                  </a:lnTo>
                  <a:lnTo>
                    <a:pt x="123284" y="42520"/>
                  </a:lnTo>
                  <a:lnTo>
                    <a:pt x="123157" y="41646"/>
                  </a:lnTo>
                  <a:lnTo>
                    <a:pt x="123017" y="40778"/>
                  </a:lnTo>
                  <a:lnTo>
                    <a:pt x="122862" y="39924"/>
                  </a:lnTo>
                  <a:lnTo>
                    <a:pt x="122777" y="39507"/>
                  </a:lnTo>
                  <a:lnTo>
                    <a:pt x="122693" y="39090"/>
                  </a:lnTo>
                  <a:lnTo>
                    <a:pt x="122602" y="38681"/>
                  </a:lnTo>
                  <a:lnTo>
                    <a:pt x="122510" y="38271"/>
                  </a:lnTo>
                  <a:lnTo>
                    <a:pt x="122412" y="37862"/>
                  </a:lnTo>
                  <a:lnTo>
                    <a:pt x="122313" y="37459"/>
                  </a:lnTo>
                  <a:lnTo>
                    <a:pt x="122208" y="37063"/>
                  </a:lnTo>
                  <a:lnTo>
                    <a:pt x="122095" y="36667"/>
                  </a:lnTo>
                  <a:lnTo>
                    <a:pt x="121982" y="36272"/>
                  </a:lnTo>
                  <a:lnTo>
                    <a:pt x="121870" y="35890"/>
                  </a:lnTo>
                  <a:lnTo>
                    <a:pt x="121750" y="35501"/>
                  </a:lnTo>
                  <a:lnTo>
                    <a:pt x="121624" y="35119"/>
                  </a:lnTo>
                  <a:lnTo>
                    <a:pt x="121497" y="34744"/>
                  </a:lnTo>
                  <a:lnTo>
                    <a:pt x="121363" y="34369"/>
                  </a:lnTo>
                  <a:lnTo>
                    <a:pt x="121229" y="33994"/>
                  </a:lnTo>
                  <a:lnTo>
                    <a:pt x="121089" y="33626"/>
                  </a:lnTo>
                  <a:lnTo>
                    <a:pt x="120941" y="33265"/>
                  </a:lnTo>
                  <a:lnTo>
                    <a:pt x="120793" y="32904"/>
                  </a:lnTo>
                  <a:lnTo>
                    <a:pt x="120645" y="32543"/>
                  </a:lnTo>
                  <a:lnTo>
                    <a:pt x="120491" y="32189"/>
                  </a:lnTo>
                  <a:lnTo>
                    <a:pt x="120329" y="31835"/>
                  </a:lnTo>
                  <a:lnTo>
                    <a:pt x="120167" y="31488"/>
                  </a:lnTo>
                  <a:lnTo>
                    <a:pt x="119998" y="31148"/>
                  </a:lnTo>
                  <a:lnTo>
                    <a:pt x="119822" y="30800"/>
                  </a:lnTo>
                  <a:lnTo>
                    <a:pt x="119646" y="30460"/>
                  </a:lnTo>
                  <a:lnTo>
                    <a:pt x="119463" y="30127"/>
                  </a:lnTo>
                  <a:lnTo>
                    <a:pt x="119280" y="29794"/>
                  </a:lnTo>
                  <a:lnTo>
                    <a:pt x="119090" y="29467"/>
                  </a:lnTo>
                  <a:lnTo>
                    <a:pt x="118900" y="29141"/>
                  </a:lnTo>
                  <a:lnTo>
                    <a:pt x="118703" y="28815"/>
                  </a:lnTo>
                  <a:lnTo>
                    <a:pt x="118886" y="28634"/>
                  </a:lnTo>
                  <a:lnTo>
                    <a:pt x="119062" y="28454"/>
                  </a:lnTo>
                  <a:lnTo>
                    <a:pt x="119231" y="28259"/>
                  </a:lnTo>
                  <a:lnTo>
                    <a:pt x="119400" y="28065"/>
                  </a:lnTo>
                  <a:lnTo>
                    <a:pt x="119555" y="27863"/>
                  </a:lnTo>
                  <a:lnTo>
                    <a:pt x="119710" y="27662"/>
                  </a:lnTo>
                  <a:lnTo>
                    <a:pt x="119857" y="27447"/>
                  </a:lnTo>
                  <a:lnTo>
                    <a:pt x="119998" y="27232"/>
                  </a:lnTo>
                  <a:lnTo>
                    <a:pt x="120132" y="27009"/>
                  </a:lnTo>
                  <a:lnTo>
                    <a:pt x="120258" y="26787"/>
                  </a:lnTo>
                  <a:lnTo>
                    <a:pt x="120378" y="26551"/>
                  </a:lnTo>
                  <a:lnTo>
                    <a:pt x="120498" y="26315"/>
                  </a:lnTo>
                  <a:lnTo>
                    <a:pt x="120603" y="26079"/>
                  </a:lnTo>
                  <a:lnTo>
                    <a:pt x="120702" y="25829"/>
                  </a:lnTo>
                  <a:lnTo>
                    <a:pt x="120793" y="25579"/>
                  </a:lnTo>
                  <a:lnTo>
                    <a:pt x="120878" y="25322"/>
                  </a:lnTo>
                  <a:lnTo>
                    <a:pt x="120955" y="25058"/>
                  </a:lnTo>
                  <a:lnTo>
                    <a:pt x="121025" y="24795"/>
                  </a:lnTo>
                  <a:lnTo>
                    <a:pt x="121089" y="24517"/>
                  </a:lnTo>
                  <a:lnTo>
                    <a:pt x="121138" y="24239"/>
                  </a:lnTo>
                  <a:lnTo>
                    <a:pt x="121187" y="23961"/>
                  </a:lnTo>
                  <a:lnTo>
                    <a:pt x="121222" y="23670"/>
                  </a:lnTo>
                  <a:lnTo>
                    <a:pt x="121251" y="23378"/>
                  </a:lnTo>
                  <a:lnTo>
                    <a:pt x="121272" y="23080"/>
                  </a:lnTo>
                  <a:lnTo>
                    <a:pt x="121279" y="22781"/>
                  </a:lnTo>
                  <a:lnTo>
                    <a:pt x="121279" y="22469"/>
                  </a:lnTo>
                  <a:lnTo>
                    <a:pt x="121272" y="22156"/>
                  </a:lnTo>
                  <a:lnTo>
                    <a:pt x="121258" y="21837"/>
                  </a:lnTo>
                  <a:lnTo>
                    <a:pt x="121229" y="21510"/>
                  </a:lnTo>
                  <a:lnTo>
                    <a:pt x="121194" y="21184"/>
                  </a:lnTo>
                  <a:lnTo>
                    <a:pt x="121145" y="20851"/>
                  </a:lnTo>
                  <a:lnTo>
                    <a:pt x="121089" y="20511"/>
                  </a:lnTo>
                  <a:lnTo>
                    <a:pt x="120990" y="19962"/>
                  </a:lnTo>
                  <a:lnTo>
                    <a:pt x="120885" y="19421"/>
                  </a:lnTo>
                  <a:lnTo>
                    <a:pt x="120772" y="18879"/>
                  </a:lnTo>
                  <a:lnTo>
                    <a:pt x="120653" y="18351"/>
                  </a:lnTo>
                  <a:lnTo>
                    <a:pt x="120526" y="17824"/>
                  </a:lnTo>
                  <a:lnTo>
                    <a:pt x="120399" y="17303"/>
                  </a:lnTo>
                  <a:lnTo>
                    <a:pt x="120266" y="16789"/>
                  </a:lnTo>
                  <a:lnTo>
                    <a:pt x="120132" y="16282"/>
                  </a:lnTo>
                  <a:lnTo>
                    <a:pt x="119984" y="15782"/>
                  </a:lnTo>
                  <a:lnTo>
                    <a:pt x="119836" y="15283"/>
                  </a:lnTo>
                  <a:lnTo>
                    <a:pt x="119682" y="14796"/>
                  </a:lnTo>
                  <a:lnTo>
                    <a:pt x="119527" y="14317"/>
                  </a:lnTo>
                  <a:lnTo>
                    <a:pt x="119365" y="13838"/>
                  </a:lnTo>
                  <a:lnTo>
                    <a:pt x="119196" y="13366"/>
                  </a:lnTo>
                  <a:lnTo>
                    <a:pt x="119020" y="12908"/>
                  </a:lnTo>
                  <a:lnTo>
                    <a:pt x="118844" y="12450"/>
                  </a:lnTo>
                  <a:lnTo>
                    <a:pt x="118661" y="12005"/>
                  </a:lnTo>
                  <a:lnTo>
                    <a:pt x="118478" y="11561"/>
                  </a:lnTo>
                  <a:lnTo>
                    <a:pt x="118288" y="11124"/>
                  </a:lnTo>
                  <a:lnTo>
                    <a:pt x="118091" y="10700"/>
                  </a:lnTo>
                  <a:lnTo>
                    <a:pt x="117894" y="10277"/>
                  </a:lnTo>
                  <a:lnTo>
                    <a:pt x="117690" y="9867"/>
                  </a:lnTo>
                  <a:lnTo>
                    <a:pt x="117486" y="9464"/>
                  </a:lnTo>
                  <a:lnTo>
                    <a:pt x="117275" y="9061"/>
                  </a:lnTo>
                  <a:lnTo>
                    <a:pt x="117057" y="8673"/>
                  </a:lnTo>
                  <a:lnTo>
                    <a:pt x="116839" y="8291"/>
                  </a:lnTo>
                  <a:lnTo>
                    <a:pt x="116621" y="7916"/>
                  </a:lnTo>
                  <a:lnTo>
                    <a:pt x="116396" y="7548"/>
                  </a:lnTo>
                  <a:lnTo>
                    <a:pt x="116163" y="7187"/>
                  </a:lnTo>
                  <a:lnTo>
                    <a:pt x="115931" y="6840"/>
                  </a:lnTo>
                  <a:lnTo>
                    <a:pt x="115692" y="6493"/>
                  </a:lnTo>
                  <a:lnTo>
                    <a:pt x="115453" y="6159"/>
                  </a:lnTo>
                  <a:lnTo>
                    <a:pt x="115213" y="5833"/>
                  </a:lnTo>
                  <a:lnTo>
                    <a:pt x="114967" y="5514"/>
                  </a:lnTo>
                  <a:lnTo>
                    <a:pt x="114714" y="5201"/>
                  </a:lnTo>
                  <a:lnTo>
                    <a:pt x="114461" y="4903"/>
                  </a:lnTo>
                  <a:lnTo>
                    <a:pt x="114207" y="4604"/>
                  </a:lnTo>
                  <a:lnTo>
                    <a:pt x="113947" y="4319"/>
                  </a:lnTo>
                  <a:lnTo>
                    <a:pt x="113687" y="4042"/>
                  </a:lnTo>
                  <a:lnTo>
                    <a:pt x="113419" y="3778"/>
                  </a:lnTo>
                  <a:lnTo>
                    <a:pt x="113152" y="3521"/>
                  </a:lnTo>
                  <a:lnTo>
                    <a:pt x="112884" y="3271"/>
                  </a:lnTo>
                  <a:lnTo>
                    <a:pt x="112610" y="3028"/>
                  </a:lnTo>
                  <a:lnTo>
                    <a:pt x="112336" y="2799"/>
                  </a:lnTo>
                  <a:lnTo>
                    <a:pt x="112054" y="2577"/>
                  </a:lnTo>
                  <a:lnTo>
                    <a:pt x="111780" y="2361"/>
                  </a:lnTo>
                  <a:lnTo>
                    <a:pt x="111491" y="2160"/>
                  </a:lnTo>
                  <a:lnTo>
                    <a:pt x="111210" y="1966"/>
                  </a:lnTo>
                  <a:lnTo>
                    <a:pt x="110921" y="1778"/>
                  </a:lnTo>
                  <a:lnTo>
                    <a:pt x="110633" y="1605"/>
                  </a:lnTo>
                  <a:lnTo>
                    <a:pt x="110344" y="1438"/>
                  </a:lnTo>
                  <a:lnTo>
                    <a:pt x="110049" y="1285"/>
                  </a:lnTo>
                  <a:lnTo>
                    <a:pt x="109753" y="1132"/>
                  </a:lnTo>
                  <a:lnTo>
                    <a:pt x="109458" y="1001"/>
                  </a:lnTo>
                  <a:lnTo>
                    <a:pt x="109155" y="876"/>
                  </a:lnTo>
                  <a:lnTo>
                    <a:pt x="108853" y="758"/>
                  </a:lnTo>
                  <a:lnTo>
                    <a:pt x="108550" y="653"/>
                  </a:lnTo>
                  <a:lnTo>
                    <a:pt x="108247" y="556"/>
                  </a:lnTo>
                  <a:lnTo>
                    <a:pt x="107945" y="473"/>
                  </a:lnTo>
                  <a:lnTo>
                    <a:pt x="107635" y="396"/>
                  </a:lnTo>
                  <a:lnTo>
                    <a:pt x="107326" y="334"/>
                  </a:lnTo>
                  <a:lnTo>
                    <a:pt x="107016" y="278"/>
                  </a:lnTo>
                  <a:lnTo>
                    <a:pt x="106707" y="237"/>
                  </a:lnTo>
                  <a:lnTo>
                    <a:pt x="106397" y="202"/>
                  </a:lnTo>
                  <a:lnTo>
                    <a:pt x="105848" y="160"/>
                  </a:lnTo>
                  <a:lnTo>
                    <a:pt x="105313" y="119"/>
                  </a:lnTo>
                  <a:lnTo>
                    <a:pt x="104793" y="84"/>
                  </a:lnTo>
                  <a:lnTo>
                    <a:pt x="104286" y="56"/>
                  </a:lnTo>
                  <a:lnTo>
                    <a:pt x="103794" y="35"/>
                  </a:lnTo>
                  <a:lnTo>
                    <a:pt x="103308" y="15"/>
                  </a:lnTo>
                  <a:lnTo>
                    <a:pt x="102844" y="8"/>
                  </a:lnTo>
                  <a:lnTo>
                    <a:pt x="102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78;p40">
              <a:extLst>
                <a:ext uri="{FF2B5EF4-FFF2-40B4-BE49-F238E27FC236}">
                  <a16:creationId xmlns:a16="http://schemas.microsoft.com/office/drawing/2014/main" id="{D6C004A8-FD28-4A7B-954F-9E872FC19409}"/>
                </a:ext>
              </a:extLst>
            </p:cNvPr>
            <p:cNvSpPr/>
            <p:nvPr/>
          </p:nvSpPr>
          <p:spPr>
            <a:xfrm rot="10800000">
              <a:off x="6250" y="2365013"/>
              <a:ext cx="1771775" cy="601475"/>
            </a:xfrm>
            <a:custGeom>
              <a:avLst/>
              <a:gdLst/>
              <a:ahLst/>
              <a:cxnLst/>
              <a:rect l="l" t="t" r="r" b="b"/>
              <a:pathLst>
                <a:path w="70871" h="24059" extrusionOk="0">
                  <a:moveTo>
                    <a:pt x="42239" y="1"/>
                  </a:moveTo>
                  <a:lnTo>
                    <a:pt x="42007" y="237"/>
                  </a:lnTo>
                  <a:lnTo>
                    <a:pt x="41775" y="459"/>
                  </a:lnTo>
                  <a:lnTo>
                    <a:pt x="41536" y="674"/>
                  </a:lnTo>
                  <a:lnTo>
                    <a:pt x="41304" y="890"/>
                  </a:lnTo>
                  <a:lnTo>
                    <a:pt x="41064" y="1091"/>
                  </a:lnTo>
                  <a:lnTo>
                    <a:pt x="40825" y="1292"/>
                  </a:lnTo>
                  <a:lnTo>
                    <a:pt x="40586" y="1480"/>
                  </a:lnTo>
                  <a:lnTo>
                    <a:pt x="40340" y="1667"/>
                  </a:lnTo>
                  <a:lnTo>
                    <a:pt x="40002" y="1917"/>
                  </a:lnTo>
                  <a:lnTo>
                    <a:pt x="39657" y="2146"/>
                  </a:lnTo>
                  <a:lnTo>
                    <a:pt x="39312" y="2361"/>
                  </a:lnTo>
                  <a:lnTo>
                    <a:pt x="38975" y="2570"/>
                  </a:lnTo>
                  <a:lnTo>
                    <a:pt x="38630" y="2757"/>
                  </a:lnTo>
                  <a:lnTo>
                    <a:pt x="38285" y="2931"/>
                  </a:lnTo>
                  <a:lnTo>
                    <a:pt x="37933" y="3090"/>
                  </a:lnTo>
                  <a:lnTo>
                    <a:pt x="37588" y="3236"/>
                  </a:lnTo>
                  <a:lnTo>
                    <a:pt x="37244" y="3368"/>
                  </a:lnTo>
                  <a:lnTo>
                    <a:pt x="36899" y="3486"/>
                  </a:lnTo>
                  <a:lnTo>
                    <a:pt x="36547" y="3597"/>
                  </a:lnTo>
                  <a:lnTo>
                    <a:pt x="36202" y="3695"/>
                  </a:lnTo>
                  <a:lnTo>
                    <a:pt x="35850" y="3778"/>
                  </a:lnTo>
                  <a:lnTo>
                    <a:pt x="35499" y="3854"/>
                  </a:lnTo>
                  <a:lnTo>
                    <a:pt x="35154" y="3917"/>
                  </a:lnTo>
                  <a:lnTo>
                    <a:pt x="34802" y="3972"/>
                  </a:lnTo>
                  <a:lnTo>
                    <a:pt x="34450" y="4014"/>
                  </a:lnTo>
                  <a:lnTo>
                    <a:pt x="34098" y="4049"/>
                  </a:lnTo>
                  <a:lnTo>
                    <a:pt x="33754" y="4076"/>
                  </a:lnTo>
                  <a:lnTo>
                    <a:pt x="33402" y="4090"/>
                  </a:lnTo>
                  <a:lnTo>
                    <a:pt x="33050" y="4097"/>
                  </a:lnTo>
                  <a:lnTo>
                    <a:pt x="32698" y="4097"/>
                  </a:lnTo>
                  <a:lnTo>
                    <a:pt x="32346" y="4090"/>
                  </a:lnTo>
                  <a:lnTo>
                    <a:pt x="31995" y="4076"/>
                  </a:lnTo>
                  <a:lnTo>
                    <a:pt x="31643" y="4056"/>
                  </a:lnTo>
                  <a:lnTo>
                    <a:pt x="31291" y="4028"/>
                  </a:lnTo>
                  <a:lnTo>
                    <a:pt x="30939" y="3993"/>
                  </a:lnTo>
                  <a:lnTo>
                    <a:pt x="30587" y="3951"/>
                  </a:lnTo>
                  <a:lnTo>
                    <a:pt x="30235" y="3910"/>
                  </a:lnTo>
                  <a:lnTo>
                    <a:pt x="29891" y="3861"/>
                  </a:lnTo>
                  <a:lnTo>
                    <a:pt x="29539" y="3806"/>
                  </a:lnTo>
                  <a:lnTo>
                    <a:pt x="29187" y="3743"/>
                  </a:lnTo>
                  <a:lnTo>
                    <a:pt x="28483" y="3618"/>
                  </a:lnTo>
                  <a:lnTo>
                    <a:pt x="27787" y="3472"/>
                  </a:lnTo>
                  <a:lnTo>
                    <a:pt x="27083" y="3327"/>
                  </a:lnTo>
                  <a:lnTo>
                    <a:pt x="26387" y="3167"/>
                  </a:lnTo>
                  <a:lnTo>
                    <a:pt x="25000" y="2854"/>
                  </a:lnTo>
                  <a:lnTo>
                    <a:pt x="24311" y="2695"/>
                  </a:lnTo>
                  <a:lnTo>
                    <a:pt x="23621" y="2549"/>
                  </a:lnTo>
                  <a:lnTo>
                    <a:pt x="22932" y="2403"/>
                  </a:lnTo>
                  <a:lnTo>
                    <a:pt x="22249" y="2278"/>
                  </a:lnTo>
                  <a:lnTo>
                    <a:pt x="21574" y="2167"/>
                  </a:lnTo>
                  <a:lnTo>
                    <a:pt x="21236" y="2118"/>
                  </a:lnTo>
                  <a:lnTo>
                    <a:pt x="20898" y="2070"/>
                  </a:lnTo>
                  <a:lnTo>
                    <a:pt x="20561" y="2035"/>
                  </a:lnTo>
                  <a:lnTo>
                    <a:pt x="20223" y="2000"/>
                  </a:lnTo>
                  <a:lnTo>
                    <a:pt x="19892" y="1973"/>
                  </a:lnTo>
                  <a:lnTo>
                    <a:pt x="19554" y="1952"/>
                  </a:lnTo>
                  <a:lnTo>
                    <a:pt x="19224" y="1938"/>
                  </a:lnTo>
                  <a:lnTo>
                    <a:pt x="18893" y="1931"/>
                  </a:lnTo>
                  <a:lnTo>
                    <a:pt x="18562" y="1931"/>
                  </a:lnTo>
                  <a:lnTo>
                    <a:pt x="18232" y="1938"/>
                  </a:lnTo>
                  <a:lnTo>
                    <a:pt x="17528" y="1973"/>
                  </a:lnTo>
                  <a:lnTo>
                    <a:pt x="16859" y="2014"/>
                  </a:lnTo>
                  <a:lnTo>
                    <a:pt x="16219" y="2063"/>
                  </a:lnTo>
                  <a:lnTo>
                    <a:pt x="15607" y="2112"/>
                  </a:lnTo>
                  <a:lnTo>
                    <a:pt x="15030" y="2174"/>
                  </a:lnTo>
                  <a:lnTo>
                    <a:pt x="14481" y="2236"/>
                  </a:lnTo>
                  <a:lnTo>
                    <a:pt x="13953" y="2299"/>
                  </a:lnTo>
                  <a:lnTo>
                    <a:pt x="13454" y="2375"/>
                  </a:lnTo>
                  <a:lnTo>
                    <a:pt x="12975" y="2445"/>
                  </a:lnTo>
                  <a:lnTo>
                    <a:pt x="12525" y="2521"/>
                  </a:lnTo>
                  <a:lnTo>
                    <a:pt x="11667" y="2674"/>
                  </a:lnTo>
                  <a:lnTo>
                    <a:pt x="10879" y="2820"/>
                  </a:lnTo>
                  <a:lnTo>
                    <a:pt x="10147" y="2959"/>
                  </a:lnTo>
                  <a:lnTo>
                    <a:pt x="9450" y="3090"/>
                  </a:lnTo>
                  <a:lnTo>
                    <a:pt x="9119" y="3146"/>
                  </a:lnTo>
                  <a:lnTo>
                    <a:pt x="8789" y="3195"/>
                  </a:lnTo>
                  <a:lnTo>
                    <a:pt x="8465" y="3236"/>
                  </a:lnTo>
                  <a:lnTo>
                    <a:pt x="8141" y="3278"/>
                  </a:lnTo>
                  <a:lnTo>
                    <a:pt x="7818" y="3306"/>
                  </a:lnTo>
                  <a:lnTo>
                    <a:pt x="7494" y="3327"/>
                  </a:lnTo>
                  <a:lnTo>
                    <a:pt x="7163" y="3340"/>
                  </a:lnTo>
                  <a:lnTo>
                    <a:pt x="6833" y="3340"/>
                  </a:lnTo>
                  <a:lnTo>
                    <a:pt x="6502" y="3333"/>
                  </a:lnTo>
                  <a:lnTo>
                    <a:pt x="6157" y="3313"/>
                  </a:lnTo>
                  <a:lnTo>
                    <a:pt x="5805" y="3278"/>
                  </a:lnTo>
                  <a:lnTo>
                    <a:pt x="5440" y="3236"/>
                  </a:lnTo>
                  <a:lnTo>
                    <a:pt x="5067" y="3174"/>
                  </a:lnTo>
                  <a:lnTo>
                    <a:pt x="4680" y="3104"/>
                  </a:lnTo>
                  <a:lnTo>
                    <a:pt x="4412" y="3042"/>
                  </a:lnTo>
                  <a:lnTo>
                    <a:pt x="4159" y="2966"/>
                  </a:lnTo>
                  <a:lnTo>
                    <a:pt x="3927" y="2882"/>
                  </a:lnTo>
                  <a:lnTo>
                    <a:pt x="3814" y="2834"/>
                  </a:lnTo>
                  <a:lnTo>
                    <a:pt x="3709" y="2785"/>
                  </a:lnTo>
                  <a:lnTo>
                    <a:pt x="3603" y="2729"/>
                  </a:lnTo>
                  <a:lnTo>
                    <a:pt x="3505" y="2674"/>
                  </a:lnTo>
                  <a:lnTo>
                    <a:pt x="3315" y="2549"/>
                  </a:lnTo>
                  <a:lnTo>
                    <a:pt x="3132" y="2417"/>
                  </a:lnTo>
                  <a:lnTo>
                    <a:pt x="2963" y="2278"/>
                  </a:lnTo>
                  <a:lnTo>
                    <a:pt x="2597" y="2466"/>
                  </a:lnTo>
                  <a:lnTo>
                    <a:pt x="2252" y="2653"/>
                  </a:lnTo>
                  <a:lnTo>
                    <a:pt x="1935" y="2841"/>
                  </a:lnTo>
                  <a:lnTo>
                    <a:pt x="1647" y="3035"/>
                  </a:lnTo>
                  <a:lnTo>
                    <a:pt x="1513" y="3132"/>
                  </a:lnTo>
                  <a:lnTo>
                    <a:pt x="1394" y="3222"/>
                  </a:lnTo>
                  <a:lnTo>
                    <a:pt x="1274" y="3320"/>
                  </a:lnTo>
                  <a:lnTo>
                    <a:pt x="1161" y="3417"/>
                  </a:lnTo>
                  <a:lnTo>
                    <a:pt x="1063" y="3514"/>
                  </a:lnTo>
                  <a:lnTo>
                    <a:pt x="964" y="3604"/>
                  </a:lnTo>
                  <a:lnTo>
                    <a:pt x="880" y="3701"/>
                  </a:lnTo>
                  <a:lnTo>
                    <a:pt x="796" y="3799"/>
                  </a:lnTo>
                  <a:lnTo>
                    <a:pt x="690" y="3944"/>
                  </a:lnTo>
                  <a:lnTo>
                    <a:pt x="591" y="4097"/>
                  </a:lnTo>
                  <a:lnTo>
                    <a:pt x="500" y="4257"/>
                  </a:lnTo>
                  <a:lnTo>
                    <a:pt x="416" y="4424"/>
                  </a:lnTo>
                  <a:lnTo>
                    <a:pt x="345" y="4597"/>
                  </a:lnTo>
                  <a:lnTo>
                    <a:pt x="275" y="4771"/>
                  </a:lnTo>
                  <a:lnTo>
                    <a:pt x="219" y="4958"/>
                  </a:lnTo>
                  <a:lnTo>
                    <a:pt x="169" y="5146"/>
                  </a:lnTo>
                  <a:lnTo>
                    <a:pt x="127" y="5340"/>
                  </a:lnTo>
                  <a:lnTo>
                    <a:pt x="85" y="5541"/>
                  </a:lnTo>
                  <a:lnTo>
                    <a:pt x="57" y="5743"/>
                  </a:lnTo>
                  <a:lnTo>
                    <a:pt x="36" y="5951"/>
                  </a:lnTo>
                  <a:lnTo>
                    <a:pt x="15" y="6159"/>
                  </a:lnTo>
                  <a:lnTo>
                    <a:pt x="7" y="6375"/>
                  </a:lnTo>
                  <a:lnTo>
                    <a:pt x="0" y="6597"/>
                  </a:lnTo>
                  <a:lnTo>
                    <a:pt x="0" y="6812"/>
                  </a:lnTo>
                  <a:lnTo>
                    <a:pt x="7" y="7041"/>
                  </a:lnTo>
                  <a:lnTo>
                    <a:pt x="22" y="7263"/>
                  </a:lnTo>
                  <a:lnTo>
                    <a:pt x="36" y="7492"/>
                  </a:lnTo>
                  <a:lnTo>
                    <a:pt x="57" y="7722"/>
                  </a:lnTo>
                  <a:lnTo>
                    <a:pt x="113" y="8180"/>
                  </a:lnTo>
                  <a:lnTo>
                    <a:pt x="190" y="8645"/>
                  </a:lnTo>
                  <a:lnTo>
                    <a:pt x="275" y="9117"/>
                  </a:lnTo>
                  <a:lnTo>
                    <a:pt x="373" y="9575"/>
                  </a:lnTo>
                  <a:lnTo>
                    <a:pt x="486" y="10041"/>
                  </a:lnTo>
                  <a:lnTo>
                    <a:pt x="606" y="10492"/>
                  </a:lnTo>
                  <a:lnTo>
                    <a:pt x="725" y="10936"/>
                  </a:lnTo>
                  <a:lnTo>
                    <a:pt x="859" y="11374"/>
                  </a:lnTo>
                  <a:lnTo>
                    <a:pt x="993" y="11790"/>
                  </a:lnTo>
                  <a:lnTo>
                    <a:pt x="1133" y="12193"/>
                  </a:lnTo>
                  <a:lnTo>
                    <a:pt x="1267" y="12582"/>
                  </a:lnTo>
                  <a:lnTo>
                    <a:pt x="1401" y="12943"/>
                  </a:lnTo>
                  <a:lnTo>
                    <a:pt x="1654" y="13602"/>
                  </a:lnTo>
                  <a:lnTo>
                    <a:pt x="1879" y="14144"/>
                  </a:lnTo>
                  <a:lnTo>
                    <a:pt x="2055" y="14554"/>
                  </a:lnTo>
                  <a:lnTo>
                    <a:pt x="2210" y="14908"/>
                  </a:lnTo>
                  <a:lnTo>
                    <a:pt x="2217" y="14908"/>
                  </a:lnTo>
                  <a:lnTo>
                    <a:pt x="2590" y="14727"/>
                  </a:lnTo>
                  <a:lnTo>
                    <a:pt x="2977" y="14554"/>
                  </a:lnTo>
                  <a:lnTo>
                    <a:pt x="3357" y="14380"/>
                  </a:lnTo>
                  <a:lnTo>
                    <a:pt x="3751" y="14213"/>
                  </a:lnTo>
                  <a:lnTo>
                    <a:pt x="4145" y="14054"/>
                  </a:lnTo>
                  <a:lnTo>
                    <a:pt x="4546" y="13894"/>
                  </a:lnTo>
                  <a:lnTo>
                    <a:pt x="4954" y="13741"/>
                  </a:lnTo>
                  <a:lnTo>
                    <a:pt x="5362" y="13595"/>
                  </a:lnTo>
                  <a:lnTo>
                    <a:pt x="5784" y="13450"/>
                  </a:lnTo>
                  <a:lnTo>
                    <a:pt x="6199" y="13311"/>
                  </a:lnTo>
                  <a:lnTo>
                    <a:pt x="6629" y="13179"/>
                  </a:lnTo>
                  <a:lnTo>
                    <a:pt x="7058" y="13054"/>
                  </a:lnTo>
                  <a:lnTo>
                    <a:pt x="7494" y="12929"/>
                  </a:lnTo>
                  <a:lnTo>
                    <a:pt x="7930" y="12804"/>
                  </a:lnTo>
                  <a:lnTo>
                    <a:pt x="8374" y="12693"/>
                  </a:lnTo>
                  <a:lnTo>
                    <a:pt x="8824" y="12582"/>
                  </a:lnTo>
                  <a:lnTo>
                    <a:pt x="9274" y="12471"/>
                  </a:lnTo>
                  <a:lnTo>
                    <a:pt x="9725" y="12373"/>
                  </a:lnTo>
                  <a:lnTo>
                    <a:pt x="10189" y="12276"/>
                  </a:lnTo>
                  <a:lnTo>
                    <a:pt x="10653" y="12179"/>
                  </a:lnTo>
                  <a:lnTo>
                    <a:pt x="11118" y="12089"/>
                  </a:lnTo>
                  <a:lnTo>
                    <a:pt x="11589" y="12005"/>
                  </a:lnTo>
                  <a:lnTo>
                    <a:pt x="12068" y="11929"/>
                  </a:lnTo>
                  <a:lnTo>
                    <a:pt x="12546" y="11853"/>
                  </a:lnTo>
                  <a:lnTo>
                    <a:pt x="13025" y="11776"/>
                  </a:lnTo>
                  <a:lnTo>
                    <a:pt x="13510" y="11714"/>
                  </a:lnTo>
                  <a:lnTo>
                    <a:pt x="14003" y="11651"/>
                  </a:lnTo>
                  <a:lnTo>
                    <a:pt x="14495" y="11589"/>
                  </a:lnTo>
                  <a:lnTo>
                    <a:pt x="14988" y="11533"/>
                  </a:lnTo>
                  <a:lnTo>
                    <a:pt x="15487" y="11485"/>
                  </a:lnTo>
                  <a:lnTo>
                    <a:pt x="15987" y="11436"/>
                  </a:lnTo>
                  <a:lnTo>
                    <a:pt x="16494" y="11394"/>
                  </a:lnTo>
                  <a:lnTo>
                    <a:pt x="17000" y="11360"/>
                  </a:lnTo>
                  <a:lnTo>
                    <a:pt x="17514" y="11325"/>
                  </a:lnTo>
                  <a:lnTo>
                    <a:pt x="18027" y="11297"/>
                  </a:lnTo>
                  <a:lnTo>
                    <a:pt x="18541" y="11269"/>
                  </a:lnTo>
                  <a:lnTo>
                    <a:pt x="19062" y="11249"/>
                  </a:lnTo>
                  <a:lnTo>
                    <a:pt x="19582" y="11235"/>
                  </a:lnTo>
                  <a:lnTo>
                    <a:pt x="20638" y="11214"/>
                  </a:lnTo>
                  <a:lnTo>
                    <a:pt x="21693" y="11207"/>
                  </a:lnTo>
                  <a:lnTo>
                    <a:pt x="22763" y="11214"/>
                  </a:lnTo>
                  <a:lnTo>
                    <a:pt x="23839" y="11242"/>
                  </a:lnTo>
                  <a:lnTo>
                    <a:pt x="24923" y="11283"/>
                  </a:lnTo>
                  <a:lnTo>
                    <a:pt x="26014" y="11339"/>
                  </a:lnTo>
                  <a:lnTo>
                    <a:pt x="27111" y="11415"/>
                  </a:lnTo>
                  <a:lnTo>
                    <a:pt x="28216" y="11506"/>
                  </a:lnTo>
                  <a:lnTo>
                    <a:pt x="29321" y="11603"/>
                  </a:lnTo>
                  <a:lnTo>
                    <a:pt x="30440" y="11721"/>
                  </a:lnTo>
                  <a:lnTo>
                    <a:pt x="31551" y="11853"/>
                  </a:lnTo>
                  <a:lnTo>
                    <a:pt x="32670" y="12005"/>
                  </a:lnTo>
                  <a:lnTo>
                    <a:pt x="33796" y="12165"/>
                  </a:lnTo>
                  <a:lnTo>
                    <a:pt x="34915" y="12339"/>
                  </a:lnTo>
                  <a:lnTo>
                    <a:pt x="36040" y="12526"/>
                  </a:lnTo>
                  <a:lnTo>
                    <a:pt x="37166" y="12734"/>
                  </a:lnTo>
                  <a:lnTo>
                    <a:pt x="38299" y="12950"/>
                  </a:lnTo>
                  <a:lnTo>
                    <a:pt x="39425" y="13179"/>
                  </a:lnTo>
                  <a:lnTo>
                    <a:pt x="40544" y="13429"/>
                  </a:lnTo>
                  <a:lnTo>
                    <a:pt x="41669" y="13686"/>
                  </a:lnTo>
                  <a:lnTo>
                    <a:pt x="42788" y="13956"/>
                  </a:lnTo>
                  <a:lnTo>
                    <a:pt x="43907" y="14241"/>
                  </a:lnTo>
                  <a:lnTo>
                    <a:pt x="45019" y="14540"/>
                  </a:lnTo>
                  <a:lnTo>
                    <a:pt x="46130" y="14852"/>
                  </a:lnTo>
                  <a:lnTo>
                    <a:pt x="47235" y="15171"/>
                  </a:lnTo>
                  <a:lnTo>
                    <a:pt x="48340" y="15505"/>
                  </a:lnTo>
                  <a:lnTo>
                    <a:pt x="49431" y="15859"/>
                  </a:lnTo>
                  <a:lnTo>
                    <a:pt x="50521" y="16213"/>
                  </a:lnTo>
                  <a:lnTo>
                    <a:pt x="51598" y="16588"/>
                  </a:lnTo>
                  <a:lnTo>
                    <a:pt x="52667" y="16970"/>
                  </a:lnTo>
                  <a:lnTo>
                    <a:pt x="53730" y="17366"/>
                  </a:lnTo>
                  <a:lnTo>
                    <a:pt x="54785" y="17775"/>
                  </a:lnTo>
                  <a:lnTo>
                    <a:pt x="55834" y="18192"/>
                  </a:lnTo>
                  <a:lnTo>
                    <a:pt x="56868" y="18622"/>
                  </a:lnTo>
                  <a:lnTo>
                    <a:pt x="57888" y="19067"/>
                  </a:lnTo>
                  <a:lnTo>
                    <a:pt x="58901" y="19518"/>
                  </a:lnTo>
                  <a:lnTo>
                    <a:pt x="59901" y="19976"/>
                  </a:lnTo>
                  <a:lnTo>
                    <a:pt x="60886" y="20455"/>
                  </a:lnTo>
                  <a:lnTo>
                    <a:pt x="61864" y="20934"/>
                  </a:lnTo>
                  <a:lnTo>
                    <a:pt x="62821" y="21434"/>
                  </a:lnTo>
                  <a:lnTo>
                    <a:pt x="63763" y="21934"/>
                  </a:lnTo>
                  <a:lnTo>
                    <a:pt x="64699" y="22448"/>
                  </a:lnTo>
                  <a:lnTo>
                    <a:pt x="65607" y="22976"/>
                  </a:lnTo>
                  <a:lnTo>
                    <a:pt x="66064" y="23239"/>
                  </a:lnTo>
                  <a:lnTo>
                    <a:pt x="66508" y="23510"/>
                  </a:lnTo>
                  <a:lnTo>
                    <a:pt x="66951" y="23781"/>
                  </a:lnTo>
                  <a:lnTo>
                    <a:pt x="67387" y="24052"/>
                  </a:lnTo>
                  <a:lnTo>
                    <a:pt x="67394" y="24059"/>
                  </a:lnTo>
                  <a:lnTo>
                    <a:pt x="67507" y="23961"/>
                  </a:lnTo>
                  <a:lnTo>
                    <a:pt x="67619" y="23864"/>
                  </a:lnTo>
                  <a:lnTo>
                    <a:pt x="67732" y="23760"/>
                  </a:lnTo>
                  <a:lnTo>
                    <a:pt x="67845" y="23649"/>
                  </a:lnTo>
                  <a:lnTo>
                    <a:pt x="67950" y="23524"/>
                  </a:lnTo>
                  <a:lnTo>
                    <a:pt x="68063" y="23399"/>
                  </a:lnTo>
                  <a:lnTo>
                    <a:pt x="68168" y="23267"/>
                  </a:lnTo>
                  <a:lnTo>
                    <a:pt x="68274" y="23128"/>
                  </a:lnTo>
                  <a:lnTo>
                    <a:pt x="68372" y="22982"/>
                  </a:lnTo>
                  <a:lnTo>
                    <a:pt x="68478" y="22830"/>
                  </a:lnTo>
                  <a:lnTo>
                    <a:pt x="68576" y="22670"/>
                  </a:lnTo>
                  <a:lnTo>
                    <a:pt x="68675" y="22510"/>
                  </a:lnTo>
                  <a:lnTo>
                    <a:pt x="68865" y="22170"/>
                  </a:lnTo>
                  <a:lnTo>
                    <a:pt x="69048" y="21809"/>
                  </a:lnTo>
                  <a:lnTo>
                    <a:pt x="69224" y="21434"/>
                  </a:lnTo>
                  <a:lnTo>
                    <a:pt x="69393" y="21038"/>
                  </a:lnTo>
                  <a:lnTo>
                    <a:pt x="69554" y="20636"/>
                  </a:lnTo>
                  <a:lnTo>
                    <a:pt x="69709" y="20219"/>
                  </a:lnTo>
                  <a:lnTo>
                    <a:pt x="69857" y="19789"/>
                  </a:lnTo>
                  <a:lnTo>
                    <a:pt x="69991" y="19351"/>
                  </a:lnTo>
                  <a:lnTo>
                    <a:pt x="70117" y="18907"/>
                  </a:lnTo>
                  <a:lnTo>
                    <a:pt x="70237" y="18456"/>
                  </a:lnTo>
                  <a:lnTo>
                    <a:pt x="70342" y="18004"/>
                  </a:lnTo>
                  <a:lnTo>
                    <a:pt x="70441" y="17546"/>
                  </a:lnTo>
                  <a:lnTo>
                    <a:pt x="70532" y="17088"/>
                  </a:lnTo>
                  <a:lnTo>
                    <a:pt x="70610" y="16636"/>
                  </a:lnTo>
                  <a:lnTo>
                    <a:pt x="70680" y="16185"/>
                  </a:lnTo>
                  <a:lnTo>
                    <a:pt x="70736" y="15734"/>
                  </a:lnTo>
                  <a:lnTo>
                    <a:pt x="70786" y="15296"/>
                  </a:lnTo>
                  <a:lnTo>
                    <a:pt x="70828" y="14866"/>
                  </a:lnTo>
                  <a:lnTo>
                    <a:pt x="70849" y="14442"/>
                  </a:lnTo>
                  <a:lnTo>
                    <a:pt x="70863" y="14033"/>
                  </a:lnTo>
                  <a:lnTo>
                    <a:pt x="70870" y="13637"/>
                  </a:lnTo>
                  <a:lnTo>
                    <a:pt x="70856" y="13255"/>
                  </a:lnTo>
                  <a:lnTo>
                    <a:pt x="70835" y="12887"/>
                  </a:lnTo>
                  <a:lnTo>
                    <a:pt x="70800" y="12540"/>
                  </a:lnTo>
                  <a:lnTo>
                    <a:pt x="70758" y="12214"/>
                  </a:lnTo>
                  <a:lnTo>
                    <a:pt x="70729" y="12061"/>
                  </a:lnTo>
                  <a:lnTo>
                    <a:pt x="70694" y="11908"/>
                  </a:lnTo>
                  <a:lnTo>
                    <a:pt x="70659" y="11790"/>
                  </a:lnTo>
                  <a:lnTo>
                    <a:pt x="70610" y="11672"/>
                  </a:lnTo>
                  <a:lnTo>
                    <a:pt x="70546" y="11547"/>
                  </a:lnTo>
                  <a:lnTo>
                    <a:pt x="70462" y="11415"/>
                  </a:lnTo>
                  <a:lnTo>
                    <a:pt x="70364" y="11283"/>
                  </a:lnTo>
                  <a:lnTo>
                    <a:pt x="70251" y="11144"/>
                  </a:lnTo>
                  <a:lnTo>
                    <a:pt x="70124" y="11006"/>
                  </a:lnTo>
                  <a:lnTo>
                    <a:pt x="69977" y="10860"/>
                  </a:lnTo>
                  <a:lnTo>
                    <a:pt x="69815" y="10707"/>
                  </a:lnTo>
                  <a:lnTo>
                    <a:pt x="69646" y="10554"/>
                  </a:lnTo>
                  <a:lnTo>
                    <a:pt x="69456" y="10395"/>
                  </a:lnTo>
                  <a:lnTo>
                    <a:pt x="69252" y="10235"/>
                  </a:lnTo>
                  <a:lnTo>
                    <a:pt x="69041" y="10075"/>
                  </a:lnTo>
                  <a:lnTo>
                    <a:pt x="68809" y="9909"/>
                  </a:lnTo>
                  <a:lnTo>
                    <a:pt x="68569" y="9735"/>
                  </a:lnTo>
                  <a:lnTo>
                    <a:pt x="68309" y="9561"/>
                  </a:lnTo>
                  <a:lnTo>
                    <a:pt x="67859" y="9270"/>
                  </a:lnTo>
                  <a:lnTo>
                    <a:pt x="67373" y="8978"/>
                  </a:lnTo>
                  <a:lnTo>
                    <a:pt x="66852" y="8673"/>
                  </a:lnTo>
                  <a:lnTo>
                    <a:pt x="66304" y="8360"/>
                  </a:lnTo>
                  <a:lnTo>
                    <a:pt x="65720" y="8048"/>
                  </a:lnTo>
                  <a:lnTo>
                    <a:pt x="65114" y="7728"/>
                  </a:lnTo>
                  <a:lnTo>
                    <a:pt x="64474" y="7409"/>
                  </a:lnTo>
                  <a:lnTo>
                    <a:pt x="63806" y="7083"/>
                  </a:lnTo>
                  <a:lnTo>
                    <a:pt x="63109" y="6756"/>
                  </a:lnTo>
                  <a:lnTo>
                    <a:pt x="62384" y="6430"/>
                  </a:lnTo>
                  <a:lnTo>
                    <a:pt x="61646" y="6097"/>
                  </a:lnTo>
                  <a:lnTo>
                    <a:pt x="60872" y="5764"/>
                  </a:lnTo>
                  <a:lnTo>
                    <a:pt x="60083" y="5437"/>
                  </a:lnTo>
                  <a:lnTo>
                    <a:pt x="59274" y="5104"/>
                  </a:lnTo>
                  <a:lnTo>
                    <a:pt x="58437" y="4778"/>
                  </a:lnTo>
                  <a:lnTo>
                    <a:pt x="57586" y="4451"/>
                  </a:lnTo>
                  <a:lnTo>
                    <a:pt x="56720" y="4132"/>
                  </a:lnTo>
                  <a:lnTo>
                    <a:pt x="55834" y="3806"/>
                  </a:lnTo>
                  <a:lnTo>
                    <a:pt x="54933" y="3493"/>
                  </a:lnTo>
                  <a:lnTo>
                    <a:pt x="54011" y="3181"/>
                  </a:lnTo>
                  <a:lnTo>
                    <a:pt x="53082" y="2875"/>
                  </a:lnTo>
                  <a:lnTo>
                    <a:pt x="52139" y="2570"/>
                  </a:lnTo>
                  <a:lnTo>
                    <a:pt x="51183" y="2278"/>
                  </a:lnTo>
                  <a:lnTo>
                    <a:pt x="50219" y="1987"/>
                  </a:lnTo>
                  <a:lnTo>
                    <a:pt x="49241" y="1709"/>
                  </a:lnTo>
                  <a:lnTo>
                    <a:pt x="48255" y="1431"/>
                  </a:lnTo>
                  <a:lnTo>
                    <a:pt x="47270" y="1167"/>
                  </a:lnTo>
                  <a:lnTo>
                    <a:pt x="46271" y="917"/>
                  </a:lnTo>
                  <a:lnTo>
                    <a:pt x="45265" y="667"/>
                  </a:lnTo>
                  <a:lnTo>
                    <a:pt x="44259" y="438"/>
                  </a:lnTo>
                  <a:lnTo>
                    <a:pt x="43253" y="216"/>
                  </a:lnTo>
                  <a:lnTo>
                    <a:pt x="42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79;p40">
              <a:extLst>
                <a:ext uri="{FF2B5EF4-FFF2-40B4-BE49-F238E27FC236}">
                  <a16:creationId xmlns:a16="http://schemas.microsoft.com/office/drawing/2014/main" id="{6ED3C23B-6884-4F9A-B605-1B89545DD87E}"/>
                </a:ext>
              </a:extLst>
            </p:cNvPr>
            <p:cNvSpPr/>
            <p:nvPr/>
          </p:nvSpPr>
          <p:spPr>
            <a:xfrm rot="10800000">
              <a:off x="491950" y="2549863"/>
              <a:ext cx="458775" cy="1150500"/>
            </a:xfrm>
            <a:custGeom>
              <a:avLst/>
              <a:gdLst/>
              <a:ahLst/>
              <a:cxnLst/>
              <a:rect l="l" t="t" r="r" b="b"/>
              <a:pathLst>
                <a:path w="18351" h="46020" extrusionOk="0">
                  <a:moveTo>
                    <a:pt x="49" y="41041"/>
                  </a:moveTo>
                  <a:lnTo>
                    <a:pt x="49" y="41041"/>
                  </a:lnTo>
                  <a:lnTo>
                    <a:pt x="120" y="40812"/>
                  </a:lnTo>
                  <a:lnTo>
                    <a:pt x="190" y="40534"/>
                  </a:lnTo>
                  <a:lnTo>
                    <a:pt x="254" y="40215"/>
                  </a:lnTo>
                  <a:lnTo>
                    <a:pt x="317" y="39861"/>
                  </a:lnTo>
                  <a:lnTo>
                    <a:pt x="380" y="39465"/>
                  </a:lnTo>
                  <a:lnTo>
                    <a:pt x="436" y="39028"/>
                  </a:lnTo>
                  <a:lnTo>
                    <a:pt x="493" y="38562"/>
                  </a:lnTo>
                  <a:lnTo>
                    <a:pt x="549" y="38056"/>
                  </a:lnTo>
                  <a:lnTo>
                    <a:pt x="598" y="37521"/>
                  </a:lnTo>
                  <a:lnTo>
                    <a:pt x="655" y="36959"/>
                  </a:lnTo>
                  <a:lnTo>
                    <a:pt x="746" y="35743"/>
                  </a:lnTo>
                  <a:lnTo>
                    <a:pt x="830" y="34417"/>
                  </a:lnTo>
                  <a:lnTo>
                    <a:pt x="915" y="33001"/>
                  </a:lnTo>
                  <a:lnTo>
                    <a:pt x="985" y="31501"/>
                  </a:lnTo>
                  <a:lnTo>
                    <a:pt x="1056" y="29932"/>
                  </a:lnTo>
                  <a:lnTo>
                    <a:pt x="1119" y="28307"/>
                  </a:lnTo>
                  <a:lnTo>
                    <a:pt x="1182" y="26634"/>
                  </a:lnTo>
                  <a:lnTo>
                    <a:pt x="1295" y="23204"/>
                  </a:lnTo>
                  <a:lnTo>
                    <a:pt x="1407" y="19726"/>
                  </a:lnTo>
                  <a:lnTo>
                    <a:pt x="1520" y="16310"/>
                  </a:lnTo>
                  <a:lnTo>
                    <a:pt x="1583" y="14650"/>
                  </a:lnTo>
                  <a:lnTo>
                    <a:pt x="1647" y="13046"/>
                  </a:lnTo>
                  <a:lnTo>
                    <a:pt x="1710" y="11498"/>
                  </a:lnTo>
                  <a:lnTo>
                    <a:pt x="1780" y="10026"/>
                  </a:lnTo>
                  <a:lnTo>
                    <a:pt x="1858" y="8645"/>
                  </a:lnTo>
                  <a:lnTo>
                    <a:pt x="1935" y="7353"/>
                  </a:lnTo>
                  <a:lnTo>
                    <a:pt x="2020" y="6173"/>
                  </a:lnTo>
                  <a:lnTo>
                    <a:pt x="2069" y="5631"/>
                  </a:lnTo>
                  <a:lnTo>
                    <a:pt x="2118" y="5117"/>
                  </a:lnTo>
                  <a:lnTo>
                    <a:pt x="2167" y="4638"/>
                  </a:lnTo>
                  <a:lnTo>
                    <a:pt x="2217" y="4194"/>
                  </a:lnTo>
                  <a:lnTo>
                    <a:pt x="2273" y="3784"/>
                  </a:lnTo>
                  <a:lnTo>
                    <a:pt x="2329" y="3416"/>
                  </a:lnTo>
                  <a:lnTo>
                    <a:pt x="2393" y="3090"/>
                  </a:lnTo>
                  <a:lnTo>
                    <a:pt x="2456" y="2798"/>
                  </a:lnTo>
                  <a:lnTo>
                    <a:pt x="2519" y="2555"/>
                  </a:lnTo>
                  <a:lnTo>
                    <a:pt x="2583" y="2347"/>
                  </a:lnTo>
                  <a:lnTo>
                    <a:pt x="2618" y="2264"/>
                  </a:lnTo>
                  <a:lnTo>
                    <a:pt x="2653" y="2194"/>
                  </a:lnTo>
                  <a:lnTo>
                    <a:pt x="2688" y="2132"/>
                  </a:lnTo>
                  <a:lnTo>
                    <a:pt x="2730" y="2083"/>
                  </a:lnTo>
                  <a:lnTo>
                    <a:pt x="2765" y="2042"/>
                  </a:lnTo>
                  <a:lnTo>
                    <a:pt x="2801" y="2021"/>
                  </a:lnTo>
                  <a:lnTo>
                    <a:pt x="2843" y="2007"/>
                  </a:lnTo>
                  <a:lnTo>
                    <a:pt x="2885" y="2007"/>
                  </a:lnTo>
                  <a:lnTo>
                    <a:pt x="2885" y="2007"/>
                  </a:lnTo>
                  <a:lnTo>
                    <a:pt x="2970" y="2021"/>
                  </a:lnTo>
                  <a:lnTo>
                    <a:pt x="3082" y="2021"/>
                  </a:lnTo>
                  <a:lnTo>
                    <a:pt x="3202" y="2021"/>
                  </a:lnTo>
                  <a:lnTo>
                    <a:pt x="3342" y="2021"/>
                  </a:lnTo>
                  <a:lnTo>
                    <a:pt x="3659" y="1993"/>
                  </a:lnTo>
                  <a:lnTo>
                    <a:pt x="4032" y="1951"/>
                  </a:lnTo>
                  <a:lnTo>
                    <a:pt x="4461" y="1896"/>
                  </a:lnTo>
                  <a:lnTo>
                    <a:pt x="4933" y="1826"/>
                  </a:lnTo>
                  <a:lnTo>
                    <a:pt x="5439" y="1743"/>
                  </a:lnTo>
                  <a:lnTo>
                    <a:pt x="5988" y="1646"/>
                  </a:lnTo>
                  <a:lnTo>
                    <a:pt x="7177" y="1431"/>
                  </a:lnTo>
                  <a:lnTo>
                    <a:pt x="8458" y="1195"/>
                  </a:lnTo>
                  <a:lnTo>
                    <a:pt x="9788" y="945"/>
                  </a:lnTo>
                  <a:lnTo>
                    <a:pt x="11146" y="702"/>
                  </a:lnTo>
                  <a:lnTo>
                    <a:pt x="11821" y="584"/>
                  </a:lnTo>
                  <a:lnTo>
                    <a:pt x="12483" y="472"/>
                  </a:lnTo>
                  <a:lnTo>
                    <a:pt x="13130" y="368"/>
                  </a:lnTo>
                  <a:lnTo>
                    <a:pt x="13763" y="278"/>
                  </a:lnTo>
                  <a:lnTo>
                    <a:pt x="14375" y="195"/>
                  </a:lnTo>
                  <a:lnTo>
                    <a:pt x="14959" y="118"/>
                  </a:lnTo>
                  <a:lnTo>
                    <a:pt x="15508" y="63"/>
                  </a:lnTo>
                  <a:lnTo>
                    <a:pt x="16029" y="21"/>
                  </a:lnTo>
                  <a:lnTo>
                    <a:pt x="16500" y="0"/>
                  </a:lnTo>
                  <a:lnTo>
                    <a:pt x="16726" y="0"/>
                  </a:lnTo>
                  <a:lnTo>
                    <a:pt x="16930" y="0"/>
                  </a:lnTo>
                  <a:lnTo>
                    <a:pt x="17127" y="0"/>
                  </a:lnTo>
                  <a:lnTo>
                    <a:pt x="17317" y="14"/>
                  </a:lnTo>
                  <a:lnTo>
                    <a:pt x="17485" y="35"/>
                  </a:lnTo>
                  <a:lnTo>
                    <a:pt x="17640" y="56"/>
                  </a:lnTo>
                  <a:lnTo>
                    <a:pt x="17781" y="84"/>
                  </a:lnTo>
                  <a:lnTo>
                    <a:pt x="17908" y="118"/>
                  </a:lnTo>
                  <a:lnTo>
                    <a:pt x="18020" y="160"/>
                  </a:lnTo>
                  <a:lnTo>
                    <a:pt x="18112" y="209"/>
                  </a:lnTo>
                  <a:lnTo>
                    <a:pt x="18189" y="264"/>
                  </a:lnTo>
                  <a:lnTo>
                    <a:pt x="18224" y="292"/>
                  </a:lnTo>
                  <a:lnTo>
                    <a:pt x="18252" y="327"/>
                  </a:lnTo>
                  <a:lnTo>
                    <a:pt x="18274" y="361"/>
                  </a:lnTo>
                  <a:lnTo>
                    <a:pt x="18295" y="396"/>
                  </a:lnTo>
                  <a:lnTo>
                    <a:pt x="18309" y="431"/>
                  </a:lnTo>
                  <a:lnTo>
                    <a:pt x="18316" y="472"/>
                  </a:lnTo>
                  <a:lnTo>
                    <a:pt x="18316" y="472"/>
                  </a:lnTo>
                  <a:lnTo>
                    <a:pt x="18330" y="577"/>
                  </a:lnTo>
                  <a:lnTo>
                    <a:pt x="18337" y="736"/>
                  </a:lnTo>
                  <a:lnTo>
                    <a:pt x="18351" y="1188"/>
                  </a:lnTo>
                  <a:lnTo>
                    <a:pt x="18351" y="1826"/>
                  </a:lnTo>
                  <a:lnTo>
                    <a:pt x="18344" y="2639"/>
                  </a:lnTo>
                  <a:lnTo>
                    <a:pt x="18323" y="3604"/>
                  </a:lnTo>
                  <a:lnTo>
                    <a:pt x="18295" y="4715"/>
                  </a:lnTo>
                  <a:lnTo>
                    <a:pt x="18252" y="5958"/>
                  </a:lnTo>
                  <a:lnTo>
                    <a:pt x="18210" y="7318"/>
                  </a:lnTo>
                  <a:lnTo>
                    <a:pt x="18154" y="8790"/>
                  </a:lnTo>
                  <a:lnTo>
                    <a:pt x="18084" y="10366"/>
                  </a:lnTo>
                  <a:lnTo>
                    <a:pt x="18013" y="12019"/>
                  </a:lnTo>
                  <a:lnTo>
                    <a:pt x="17929" y="13741"/>
                  </a:lnTo>
                  <a:lnTo>
                    <a:pt x="17837" y="15532"/>
                  </a:lnTo>
                  <a:lnTo>
                    <a:pt x="17739" y="17365"/>
                  </a:lnTo>
                  <a:lnTo>
                    <a:pt x="17626" y="19233"/>
                  </a:lnTo>
                  <a:lnTo>
                    <a:pt x="17514" y="21128"/>
                  </a:lnTo>
                  <a:lnTo>
                    <a:pt x="17387" y="23038"/>
                  </a:lnTo>
                  <a:lnTo>
                    <a:pt x="17260" y="24940"/>
                  </a:lnTo>
                  <a:lnTo>
                    <a:pt x="17120" y="26829"/>
                  </a:lnTo>
                  <a:lnTo>
                    <a:pt x="16979" y="28696"/>
                  </a:lnTo>
                  <a:lnTo>
                    <a:pt x="16824" y="30529"/>
                  </a:lnTo>
                  <a:lnTo>
                    <a:pt x="16669" y="32307"/>
                  </a:lnTo>
                  <a:lnTo>
                    <a:pt x="16500" y="34022"/>
                  </a:lnTo>
                  <a:lnTo>
                    <a:pt x="16331" y="35667"/>
                  </a:lnTo>
                  <a:lnTo>
                    <a:pt x="16156" y="37229"/>
                  </a:lnTo>
                  <a:lnTo>
                    <a:pt x="16064" y="37972"/>
                  </a:lnTo>
                  <a:lnTo>
                    <a:pt x="15973" y="38687"/>
                  </a:lnTo>
                  <a:lnTo>
                    <a:pt x="15874" y="39375"/>
                  </a:lnTo>
                  <a:lnTo>
                    <a:pt x="15783" y="40041"/>
                  </a:lnTo>
                  <a:lnTo>
                    <a:pt x="15684" y="40666"/>
                  </a:lnTo>
                  <a:lnTo>
                    <a:pt x="15586" y="41270"/>
                  </a:lnTo>
                  <a:lnTo>
                    <a:pt x="15487" y="41833"/>
                  </a:lnTo>
                  <a:lnTo>
                    <a:pt x="15389" y="42360"/>
                  </a:lnTo>
                  <a:lnTo>
                    <a:pt x="15283" y="42853"/>
                  </a:lnTo>
                  <a:lnTo>
                    <a:pt x="15178" y="43305"/>
                  </a:lnTo>
                  <a:lnTo>
                    <a:pt x="15079" y="43721"/>
                  </a:lnTo>
                  <a:lnTo>
                    <a:pt x="14973" y="44096"/>
                  </a:lnTo>
                  <a:lnTo>
                    <a:pt x="14861" y="44422"/>
                  </a:lnTo>
                  <a:lnTo>
                    <a:pt x="14812" y="44575"/>
                  </a:lnTo>
                  <a:lnTo>
                    <a:pt x="14755" y="44714"/>
                  </a:lnTo>
                  <a:lnTo>
                    <a:pt x="14755" y="44714"/>
                  </a:lnTo>
                  <a:lnTo>
                    <a:pt x="14720" y="44790"/>
                  </a:lnTo>
                  <a:lnTo>
                    <a:pt x="14678" y="44867"/>
                  </a:lnTo>
                  <a:lnTo>
                    <a:pt x="14636" y="44943"/>
                  </a:lnTo>
                  <a:lnTo>
                    <a:pt x="14586" y="45019"/>
                  </a:lnTo>
                  <a:lnTo>
                    <a:pt x="14530" y="45089"/>
                  </a:lnTo>
                  <a:lnTo>
                    <a:pt x="14474" y="45151"/>
                  </a:lnTo>
                  <a:lnTo>
                    <a:pt x="14411" y="45214"/>
                  </a:lnTo>
                  <a:lnTo>
                    <a:pt x="14340" y="45276"/>
                  </a:lnTo>
                  <a:lnTo>
                    <a:pt x="14270" y="45339"/>
                  </a:lnTo>
                  <a:lnTo>
                    <a:pt x="14199" y="45394"/>
                  </a:lnTo>
                  <a:lnTo>
                    <a:pt x="14115" y="45443"/>
                  </a:lnTo>
                  <a:lnTo>
                    <a:pt x="14038" y="45499"/>
                  </a:lnTo>
                  <a:lnTo>
                    <a:pt x="13862" y="45589"/>
                  </a:lnTo>
                  <a:lnTo>
                    <a:pt x="13672" y="45672"/>
                  </a:lnTo>
                  <a:lnTo>
                    <a:pt x="13468" y="45748"/>
                  </a:lnTo>
                  <a:lnTo>
                    <a:pt x="13250" y="45811"/>
                  </a:lnTo>
                  <a:lnTo>
                    <a:pt x="13017" y="45867"/>
                  </a:lnTo>
                  <a:lnTo>
                    <a:pt x="12778" y="45915"/>
                  </a:lnTo>
                  <a:lnTo>
                    <a:pt x="12525" y="45950"/>
                  </a:lnTo>
                  <a:lnTo>
                    <a:pt x="12264" y="45985"/>
                  </a:lnTo>
                  <a:lnTo>
                    <a:pt x="11990" y="46005"/>
                  </a:lnTo>
                  <a:lnTo>
                    <a:pt x="11709" y="46012"/>
                  </a:lnTo>
                  <a:lnTo>
                    <a:pt x="11420" y="46019"/>
                  </a:lnTo>
                  <a:lnTo>
                    <a:pt x="11125" y="46019"/>
                  </a:lnTo>
                  <a:lnTo>
                    <a:pt x="10815" y="46005"/>
                  </a:lnTo>
                  <a:lnTo>
                    <a:pt x="10505" y="45985"/>
                  </a:lnTo>
                  <a:lnTo>
                    <a:pt x="10189" y="45964"/>
                  </a:lnTo>
                  <a:lnTo>
                    <a:pt x="9865" y="45929"/>
                  </a:lnTo>
                  <a:lnTo>
                    <a:pt x="9534" y="45887"/>
                  </a:lnTo>
                  <a:lnTo>
                    <a:pt x="9204" y="45846"/>
                  </a:lnTo>
                  <a:lnTo>
                    <a:pt x="8873" y="45790"/>
                  </a:lnTo>
                  <a:lnTo>
                    <a:pt x="8535" y="45735"/>
                  </a:lnTo>
                  <a:lnTo>
                    <a:pt x="8190" y="45665"/>
                  </a:lnTo>
                  <a:lnTo>
                    <a:pt x="7853" y="45596"/>
                  </a:lnTo>
                  <a:lnTo>
                    <a:pt x="7508" y="45519"/>
                  </a:lnTo>
                  <a:lnTo>
                    <a:pt x="7170" y="45443"/>
                  </a:lnTo>
                  <a:lnTo>
                    <a:pt x="6825" y="45353"/>
                  </a:lnTo>
                  <a:lnTo>
                    <a:pt x="6488" y="45262"/>
                  </a:lnTo>
                  <a:lnTo>
                    <a:pt x="6150" y="45172"/>
                  </a:lnTo>
                  <a:lnTo>
                    <a:pt x="5812" y="45068"/>
                  </a:lnTo>
                  <a:lnTo>
                    <a:pt x="5481" y="44964"/>
                  </a:lnTo>
                  <a:lnTo>
                    <a:pt x="5151" y="44860"/>
                  </a:lnTo>
                  <a:lnTo>
                    <a:pt x="4827" y="44742"/>
                  </a:lnTo>
                  <a:lnTo>
                    <a:pt x="4503" y="44631"/>
                  </a:lnTo>
                  <a:lnTo>
                    <a:pt x="4187" y="44513"/>
                  </a:lnTo>
                  <a:lnTo>
                    <a:pt x="3884" y="44388"/>
                  </a:lnTo>
                  <a:lnTo>
                    <a:pt x="3582" y="44263"/>
                  </a:lnTo>
                  <a:lnTo>
                    <a:pt x="3286" y="44138"/>
                  </a:lnTo>
                  <a:lnTo>
                    <a:pt x="2998" y="44006"/>
                  </a:lnTo>
                  <a:lnTo>
                    <a:pt x="2723" y="43874"/>
                  </a:lnTo>
                  <a:lnTo>
                    <a:pt x="2456" y="43735"/>
                  </a:lnTo>
                  <a:lnTo>
                    <a:pt x="2203" y="43596"/>
                  </a:lnTo>
                  <a:lnTo>
                    <a:pt x="1956" y="43457"/>
                  </a:lnTo>
                  <a:lnTo>
                    <a:pt x="1717" y="43318"/>
                  </a:lnTo>
                  <a:lnTo>
                    <a:pt x="1499" y="43180"/>
                  </a:lnTo>
                  <a:lnTo>
                    <a:pt x="1288" y="43034"/>
                  </a:lnTo>
                  <a:lnTo>
                    <a:pt x="1091" y="42895"/>
                  </a:lnTo>
                  <a:lnTo>
                    <a:pt x="908" y="42749"/>
                  </a:lnTo>
                  <a:lnTo>
                    <a:pt x="739" y="42603"/>
                  </a:lnTo>
                  <a:lnTo>
                    <a:pt x="591" y="42457"/>
                  </a:lnTo>
                  <a:lnTo>
                    <a:pt x="451" y="42312"/>
                  </a:lnTo>
                  <a:lnTo>
                    <a:pt x="331" y="42166"/>
                  </a:lnTo>
                  <a:lnTo>
                    <a:pt x="232" y="42027"/>
                  </a:lnTo>
                  <a:lnTo>
                    <a:pt x="148" y="41881"/>
                  </a:lnTo>
                  <a:lnTo>
                    <a:pt x="78" y="41735"/>
                  </a:lnTo>
                  <a:lnTo>
                    <a:pt x="49" y="41666"/>
                  </a:lnTo>
                  <a:lnTo>
                    <a:pt x="28" y="41597"/>
                  </a:lnTo>
                  <a:lnTo>
                    <a:pt x="14" y="41527"/>
                  </a:lnTo>
                  <a:lnTo>
                    <a:pt x="7" y="41458"/>
                  </a:lnTo>
                  <a:lnTo>
                    <a:pt x="0" y="41388"/>
                  </a:lnTo>
                  <a:lnTo>
                    <a:pt x="0" y="41319"/>
                  </a:lnTo>
                  <a:lnTo>
                    <a:pt x="0" y="41249"/>
                  </a:lnTo>
                  <a:lnTo>
                    <a:pt x="14" y="41180"/>
                  </a:lnTo>
                  <a:lnTo>
                    <a:pt x="28" y="41110"/>
                  </a:lnTo>
                  <a:lnTo>
                    <a:pt x="49" y="41041"/>
                  </a:lnTo>
                  <a:lnTo>
                    <a:pt x="49" y="410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80;p40">
              <a:extLst>
                <a:ext uri="{FF2B5EF4-FFF2-40B4-BE49-F238E27FC236}">
                  <a16:creationId xmlns:a16="http://schemas.microsoft.com/office/drawing/2014/main" id="{23B8B9FF-4DD4-414D-B24C-E93B941B3066}"/>
                </a:ext>
              </a:extLst>
            </p:cNvPr>
            <p:cNvSpPr/>
            <p:nvPr/>
          </p:nvSpPr>
          <p:spPr>
            <a:xfrm rot="10800000">
              <a:off x="924150" y="2684738"/>
              <a:ext cx="1519500" cy="1054500"/>
            </a:xfrm>
            <a:custGeom>
              <a:avLst/>
              <a:gdLst/>
              <a:ahLst/>
              <a:cxnLst/>
              <a:rect l="l" t="t" r="r" b="b"/>
              <a:pathLst>
                <a:path w="60780" h="42180" extrusionOk="0">
                  <a:moveTo>
                    <a:pt x="18168" y="34514"/>
                  </a:moveTo>
                  <a:lnTo>
                    <a:pt x="0" y="41582"/>
                  </a:lnTo>
                  <a:lnTo>
                    <a:pt x="2723" y="42179"/>
                  </a:lnTo>
                  <a:lnTo>
                    <a:pt x="19294" y="36097"/>
                  </a:lnTo>
                  <a:lnTo>
                    <a:pt x="50704" y="40048"/>
                  </a:lnTo>
                  <a:lnTo>
                    <a:pt x="60780" y="1805"/>
                  </a:lnTo>
                  <a:lnTo>
                    <a:pt x="58676" y="0"/>
                  </a:lnTo>
                  <a:lnTo>
                    <a:pt x="48734" y="38541"/>
                  </a:lnTo>
                  <a:lnTo>
                    <a:pt x="18168" y="345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81;p40">
              <a:extLst>
                <a:ext uri="{FF2B5EF4-FFF2-40B4-BE49-F238E27FC236}">
                  <a16:creationId xmlns:a16="http://schemas.microsoft.com/office/drawing/2014/main" id="{F52088C2-933B-4D8A-86D1-AA96C478F1F5}"/>
                </a:ext>
              </a:extLst>
            </p:cNvPr>
            <p:cNvSpPr/>
            <p:nvPr/>
          </p:nvSpPr>
          <p:spPr>
            <a:xfrm rot="10800000">
              <a:off x="2234867" y="3127713"/>
              <a:ext cx="190700" cy="330350"/>
            </a:xfrm>
            <a:custGeom>
              <a:avLst/>
              <a:gdLst/>
              <a:ahLst/>
              <a:cxnLst/>
              <a:rect l="l" t="t" r="r" b="b"/>
              <a:pathLst>
                <a:path w="7628" h="13214" extrusionOk="0">
                  <a:moveTo>
                    <a:pt x="3455" y="13214"/>
                  </a:moveTo>
                  <a:lnTo>
                    <a:pt x="3455" y="13214"/>
                  </a:lnTo>
                  <a:lnTo>
                    <a:pt x="3532" y="13200"/>
                  </a:lnTo>
                  <a:lnTo>
                    <a:pt x="3610" y="13186"/>
                  </a:lnTo>
                  <a:lnTo>
                    <a:pt x="3687" y="13158"/>
                  </a:lnTo>
                  <a:lnTo>
                    <a:pt x="3772" y="13123"/>
                  </a:lnTo>
                  <a:lnTo>
                    <a:pt x="3856" y="13089"/>
                  </a:lnTo>
                  <a:lnTo>
                    <a:pt x="3947" y="13040"/>
                  </a:lnTo>
                  <a:lnTo>
                    <a:pt x="4039" y="12985"/>
                  </a:lnTo>
                  <a:lnTo>
                    <a:pt x="4130" y="12922"/>
                  </a:lnTo>
                  <a:lnTo>
                    <a:pt x="4222" y="12853"/>
                  </a:lnTo>
                  <a:lnTo>
                    <a:pt x="4320" y="12776"/>
                  </a:lnTo>
                  <a:lnTo>
                    <a:pt x="4419" y="12686"/>
                  </a:lnTo>
                  <a:lnTo>
                    <a:pt x="4517" y="12589"/>
                  </a:lnTo>
                  <a:lnTo>
                    <a:pt x="4623" y="12478"/>
                  </a:lnTo>
                  <a:lnTo>
                    <a:pt x="4721" y="12360"/>
                  </a:lnTo>
                  <a:lnTo>
                    <a:pt x="4827" y="12235"/>
                  </a:lnTo>
                  <a:lnTo>
                    <a:pt x="4933" y="12096"/>
                  </a:lnTo>
                  <a:lnTo>
                    <a:pt x="5045" y="11950"/>
                  </a:lnTo>
                  <a:lnTo>
                    <a:pt x="5151" y="11790"/>
                  </a:lnTo>
                  <a:lnTo>
                    <a:pt x="5263" y="11617"/>
                  </a:lnTo>
                  <a:lnTo>
                    <a:pt x="5369" y="11429"/>
                  </a:lnTo>
                  <a:lnTo>
                    <a:pt x="5481" y="11235"/>
                  </a:lnTo>
                  <a:lnTo>
                    <a:pt x="5594" y="11027"/>
                  </a:lnTo>
                  <a:lnTo>
                    <a:pt x="5707" y="10811"/>
                  </a:lnTo>
                  <a:lnTo>
                    <a:pt x="5819" y="10575"/>
                  </a:lnTo>
                  <a:lnTo>
                    <a:pt x="5939" y="10332"/>
                  </a:lnTo>
                  <a:lnTo>
                    <a:pt x="6051" y="10068"/>
                  </a:lnTo>
                  <a:lnTo>
                    <a:pt x="6164" y="9798"/>
                  </a:lnTo>
                  <a:lnTo>
                    <a:pt x="6276" y="9506"/>
                  </a:lnTo>
                  <a:lnTo>
                    <a:pt x="6396" y="9201"/>
                  </a:lnTo>
                  <a:lnTo>
                    <a:pt x="6509" y="8888"/>
                  </a:lnTo>
                  <a:lnTo>
                    <a:pt x="6621" y="8555"/>
                  </a:lnTo>
                  <a:lnTo>
                    <a:pt x="6734" y="8208"/>
                  </a:lnTo>
                  <a:lnTo>
                    <a:pt x="6734" y="8208"/>
                  </a:lnTo>
                  <a:lnTo>
                    <a:pt x="6846" y="7847"/>
                  </a:lnTo>
                  <a:lnTo>
                    <a:pt x="6952" y="7493"/>
                  </a:lnTo>
                  <a:lnTo>
                    <a:pt x="7043" y="7145"/>
                  </a:lnTo>
                  <a:lnTo>
                    <a:pt x="7135" y="6798"/>
                  </a:lnTo>
                  <a:lnTo>
                    <a:pt x="7219" y="6451"/>
                  </a:lnTo>
                  <a:lnTo>
                    <a:pt x="7290" y="6111"/>
                  </a:lnTo>
                  <a:lnTo>
                    <a:pt x="7360" y="5771"/>
                  </a:lnTo>
                  <a:lnTo>
                    <a:pt x="7423" y="5437"/>
                  </a:lnTo>
                  <a:lnTo>
                    <a:pt x="7473" y="5111"/>
                  </a:lnTo>
                  <a:lnTo>
                    <a:pt x="7522" y="4792"/>
                  </a:lnTo>
                  <a:lnTo>
                    <a:pt x="7557" y="4479"/>
                  </a:lnTo>
                  <a:lnTo>
                    <a:pt x="7585" y="4167"/>
                  </a:lnTo>
                  <a:lnTo>
                    <a:pt x="7606" y="3868"/>
                  </a:lnTo>
                  <a:lnTo>
                    <a:pt x="7620" y="3577"/>
                  </a:lnTo>
                  <a:lnTo>
                    <a:pt x="7627" y="3292"/>
                  </a:lnTo>
                  <a:lnTo>
                    <a:pt x="7627" y="3014"/>
                  </a:lnTo>
                  <a:lnTo>
                    <a:pt x="7613" y="2743"/>
                  </a:lnTo>
                  <a:lnTo>
                    <a:pt x="7599" y="2487"/>
                  </a:lnTo>
                  <a:lnTo>
                    <a:pt x="7571" y="2244"/>
                  </a:lnTo>
                  <a:lnTo>
                    <a:pt x="7529" y="2007"/>
                  </a:lnTo>
                  <a:lnTo>
                    <a:pt x="7487" y="1785"/>
                  </a:lnTo>
                  <a:lnTo>
                    <a:pt x="7430" y="1570"/>
                  </a:lnTo>
                  <a:lnTo>
                    <a:pt x="7367" y="1369"/>
                  </a:lnTo>
                  <a:lnTo>
                    <a:pt x="7297" y="1181"/>
                  </a:lnTo>
                  <a:lnTo>
                    <a:pt x="7212" y="1008"/>
                  </a:lnTo>
                  <a:lnTo>
                    <a:pt x="7128" y="848"/>
                  </a:lnTo>
                  <a:lnTo>
                    <a:pt x="7022" y="702"/>
                  </a:lnTo>
                  <a:lnTo>
                    <a:pt x="6973" y="640"/>
                  </a:lnTo>
                  <a:lnTo>
                    <a:pt x="6917" y="577"/>
                  </a:lnTo>
                  <a:lnTo>
                    <a:pt x="6860" y="515"/>
                  </a:lnTo>
                  <a:lnTo>
                    <a:pt x="6797" y="459"/>
                  </a:lnTo>
                  <a:lnTo>
                    <a:pt x="6734" y="411"/>
                  </a:lnTo>
                  <a:lnTo>
                    <a:pt x="6670" y="362"/>
                  </a:lnTo>
                  <a:lnTo>
                    <a:pt x="6600" y="313"/>
                  </a:lnTo>
                  <a:lnTo>
                    <a:pt x="6530" y="279"/>
                  </a:lnTo>
                  <a:lnTo>
                    <a:pt x="6452" y="244"/>
                  </a:lnTo>
                  <a:lnTo>
                    <a:pt x="6382" y="209"/>
                  </a:lnTo>
                  <a:lnTo>
                    <a:pt x="6382" y="209"/>
                  </a:lnTo>
                  <a:lnTo>
                    <a:pt x="6220" y="161"/>
                  </a:lnTo>
                  <a:lnTo>
                    <a:pt x="6051" y="112"/>
                  </a:lnTo>
                  <a:lnTo>
                    <a:pt x="5875" y="70"/>
                  </a:lnTo>
                  <a:lnTo>
                    <a:pt x="5685" y="36"/>
                  </a:lnTo>
                  <a:lnTo>
                    <a:pt x="5488" y="15"/>
                  </a:lnTo>
                  <a:lnTo>
                    <a:pt x="5291" y="1"/>
                  </a:lnTo>
                  <a:lnTo>
                    <a:pt x="5080" y="1"/>
                  </a:lnTo>
                  <a:lnTo>
                    <a:pt x="4869" y="8"/>
                  </a:lnTo>
                  <a:lnTo>
                    <a:pt x="4651" y="29"/>
                  </a:lnTo>
                  <a:lnTo>
                    <a:pt x="4426" y="56"/>
                  </a:lnTo>
                  <a:lnTo>
                    <a:pt x="4201" y="105"/>
                  </a:lnTo>
                  <a:lnTo>
                    <a:pt x="3976" y="168"/>
                  </a:lnTo>
                  <a:lnTo>
                    <a:pt x="3743" y="237"/>
                  </a:lnTo>
                  <a:lnTo>
                    <a:pt x="3511" y="327"/>
                  </a:lnTo>
                  <a:lnTo>
                    <a:pt x="3286" y="438"/>
                  </a:lnTo>
                  <a:lnTo>
                    <a:pt x="3054" y="563"/>
                  </a:lnTo>
                  <a:lnTo>
                    <a:pt x="2941" y="633"/>
                  </a:lnTo>
                  <a:lnTo>
                    <a:pt x="2829" y="702"/>
                  </a:lnTo>
                  <a:lnTo>
                    <a:pt x="2716" y="785"/>
                  </a:lnTo>
                  <a:lnTo>
                    <a:pt x="2604" y="869"/>
                  </a:lnTo>
                  <a:lnTo>
                    <a:pt x="2491" y="952"/>
                  </a:lnTo>
                  <a:lnTo>
                    <a:pt x="2385" y="1049"/>
                  </a:lnTo>
                  <a:lnTo>
                    <a:pt x="2273" y="1147"/>
                  </a:lnTo>
                  <a:lnTo>
                    <a:pt x="2167" y="1251"/>
                  </a:lnTo>
                  <a:lnTo>
                    <a:pt x="2055" y="1355"/>
                  </a:lnTo>
                  <a:lnTo>
                    <a:pt x="1949" y="1473"/>
                  </a:lnTo>
                  <a:lnTo>
                    <a:pt x="1851" y="1591"/>
                  </a:lnTo>
                  <a:lnTo>
                    <a:pt x="1745" y="1716"/>
                  </a:lnTo>
                  <a:lnTo>
                    <a:pt x="1647" y="1848"/>
                  </a:lnTo>
                  <a:lnTo>
                    <a:pt x="1548" y="1980"/>
                  </a:lnTo>
                  <a:lnTo>
                    <a:pt x="1450" y="2126"/>
                  </a:lnTo>
                  <a:lnTo>
                    <a:pt x="1351" y="2271"/>
                  </a:lnTo>
                  <a:lnTo>
                    <a:pt x="1260" y="2424"/>
                  </a:lnTo>
                  <a:lnTo>
                    <a:pt x="1168" y="2584"/>
                  </a:lnTo>
                  <a:lnTo>
                    <a:pt x="1077" y="2750"/>
                  </a:lnTo>
                  <a:lnTo>
                    <a:pt x="992" y="2924"/>
                  </a:lnTo>
                  <a:lnTo>
                    <a:pt x="908" y="3104"/>
                  </a:lnTo>
                  <a:lnTo>
                    <a:pt x="823" y="3285"/>
                  </a:lnTo>
                  <a:lnTo>
                    <a:pt x="746" y="3479"/>
                  </a:lnTo>
                  <a:lnTo>
                    <a:pt x="669" y="3681"/>
                  </a:lnTo>
                  <a:lnTo>
                    <a:pt x="598" y="3882"/>
                  </a:lnTo>
                  <a:lnTo>
                    <a:pt x="528" y="4097"/>
                  </a:lnTo>
                  <a:lnTo>
                    <a:pt x="457" y="4313"/>
                  </a:lnTo>
                  <a:lnTo>
                    <a:pt x="394" y="4542"/>
                  </a:lnTo>
                  <a:lnTo>
                    <a:pt x="331" y="4778"/>
                  </a:lnTo>
                  <a:lnTo>
                    <a:pt x="274" y="5014"/>
                  </a:lnTo>
                  <a:lnTo>
                    <a:pt x="218" y="5264"/>
                  </a:lnTo>
                  <a:lnTo>
                    <a:pt x="169" y="5521"/>
                  </a:lnTo>
                  <a:lnTo>
                    <a:pt x="169" y="5521"/>
                  </a:lnTo>
                  <a:lnTo>
                    <a:pt x="120" y="5778"/>
                  </a:lnTo>
                  <a:lnTo>
                    <a:pt x="85" y="6028"/>
                  </a:lnTo>
                  <a:lnTo>
                    <a:pt x="56" y="6277"/>
                  </a:lnTo>
                  <a:lnTo>
                    <a:pt x="28" y="6514"/>
                  </a:lnTo>
                  <a:lnTo>
                    <a:pt x="14" y="6757"/>
                  </a:lnTo>
                  <a:lnTo>
                    <a:pt x="7" y="6986"/>
                  </a:lnTo>
                  <a:lnTo>
                    <a:pt x="0" y="7215"/>
                  </a:lnTo>
                  <a:lnTo>
                    <a:pt x="7" y="7437"/>
                  </a:lnTo>
                  <a:lnTo>
                    <a:pt x="14" y="7652"/>
                  </a:lnTo>
                  <a:lnTo>
                    <a:pt x="28" y="7867"/>
                  </a:lnTo>
                  <a:lnTo>
                    <a:pt x="49" y="8076"/>
                  </a:lnTo>
                  <a:lnTo>
                    <a:pt x="77" y="8284"/>
                  </a:lnTo>
                  <a:lnTo>
                    <a:pt x="113" y="8485"/>
                  </a:lnTo>
                  <a:lnTo>
                    <a:pt x="148" y="8680"/>
                  </a:lnTo>
                  <a:lnTo>
                    <a:pt x="190" y="8867"/>
                  </a:lnTo>
                  <a:lnTo>
                    <a:pt x="239" y="9055"/>
                  </a:lnTo>
                  <a:lnTo>
                    <a:pt x="289" y="9235"/>
                  </a:lnTo>
                  <a:lnTo>
                    <a:pt x="338" y="9416"/>
                  </a:lnTo>
                  <a:lnTo>
                    <a:pt x="401" y="9589"/>
                  </a:lnTo>
                  <a:lnTo>
                    <a:pt x="464" y="9756"/>
                  </a:lnTo>
                  <a:lnTo>
                    <a:pt x="528" y="9916"/>
                  </a:lnTo>
                  <a:lnTo>
                    <a:pt x="598" y="10075"/>
                  </a:lnTo>
                  <a:lnTo>
                    <a:pt x="669" y="10235"/>
                  </a:lnTo>
                  <a:lnTo>
                    <a:pt x="746" y="10381"/>
                  </a:lnTo>
                  <a:lnTo>
                    <a:pt x="901" y="10672"/>
                  </a:lnTo>
                  <a:lnTo>
                    <a:pt x="1070" y="10943"/>
                  </a:lnTo>
                  <a:lnTo>
                    <a:pt x="1238" y="11200"/>
                  </a:lnTo>
                  <a:lnTo>
                    <a:pt x="1414" y="11443"/>
                  </a:lnTo>
                  <a:lnTo>
                    <a:pt x="1597" y="11665"/>
                  </a:lnTo>
                  <a:lnTo>
                    <a:pt x="1780" y="11874"/>
                  </a:lnTo>
                  <a:lnTo>
                    <a:pt x="1956" y="12061"/>
                  </a:lnTo>
                  <a:lnTo>
                    <a:pt x="2139" y="12235"/>
                  </a:lnTo>
                  <a:lnTo>
                    <a:pt x="2315" y="12401"/>
                  </a:lnTo>
                  <a:lnTo>
                    <a:pt x="2484" y="12540"/>
                  </a:lnTo>
                  <a:lnTo>
                    <a:pt x="2646" y="12672"/>
                  </a:lnTo>
                  <a:lnTo>
                    <a:pt x="2793" y="12790"/>
                  </a:lnTo>
                  <a:lnTo>
                    <a:pt x="2934" y="12894"/>
                  </a:lnTo>
                  <a:lnTo>
                    <a:pt x="3061" y="12978"/>
                  </a:lnTo>
                  <a:lnTo>
                    <a:pt x="3272" y="13110"/>
                  </a:lnTo>
                  <a:lnTo>
                    <a:pt x="3406" y="13186"/>
                  </a:lnTo>
                  <a:lnTo>
                    <a:pt x="3455" y="13214"/>
                  </a:lnTo>
                  <a:lnTo>
                    <a:pt x="3455" y="13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82;p40">
              <a:extLst>
                <a:ext uri="{FF2B5EF4-FFF2-40B4-BE49-F238E27FC236}">
                  <a16:creationId xmlns:a16="http://schemas.microsoft.com/office/drawing/2014/main" id="{FFAD2248-F6C0-4E5E-B839-3AA3F052C081}"/>
                </a:ext>
              </a:extLst>
            </p:cNvPr>
            <p:cNvSpPr/>
            <p:nvPr/>
          </p:nvSpPr>
          <p:spPr>
            <a:xfrm rot="10800000">
              <a:off x="1519075" y="1453888"/>
              <a:ext cx="149175" cy="272550"/>
            </a:xfrm>
            <a:custGeom>
              <a:avLst/>
              <a:gdLst/>
              <a:ahLst/>
              <a:cxnLst/>
              <a:rect l="l" t="t" r="r" b="b"/>
              <a:pathLst>
                <a:path w="5967" h="10902" extrusionOk="0">
                  <a:moveTo>
                    <a:pt x="5967" y="6617"/>
                  </a:moveTo>
                  <a:lnTo>
                    <a:pt x="5967" y="6617"/>
                  </a:lnTo>
                  <a:lnTo>
                    <a:pt x="5918" y="6756"/>
                  </a:lnTo>
                  <a:lnTo>
                    <a:pt x="5833" y="6964"/>
                  </a:lnTo>
                  <a:lnTo>
                    <a:pt x="5721" y="7228"/>
                  </a:lnTo>
                  <a:lnTo>
                    <a:pt x="5587" y="7541"/>
                  </a:lnTo>
                  <a:lnTo>
                    <a:pt x="5425" y="7888"/>
                  </a:lnTo>
                  <a:lnTo>
                    <a:pt x="5242" y="8256"/>
                  </a:lnTo>
                  <a:lnTo>
                    <a:pt x="5038" y="8638"/>
                  </a:lnTo>
                  <a:lnTo>
                    <a:pt x="4820" y="9026"/>
                  </a:lnTo>
                  <a:lnTo>
                    <a:pt x="4700" y="9214"/>
                  </a:lnTo>
                  <a:lnTo>
                    <a:pt x="4581" y="9401"/>
                  </a:lnTo>
                  <a:lnTo>
                    <a:pt x="4461" y="9582"/>
                  </a:lnTo>
                  <a:lnTo>
                    <a:pt x="4341" y="9762"/>
                  </a:lnTo>
                  <a:lnTo>
                    <a:pt x="4215" y="9929"/>
                  </a:lnTo>
                  <a:lnTo>
                    <a:pt x="4088" y="10089"/>
                  </a:lnTo>
                  <a:lnTo>
                    <a:pt x="3955" y="10241"/>
                  </a:lnTo>
                  <a:lnTo>
                    <a:pt x="3821" y="10373"/>
                  </a:lnTo>
                  <a:lnTo>
                    <a:pt x="3694" y="10498"/>
                  </a:lnTo>
                  <a:lnTo>
                    <a:pt x="3560" y="10609"/>
                  </a:lnTo>
                  <a:lnTo>
                    <a:pt x="3427" y="10707"/>
                  </a:lnTo>
                  <a:lnTo>
                    <a:pt x="3293" y="10783"/>
                  </a:lnTo>
                  <a:lnTo>
                    <a:pt x="3230" y="10818"/>
                  </a:lnTo>
                  <a:lnTo>
                    <a:pt x="3159" y="10839"/>
                  </a:lnTo>
                  <a:lnTo>
                    <a:pt x="3096" y="10866"/>
                  </a:lnTo>
                  <a:lnTo>
                    <a:pt x="3026" y="10880"/>
                  </a:lnTo>
                  <a:lnTo>
                    <a:pt x="2962" y="10894"/>
                  </a:lnTo>
                  <a:lnTo>
                    <a:pt x="2899" y="10901"/>
                  </a:lnTo>
                  <a:lnTo>
                    <a:pt x="2829" y="10901"/>
                  </a:lnTo>
                  <a:lnTo>
                    <a:pt x="2765" y="10894"/>
                  </a:lnTo>
                  <a:lnTo>
                    <a:pt x="2765" y="10894"/>
                  </a:lnTo>
                  <a:lnTo>
                    <a:pt x="2639" y="10873"/>
                  </a:lnTo>
                  <a:lnTo>
                    <a:pt x="2512" y="10839"/>
                  </a:lnTo>
                  <a:lnTo>
                    <a:pt x="2385" y="10797"/>
                  </a:lnTo>
                  <a:lnTo>
                    <a:pt x="2259" y="10748"/>
                  </a:lnTo>
                  <a:lnTo>
                    <a:pt x="2139" y="10686"/>
                  </a:lnTo>
                  <a:lnTo>
                    <a:pt x="2020" y="10616"/>
                  </a:lnTo>
                  <a:lnTo>
                    <a:pt x="1900" y="10540"/>
                  </a:lnTo>
                  <a:lnTo>
                    <a:pt x="1787" y="10450"/>
                  </a:lnTo>
                  <a:lnTo>
                    <a:pt x="1675" y="10353"/>
                  </a:lnTo>
                  <a:lnTo>
                    <a:pt x="1562" y="10248"/>
                  </a:lnTo>
                  <a:lnTo>
                    <a:pt x="1457" y="10130"/>
                  </a:lnTo>
                  <a:lnTo>
                    <a:pt x="1351" y="10012"/>
                  </a:lnTo>
                  <a:lnTo>
                    <a:pt x="1253" y="9880"/>
                  </a:lnTo>
                  <a:lnTo>
                    <a:pt x="1154" y="9742"/>
                  </a:lnTo>
                  <a:lnTo>
                    <a:pt x="1056" y="9589"/>
                  </a:lnTo>
                  <a:lnTo>
                    <a:pt x="964" y="9436"/>
                  </a:lnTo>
                  <a:lnTo>
                    <a:pt x="873" y="9269"/>
                  </a:lnTo>
                  <a:lnTo>
                    <a:pt x="788" y="9096"/>
                  </a:lnTo>
                  <a:lnTo>
                    <a:pt x="711" y="8915"/>
                  </a:lnTo>
                  <a:lnTo>
                    <a:pt x="633" y="8728"/>
                  </a:lnTo>
                  <a:lnTo>
                    <a:pt x="556" y="8533"/>
                  </a:lnTo>
                  <a:lnTo>
                    <a:pt x="486" y="8325"/>
                  </a:lnTo>
                  <a:lnTo>
                    <a:pt x="422" y="8117"/>
                  </a:lnTo>
                  <a:lnTo>
                    <a:pt x="359" y="7895"/>
                  </a:lnTo>
                  <a:lnTo>
                    <a:pt x="303" y="7673"/>
                  </a:lnTo>
                  <a:lnTo>
                    <a:pt x="253" y="7436"/>
                  </a:lnTo>
                  <a:lnTo>
                    <a:pt x="204" y="7200"/>
                  </a:lnTo>
                  <a:lnTo>
                    <a:pt x="162" y="6950"/>
                  </a:lnTo>
                  <a:lnTo>
                    <a:pt x="120" y="6700"/>
                  </a:lnTo>
                  <a:lnTo>
                    <a:pt x="85" y="6444"/>
                  </a:lnTo>
                  <a:lnTo>
                    <a:pt x="56" y="6173"/>
                  </a:lnTo>
                  <a:lnTo>
                    <a:pt x="35" y="5902"/>
                  </a:lnTo>
                  <a:lnTo>
                    <a:pt x="35" y="5902"/>
                  </a:lnTo>
                  <a:lnTo>
                    <a:pt x="21" y="5624"/>
                  </a:lnTo>
                  <a:lnTo>
                    <a:pt x="7" y="5347"/>
                  </a:lnTo>
                  <a:lnTo>
                    <a:pt x="0" y="5069"/>
                  </a:lnTo>
                  <a:lnTo>
                    <a:pt x="0" y="4791"/>
                  </a:lnTo>
                  <a:lnTo>
                    <a:pt x="0" y="4520"/>
                  </a:lnTo>
                  <a:lnTo>
                    <a:pt x="14" y="4243"/>
                  </a:lnTo>
                  <a:lnTo>
                    <a:pt x="21" y="3979"/>
                  </a:lnTo>
                  <a:lnTo>
                    <a:pt x="42" y="3708"/>
                  </a:lnTo>
                  <a:lnTo>
                    <a:pt x="85" y="3187"/>
                  </a:lnTo>
                  <a:lnTo>
                    <a:pt x="141" y="2687"/>
                  </a:lnTo>
                  <a:lnTo>
                    <a:pt x="204" y="2215"/>
                  </a:lnTo>
                  <a:lnTo>
                    <a:pt x="282" y="1771"/>
                  </a:lnTo>
                  <a:lnTo>
                    <a:pt x="366" y="1368"/>
                  </a:lnTo>
                  <a:lnTo>
                    <a:pt x="450" y="1007"/>
                  </a:lnTo>
                  <a:lnTo>
                    <a:pt x="535" y="688"/>
                  </a:lnTo>
                  <a:lnTo>
                    <a:pt x="619" y="424"/>
                  </a:lnTo>
                  <a:lnTo>
                    <a:pt x="662" y="320"/>
                  </a:lnTo>
                  <a:lnTo>
                    <a:pt x="704" y="223"/>
                  </a:lnTo>
                  <a:lnTo>
                    <a:pt x="739" y="146"/>
                  </a:lnTo>
                  <a:lnTo>
                    <a:pt x="781" y="84"/>
                  </a:lnTo>
                  <a:lnTo>
                    <a:pt x="816" y="35"/>
                  </a:lnTo>
                  <a:lnTo>
                    <a:pt x="851" y="7"/>
                  </a:lnTo>
                  <a:lnTo>
                    <a:pt x="866" y="0"/>
                  </a:lnTo>
                  <a:lnTo>
                    <a:pt x="880" y="0"/>
                  </a:lnTo>
                  <a:lnTo>
                    <a:pt x="894" y="7"/>
                  </a:lnTo>
                  <a:lnTo>
                    <a:pt x="908" y="14"/>
                  </a:lnTo>
                  <a:lnTo>
                    <a:pt x="908" y="14"/>
                  </a:lnTo>
                  <a:lnTo>
                    <a:pt x="943" y="49"/>
                  </a:lnTo>
                  <a:lnTo>
                    <a:pt x="992" y="111"/>
                  </a:lnTo>
                  <a:lnTo>
                    <a:pt x="1133" y="313"/>
                  </a:lnTo>
                  <a:lnTo>
                    <a:pt x="1330" y="604"/>
                  </a:lnTo>
                  <a:lnTo>
                    <a:pt x="1569" y="972"/>
                  </a:lnTo>
                  <a:lnTo>
                    <a:pt x="2160" y="1896"/>
                  </a:lnTo>
                  <a:lnTo>
                    <a:pt x="2498" y="2417"/>
                  </a:lnTo>
                  <a:lnTo>
                    <a:pt x="2864" y="2965"/>
                  </a:lnTo>
                  <a:lnTo>
                    <a:pt x="3251" y="3527"/>
                  </a:lnTo>
                  <a:lnTo>
                    <a:pt x="3645" y="4083"/>
                  </a:lnTo>
                  <a:lnTo>
                    <a:pt x="3849" y="4354"/>
                  </a:lnTo>
                  <a:lnTo>
                    <a:pt x="4046" y="4618"/>
                  </a:lnTo>
                  <a:lnTo>
                    <a:pt x="4250" y="4881"/>
                  </a:lnTo>
                  <a:lnTo>
                    <a:pt x="4454" y="5131"/>
                  </a:lnTo>
                  <a:lnTo>
                    <a:pt x="4651" y="5374"/>
                  </a:lnTo>
                  <a:lnTo>
                    <a:pt x="4848" y="5603"/>
                  </a:lnTo>
                  <a:lnTo>
                    <a:pt x="5045" y="5819"/>
                  </a:lnTo>
                  <a:lnTo>
                    <a:pt x="5242" y="6013"/>
                  </a:lnTo>
                  <a:lnTo>
                    <a:pt x="5432" y="6194"/>
                  </a:lnTo>
                  <a:lnTo>
                    <a:pt x="5615" y="6360"/>
                  </a:lnTo>
                  <a:lnTo>
                    <a:pt x="5791" y="6499"/>
                  </a:lnTo>
                  <a:lnTo>
                    <a:pt x="5967" y="6617"/>
                  </a:lnTo>
                  <a:lnTo>
                    <a:pt x="5967" y="66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83;p40">
              <a:extLst>
                <a:ext uri="{FF2B5EF4-FFF2-40B4-BE49-F238E27FC236}">
                  <a16:creationId xmlns:a16="http://schemas.microsoft.com/office/drawing/2014/main" id="{E2052ADD-05BE-450F-885C-1F57EBDD9494}"/>
                </a:ext>
              </a:extLst>
            </p:cNvPr>
            <p:cNvSpPr/>
            <p:nvPr/>
          </p:nvSpPr>
          <p:spPr>
            <a:xfrm rot="10800000">
              <a:off x="13125" y="4645988"/>
              <a:ext cx="554125" cy="724025"/>
            </a:xfrm>
            <a:custGeom>
              <a:avLst/>
              <a:gdLst/>
              <a:ahLst/>
              <a:cxnLst/>
              <a:rect l="l" t="t" r="r" b="b"/>
              <a:pathLst>
                <a:path w="22165" h="28961" extrusionOk="0">
                  <a:moveTo>
                    <a:pt x="620" y="13297"/>
                  </a:moveTo>
                  <a:lnTo>
                    <a:pt x="620" y="13297"/>
                  </a:lnTo>
                  <a:lnTo>
                    <a:pt x="472" y="12637"/>
                  </a:lnTo>
                  <a:lnTo>
                    <a:pt x="345" y="11991"/>
                  </a:lnTo>
                  <a:lnTo>
                    <a:pt x="240" y="11353"/>
                  </a:lnTo>
                  <a:lnTo>
                    <a:pt x="197" y="11040"/>
                  </a:lnTo>
                  <a:lnTo>
                    <a:pt x="155" y="10735"/>
                  </a:lnTo>
                  <a:lnTo>
                    <a:pt x="120" y="10429"/>
                  </a:lnTo>
                  <a:lnTo>
                    <a:pt x="85" y="10124"/>
                  </a:lnTo>
                  <a:lnTo>
                    <a:pt x="57" y="9825"/>
                  </a:lnTo>
                  <a:lnTo>
                    <a:pt x="36" y="9527"/>
                  </a:lnTo>
                  <a:lnTo>
                    <a:pt x="21" y="9235"/>
                  </a:lnTo>
                  <a:lnTo>
                    <a:pt x="7" y="8950"/>
                  </a:lnTo>
                  <a:lnTo>
                    <a:pt x="0" y="8659"/>
                  </a:lnTo>
                  <a:lnTo>
                    <a:pt x="0" y="8381"/>
                  </a:lnTo>
                  <a:lnTo>
                    <a:pt x="0" y="8103"/>
                  </a:lnTo>
                  <a:lnTo>
                    <a:pt x="7" y="7825"/>
                  </a:lnTo>
                  <a:lnTo>
                    <a:pt x="21" y="7555"/>
                  </a:lnTo>
                  <a:lnTo>
                    <a:pt x="43" y="7291"/>
                  </a:lnTo>
                  <a:lnTo>
                    <a:pt x="64" y="7027"/>
                  </a:lnTo>
                  <a:lnTo>
                    <a:pt x="92" y="6770"/>
                  </a:lnTo>
                  <a:lnTo>
                    <a:pt x="127" y="6513"/>
                  </a:lnTo>
                  <a:lnTo>
                    <a:pt x="169" y="6263"/>
                  </a:lnTo>
                  <a:lnTo>
                    <a:pt x="211" y="6013"/>
                  </a:lnTo>
                  <a:lnTo>
                    <a:pt x="261" y="5770"/>
                  </a:lnTo>
                  <a:lnTo>
                    <a:pt x="317" y="5534"/>
                  </a:lnTo>
                  <a:lnTo>
                    <a:pt x="373" y="5298"/>
                  </a:lnTo>
                  <a:lnTo>
                    <a:pt x="437" y="5069"/>
                  </a:lnTo>
                  <a:lnTo>
                    <a:pt x="507" y="4847"/>
                  </a:lnTo>
                  <a:lnTo>
                    <a:pt x="584" y="4625"/>
                  </a:lnTo>
                  <a:lnTo>
                    <a:pt x="669" y="4409"/>
                  </a:lnTo>
                  <a:lnTo>
                    <a:pt x="753" y="4194"/>
                  </a:lnTo>
                  <a:lnTo>
                    <a:pt x="845" y="3986"/>
                  </a:lnTo>
                  <a:lnTo>
                    <a:pt x="943" y="3785"/>
                  </a:lnTo>
                  <a:lnTo>
                    <a:pt x="1042" y="3583"/>
                  </a:lnTo>
                  <a:lnTo>
                    <a:pt x="1154" y="3389"/>
                  </a:lnTo>
                  <a:lnTo>
                    <a:pt x="1267" y="3201"/>
                  </a:lnTo>
                  <a:lnTo>
                    <a:pt x="1387" y="3014"/>
                  </a:lnTo>
                  <a:lnTo>
                    <a:pt x="1513" y="2840"/>
                  </a:lnTo>
                  <a:lnTo>
                    <a:pt x="1640" y="2660"/>
                  </a:lnTo>
                  <a:lnTo>
                    <a:pt x="1774" y="2493"/>
                  </a:lnTo>
                  <a:lnTo>
                    <a:pt x="1921" y="2327"/>
                  </a:lnTo>
                  <a:lnTo>
                    <a:pt x="2069" y="2167"/>
                  </a:lnTo>
                  <a:lnTo>
                    <a:pt x="2217" y="2014"/>
                  </a:lnTo>
                  <a:lnTo>
                    <a:pt x="2379" y="1861"/>
                  </a:lnTo>
                  <a:lnTo>
                    <a:pt x="2540" y="1716"/>
                  </a:lnTo>
                  <a:lnTo>
                    <a:pt x="2709" y="1577"/>
                  </a:lnTo>
                  <a:lnTo>
                    <a:pt x="2885" y="1445"/>
                  </a:lnTo>
                  <a:lnTo>
                    <a:pt x="3068" y="1313"/>
                  </a:lnTo>
                  <a:lnTo>
                    <a:pt x="3258" y="1188"/>
                  </a:lnTo>
                  <a:lnTo>
                    <a:pt x="3448" y="1070"/>
                  </a:lnTo>
                  <a:lnTo>
                    <a:pt x="3645" y="959"/>
                  </a:lnTo>
                  <a:lnTo>
                    <a:pt x="3849" y="848"/>
                  </a:lnTo>
                  <a:lnTo>
                    <a:pt x="4060" y="750"/>
                  </a:lnTo>
                  <a:lnTo>
                    <a:pt x="4278" y="653"/>
                  </a:lnTo>
                  <a:lnTo>
                    <a:pt x="4504" y="563"/>
                  </a:lnTo>
                  <a:lnTo>
                    <a:pt x="4729" y="480"/>
                  </a:lnTo>
                  <a:lnTo>
                    <a:pt x="4968" y="396"/>
                  </a:lnTo>
                  <a:lnTo>
                    <a:pt x="5207" y="327"/>
                  </a:lnTo>
                  <a:lnTo>
                    <a:pt x="5454" y="257"/>
                  </a:lnTo>
                  <a:lnTo>
                    <a:pt x="5707" y="195"/>
                  </a:lnTo>
                  <a:lnTo>
                    <a:pt x="5960" y="139"/>
                  </a:lnTo>
                  <a:lnTo>
                    <a:pt x="6227" y="91"/>
                  </a:lnTo>
                  <a:lnTo>
                    <a:pt x="6227" y="91"/>
                  </a:lnTo>
                  <a:lnTo>
                    <a:pt x="6495" y="49"/>
                  </a:lnTo>
                  <a:lnTo>
                    <a:pt x="6769" y="21"/>
                  </a:lnTo>
                  <a:lnTo>
                    <a:pt x="7044" y="1"/>
                  </a:lnTo>
                  <a:lnTo>
                    <a:pt x="7318" y="1"/>
                  </a:lnTo>
                  <a:lnTo>
                    <a:pt x="7600" y="8"/>
                  </a:lnTo>
                  <a:lnTo>
                    <a:pt x="7881" y="28"/>
                  </a:lnTo>
                  <a:lnTo>
                    <a:pt x="8162" y="63"/>
                  </a:lnTo>
                  <a:lnTo>
                    <a:pt x="8444" y="105"/>
                  </a:lnTo>
                  <a:lnTo>
                    <a:pt x="8732" y="160"/>
                  </a:lnTo>
                  <a:lnTo>
                    <a:pt x="9021" y="223"/>
                  </a:lnTo>
                  <a:lnTo>
                    <a:pt x="9309" y="299"/>
                  </a:lnTo>
                  <a:lnTo>
                    <a:pt x="9598" y="389"/>
                  </a:lnTo>
                  <a:lnTo>
                    <a:pt x="9886" y="487"/>
                  </a:lnTo>
                  <a:lnTo>
                    <a:pt x="10182" y="598"/>
                  </a:lnTo>
                  <a:lnTo>
                    <a:pt x="10470" y="716"/>
                  </a:lnTo>
                  <a:lnTo>
                    <a:pt x="10766" y="841"/>
                  </a:lnTo>
                  <a:lnTo>
                    <a:pt x="11054" y="980"/>
                  </a:lnTo>
                  <a:lnTo>
                    <a:pt x="11343" y="1132"/>
                  </a:lnTo>
                  <a:lnTo>
                    <a:pt x="11638" y="1285"/>
                  </a:lnTo>
                  <a:lnTo>
                    <a:pt x="11927" y="1452"/>
                  </a:lnTo>
                  <a:lnTo>
                    <a:pt x="12215" y="1625"/>
                  </a:lnTo>
                  <a:lnTo>
                    <a:pt x="12504" y="1813"/>
                  </a:lnTo>
                  <a:lnTo>
                    <a:pt x="12792" y="2007"/>
                  </a:lnTo>
                  <a:lnTo>
                    <a:pt x="13081" y="2208"/>
                  </a:lnTo>
                  <a:lnTo>
                    <a:pt x="13369" y="2417"/>
                  </a:lnTo>
                  <a:lnTo>
                    <a:pt x="13651" y="2632"/>
                  </a:lnTo>
                  <a:lnTo>
                    <a:pt x="13932" y="2861"/>
                  </a:lnTo>
                  <a:lnTo>
                    <a:pt x="14214" y="3090"/>
                  </a:lnTo>
                  <a:lnTo>
                    <a:pt x="14495" y="3333"/>
                  </a:lnTo>
                  <a:lnTo>
                    <a:pt x="14770" y="3576"/>
                  </a:lnTo>
                  <a:lnTo>
                    <a:pt x="15044" y="3833"/>
                  </a:lnTo>
                  <a:lnTo>
                    <a:pt x="15311" y="4090"/>
                  </a:lnTo>
                  <a:lnTo>
                    <a:pt x="15579" y="4361"/>
                  </a:lnTo>
                  <a:lnTo>
                    <a:pt x="15846" y="4632"/>
                  </a:lnTo>
                  <a:lnTo>
                    <a:pt x="16106" y="4916"/>
                  </a:lnTo>
                  <a:lnTo>
                    <a:pt x="16367" y="5201"/>
                  </a:lnTo>
                  <a:lnTo>
                    <a:pt x="16620" y="5493"/>
                  </a:lnTo>
                  <a:lnTo>
                    <a:pt x="16873" y="5791"/>
                  </a:lnTo>
                  <a:lnTo>
                    <a:pt x="17120" y="6097"/>
                  </a:lnTo>
                  <a:lnTo>
                    <a:pt x="17366" y="6402"/>
                  </a:lnTo>
                  <a:lnTo>
                    <a:pt x="17598" y="6721"/>
                  </a:lnTo>
                  <a:lnTo>
                    <a:pt x="17837" y="7034"/>
                  </a:lnTo>
                  <a:lnTo>
                    <a:pt x="18070" y="7360"/>
                  </a:lnTo>
                  <a:lnTo>
                    <a:pt x="18295" y="7687"/>
                  </a:lnTo>
                  <a:lnTo>
                    <a:pt x="18513" y="8020"/>
                  </a:lnTo>
                  <a:lnTo>
                    <a:pt x="18724" y="8360"/>
                  </a:lnTo>
                  <a:lnTo>
                    <a:pt x="18935" y="8700"/>
                  </a:lnTo>
                  <a:lnTo>
                    <a:pt x="19139" y="9040"/>
                  </a:lnTo>
                  <a:lnTo>
                    <a:pt x="19336" y="9388"/>
                  </a:lnTo>
                  <a:lnTo>
                    <a:pt x="19533" y="9742"/>
                  </a:lnTo>
                  <a:lnTo>
                    <a:pt x="19716" y="10096"/>
                  </a:lnTo>
                  <a:lnTo>
                    <a:pt x="19899" y="10450"/>
                  </a:lnTo>
                  <a:lnTo>
                    <a:pt x="20075" y="10811"/>
                  </a:lnTo>
                  <a:lnTo>
                    <a:pt x="20244" y="11172"/>
                  </a:lnTo>
                  <a:lnTo>
                    <a:pt x="20399" y="11540"/>
                  </a:lnTo>
                  <a:lnTo>
                    <a:pt x="20553" y="11908"/>
                  </a:lnTo>
                  <a:lnTo>
                    <a:pt x="20701" y="12276"/>
                  </a:lnTo>
                  <a:lnTo>
                    <a:pt x="20842" y="12644"/>
                  </a:lnTo>
                  <a:lnTo>
                    <a:pt x="20976" y="13019"/>
                  </a:lnTo>
                  <a:lnTo>
                    <a:pt x="21095" y="13394"/>
                  </a:lnTo>
                  <a:lnTo>
                    <a:pt x="21215" y="13769"/>
                  </a:lnTo>
                  <a:lnTo>
                    <a:pt x="21320" y="14144"/>
                  </a:lnTo>
                  <a:lnTo>
                    <a:pt x="21419" y="14519"/>
                  </a:lnTo>
                  <a:lnTo>
                    <a:pt x="21510" y="14900"/>
                  </a:lnTo>
                  <a:lnTo>
                    <a:pt x="21510" y="14900"/>
                  </a:lnTo>
                  <a:lnTo>
                    <a:pt x="21644" y="15477"/>
                  </a:lnTo>
                  <a:lnTo>
                    <a:pt x="21757" y="16053"/>
                  </a:lnTo>
                  <a:lnTo>
                    <a:pt x="21862" y="16615"/>
                  </a:lnTo>
                  <a:lnTo>
                    <a:pt x="21947" y="17171"/>
                  </a:lnTo>
                  <a:lnTo>
                    <a:pt x="22017" y="17719"/>
                  </a:lnTo>
                  <a:lnTo>
                    <a:pt x="22080" y="18261"/>
                  </a:lnTo>
                  <a:lnTo>
                    <a:pt x="22123" y="18789"/>
                  </a:lnTo>
                  <a:lnTo>
                    <a:pt x="22151" y="19302"/>
                  </a:lnTo>
                  <a:lnTo>
                    <a:pt x="22165" y="19809"/>
                  </a:lnTo>
                  <a:lnTo>
                    <a:pt x="22165" y="20309"/>
                  </a:lnTo>
                  <a:lnTo>
                    <a:pt x="22151" y="20795"/>
                  </a:lnTo>
                  <a:lnTo>
                    <a:pt x="22130" y="21038"/>
                  </a:lnTo>
                  <a:lnTo>
                    <a:pt x="22115" y="21274"/>
                  </a:lnTo>
                  <a:lnTo>
                    <a:pt x="22094" y="21510"/>
                  </a:lnTo>
                  <a:lnTo>
                    <a:pt x="22066" y="21739"/>
                  </a:lnTo>
                  <a:lnTo>
                    <a:pt x="22031" y="21969"/>
                  </a:lnTo>
                  <a:lnTo>
                    <a:pt x="21996" y="22191"/>
                  </a:lnTo>
                  <a:lnTo>
                    <a:pt x="21961" y="22413"/>
                  </a:lnTo>
                  <a:lnTo>
                    <a:pt x="21918" y="22635"/>
                  </a:lnTo>
                  <a:lnTo>
                    <a:pt x="21869" y="22850"/>
                  </a:lnTo>
                  <a:lnTo>
                    <a:pt x="21813" y="23066"/>
                  </a:lnTo>
                  <a:lnTo>
                    <a:pt x="21757" y="23274"/>
                  </a:lnTo>
                  <a:lnTo>
                    <a:pt x="21700" y="23482"/>
                  </a:lnTo>
                  <a:lnTo>
                    <a:pt x="21630" y="23684"/>
                  </a:lnTo>
                  <a:lnTo>
                    <a:pt x="21560" y="23885"/>
                  </a:lnTo>
                  <a:lnTo>
                    <a:pt x="21489" y="24079"/>
                  </a:lnTo>
                  <a:lnTo>
                    <a:pt x="21412" y="24274"/>
                  </a:lnTo>
                  <a:lnTo>
                    <a:pt x="21327" y="24468"/>
                  </a:lnTo>
                  <a:lnTo>
                    <a:pt x="21236" y="24656"/>
                  </a:lnTo>
                  <a:lnTo>
                    <a:pt x="21144" y="24836"/>
                  </a:lnTo>
                  <a:lnTo>
                    <a:pt x="21046" y="25017"/>
                  </a:lnTo>
                  <a:lnTo>
                    <a:pt x="20947" y="25197"/>
                  </a:lnTo>
                  <a:lnTo>
                    <a:pt x="20842" y="25371"/>
                  </a:lnTo>
                  <a:lnTo>
                    <a:pt x="20729" y="25537"/>
                  </a:lnTo>
                  <a:lnTo>
                    <a:pt x="20610" y="25704"/>
                  </a:lnTo>
                  <a:lnTo>
                    <a:pt x="20490" y="25864"/>
                  </a:lnTo>
                  <a:lnTo>
                    <a:pt x="20363" y="26023"/>
                  </a:lnTo>
                  <a:lnTo>
                    <a:pt x="20237" y="26183"/>
                  </a:lnTo>
                  <a:lnTo>
                    <a:pt x="20096" y="26336"/>
                  </a:lnTo>
                  <a:lnTo>
                    <a:pt x="19955" y="26482"/>
                  </a:lnTo>
                  <a:lnTo>
                    <a:pt x="19815" y="26627"/>
                  </a:lnTo>
                  <a:lnTo>
                    <a:pt x="19660" y="26766"/>
                  </a:lnTo>
                  <a:lnTo>
                    <a:pt x="19505" y="26905"/>
                  </a:lnTo>
                  <a:lnTo>
                    <a:pt x="19350" y="27037"/>
                  </a:lnTo>
                  <a:lnTo>
                    <a:pt x="19181" y="27162"/>
                  </a:lnTo>
                  <a:lnTo>
                    <a:pt x="19012" y="27287"/>
                  </a:lnTo>
                  <a:lnTo>
                    <a:pt x="18837" y="27412"/>
                  </a:lnTo>
                  <a:lnTo>
                    <a:pt x="18654" y="27530"/>
                  </a:lnTo>
                  <a:lnTo>
                    <a:pt x="18464" y="27641"/>
                  </a:lnTo>
                  <a:lnTo>
                    <a:pt x="18274" y="27752"/>
                  </a:lnTo>
                  <a:lnTo>
                    <a:pt x="18077" y="27856"/>
                  </a:lnTo>
                  <a:lnTo>
                    <a:pt x="17873" y="27954"/>
                  </a:lnTo>
                  <a:lnTo>
                    <a:pt x="17669" y="28051"/>
                  </a:lnTo>
                  <a:lnTo>
                    <a:pt x="17669" y="28051"/>
                  </a:lnTo>
                  <a:lnTo>
                    <a:pt x="17443" y="28148"/>
                  </a:lnTo>
                  <a:lnTo>
                    <a:pt x="17218" y="28238"/>
                  </a:lnTo>
                  <a:lnTo>
                    <a:pt x="17000" y="28328"/>
                  </a:lnTo>
                  <a:lnTo>
                    <a:pt x="16775" y="28405"/>
                  </a:lnTo>
                  <a:lnTo>
                    <a:pt x="16557" y="28481"/>
                  </a:lnTo>
                  <a:lnTo>
                    <a:pt x="16339" y="28551"/>
                  </a:lnTo>
                  <a:lnTo>
                    <a:pt x="16121" y="28613"/>
                  </a:lnTo>
                  <a:lnTo>
                    <a:pt x="15909" y="28669"/>
                  </a:lnTo>
                  <a:lnTo>
                    <a:pt x="15698" y="28724"/>
                  </a:lnTo>
                  <a:lnTo>
                    <a:pt x="15480" y="28773"/>
                  </a:lnTo>
                  <a:lnTo>
                    <a:pt x="15269" y="28814"/>
                  </a:lnTo>
                  <a:lnTo>
                    <a:pt x="15065" y="28849"/>
                  </a:lnTo>
                  <a:lnTo>
                    <a:pt x="14854" y="28877"/>
                  </a:lnTo>
                  <a:lnTo>
                    <a:pt x="14650" y="28905"/>
                  </a:lnTo>
                  <a:lnTo>
                    <a:pt x="14446" y="28926"/>
                  </a:lnTo>
                  <a:lnTo>
                    <a:pt x="14242" y="28939"/>
                  </a:lnTo>
                  <a:lnTo>
                    <a:pt x="14038" y="28953"/>
                  </a:lnTo>
                  <a:lnTo>
                    <a:pt x="13834" y="28960"/>
                  </a:lnTo>
                  <a:lnTo>
                    <a:pt x="13637" y="28960"/>
                  </a:lnTo>
                  <a:lnTo>
                    <a:pt x="13440" y="28953"/>
                  </a:lnTo>
                  <a:lnTo>
                    <a:pt x="13243" y="28946"/>
                  </a:lnTo>
                  <a:lnTo>
                    <a:pt x="13046" y="28933"/>
                  </a:lnTo>
                  <a:lnTo>
                    <a:pt x="12856" y="28919"/>
                  </a:lnTo>
                  <a:lnTo>
                    <a:pt x="12659" y="28898"/>
                  </a:lnTo>
                  <a:lnTo>
                    <a:pt x="12469" y="28870"/>
                  </a:lnTo>
                  <a:lnTo>
                    <a:pt x="12279" y="28835"/>
                  </a:lnTo>
                  <a:lnTo>
                    <a:pt x="12096" y="28801"/>
                  </a:lnTo>
                  <a:lnTo>
                    <a:pt x="11906" y="28759"/>
                  </a:lnTo>
                  <a:lnTo>
                    <a:pt x="11723" y="28717"/>
                  </a:lnTo>
                  <a:lnTo>
                    <a:pt x="11540" y="28669"/>
                  </a:lnTo>
                  <a:lnTo>
                    <a:pt x="11357" y="28613"/>
                  </a:lnTo>
                  <a:lnTo>
                    <a:pt x="11174" y="28558"/>
                  </a:lnTo>
                  <a:lnTo>
                    <a:pt x="10998" y="28495"/>
                  </a:lnTo>
                  <a:lnTo>
                    <a:pt x="10815" y="28433"/>
                  </a:lnTo>
                  <a:lnTo>
                    <a:pt x="10463" y="28294"/>
                  </a:lnTo>
                  <a:lnTo>
                    <a:pt x="10119" y="28134"/>
                  </a:lnTo>
                  <a:lnTo>
                    <a:pt x="9781" y="27967"/>
                  </a:lnTo>
                  <a:lnTo>
                    <a:pt x="9443" y="27780"/>
                  </a:lnTo>
                  <a:lnTo>
                    <a:pt x="9119" y="27579"/>
                  </a:lnTo>
                  <a:lnTo>
                    <a:pt x="8796" y="27370"/>
                  </a:lnTo>
                  <a:lnTo>
                    <a:pt x="8479" y="27148"/>
                  </a:lnTo>
                  <a:lnTo>
                    <a:pt x="8170" y="26905"/>
                  </a:lnTo>
                  <a:lnTo>
                    <a:pt x="7860" y="26662"/>
                  </a:lnTo>
                  <a:lnTo>
                    <a:pt x="7564" y="26398"/>
                  </a:lnTo>
                  <a:lnTo>
                    <a:pt x="7269" y="26127"/>
                  </a:lnTo>
                  <a:lnTo>
                    <a:pt x="6980" y="25850"/>
                  </a:lnTo>
                  <a:lnTo>
                    <a:pt x="6699" y="25558"/>
                  </a:lnTo>
                  <a:lnTo>
                    <a:pt x="6417" y="25260"/>
                  </a:lnTo>
                  <a:lnTo>
                    <a:pt x="6150" y="24947"/>
                  </a:lnTo>
                  <a:lnTo>
                    <a:pt x="5883" y="24635"/>
                  </a:lnTo>
                  <a:lnTo>
                    <a:pt x="5629" y="24308"/>
                  </a:lnTo>
                  <a:lnTo>
                    <a:pt x="5376" y="23975"/>
                  </a:lnTo>
                  <a:lnTo>
                    <a:pt x="5130" y="23635"/>
                  </a:lnTo>
                  <a:lnTo>
                    <a:pt x="4884" y="23288"/>
                  </a:lnTo>
                  <a:lnTo>
                    <a:pt x="4651" y="22941"/>
                  </a:lnTo>
                  <a:lnTo>
                    <a:pt x="4419" y="22580"/>
                  </a:lnTo>
                  <a:lnTo>
                    <a:pt x="4201" y="22219"/>
                  </a:lnTo>
                  <a:lnTo>
                    <a:pt x="3983" y="21851"/>
                  </a:lnTo>
                  <a:lnTo>
                    <a:pt x="3772" y="21483"/>
                  </a:lnTo>
                  <a:lnTo>
                    <a:pt x="3561" y="21108"/>
                  </a:lnTo>
                  <a:lnTo>
                    <a:pt x="3364" y="20733"/>
                  </a:lnTo>
                  <a:lnTo>
                    <a:pt x="3167" y="20351"/>
                  </a:lnTo>
                  <a:lnTo>
                    <a:pt x="2984" y="19969"/>
                  </a:lnTo>
                  <a:lnTo>
                    <a:pt x="2801" y="19587"/>
                  </a:lnTo>
                  <a:lnTo>
                    <a:pt x="2625" y="19205"/>
                  </a:lnTo>
                  <a:lnTo>
                    <a:pt x="2449" y="18816"/>
                  </a:lnTo>
                  <a:lnTo>
                    <a:pt x="2287" y="18435"/>
                  </a:lnTo>
                  <a:lnTo>
                    <a:pt x="2132" y="18046"/>
                  </a:lnTo>
                  <a:lnTo>
                    <a:pt x="1978" y="17664"/>
                  </a:lnTo>
                  <a:lnTo>
                    <a:pt x="1830" y="17282"/>
                  </a:lnTo>
                  <a:lnTo>
                    <a:pt x="1689" y="16900"/>
                  </a:lnTo>
                  <a:lnTo>
                    <a:pt x="1555" y="16525"/>
                  </a:lnTo>
                  <a:lnTo>
                    <a:pt x="1429" y="16143"/>
                  </a:lnTo>
                  <a:lnTo>
                    <a:pt x="1309" y="15775"/>
                  </a:lnTo>
                  <a:lnTo>
                    <a:pt x="1189" y="15407"/>
                  </a:lnTo>
                  <a:lnTo>
                    <a:pt x="1077" y="15039"/>
                  </a:lnTo>
                  <a:lnTo>
                    <a:pt x="978" y="14678"/>
                  </a:lnTo>
                  <a:lnTo>
                    <a:pt x="880" y="14324"/>
                  </a:lnTo>
                  <a:lnTo>
                    <a:pt x="788" y="13977"/>
                  </a:lnTo>
                  <a:lnTo>
                    <a:pt x="697" y="13637"/>
                  </a:lnTo>
                  <a:lnTo>
                    <a:pt x="620" y="13297"/>
                  </a:lnTo>
                  <a:lnTo>
                    <a:pt x="620" y="13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84;p40">
              <a:extLst>
                <a:ext uri="{FF2B5EF4-FFF2-40B4-BE49-F238E27FC236}">
                  <a16:creationId xmlns:a16="http://schemas.microsoft.com/office/drawing/2014/main" id="{34BD1168-F4D3-4D41-BC55-E887FAAFDAB4}"/>
                </a:ext>
              </a:extLst>
            </p:cNvPr>
            <p:cNvSpPr/>
            <p:nvPr/>
          </p:nvSpPr>
          <p:spPr>
            <a:xfrm rot="10800000">
              <a:off x="976750" y="2699663"/>
              <a:ext cx="1466900" cy="1107100"/>
            </a:xfrm>
            <a:custGeom>
              <a:avLst/>
              <a:gdLst/>
              <a:ahLst/>
              <a:cxnLst/>
              <a:rect l="l" t="t" r="r" b="b"/>
              <a:pathLst>
                <a:path w="58676" h="44284" extrusionOk="0">
                  <a:moveTo>
                    <a:pt x="7128" y="22156"/>
                  </a:moveTo>
                  <a:lnTo>
                    <a:pt x="7128" y="22156"/>
                  </a:lnTo>
                  <a:lnTo>
                    <a:pt x="7015" y="22503"/>
                  </a:lnTo>
                  <a:lnTo>
                    <a:pt x="6903" y="22836"/>
                  </a:lnTo>
                  <a:lnTo>
                    <a:pt x="6790" y="23149"/>
                  </a:lnTo>
                  <a:lnTo>
                    <a:pt x="6670" y="23454"/>
                  </a:lnTo>
                  <a:lnTo>
                    <a:pt x="6558" y="23746"/>
                  </a:lnTo>
                  <a:lnTo>
                    <a:pt x="6445" y="24016"/>
                  </a:lnTo>
                  <a:lnTo>
                    <a:pt x="6333" y="24280"/>
                  </a:lnTo>
                  <a:lnTo>
                    <a:pt x="6213" y="24523"/>
                  </a:lnTo>
                  <a:lnTo>
                    <a:pt x="6101" y="24759"/>
                  </a:lnTo>
                  <a:lnTo>
                    <a:pt x="5988" y="24975"/>
                  </a:lnTo>
                  <a:lnTo>
                    <a:pt x="5875" y="25183"/>
                  </a:lnTo>
                  <a:lnTo>
                    <a:pt x="5763" y="25377"/>
                  </a:lnTo>
                  <a:lnTo>
                    <a:pt x="5657" y="25565"/>
                  </a:lnTo>
                  <a:lnTo>
                    <a:pt x="5545" y="25738"/>
                  </a:lnTo>
                  <a:lnTo>
                    <a:pt x="5439" y="25898"/>
                  </a:lnTo>
                  <a:lnTo>
                    <a:pt x="5327" y="26044"/>
                  </a:lnTo>
                  <a:lnTo>
                    <a:pt x="5221" y="26183"/>
                  </a:lnTo>
                  <a:lnTo>
                    <a:pt x="5115" y="26308"/>
                  </a:lnTo>
                  <a:lnTo>
                    <a:pt x="5017" y="26426"/>
                  </a:lnTo>
                  <a:lnTo>
                    <a:pt x="4911" y="26537"/>
                  </a:lnTo>
                  <a:lnTo>
                    <a:pt x="4813" y="26634"/>
                  </a:lnTo>
                  <a:lnTo>
                    <a:pt x="4714" y="26724"/>
                  </a:lnTo>
                  <a:lnTo>
                    <a:pt x="4616" y="26801"/>
                  </a:lnTo>
                  <a:lnTo>
                    <a:pt x="4524" y="26870"/>
                  </a:lnTo>
                  <a:lnTo>
                    <a:pt x="4433" y="26933"/>
                  </a:lnTo>
                  <a:lnTo>
                    <a:pt x="4341" y="26988"/>
                  </a:lnTo>
                  <a:lnTo>
                    <a:pt x="4250" y="27037"/>
                  </a:lnTo>
                  <a:lnTo>
                    <a:pt x="4166" y="27071"/>
                  </a:lnTo>
                  <a:lnTo>
                    <a:pt x="4081" y="27106"/>
                  </a:lnTo>
                  <a:lnTo>
                    <a:pt x="4004" y="27134"/>
                  </a:lnTo>
                  <a:lnTo>
                    <a:pt x="3926" y="27148"/>
                  </a:lnTo>
                  <a:lnTo>
                    <a:pt x="3849" y="27162"/>
                  </a:lnTo>
                  <a:lnTo>
                    <a:pt x="0" y="44283"/>
                  </a:lnTo>
                  <a:lnTo>
                    <a:pt x="18168" y="37215"/>
                  </a:lnTo>
                  <a:lnTo>
                    <a:pt x="48734" y="41242"/>
                  </a:lnTo>
                  <a:lnTo>
                    <a:pt x="58676" y="2701"/>
                  </a:lnTo>
                  <a:lnTo>
                    <a:pt x="28138" y="0"/>
                  </a:lnTo>
                  <a:lnTo>
                    <a:pt x="7937" y="8998"/>
                  </a:lnTo>
                  <a:lnTo>
                    <a:pt x="6776" y="14157"/>
                  </a:lnTo>
                  <a:lnTo>
                    <a:pt x="6776" y="14157"/>
                  </a:lnTo>
                  <a:lnTo>
                    <a:pt x="6853" y="14192"/>
                  </a:lnTo>
                  <a:lnTo>
                    <a:pt x="6924" y="14227"/>
                  </a:lnTo>
                  <a:lnTo>
                    <a:pt x="6994" y="14261"/>
                  </a:lnTo>
                  <a:lnTo>
                    <a:pt x="7064" y="14310"/>
                  </a:lnTo>
                  <a:lnTo>
                    <a:pt x="7128" y="14359"/>
                  </a:lnTo>
                  <a:lnTo>
                    <a:pt x="7191" y="14407"/>
                  </a:lnTo>
                  <a:lnTo>
                    <a:pt x="7254" y="14463"/>
                  </a:lnTo>
                  <a:lnTo>
                    <a:pt x="7311" y="14525"/>
                  </a:lnTo>
                  <a:lnTo>
                    <a:pt x="7367" y="14588"/>
                  </a:lnTo>
                  <a:lnTo>
                    <a:pt x="7416" y="14650"/>
                  </a:lnTo>
                  <a:lnTo>
                    <a:pt x="7522" y="14796"/>
                  </a:lnTo>
                  <a:lnTo>
                    <a:pt x="7606" y="14956"/>
                  </a:lnTo>
                  <a:lnTo>
                    <a:pt x="7691" y="15129"/>
                  </a:lnTo>
                  <a:lnTo>
                    <a:pt x="7761" y="15317"/>
                  </a:lnTo>
                  <a:lnTo>
                    <a:pt x="7824" y="15518"/>
                  </a:lnTo>
                  <a:lnTo>
                    <a:pt x="7881" y="15733"/>
                  </a:lnTo>
                  <a:lnTo>
                    <a:pt x="7923" y="15955"/>
                  </a:lnTo>
                  <a:lnTo>
                    <a:pt x="7965" y="16192"/>
                  </a:lnTo>
                  <a:lnTo>
                    <a:pt x="7993" y="16435"/>
                  </a:lnTo>
                  <a:lnTo>
                    <a:pt x="8007" y="16691"/>
                  </a:lnTo>
                  <a:lnTo>
                    <a:pt x="8021" y="16962"/>
                  </a:lnTo>
                  <a:lnTo>
                    <a:pt x="8021" y="17240"/>
                  </a:lnTo>
                  <a:lnTo>
                    <a:pt x="8014" y="17525"/>
                  </a:lnTo>
                  <a:lnTo>
                    <a:pt x="8000" y="17816"/>
                  </a:lnTo>
                  <a:lnTo>
                    <a:pt x="7979" y="18115"/>
                  </a:lnTo>
                  <a:lnTo>
                    <a:pt x="7951" y="18427"/>
                  </a:lnTo>
                  <a:lnTo>
                    <a:pt x="7916" y="18740"/>
                  </a:lnTo>
                  <a:lnTo>
                    <a:pt x="7867" y="19059"/>
                  </a:lnTo>
                  <a:lnTo>
                    <a:pt x="7817" y="19385"/>
                  </a:lnTo>
                  <a:lnTo>
                    <a:pt x="7754" y="19719"/>
                  </a:lnTo>
                  <a:lnTo>
                    <a:pt x="7684" y="20059"/>
                  </a:lnTo>
                  <a:lnTo>
                    <a:pt x="7613" y="20399"/>
                  </a:lnTo>
                  <a:lnTo>
                    <a:pt x="7529" y="20746"/>
                  </a:lnTo>
                  <a:lnTo>
                    <a:pt x="7437" y="21093"/>
                  </a:lnTo>
                  <a:lnTo>
                    <a:pt x="7346" y="21441"/>
                  </a:lnTo>
                  <a:lnTo>
                    <a:pt x="7240" y="21795"/>
                  </a:lnTo>
                  <a:lnTo>
                    <a:pt x="7128" y="22156"/>
                  </a:lnTo>
                  <a:lnTo>
                    <a:pt x="7128" y="221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85;p40">
              <a:extLst>
                <a:ext uri="{FF2B5EF4-FFF2-40B4-BE49-F238E27FC236}">
                  <a16:creationId xmlns:a16="http://schemas.microsoft.com/office/drawing/2014/main" id="{E349BFD4-D995-447D-B3EE-BE7E0B39F372}"/>
                </a:ext>
              </a:extLst>
            </p:cNvPr>
            <p:cNvSpPr/>
            <p:nvPr/>
          </p:nvSpPr>
          <p:spPr>
            <a:xfrm rot="10800000">
              <a:off x="-222667" y="2673128"/>
              <a:ext cx="1443525" cy="995325"/>
            </a:xfrm>
            <a:custGeom>
              <a:avLst/>
              <a:gdLst/>
              <a:ahLst/>
              <a:cxnLst/>
              <a:rect l="l" t="t" r="r" b="b"/>
              <a:pathLst>
                <a:path w="57741" h="39813" extrusionOk="0">
                  <a:moveTo>
                    <a:pt x="43696" y="2320"/>
                  </a:moveTo>
                  <a:lnTo>
                    <a:pt x="43696" y="2320"/>
                  </a:lnTo>
                  <a:lnTo>
                    <a:pt x="42992" y="2111"/>
                  </a:lnTo>
                  <a:lnTo>
                    <a:pt x="42288" y="1910"/>
                  </a:lnTo>
                  <a:lnTo>
                    <a:pt x="41585" y="1723"/>
                  </a:lnTo>
                  <a:lnTo>
                    <a:pt x="40895" y="1542"/>
                  </a:lnTo>
                  <a:lnTo>
                    <a:pt x="40206" y="1375"/>
                  </a:lnTo>
                  <a:lnTo>
                    <a:pt x="39523" y="1216"/>
                  </a:lnTo>
                  <a:lnTo>
                    <a:pt x="38848" y="1070"/>
                  </a:lnTo>
                  <a:lnTo>
                    <a:pt x="38172" y="931"/>
                  </a:lnTo>
                  <a:lnTo>
                    <a:pt x="37504" y="799"/>
                  </a:lnTo>
                  <a:lnTo>
                    <a:pt x="36842" y="688"/>
                  </a:lnTo>
                  <a:lnTo>
                    <a:pt x="36181" y="577"/>
                  </a:lnTo>
                  <a:lnTo>
                    <a:pt x="35534" y="480"/>
                  </a:lnTo>
                  <a:lnTo>
                    <a:pt x="34886" y="390"/>
                  </a:lnTo>
                  <a:lnTo>
                    <a:pt x="34246" y="313"/>
                  </a:lnTo>
                  <a:lnTo>
                    <a:pt x="33613" y="244"/>
                  </a:lnTo>
                  <a:lnTo>
                    <a:pt x="32979" y="181"/>
                  </a:lnTo>
                  <a:lnTo>
                    <a:pt x="32353" y="133"/>
                  </a:lnTo>
                  <a:lnTo>
                    <a:pt x="31734" y="91"/>
                  </a:lnTo>
                  <a:lnTo>
                    <a:pt x="31122" y="56"/>
                  </a:lnTo>
                  <a:lnTo>
                    <a:pt x="30517" y="28"/>
                  </a:lnTo>
                  <a:lnTo>
                    <a:pt x="29912" y="15"/>
                  </a:lnTo>
                  <a:lnTo>
                    <a:pt x="29313" y="1"/>
                  </a:lnTo>
                  <a:lnTo>
                    <a:pt x="28722" y="1"/>
                  </a:lnTo>
                  <a:lnTo>
                    <a:pt x="28138" y="8"/>
                  </a:lnTo>
                  <a:lnTo>
                    <a:pt x="27561" y="22"/>
                  </a:lnTo>
                  <a:lnTo>
                    <a:pt x="26984" y="49"/>
                  </a:lnTo>
                  <a:lnTo>
                    <a:pt x="26414" y="77"/>
                  </a:lnTo>
                  <a:lnTo>
                    <a:pt x="25852" y="112"/>
                  </a:lnTo>
                  <a:lnTo>
                    <a:pt x="25296" y="160"/>
                  </a:lnTo>
                  <a:lnTo>
                    <a:pt x="24747" y="209"/>
                  </a:lnTo>
                  <a:lnTo>
                    <a:pt x="24198" y="271"/>
                  </a:lnTo>
                  <a:lnTo>
                    <a:pt x="23663" y="334"/>
                  </a:lnTo>
                  <a:lnTo>
                    <a:pt x="23129" y="410"/>
                  </a:lnTo>
                  <a:lnTo>
                    <a:pt x="22601" y="487"/>
                  </a:lnTo>
                  <a:lnTo>
                    <a:pt x="22080" y="570"/>
                  </a:lnTo>
                  <a:lnTo>
                    <a:pt x="21559" y="667"/>
                  </a:lnTo>
                  <a:lnTo>
                    <a:pt x="21053" y="764"/>
                  </a:lnTo>
                  <a:lnTo>
                    <a:pt x="20546" y="869"/>
                  </a:lnTo>
                  <a:lnTo>
                    <a:pt x="20054" y="973"/>
                  </a:lnTo>
                  <a:lnTo>
                    <a:pt x="19561" y="1091"/>
                  </a:lnTo>
                  <a:lnTo>
                    <a:pt x="19076" y="1209"/>
                  </a:lnTo>
                  <a:lnTo>
                    <a:pt x="18597" y="1334"/>
                  </a:lnTo>
                  <a:lnTo>
                    <a:pt x="18126" y="1466"/>
                  </a:lnTo>
                  <a:lnTo>
                    <a:pt x="17654" y="1605"/>
                  </a:lnTo>
                  <a:lnTo>
                    <a:pt x="17197" y="1743"/>
                  </a:lnTo>
                  <a:lnTo>
                    <a:pt x="16740" y="1889"/>
                  </a:lnTo>
                  <a:lnTo>
                    <a:pt x="16296" y="2042"/>
                  </a:lnTo>
                  <a:lnTo>
                    <a:pt x="15853" y="2195"/>
                  </a:lnTo>
                  <a:lnTo>
                    <a:pt x="15417" y="2354"/>
                  </a:lnTo>
                  <a:lnTo>
                    <a:pt x="14988" y="2521"/>
                  </a:lnTo>
                  <a:lnTo>
                    <a:pt x="14565" y="2688"/>
                  </a:lnTo>
                  <a:lnTo>
                    <a:pt x="14150" y="2861"/>
                  </a:lnTo>
                  <a:lnTo>
                    <a:pt x="13742" y="3035"/>
                  </a:lnTo>
                  <a:lnTo>
                    <a:pt x="13334" y="3215"/>
                  </a:lnTo>
                  <a:lnTo>
                    <a:pt x="12940" y="3396"/>
                  </a:lnTo>
                  <a:lnTo>
                    <a:pt x="12553" y="3583"/>
                  </a:lnTo>
                  <a:lnTo>
                    <a:pt x="12166" y="3778"/>
                  </a:lnTo>
                  <a:lnTo>
                    <a:pt x="11793" y="3965"/>
                  </a:lnTo>
                  <a:lnTo>
                    <a:pt x="11420" y="4160"/>
                  </a:lnTo>
                  <a:lnTo>
                    <a:pt x="11054" y="4361"/>
                  </a:lnTo>
                  <a:lnTo>
                    <a:pt x="10702" y="4562"/>
                  </a:lnTo>
                  <a:lnTo>
                    <a:pt x="10351" y="4764"/>
                  </a:lnTo>
                  <a:lnTo>
                    <a:pt x="10006" y="4972"/>
                  </a:lnTo>
                  <a:lnTo>
                    <a:pt x="9668" y="5180"/>
                  </a:lnTo>
                  <a:lnTo>
                    <a:pt x="9668" y="5180"/>
                  </a:lnTo>
                  <a:lnTo>
                    <a:pt x="9513" y="5146"/>
                  </a:lnTo>
                  <a:lnTo>
                    <a:pt x="9344" y="5111"/>
                  </a:lnTo>
                  <a:lnTo>
                    <a:pt x="9000" y="5055"/>
                  </a:lnTo>
                  <a:lnTo>
                    <a:pt x="8613" y="5007"/>
                  </a:lnTo>
                  <a:lnTo>
                    <a:pt x="8205" y="4965"/>
                  </a:lnTo>
                  <a:lnTo>
                    <a:pt x="7269" y="4875"/>
                  </a:lnTo>
                  <a:lnTo>
                    <a:pt x="6741" y="4819"/>
                  </a:lnTo>
                  <a:lnTo>
                    <a:pt x="6171" y="4757"/>
                  </a:lnTo>
                  <a:lnTo>
                    <a:pt x="6171" y="4757"/>
                  </a:lnTo>
                  <a:lnTo>
                    <a:pt x="5967" y="4736"/>
                  </a:lnTo>
                  <a:lnTo>
                    <a:pt x="5763" y="4729"/>
                  </a:lnTo>
                  <a:lnTo>
                    <a:pt x="5566" y="4743"/>
                  </a:lnTo>
                  <a:lnTo>
                    <a:pt x="5369" y="4757"/>
                  </a:lnTo>
                  <a:lnTo>
                    <a:pt x="5172" y="4791"/>
                  </a:lnTo>
                  <a:lnTo>
                    <a:pt x="4982" y="4840"/>
                  </a:lnTo>
                  <a:lnTo>
                    <a:pt x="4792" y="4896"/>
                  </a:lnTo>
                  <a:lnTo>
                    <a:pt x="4609" y="4958"/>
                  </a:lnTo>
                  <a:lnTo>
                    <a:pt x="4426" y="5041"/>
                  </a:lnTo>
                  <a:lnTo>
                    <a:pt x="4243" y="5132"/>
                  </a:lnTo>
                  <a:lnTo>
                    <a:pt x="4067" y="5229"/>
                  </a:lnTo>
                  <a:lnTo>
                    <a:pt x="3891" y="5340"/>
                  </a:lnTo>
                  <a:lnTo>
                    <a:pt x="3722" y="5458"/>
                  </a:lnTo>
                  <a:lnTo>
                    <a:pt x="3554" y="5590"/>
                  </a:lnTo>
                  <a:lnTo>
                    <a:pt x="3385" y="5722"/>
                  </a:lnTo>
                  <a:lnTo>
                    <a:pt x="3223" y="5875"/>
                  </a:lnTo>
                  <a:lnTo>
                    <a:pt x="3068" y="6027"/>
                  </a:lnTo>
                  <a:lnTo>
                    <a:pt x="2913" y="6187"/>
                  </a:lnTo>
                  <a:lnTo>
                    <a:pt x="2758" y="6361"/>
                  </a:lnTo>
                  <a:lnTo>
                    <a:pt x="2611" y="6541"/>
                  </a:lnTo>
                  <a:lnTo>
                    <a:pt x="2470" y="6722"/>
                  </a:lnTo>
                  <a:lnTo>
                    <a:pt x="2329" y="6916"/>
                  </a:lnTo>
                  <a:lnTo>
                    <a:pt x="2188" y="7117"/>
                  </a:lnTo>
                  <a:lnTo>
                    <a:pt x="2055" y="7319"/>
                  </a:lnTo>
                  <a:lnTo>
                    <a:pt x="1928" y="7527"/>
                  </a:lnTo>
                  <a:lnTo>
                    <a:pt x="1801" y="7742"/>
                  </a:lnTo>
                  <a:lnTo>
                    <a:pt x="1675" y="7964"/>
                  </a:lnTo>
                  <a:lnTo>
                    <a:pt x="1562" y="8194"/>
                  </a:lnTo>
                  <a:lnTo>
                    <a:pt x="1443" y="8423"/>
                  </a:lnTo>
                  <a:lnTo>
                    <a:pt x="1337" y="8659"/>
                  </a:lnTo>
                  <a:lnTo>
                    <a:pt x="1224" y="8895"/>
                  </a:lnTo>
                  <a:lnTo>
                    <a:pt x="1126" y="9138"/>
                  </a:lnTo>
                  <a:lnTo>
                    <a:pt x="1027" y="9381"/>
                  </a:lnTo>
                  <a:lnTo>
                    <a:pt x="929" y="9631"/>
                  </a:lnTo>
                  <a:lnTo>
                    <a:pt x="845" y="9881"/>
                  </a:lnTo>
                  <a:lnTo>
                    <a:pt x="753" y="10131"/>
                  </a:lnTo>
                  <a:lnTo>
                    <a:pt x="676" y="10388"/>
                  </a:lnTo>
                  <a:lnTo>
                    <a:pt x="598" y="10645"/>
                  </a:lnTo>
                  <a:lnTo>
                    <a:pt x="528" y="10901"/>
                  </a:lnTo>
                  <a:lnTo>
                    <a:pt x="458" y="11158"/>
                  </a:lnTo>
                  <a:lnTo>
                    <a:pt x="394" y="11415"/>
                  </a:lnTo>
                  <a:lnTo>
                    <a:pt x="331" y="11672"/>
                  </a:lnTo>
                  <a:lnTo>
                    <a:pt x="282" y="11936"/>
                  </a:lnTo>
                  <a:lnTo>
                    <a:pt x="225" y="12193"/>
                  </a:lnTo>
                  <a:lnTo>
                    <a:pt x="183" y="12450"/>
                  </a:lnTo>
                  <a:lnTo>
                    <a:pt x="141" y="12707"/>
                  </a:lnTo>
                  <a:lnTo>
                    <a:pt x="106" y="12964"/>
                  </a:lnTo>
                  <a:lnTo>
                    <a:pt x="78" y="13213"/>
                  </a:lnTo>
                  <a:lnTo>
                    <a:pt x="49" y="13463"/>
                  </a:lnTo>
                  <a:lnTo>
                    <a:pt x="28" y="13713"/>
                  </a:lnTo>
                  <a:lnTo>
                    <a:pt x="14" y="13963"/>
                  </a:lnTo>
                  <a:lnTo>
                    <a:pt x="0" y="14206"/>
                  </a:lnTo>
                  <a:lnTo>
                    <a:pt x="0" y="14442"/>
                  </a:lnTo>
                  <a:lnTo>
                    <a:pt x="0" y="14678"/>
                  </a:lnTo>
                  <a:lnTo>
                    <a:pt x="0" y="14915"/>
                  </a:lnTo>
                  <a:lnTo>
                    <a:pt x="14" y="15144"/>
                  </a:lnTo>
                  <a:lnTo>
                    <a:pt x="28" y="15366"/>
                  </a:lnTo>
                  <a:lnTo>
                    <a:pt x="49" y="15581"/>
                  </a:lnTo>
                  <a:lnTo>
                    <a:pt x="71" y="15796"/>
                  </a:lnTo>
                  <a:lnTo>
                    <a:pt x="106" y="16005"/>
                  </a:lnTo>
                  <a:lnTo>
                    <a:pt x="141" y="16206"/>
                  </a:lnTo>
                  <a:lnTo>
                    <a:pt x="183" y="16400"/>
                  </a:lnTo>
                  <a:lnTo>
                    <a:pt x="232" y="16588"/>
                  </a:lnTo>
                  <a:lnTo>
                    <a:pt x="289" y="16768"/>
                  </a:lnTo>
                  <a:lnTo>
                    <a:pt x="289" y="16768"/>
                  </a:lnTo>
                  <a:lnTo>
                    <a:pt x="352" y="16942"/>
                  </a:lnTo>
                  <a:lnTo>
                    <a:pt x="422" y="17109"/>
                  </a:lnTo>
                  <a:lnTo>
                    <a:pt x="500" y="17268"/>
                  </a:lnTo>
                  <a:lnTo>
                    <a:pt x="584" y="17421"/>
                  </a:lnTo>
                  <a:lnTo>
                    <a:pt x="683" y="17560"/>
                  </a:lnTo>
                  <a:lnTo>
                    <a:pt x="788" y="17699"/>
                  </a:lnTo>
                  <a:lnTo>
                    <a:pt x="894" y="17824"/>
                  </a:lnTo>
                  <a:lnTo>
                    <a:pt x="1013" y="17949"/>
                  </a:lnTo>
                  <a:lnTo>
                    <a:pt x="1140" y="18060"/>
                  </a:lnTo>
                  <a:lnTo>
                    <a:pt x="1274" y="18171"/>
                  </a:lnTo>
                  <a:lnTo>
                    <a:pt x="1407" y="18275"/>
                  </a:lnTo>
                  <a:lnTo>
                    <a:pt x="1555" y="18365"/>
                  </a:lnTo>
                  <a:lnTo>
                    <a:pt x="1703" y="18456"/>
                  </a:lnTo>
                  <a:lnTo>
                    <a:pt x="1858" y="18539"/>
                  </a:lnTo>
                  <a:lnTo>
                    <a:pt x="2020" y="18622"/>
                  </a:lnTo>
                  <a:lnTo>
                    <a:pt x="2188" y="18692"/>
                  </a:lnTo>
                  <a:lnTo>
                    <a:pt x="2357" y="18761"/>
                  </a:lnTo>
                  <a:lnTo>
                    <a:pt x="2526" y="18817"/>
                  </a:lnTo>
                  <a:lnTo>
                    <a:pt x="2709" y="18879"/>
                  </a:lnTo>
                  <a:lnTo>
                    <a:pt x="2892" y="18928"/>
                  </a:lnTo>
                  <a:lnTo>
                    <a:pt x="3075" y="18976"/>
                  </a:lnTo>
                  <a:lnTo>
                    <a:pt x="3265" y="19018"/>
                  </a:lnTo>
                  <a:lnTo>
                    <a:pt x="3455" y="19053"/>
                  </a:lnTo>
                  <a:lnTo>
                    <a:pt x="3645" y="19087"/>
                  </a:lnTo>
                  <a:lnTo>
                    <a:pt x="3842" y="19115"/>
                  </a:lnTo>
                  <a:lnTo>
                    <a:pt x="4039" y="19143"/>
                  </a:lnTo>
                  <a:lnTo>
                    <a:pt x="4433" y="19185"/>
                  </a:lnTo>
                  <a:lnTo>
                    <a:pt x="4834" y="19212"/>
                  </a:lnTo>
                  <a:lnTo>
                    <a:pt x="5242" y="19226"/>
                  </a:lnTo>
                  <a:lnTo>
                    <a:pt x="5643" y="19226"/>
                  </a:lnTo>
                  <a:lnTo>
                    <a:pt x="6037" y="19219"/>
                  </a:lnTo>
                  <a:lnTo>
                    <a:pt x="6431" y="19205"/>
                  </a:lnTo>
                  <a:lnTo>
                    <a:pt x="6811" y="19185"/>
                  </a:lnTo>
                  <a:lnTo>
                    <a:pt x="7184" y="19164"/>
                  </a:lnTo>
                  <a:lnTo>
                    <a:pt x="7543" y="19129"/>
                  </a:lnTo>
                  <a:lnTo>
                    <a:pt x="8219" y="19066"/>
                  </a:lnTo>
                  <a:lnTo>
                    <a:pt x="9288" y="18942"/>
                  </a:lnTo>
                  <a:lnTo>
                    <a:pt x="9654" y="18907"/>
                  </a:lnTo>
                  <a:lnTo>
                    <a:pt x="9781" y="18900"/>
                  </a:lnTo>
                  <a:lnTo>
                    <a:pt x="9879" y="18907"/>
                  </a:lnTo>
                  <a:lnTo>
                    <a:pt x="9879" y="18907"/>
                  </a:lnTo>
                  <a:lnTo>
                    <a:pt x="10639" y="19219"/>
                  </a:lnTo>
                  <a:lnTo>
                    <a:pt x="11434" y="19546"/>
                  </a:lnTo>
                  <a:lnTo>
                    <a:pt x="12257" y="19872"/>
                  </a:lnTo>
                  <a:lnTo>
                    <a:pt x="13109" y="20198"/>
                  </a:lnTo>
                  <a:lnTo>
                    <a:pt x="14875" y="20886"/>
                  </a:lnTo>
                  <a:lnTo>
                    <a:pt x="16725" y="21608"/>
                  </a:lnTo>
                  <a:lnTo>
                    <a:pt x="17675" y="21983"/>
                  </a:lnTo>
                  <a:lnTo>
                    <a:pt x="18646" y="22364"/>
                  </a:lnTo>
                  <a:lnTo>
                    <a:pt x="19624" y="22767"/>
                  </a:lnTo>
                  <a:lnTo>
                    <a:pt x="20617" y="23184"/>
                  </a:lnTo>
                  <a:lnTo>
                    <a:pt x="21623" y="23614"/>
                  </a:lnTo>
                  <a:lnTo>
                    <a:pt x="22629" y="24059"/>
                  </a:lnTo>
                  <a:lnTo>
                    <a:pt x="23642" y="24524"/>
                  </a:lnTo>
                  <a:lnTo>
                    <a:pt x="24662" y="25003"/>
                  </a:lnTo>
                  <a:lnTo>
                    <a:pt x="25176" y="25253"/>
                  </a:lnTo>
                  <a:lnTo>
                    <a:pt x="25683" y="25510"/>
                  </a:lnTo>
                  <a:lnTo>
                    <a:pt x="26196" y="25767"/>
                  </a:lnTo>
                  <a:lnTo>
                    <a:pt x="26703" y="26030"/>
                  </a:lnTo>
                  <a:lnTo>
                    <a:pt x="27217" y="26301"/>
                  </a:lnTo>
                  <a:lnTo>
                    <a:pt x="27723" y="26572"/>
                  </a:lnTo>
                  <a:lnTo>
                    <a:pt x="28230" y="26857"/>
                  </a:lnTo>
                  <a:lnTo>
                    <a:pt x="28736" y="27141"/>
                  </a:lnTo>
                  <a:lnTo>
                    <a:pt x="29243" y="27433"/>
                  </a:lnTo>
                  <a:lnTo>
                    <a:pt x="29750" y="27731"/>
                  </a:lnTo>
                  <a:lnTo>
                    <a:pt x="30249" y="28037"/>
                  </a:lnTo>
                  <a:lnTo>
                    <a:pt x="30749" y="28349"/>
                  </a:lnTo>
                  <a:lnTo>
                    <a:pt x="31248" y="28662"/>
                  </a:lnTo>
                  <a:lnTo>
                    <a:pt x="31748" y="28988"/>
                  </a:lnTo>
                  <a:lnTo>
                    <a:pt x="32241" y="29321"/>
                  </a:lnTo>
                  <a:lnTo>
                    <a:pt x="32726" y="29655"/>
                  </a:lnTo>
                  <a:lnTo>
                    <a:pt x="33212" y="30002"/>
                  </a:lnTo>
                  <a:lnTo>
                    <a:pt x="33697" y="30356"/>
                  </a:lnTo>
                  <a:lnTo>
                    <a:pt x="34176" y="30710"/>
                  </a:lnTo>
                  <a:lnTo>
                    <a:pt x="34654" y="31078"/>
                  </a:lnTo>
                  <a:lnTo>
                    <a:pt x="35125" y="31453"/>
                  </a:lnTo>
                  <a:lnTo>
                    <a:pt x="35590" y="31835"/>
                  </a:lnTo>
                  <a:lnTo>
                    <a:pt x="36054" y="32224"/>
                  </a:lnTo>
                  <a:lnTo>
                    <a:pt x="36512" y="32626"/>
                  </a:lnTo>
                  <a:lnTo>
                    <a:pt x="36962" y="33029"/>
                  </a:lnTo>
                  <a:lnTo>
                    <a:pt x="37405" y="33446"/>
                  </a:lnTo>
                  <a:lnTo>
                    <a:pt x="37848" y="33869"/>
                  </a:lnTo>
                  <a:lnTo>
                    <a:pt x="38285" y="34300"/>
                  </a:lnTo>
                  <a:lnTo>
                    <a:pt x="38714" y="34737"/>
                  </a:lnTo>
                  <a:lnTo>
                    <a:pt x="39136" y="35188"/>
                  </a:lnTo>
                  <a:lnTo>
                    <a:pt x="39551" y="35640"/>
                  </a:lnTo>
                  <a:lnTo>
                    <a:pt x="39959" y="36112"/>
                  </a:lnTo>
                  <a:lnTo>
                    <a:pt x="39959" y="36112"/>
                  </a:lnTo>
                  <a:lnTo>
                    <a:pt x="40290" y="36480"/>
                  </a:lnTo>
                  <a:lnTo>
                    <a:pt x="40621" y="36827"/>
                  </a:lnTo>
                  <a:lnTo>
                    <a:pt x="40952" y="37160"/>
                  </a:lnTo>
                  <a:lnTo>
                    <a:pt x="41282" y="37466"/>
                  </a:lnTo>
                  <a:lnTo>
                    <a:pt x="41613" y="37750"/>
                  </a:lnTo>
                  <a:lnTo>
                    <a:pt x="41944" y="38021"/>
                  </a:lnTo>
                  <a:lnTo>
                    <a:pt x="42274" y="38264"/>
                  </a:lnTo>
                  <a:lnTo>
                    <a:pt x="42605" y="38493"/>
                  </a:lnTo>
                  <a:lnTo>
                    <a:pt x="42929" y="38702"/>
                  </a:lnTo>
                  <a:lnTo>
                    <a:pt x="43259" y="38896"/>
                  </a:lnTo>
                  <a:lnTo>
                    <a:pt x="43590" y="39070"/>
                  </a:lnTo>
                  <a:lnTo>
                    <a:pt x="43921" y="39222"/>
                  </a:lnTo>
                  <a:lnTo>
                    <a:pt x="44244" y="39354"/>
                  </a:lnTo>
                  <a:lnTo>
                    <a:pt x="44568" y="39472"/>
                  </a:lnTo>
                  <a:lnTo>
                    <a:pt x="44899" y="39570"/>
                  </a:lnTo>
                  <a:lnTo>
                    <a:pt x="45223" y="39653"/>
                  </a:lnTo>
                  <a:lnTo>
                    <a:pt x="45546" y="39715"/>
                  </a:lnTo>
                  <a:lnTo>
                    <a:pt x="45863" y="39764"/>
                  </a:lnTo>
                  <a:lnTo>
                    <a:pt x="46187" y="39799"/>
                  </a:lnTo>
                  <a:lnTo>
                    <a:pt x="46503" y="39813"/>
                  </a:lnTo>
                  <a:lnTo>
                    <a:pt x="46820" y="39813"/>
                  </a:lnTo>
                  <a:lnTo>
                    <a:pt x="47136" y="39792"/>
                  </a:lnTo>
                  <a:lnTo>
                    <a:pt x="47446" y="39757"/>
                  </a:lnTo>
                  <a:lnTo>
                    <a:pt x="47756" y="39715"/>
                  </a:lnTo>
                  <a:lnTo>
                    <a:pt x="48065" y="39646"/>
                  </a:lnTo>
                  <a:lnTo>
                    <a:pt x="48368" y="39570"/>
                  </a:lnTo>
                  <a:lnTo>
                    <a:pt x="48670" y="39479"/>
                  </a:lnTo>
                  <a:lnTo>
                    <a:pt x="48973" y="39375"/>
                  </a:lnTo>
                  <a:lnTo>
                    <a:pt x="49268" y="39250"/>
                  </a:lnTo>
                  <a:lnTo>
                    <a:pt x="49564" y="39118"/>
                  </a:lnTo>
                  <a:lnTo>
                    <a:pt x="49852" y="38972"/>
                  </a:lnTo>
                  <a:lnTo>
                    <a:pt x="50141" y="38813"/>
                  </a:lnTo>
                  <a:lnTo>
                    <a:pt x="50429" y="38639"/>
                  </a:lnTo>
                  <a:lnTo>
                    <a:pt x="50704" y="38452"/>
                  </a:lnTo>
                  <a:lnTo>
                    <a:pt x="50985" y="38257"/>
                  </a:lnTo>
                  <a:lnTo>
                    <a:pt x="51260" y="38042"/>
                  </a:lnTo>
                  <a:lnTo>
                    <a:pt x="51527" y="37820"/>
                  </a:lnTo>
                  <a:lnTo>
                    <a:pt x="51794" y="37591"/>
                  </a:lnTo>
                  <a:lnTo>
                    <a:pt x="52055" y="37341"/>
                  </a:lnTo>
                  <a:lnTo>
                    <a:pt x="52315" y="37084"/>
                  </a:lnTo>
                  <a:lnTo>
                    <a:pt x="52568" y="36820"/>
                  </a:lnTo>
                  <a:lnTo>
                    <a:pt x="52815" y="36542"/>
                  </a:lnTo>
                  <a:lnTo>
                    <a:pt x="53061" y="36258"/>
                  </a:lnTo>
                  <a:lnTo>
                    <a:pt x="53300" y="35959"/>
                  </a:lnTo>
                  <a:lnTo>
                    <a:pt x="53532" y="35647"/>
                  </a:lnTo>
                  <a:lnTo>
                    <a:pt x="53765" y="35334"/>
                  </a:lnTo>
                  <a:lnTo>
                    <a:pt x="53990" y="35008"/>
                  </a:lnTo>
                  <a:lnTo>
                    <a:pt x="54208" y="34675"/>
                  </a:lnTo>
                  <a:lnTo>
                    <a:pt x="54419" y="34327"/>
                  </a:lnTo>
                  <a:lnTo>
                    <a:pt x="54630" y="33973"/>
                  </a:lnTo>
                  <a:lnTo>
                    <a:pt x="54834" y="33619"/>
                  </a:lnTo>
                  <a:lnTo>
                    <a:pt x="55031" y="33251"/>
                  </a:lnTo>
                  <a:lnTo>
                    <a:pt x="55221" y="32869"/>
                  </a:lnTo>
                  <a:lnTo>
                    <a:pt x="55411" y="32488"/>
                  </a:lnTo>
                  <a:lnTo>
                    <a:pt x="55587" y="32099"/>
                  </a:lnTo>
                  <a:lnTo>
                    <a:pt x="55763" y="31703"/>
                  </a:lnTo>
                  <a:lnTo>
                    <a:pt x="55925" y="31300"/>
                  </a:lnTo>
                  <a:lnTo>
                    <a:pt x="56087" y="30891"/>
                  </a:lnTo>
                  <a:lnTo>
                    <a:pt x="56241" y="30474"/>
                  </a:lnTo>
                  <a:lnTo>
                    <a:pt x="56389" y="30050"/>
                  </a:lnTo>
                  <a:lnTo>
                    <a:pt x="56530" y="29627"/>
                  </a:lnTo>
                  <a:lnTo>
                    <a:pt x="56664" y="29190"/>
                  </a:lnTo>
                  <a:lnTo>
                    <a:pt x="56790" y="28752"/>
                  </a:lnTo>
                  <a:lnTo>
                    <a:pt x="56903" y="28315"/>
                  </a:lnTo>
                  <a:lnTo>
                    <a:pt x="57015" y="27870"/>
                  </a:lnTo>
                  <a:lnTo>
                    <a:pt x="57121" y="27419"/>
                  </a:lnTo>
                  <a:lnTo>
                    <a:pt x="57219" y="26961"/>
                  </a:lnTo>
                  <a:lnTo>
                    <a:pt x="57304" y="26503"/>
                  </a:lnTo>
                  <a:lnTo>
                    <a:pt x="57388" y="26044"/>
                  </a:lnTo>
                  <a:lnTo>
                    <a:pt x="57459" y="25579"/>
                  </a:lnTo>
                  <a:lnTo>
                    <a:pt x="57522" y="25107"/>
                  </a:lnTo>
                  <a:lnTo>
                    <a:pt x="57578" y="24642"/>
                  </a:lnTo>
                  <a:lnTo>
                    <a:pt x="57628" y="24170"/>
                  </a:lnTo>
                  <a:lnTo>
                    <a:pt x="57670" y="23691"/>
                  </a:lnTo>
                  <a:lnTo>
                    <a:pt x="57698" y="23218"/>
                  </a:lnTo>
                  <a:lnTo>
                    <a:pt x="57719" y="22739"/>
                  </a:lnTo>
                  <a:lnTo>
                    <a:pt x="57733" y="22260"/>
                  </a:lnTo>
                  <a:lnTo>
                    <a:pt x="57740" y="21781"/>
                  </a:lnTo>
                  <a:lnTo>
                    <a:pt x="57733" y="21302"/>
                  </a:lnTo>
                  <a:lnTo>
                    <a:pt x="57719" y="20816"/>
                  </a:lnTo>
                  <a:lnTo>
                    <a:pt x="57698" y="20337"/>
                  </a:lnTo>
                  <a:lnTo>
                    <a:pt x="57663" y="19858"/>
                  </a:lnTo>
                  <a:lnTo>
                    <a:pt x="57621" y="19372"/>
                  </a:lnTo>
                  <a:lnTo>
                    <a:pt x="57564" y="18893"/>
                  </a:lnTo>
                  <a:lnTo>
                    <a:pt x="57508" y="18414"/>
                  </a:lnTo>
                  <a:lnTo>
                    <a:pt x="57431" y="17935"/>
                  </a:lnTo>
                  <a:lnTo>
                    <a:pt x="57353" y="17456"/>
                  </a:lnTo>
                  <a:lnTo>
                    <a:pt x="57255" y="16984"/>
                  </a:lnTo>
                  <a:lnTo>
                    <a:pt x="57156" y="16504"/>
                  </a:lnTo>
                  <a:lnTo>
                    <a:pt x="57044" y="16039"/>
                  </a:lnTo>
                  <a:lnTo>
                    <a:pt x="56917" y="15567"/>
                  </a:lnTo>
                  <a:lnTo>
                    <a:pt x="56783" y="15102"/>
                  </a:lnTo>
                  <a:lnTo>
                    <a:pt x="56635" y="14637"/>
                  </a:lnTo>
                  <a:lnTo>
                    <a:pt x="56481" y="14179"/>
                  </a:lnTo>
                  <a:lnTo>
                    <a:pt x="56312" y="13720"/>
                  </a:lnTo>
                  <a:lnTo>
                    <a:pt x="56129" y="13269"/>
                  </a:lnTo>
                  <a:lnTo>
                    <a:pt x="55939" y="12818"/>
                  </a:lnTo>
                  <a:lnTo>
                    <a:pt x="55742" y="12373"/>
                  </a:lnTo>
                  <a:lnTo>
                    <a:pt x="55524" y="11929"/>
                  </a:lnTo>
                  <a:lnTo>
                    <a:pt x="55299" y="11499"/>
                  </a:lnTo>
                  <a:lnTo>
                    <a:pt x="55066" y="11068"/>
                  </a:lnTo>
                  <a:lnTo>
                    <a:pt x="54813" y="10638"/>
                  </a:lnTo>
                  <a:lnTo>
                    <a:pt x="54553" y="10221"/>
                  </a:lnTo>
                  <a:lnTo>
                    <a:pt x="54278" y="9804"/>
                  </a:lnTo>
                  <a:lnTo>
                    <a:pt x="53990" y="9402"/>
                  </a:lnTo>
                  <a:lnTo>
                    <a:pt x="53694" y="8999"/>
                  </a:lnTo>
                  <a:lnTo>
                    <a:pt x="53385" y="8603"/>
                  </a:lnTo>
                  <a:lnTo>
                    <a:pt x="53061" y="8214"/>
                  </a:lnTo>
                  <a:lnTo>
                    <a:pt x="52723" y="7839"/>
                  </a:lnTo>
                  <a:lnTo>
                    <a:pt x="52371" y="7465"/>
                  </a:lnTo>
                  <a:lnTo>
                    <a:pt x="52006" y="7097"/>
                  </a:lnTo>
                  <a:lnTo>
                    <a:pt x="51633" y="6742"/>
                  </a:lnTo>
                  <a:lnTo>
                    <a:pt x="51239" y="6388"/>
                  </a:lnTo>
                  <a:lnTo>
                    <a:pt x="50838" y="6048"/>
                  </a:lnTo>
                  <a:lnTo>
                    <a:pt x="50422" y="5722"/>
                  </a:lnTo>
                  <a:lnTo>
                    <a:pt x="49986" y="5396"/>
                  </a:lnTo>
                  <a:lnTo>
                    <a:pt x="49543" y="5083"/>
                  </a:lnTo>
                  <a:lnTo>
                    <a:pt x="49085" y="4778"/>
                  </a:lnTo>
                  <a:lnTo>
                    <a:pt x="48614" y="4486"/>
                  </a:lnTo>
                  <a:lnTo>
                    <a:pt x="48129" y="4201"/>
                  </a:lnTo>
                  <a:lnTo>
                    <a:pt x="47622" y="3924"/>
                  </a:lnTo>
                  <a:lnTo>
                    <a:pt x="47108" y="3667"/>
                  </a:lnTo>
                  <a:lnTo>
                    <a:pt x="46581" y="3410"/>
                  </a:lnTo>
                  <a:lnTo>
                    <a:pt x="46032" y="3174"/>
                  </a:lnTo>
                  <a:lnTo>
                    <a:pt x="45469" y="2938"/>
                  </a:lnTo>
                  <a:lnTo>
                    <a:pt x="44899" y="2722"/>
                  </a:lnTo>
                  <a:lnTo>
                    <a:pt x="44308" y="2514"/>
                  </a:lnTo>
                  <a:lnTo>
                    <a:pt x="43696" y="2320"/>
                  </a:lnTo>
                  <a:lnTo>
                    <a:pt x="43696" y="23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86;p40">
              <a:extLst>
                <a:ext uri="{FF2B5EF4-FFF2-40B4-BE49-F238E27FC236}">
                  <a16:creationId xmlns:a16="http://schemas.microsoft.com/office/drawing/2014/main" id="{530D94AD-40B0-4116-972E-9DA19448674C}"/>
                </a:ext>
              </a:extLst>
            </p:cNvPr>
            <p:cNvSpPr/>
            <p:nvPr/>
          </p:nvSpPr>
          <p:spPr>
            <a:xfrm rot="10800000">
              <a:off x="-221375" y="3052538"/>
              <a:ext cx="1420500" cy="618500"/>
            </a:xfrm>
            <a:custGeom>
              <a:avLst/>
              <a:gdLst/>
              <a:ahLst/>
              <a:cxnLst/>
              <a:rect l="l" t="t" r="r" b="b"/>
              <a:pathLst>
                <a:path w="56820" h="24740" extrusionOk="0">
                  <a:moveTo>
                    <a:pt x="49705" y="16852"/>
                  </a:moveTo>
                  <a:lnTo>
                    <a:pt x="49705" y="16852"/>
                  </a:lnTo>
                  <a:lnTo>
                    <a:pt x="50099" y="17240"/>
                  </a:lnTo>
                  <a:lnTo>
                    <a:pt x="50479" y="17622"/>
                  </a:lnTo>
                  <a:lnTo>
                    <a:pt x="50852" y="18004"/>
                  </a:lnTo>
                  <a:lnTo>
                    <a:pt x="51218" y="18379"/>
                  </a:lnTo>
                  <a:lnTo>
                    <a:pt x="51563" y="18754"/>
                  </a:lnTo>
                  <a:lnTo>
                    <a:pt x="51901" y="19122"/>
                  </a:lnTo>
                  <a:lnTo>
                    <a:pt x="52224" y="19483"/>
                  </a:lnTo>
                  <a:lnTo>
                    <a:pt x="52541" y="19837"/>
                  </a:lnTo>
                  <a:lnTo>
                    <a:pt x="53132" y="20518"/>
                  </a:lnTo>
                  <a:lnTo>
                    <a:pt x="53674" y="21170"/>
                  </a:lnTo>
                  <a:lnTo>
                    <a:pt x="54166" y="21781"/>
                  </a:lnTo>
                  <a:lnTo>
                    <a:pt x="54610" y="22351"/>
                  </a:lnTo>
                  <a:lnTo>
                    <a:pt x="55004" y="22871"/>
                  </a:lnTo>
                  <a:lnTo>
                    <a:pt x="55342" y="23337"/>
                  </a:lnTo>
                  <a:lnTo>
                    <a:pt x="55637" y="23746"/>
                  </a:lnTo>
                  <a:lnTo>
                    <a:pt x="55876" y="24093"/>
                  </a:lnTo>
                  <a:lnTo>
                    <a:pt x="56193" y="24572"/>
                  </a:lnTo>
                  <a:lnTo>
                    <a:pt x="56305" y="24739"/>
                  </a:lnTo>
                  <a:lnTo>
                    <a:pt x="56305" y="24739"/>
                  </a:lnTo>
                  <a:lnTo>
                    <a:pt x="56411" y="24683"/>
                  </a:lnTo>
                  <a:lnTo>
                    <a:pt x="56538" y="24607"/>
                  </a:lnTo>
                  <a:lnTo>
                    <a:pt x="56700" y="24496"/>
                  </a:lnTo>
                  <a:lnTo>
                    <a:pt x="56700" y="24496"/>
                  </a:lnTo>
                  <a:lnTo>
                    <a:pt x="56749" y="23885"/>
                  </a:lnTo>
                  <a:lnTo>
                    <a:pt x="56784" y="23274"/>
                  </a:lnTo>
                  <a:lnTo>
                    <a:pt x="56805" y="22663"/>
                  </a:lnTo>
                  <a:lnTo>
                    <a:pt x="56819" y="22052"/>
                  </a:lnTo>
                  <a:lnTo>
                    <a:pt x="56812" y="21441"/>
                  </a:lnTo>
                  <a:lnTo>
                    <a:pt x="56798" y="20830"/>
                  </a:lnTo>
                  <a:lnTo>
                    <a:pt x="56763" y="20219"/>
                  </a:lnTo>
                  <a:lnTo>
                    <a:pt x="56721" y="19608"/>
                  </a:lnTo>
                  <a:lnTo>
                    <a:pt x="56657" y="19004"/>
                  </a:lnTo>
                  <a:lnTo>
                    <a:pt x="56587" y="18400"/>
                  </a:lnTo>
                  <a:lnTo>
                    <a:pt x="56495" y="17796"/>
                  </a:lnTo>
                  <a:lnTo>
                    <a:pt x="56390" y="17199"/>
                  </a:lnTo>
                  <a:lnTo>
                    <a:pt x="56270" y="16602"/>
                  </a:lnTo>
                  <a:lnTo>
                    <a:pt x="56137" y="16012"/>
                  </a:lnTo>
                  <a:lnTo>
                    <a:pt x="55989" y="15421"/>
                  </a:lnTo>
                  <a:lnTo>
                    <a:pt x="55904" y="15137"/>
                  </a:lnTo>
                  <a:lnTo>
                    <a:pt x="55820" y="14845"/>
                  </a:lnTo>
                  <a:lnTo>
                    <a:pt x="55736" y="14553"/>
                  </a:lnTo>
                  <a:lnTo>
                    <a:pt x="55637" y="14269"/>
                  </a:lnTo>
                  <a:lnTo>
                    <a:pt x="55546" y="13984"/>
                  </a:lnTo>
                  <a:lnTo>
                    <a:pt x="55440" y="13699"/>
                  </a:lnTo>
                  <a:lnTo>
                    <a:pt x="55334" y="13415"/>
                  </a:lnTo>
                  <a:lnTo>
                    <a:pt x="55229" y="13137"/>
                  </a:lnTo>
                  <a:lnTo>
                    <a:pt x="55109" y="12859"/>
                  </a:lnTo>
                  <a:lnTo>
                    <a:pt x="54997" y="12582"/>
                  </a:lnTo>
                  <a:lnTo>
                    <a:pt x="54870" y="12304"/>
                  </a:lnTo>
                  <a:lnTo>
                    <a:pt x="54743" y="12033"/>
                  </a:lnTo>
                  <a:lnTo>
                    <a:pt x="54617" y="11762"/>
                  </a:lnTo>
                  <a:lnTo>
                    <a:pt x="54483" y="11492"/>
                  </a:lnTo>
                  <a:lnTo>
                    <a:pt x="54342" y="11228"/>
                  </a:lnTo>
                  <a:lnTo>
                    <a:pt x="54195" y="10957"/>
                  </a:lnTo>
                  <a:lnTo>
                    <a:pt x="54047" y="10700"/>
                  </a:lnTo>
                  <a:lnTo>
                    <a:pt x="53899" y="10436"/>
                  </a:lnTo>
                  <a:lnTo>
                    <a:pt x="53737" y="10179"/>
                  </a:lnTo>
                  <a:lnTo>
                    <a:pt x="53575" y="9922"/>
                  </a:lnTo>
                  <a:lnTo>
                    <a:pt x="53414" y="9672"/>
                  </a:lnTo>
                  <a:lnTo>
                    <a:pt x="53245" y="9416"/>
                  </a:lnTo>
                  <a:lnTo>
                    <a:pt x="53069" y="9173"/>
                  </a:lnTo>
                  <a:lnTo>
                    <a:pt x="52886" y="8923"/>
                  </a:lnTo>
                  <a:lnTo>
                    <a:pt x="52703" y="8680"/>
                  </a:lnTo>
                  <a:lnTo>
                    <a:pt x="52513" y="8444"/>
                  </a:lnTo>
                  <a:lnTo>
                    <a:pt x="52316" y="8207"/>
                  </a:lnTo>
                  <a:lnTo>
                    <a:pt x="52119" y="7971"/>
                  </a:lnTo>
                  <a:lnTo>
                    <a:pt x="51915" y="7735"/>
                  </a:lnTo>
                  <a:lnTo>
                    <a:pt x="51711" y="7506"/>
                  </a:lnTo>
                  <a:lnTo>
                    <a:pt x="51500" y="7284"/>
                  </a:lnTo>
                  <a:lnTo>
                    <a:pt x="51282" y="7062"/>
                  </a:lnTo>
                  <a:lnTo>
                    <a:pt x="51056" y="6840"/>
                  </a:lnTo>
                  <a:lnTo>
                    <a:pt x="50831" y="6624"/>
                  </a:lnTo>
                  <a:lnTo>
                    <a:pt x="50831" y="6624"/>
                  </a:lnTo>
                  <a:lnTo>
                    <a:pt x="50451" y="6284"/>
                  </a:lnTo>
                  <a:lnTo>
                    <a:pt x="50064" y="5958"/>
                  </a:lnTo>
                  <a:lnTo>
                    <a:pt x="49670" y="5632"/>
                  </a:lnTo>
                  <a:lnTo>
                    <a:pt x="49255" y="5319"/>
                  </a:lnTo>
                  <a:lnTo>
                    <a:pt x="48826" y="5014"/>
                  </a:lnTo>
                  <a:lnTo>
                    <a:pt x="48390" y="4722"/>
                  </a:lnTo>
                  <a:lnTo>
                    <a:pt x="47939" y="4437"/>
                  </a:lnTo>
                  <a:lnTo>
                    <a:pt x="47468" y="4167"/>
                  </a:lnTo>
                  <a:lnTo>
                    <a:pt x="46989" y="3903"/>
                  </a:lnTo>
                  <a:lnTo>
                    <a:pt x="46497" y="3646"/>
                  </a:lnTo>
                  <a:lnTo>
                    <a:pt x="45990" y="3403"/>
                  </a:lnTo>
                  <a:lnTo>
                    <a:pt x="45470" y="3174"/>
                  </a:lnTo>
                  <a:lnTo>
                    <a:pt x="44935" y="2952"/>
                  </a:lnTo>
                  <a:lnTo>
                    <a:pt x="44386" y="2743"/>
                  </a:lnTo>
                  <a:lnTo>
                    <a:pt x="43823" y="2542"/>
                  </a:lnTo>
                  <a:lnTo>
                    <a:pt x="43246" y="2361"/>
                  </a:lnTo>
                  <a:lnTo>
                    <a:pt x="43246" y="2361"/>
                  </a:lnTo>
                  <a:lnTo>
                    <a:pt x="42557" y="2153"/>
                  </a:lnTo>
                  <a:lnTo>
                    <a:pt x="41874" y="1952"/>
                  </a:lnTo>
                  <a:lnTo>
                    <a:pt x="41199" y="1771"/>
                  </a:lnTo>
                  <a:lnTo>
                    <a:pt x="40523" y="1591"/>
                  </a:lnTo>
                  <a:lnTo>
                    <a:pt x="39855" y="1424"/>
                  </a:lnTo>
                  <a:lnTo>
                    <a:pt x="39186" y="1271"/>
                  </a:lnTo>
                  <a:lnTo>
                    <a:pt x="38525" y="1126"/>
                  </a:lnTo>
                  <a:lnTo>
                    <a:pt x="37870" y="987"/>
                  </a:lnTo>
                  <a:lnTo>
                    <a:pt x="37223" y="862"/>
                  </a:lnTo>
                  <a:lnTo>
                    <a:pt x="36576" y="744"/>
                  </a:lnTo>
                  <a:lnTo>
                    <a:pt x="35935" y="633"/>
                  </a:lnTo>
                  <a:lnTo>
                    <a:pt x="35302" y="535"/>
                  </a:lnTo>
                  <a:lnTo>
                    <a:pt x="34669" y="445"/>
                  </a:lnTo>
                  <a:lnTo>
                    <a:pt x="34050" y="362"/>
                  </a:lnTo>
                  <a:lnTo>
                    <a:pt x="33423" y="285"/>
                  </a:lnTo>
                  <a:lnTo>
                    <a:pt x="32811" y="223"/>
                  </a:lnTo>
                  <a:lnTo>
                    <a:pt x="32199" y="167"/>
                  </a:lnTo>
                  <a:lnTo>
                    <a:pt x="31594" y="119"/>
                  </a:lnTo>
                  <a:lnTo>
                    <a:pt x="30996" y="77"/>
                  </a:lnTo>
                  <a:lnTo>
                    <a:pt x="30405" y="49"/>
                  </a:lnTo>
                  <a:lnTo>
                    <a:pt x="29814" y="28"/>
                  </a:lnTo>
                  <a:lnTo>
                    <a:pt x="29230" y="8"/>
                  </a:lnTo>
                  <a:lnTo>
                    <a:pt x="28646" y="1"/>
                  </a:lnTo>
                  <a:lnTo>
                    <a:pt x="28076" y="1"/>
                  </a:lnTo>
                  <a:lnTo>
                    <a:pt x="27506" y="8"/>
                  </a:lnTo>
                  <a:lnTo>
                    <a:pt x="26943" y="22"/>
                  </a:lnTo>
                  <a:lnTo>
                    <a:pt x="26387" y="49"/>
                  </a:lnTo>
                  <a:lnTo>
                    <a:pt x="25831" y="77"/>
                  </a:lnTo>
                  <a:lnTo>
                    <a:pt x="25282" y="112"/>
                  </a:lnTo>
                  <a:lnTo>
                    <a:pt x="24741" y="153"/>
                  </a:lnTo>
                  <a:lnTo>
                    <a:pt x="24206" y="202"/>
                  </a:lnTo>
                  <a:lnTo>
                    <a:pt x="23678" y="258"/>
                  </a:lnTo>
                  <a:lnTo>
                    <a:pt x="23678" y="258"/>
                  </a:lnTo>
                  <a:lnTo>
                    <a:pt x="23143" y="320"/>
                  </a:lnTo>
                  <a:lnTo>
                    <a:pt x="22623" y="390"/>
                  </a:lnTo>
                  <a:lnTo>
                    <a:pt x="22102" y="466"/>
                  </a:lnTo>
                  <a:lnTo>
                    <a:pt x="21588" y="549"/>
                  </a:lnTo>
                  <a:lnTo>
                    <a:pt x="21082" y="633"/>
                  </a:lnTo>
                  <a:lnTo>
                    <a:pt x="20582" y="730"/>
                  </a:lnTo>
                  <a:lnTo>
                    <a:pt x="20083" y="827"/>
                  </a:lnTo>
                  <a:lnTo>
                    <a:pt x="19597" y="931"/>
                  </a:lnTo>
                  <a:lnTo>
                    <a:pt x="19112" y="1042"/>
                  </a:lnTo>
                  <a:lnTo>
                    <a:pt x="18633" y="1160"/>
                  </a:lnTo>
                  <a:lnTo>
                    <a:pt x="18162" y="1278"/>
                  </a:lnTo>
                  <a:lnTo>
                    <a:pt x="17690" y="1403"/>
                  </a:lnTo>
                  <a:lnTo>
                    <a:pt x="17233" y="1535"/>
                  </a:lnTo>
                  <a:lnTo>
                    <a:pt x="16775" y="1674"/>
                  </a:lnTo>
                  <a:lnTo>
                    <a:pt x="16325" y="1813"/>
                  </a:lnTo>
                  <a:lnTo>
                    <a:pt x="15882" y="1959"/>
                  </a:lnTo>
                  <a:lnTo>
                    <a:pt x="15446" y="2104"/>
                  </a:lnTo>
                  <a:lnTo>
                    <a:pt x="15016" y="2257"/>
                  </a:lnTo>
                  <a:lnTo>
                    <a:pt x="14587" y="2417"/>
                  </a:lnTo>
                  <a:lnTo>
                    <a:pt x="14172" y="2584"/>
                  </a:lnTo>
                  <a:lnTo>
                    <a:pt x="13757" y="2743"/>
                  </a:lnTo>
                  <a:lnTo>
                    <a:pt x="13349" y="2917"/>
                  </a:lnTo>
                  <a:lnTo>
                    <a:pt x="12948" y="3090"/>
                  </a:lnTo>
                  <a:lnTo>
                    <a:pt x="12554" y="3264"/>
                  </a:lnTo>
                  <a:lnTo>
                    <a:pt x="12167" y="3445"/>
                  </a:lnTo>
                  <a:lnTo>
                    <a:pt x="11780" y="3625"/>
                  </a:lnTo>
                  <a:lnTo>
                    <a:pt x="11407" y="3812"/>
                  </a:lnTo>
                  <a:lnTo>
                    <a:pt x="11034" y="4007"/>
                  </a:lnTo>
                  <a:lnTo>
                    <a:pt x="10675" y="4194"/>
                  </a:lnTo>
                  <a:lnTo>
                    <a:pt x="10316" y="4389"/>
                  </a:lnTo>
                  <a:lnTo>
                    <a:pt x="9964" y="4590"/>
                  </a:lnTo>
                  <a:lnTo>
                    <a:pt x="9620" y="4785"/>
                  </a:lnTo>
                  <a:lnTo>
                    <a:pt x="9620" y="4785"/>
                  </a:lnTo>
                  <a:lnTo>
                    <a:pt x="9226" y="5021"/>
                  </a:lnTo>
                  <a:lnTo>
                    <a:pt x="8846" y="5257"/>
                  </a:lnTo>
                  <a:lnTo>
                    <a:pt x="8846" y="5257"/>
                  </a:lnTo>
                  <a:lnTo>
                    <a:pt x="8649" y="5215"/>
                  </a:lnTo>
                  <a:lnTo>
                    <a:pt x="8452" y="5180"/>
                  </a:lnTo>
                  <a:lnTo>
                    <a:pt x="8233" y="5146"/>
                  </a:lnTo>
                  <a:lnTo>
                    <a:pt x="8008" y="5111"/>
                  </a:lnTo>
                  <a:lnTo>
                    <a:pt x="7530" y="5055"/>
                  </a:lnTo>
                  <a:lnTo>
                    <a:pt x="6995" y="5007"/>
                  </a:lnTo>
                  <a:lnTo>
                    <a:pt x="6995" y="5007"/>
                  </a:lnTo>
                  <a:lnTo>
                    <a:pt x="6207" y="4930"/>
                  </a:lnTo>
                  <a:lnTo>
                    <a:pt x="5771" y="4882"/>
                  </a:lnTo>
                  <a:lnTo>
                    <a:pt x="5313" y="4826"/>
                  </a:lnTo>
                  <a:lnTo>
                    <a:pt x="5313" y="4826"/>
                  </a:lnTo>
                  <a:lnTo>
                    <a:pt x="5088" y="4812"/>
                  </a:lnTo>
                  <a:lnTo>
                    <a:pt x="4870" y="4805"/>
                  </a:lnTo>
                  <a:lnTo>
                    <a:pt x="4659" y="4819"/>
                  </a:lnTo>
                  <a:lnTo>
                    <a:pt x="4448" y="4840"/>
                  </a:lnTo>
                  <a:lnTo>
                    <a:pt x="4237" y="4882"/>
                  </a:lnTo>
                  <a:lnTo>
                    <a:pt x="4033" y="4930"/>
                  </a:lnTo>
                  <a:lnTo>
                    <a:pt x="3829" y="5000"/>
                  </a:lnTo>
                  <a:lnTo>
                    <a:pt x="3632" y="5076"/>
                  </a:lnTo>
                  <a:lnTo>
                    <a:pt x="3435" y="5173"/>
                  </a:lnTo>
                  <a:lnTo>
                    <a:pt x="3238" y="5277"/>
                  </a:lnTo>
                  <a:lnTo>
                    <a:pt x="3055" y="5389"/>
                  </a:lnTo>
                  <a:lnTo>
                    <a:pt x="2865" y="5514"/>
                  </a:lnTo>
                  <a:lnTo>
                    <a:pt x="2682" y="5652"/>
                  </a:lnTo>
                  <a:lnTo>
                    <a:pt x="2506" y="5805"/>
                  </a:lnTo>
                  <a:lnTo>
                    <a:pt x="2330" y="5958"/>
                  </a:lnTo>
                  <a:lnTo>
                    <a:pt x="2161" y="6125"/>
                  </a:lnTo>
                  <a:lnTo>
                    <a:pt x="1999" y="6305"/>
                  </a:lnTo>
                  <a:lnTo>
                    <a:pt x="1830" y="6493"/>
                  </a:lnTo>
                  <a:lnTo>
                    <a:pt x="1676" y="6687"/>
                  </a:lnTo>
                  <a:lnTo>
                    <a:pt x="1521" y="6888"/>
                  </a:lnTo>
                  <a:lnTo>
                    <a:pt x="1373" y="7097"/>
                  </a:lnTo>
                  <a:lnTo>
                    <a:pt x="1225" y="7319"/>
                  </a:lnTo>
                  <a:lnTo>
                    <a:pt x="1085" y="7541"/>
                  </a:lnTo>
                  <a:lnTo>
                    <a:pt x="944" y="7770"/>
                  </a:lnTo>
                  <a:lnTo>
                    <a:pt x="810" y="8006"/>
                  </a:lnTo>
                  <a:lnTo>
                    <a:pt x="683" y="8249"/>
                  </a:lnTo>
                  <a:lnTo>
                    <a:pt x="557" y="8499"/>
                  </a:lnTo>
                  <a:lnTo>
                    <a:pt x="437" y="8749"/>
                  </a:lnTo>
                  <a:lnTo>
                    <a:pt x="318" y="9006"/>
                  </a:lnTo>
                  <a:lnTo>
                    <a:pt x="212" y="9270"/>
                  </a:lnTo>
                  <a:lnTo>
                    <a:pt x="106" y="953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155" y="9506"/>
                  </a:lnTo>
                  <a:lnTo>
                    <a:pt x="1837" y="9332"/>
                  </a:lnTo>
                  <a:lnTo>
                    <a:pt x="2583" y="9152"/>
                  </a:lnTo>
                  <a:lnTo>
                    <a:pt x="3385" y="8957"/>
                  </a:lnTo>
                  <a:lnTo>
                    <a:pt x="4251" y="8763"/>
                  </a:lnTo>
                  <a:lnTo>
                    <a:pt x="5166" y="8562"/>
                  </a:lnTo>
                  <a:lnTo>
                    <a:pt x="6137" y="8353"/>
                  </a:lnTo>
                  <a:lnTo>
                    <a:pt x="6137" y="8353"/>
                  </a:lnTo>
                  <a:lnTo>
                    <a:pt x="7445" y="8082"/>
                  </a:lnTo>
                  <a:lnTo>
                    <a:pt x="8824" y="7819"/>
                  </a:lnTo>
                  <a:lnTo>
                    <a:pt x="8824" y="7819"/>
                  </a:lnTo>
                  <a:lnTo>
                    <a:pt x="9746" y="7645"/>
                  </a:lnTo>
                  <a:lnTo>
                    <a:pt x="10689" y="7485"/>
                  </a:lnTo>
                  <a:lnTo>
                    <a:pt x="11653" y="7319"/>
                  </a:lnTo>
                  <a:lnTo>
                    <a:pt x="12638" y="7166"/>
                  </a:lnTo>
                  <a:lnTo>
                    <a:pt x="13637" y="7020"/>
                  </a:lnTo>
                  <a:lnTo>
                    <a:pt x="14658" y="6881"/>
                  </a:lnTo>
                  <a:lnTo>
                    <a:pt x="15685" y="6749"/>
                  </a:lnTo>
                  <a:lnTo>
                    <a:pt x="16726" y="6631"/>
                  </a:lnTo>
                  <a:lnTo>
                    <a:pt x="17775" y="6520"/>
                  </a:lnTo>
                  <a:lnTo>
                    <a:pt x="18823" y="6423"/>
                  </a:lnTo>
                  <a:lnTo>
                    <a:pt x="19886" y="6340"/>
                  </a:lnTo>
                  <a:lnTo>
                    <a:pt x="20948" y="6270"/>
                  </a:lnTo>
                  <a:lnTo>
                    <a:pt x="22011" y="6222"/>
                  </a:lnTo>
                  <a:lnTo>
                    <a:pt x="22538" y="6201"/>
                  </a:lnTo>
                  <a:lnTo>
                    <a:pt x="23066" y="6187"/>
                  </a:lnTo>
                  <a:lnTo>
                    <a:pt x="23594" y="6173"/>
                  </a:lnTo>
                  <a:lnTo>
                    <a:pt x="24121" y="6166"/>
                  </a:lnTo>
                  <a:lnTo>
                    <a:pt x="24649" y="6166"/>
                  </a:lnTo>
                  <a:lnTo>
                    <a:pt x="25177" y="6166"/>
                  </a:lnTo>
                  <a:lnTo>
                    <a:pt x="25177" y="6166"/>
                  </a:lnTo>
                  <a:lnTo>
                    <a:pt x="25902" y="6180"/>
                  </a:lnTo>
                  <a:lnTo>
                    <a:pt x="26619" y="6208"/>
                  </a:lnTo>
                  <a:lnTo>
                    <a:pt x="27337" y="6243"/>
                  </a:lnTo>
                  <a:lnTo>
                    <a:pt x="28048" y="6284"/>
                  </a:lnTo>
                  <a:lnTo>
                    <a:pt x="28751" y="6340"/>
                  </a:lnTo>
                  <a:lnTo>
                    <a:pt x="29448" y="6409"/>
                  </a:lnTo>
                  <a:lnTo>
                    <a:pt x="30137" y="6493"/>
                  </a:lnTo>
                  <a:lnTo>
                    <a:pt x="30813" y="6583"/>
                  </a:lnTo>
                  <a:lnTo>
                    <a:pt x="31488" y="6687"/>
                  </a:lnTo>
                  <a:lnTo>
                    <a:pt x="32143" y="6805"/>
                  </a:lnTo>
                  <a:lnTo>
                    <a:pt x="32790" y="6944"/>
                  </a:lnTo>
                  <a:lnTo>
                    <a:pt x="33430" y="7090"/>
                  </a:lnTo>
                  <a:lnTo>
                    <a:pt x="33747" y="7166"/>
                  </a:lnTo>
                  <a:lnTo>
                    <a:pt x="34057" y="7249"/>
                  </a:lnTo>
                  <a:lnTo>
                    <a:pt x="34359" y="7333"/>
                  </a:lnTo>
                  <a:lnTo>
                    <a:pt x="34669" y="7423"/>
                  </a:lnTo>
                  <a:lnTo>
                    <a:pt x="34964" y="7520"/>
                  </a:lnTo>
                  <a:lnTo>
                    <a:pt x="35267" y="7617"/>
                  </a:lnTo>
                  <a:lnTo>
                    <a:pt x="35555" y="7715"/>
                  </a:lnTo>
                  <a:lnTo>
                    <a:pt x="35851" y="7819"/>
                  </a:lnTo>
                  <a:lnTo>
                    <a:pt x="35851" y="7819"/>
                  </a:lnTo>
                  <a:lnTo>
                    <a:pt x="36386" y="8027"/>
                  </a:lnTo>
                  <a:lnTo>
                    <a:pt x="36913" y="8235"/>
                  </a:lnTo>
                  <a:lnTo>
                    <a:pt x="37434" y="8457"/>
                  </a:lnTo>
                  <a:lnTo>
                    <a:pt x="37955" y="8687"/>
                  </a:lnTo>
                  <a:lnTo>
                    <a:pt x="38468" y="8923"/>
                  </a:lnTo>
                  <a:lnTo>
                    <a:pt x="38968" y="9166"/>
                  </a:lnTo>
                  <a:lnTo>
                    <a:pt x="39468" y="9416"/>
                  </a:lnTo>
                  <a:lnTo>
                    <a:pt x="39960" y="9666"/>
                  </a:lnTo>
                  <a:lnTo>
                    <a:pt x="40446" y="9929"/>
                  </a:lnTo>
                  <a:lnTo>
                    <a:pt x="40924" y="10193"/>
                  </a:lnTo>
                  <a:lnTo>
                    <a:pt x="41396" y="10464"/>
                  </a:lnTo>
                  <a:lnTo>
                    <a:pt x="41860" y="10742"/>
                  </a:lnTo>
                  <a:lnTo>
                    <a:pt x="42317" y="11026"/>
                  </a:lnTo>
                  <a:lnTo>
                    <a:pt x="42768" y="11311"/>
                  </a:lnTo>
                  <a:lnTo>
                    <a:pt x="43211" y="11603"/>
                  </a:lnTo>
                  <a:lnTo>
                    <a:pt x="43647" y="11894"/>
                  </a:lnTo>
                  <a:lnTo>
                    <a:pt x="44076" y="12193"/>
                  </a:lnTo>
                  <a:lnTo>
                    <a:pt x="44506" y="12491"/>
                  </a:lnTo>
                  <a:lnTo>
                    <a:pt x="44921" y="12797"/>
                  </a:lnTo>
                  <a:lnTo>
                    <a:pt x="45329" y="13102"/>
                  </a:lnTo>
                  <a:lnTo>
                    <a:pt x="45737" y="13408"/>
                  </a:lnTo>
                  <a:lnTo>
                    <a:pt x="46131" y="13720"/>
                  </a:lnTo>
                  <a:lnTo>
                    <a:pt x="46518" y="14033"/>
                  </a:lnTo>
                  <a:lnTo>
                    <a:pt x="46905" y="14345"/>
                  </a:lnTo>
                  <a:lnTo>
                    <a:pt x="47278" y="14658"/>
                  </a:lnTo>
                  <a:lnTo>
                    <a:pt x="47644" y="14970"/>
                  </a:lnTo>
                  <a:lnTo>
                    <a:pt x="48010" y="15283"/>
                  </a:lnTo>
                  <a:lnTo>
                    <a:pt x="48361" y="15602"/>
                  </a:lnTo>
                  <a:lnTo>
                    <a:pt x="48706" y="15914"/>
                  </a:lnTo>
                  <a:lnTo>
                    <a:pt x="49044" y="16227"/>
                  </a:lnTo>
                  <a:lnTo>
                    <a:pt x="49375" y="16539"/>
                  </a:lnTo>
                  <a:lnTo>
                    <a:pt x="49705" y="16852"/>
                  </a:lnTo>
                  <a:lnTo>
                    <a:pt x="49705" y="16852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87;p40">
              <a:extLst>
                <a:ext uri="{FF2B5EF4-FFF2-40B4-BE49-F238E27FC236}">
                  <a16:creationId xmlns:a16="http://schemas.microsoft.com/office/drawing/2014/main" id="{8F54D1B2-2DBE-494C-ABDB-67A773940D21}"/>
                </a:ext>
              </a:extLst>
            </p:cNvPr>
            <p:cNvSpPr/>
            <p:nvPr/>
          </p:nvSpPr>
          <p:spPr>
            <a:xfrm rot="10800000">
              <a:off x="435711" y="4311696"/>
              <a:ext cx="2571902" cy="1070825"/>
            </a:xfrm>
            <a:custGeom>
              <a:avLst/>
              <a:gdLst/>
              <a:ahLst/>
              <a:cxnLst/>
              <a:rect l="l" t="t" r="r" b="b"/>
              <a:pathLst>
                <a:path w="102640" h="42833" extrusionOk="0">
                  <a:moveTo>
                    <a:pt x="247" y="42833"/>
                  </a:moveTo>
                  <a:lnTo>
                    <a:pt x="247" y="42833"/>
                  </a:lnTo>
                  <a:lnTo>
                    <a:pt x="275" y="42819"/>
                  </a:lnTo>
                  <a:lnTo>
                    <a:pt x="296" y="42805"/>
                  </a:lnTo>
                  <a:lnTo>
                    <a:pt x="338" y="42749"/>
                  </a:lnTo>
                  <a:lnTo>
                    <a:pt x="388" y="42673"/>
                  </a:lnTo>
                  <a:lnTo>
                    <a:pt x="430" y="42583"/>
                  </a:lnTo>
                  <a:lnTo>
                    <a:pt x="479" y="42472"/>
                  </a:lnTo>
                  <a:lnTo>
                    <a:pt x="521" y="42340"/>
                  </a:lnTo>
                  <a:lnTo>
                    <a:pt x="620" y="42020"/>
                  </a:lnTo>
                  <a:lnTo>
                    <a:pt x="725" y="41632"/>
                  </a:lnTo>
                  <a:lnTo>
                    <a:pt x="838" y="41187"/>
                  </a:lnTo>
                  <a:lnTo>
                    <a:pt x="1091" y="40125"/>
                  </a:lnTo>
                  <a:lnTo>
                    <a:pt x="1239" y="39521"/>
                  </a:lnTo>
                  <a:lnTo>
                    <a:pt x="1408" y="38882"/>
                  </a:lnTo>
                  <a:lnTo>
                    <a:pt x="1591" y="38202"/>
                  </a:lnTo>
                  <a:lnTo>
                    <a:pt x="1795" y="37494"/>
                  </a:lnTo>
                  <a:lnTo>
                    <a:pt x="1907" y="37132"/>
                  </a:lnTo>
                  <a:lnTo>
                    <a:pt x="2020" y="36758"/>
                  </a:lnTo>
                  <a:lnTo>
                    <a:pt x="2147" y="36390"/>
                  </a:lnTo>
                  <a:lnTo>
                    <a:pt x="2273" y="36008"/>
                  </a:lnTo>
                  <a:lnTo>
                    <a:pt x="2414" y="35626"/>
                  </a:lnTo>
                  <a:lnTo>
                    <a:pt x="2555" y="35244"/>
                  </a:lnTo>
                  <a:lnTo>
                    <a:pt x="2703" y="34855"/>
                  </a:lnTo>
                  <a:lnTo>
                    <a:pt x="2864" y="34466"/>
                  </a:lnTo>
                  <a:lnTo>
                    <a:pt x="3033" y="34078"/>
                  </a:lnTo>
                  <a:lnTo>
                    <a:pt x="3202" y="33689"/>
                  </a:lnTo>
                  <a:lnTo>
                    <a:pt x="3385" y="33300"/>
                  </a:lnTo>
                  <a:lnTo>
                    <a:pt x="3582" y="32911"/>
                  </a:lnTo>
                  <a:lnTo>
                    <a:pt x="3779" y="32522"/>
                  </a:lnTo>
                  <a:lnTo>
                    <a:pt x="3990" y="32140"/>
                  </a:lnTo>
                  <a:lnTo>
                    <a:pt x="4208" y="31759"/>
                  </a:lnTo>
                  <a:lnTo>
                    <a:pt x="4434" y="31384"/>
                  </a:lnTo>
                  <a:lnTo>
                    <a:pt x="4673" y="31016"/>
                  </a:lnTo>
                  <a:lnTo>
                    <a:pt x="4926" y="30648"/>
                  </a:lnTo>
                  <a:lnTo>
                    <a:pt x="5186" y="30287"/>
                  </a:lnTo>
                  <a:lnTo>
                    <a:pt x="5454" y="29932"/>
                  </a:lnTo>
                  <a:lnTo>
                    <a:pt x="5735" y="29585"/>
                  </a:lnTo>
                  <a:lnTo>
                    <a:pt x="6031" y="29245"/>
                  </a:lnTo>
                  <a:lnTo>
                    <a:pt x="6333" y="28912"/>
                  </a:lnTo>
                  <a:lnTo>
                    <a:pt x="6650" y="28592"/>
                  </a:lnTo>
                  <a:lnTo>
                    <a:pt x="6974" y="28280"/>
                  </a:lnTo>
                  <a:lnTo>
                    <a:pt x="7318" y="27981"/>
                  </a:lnTo>
                  <a:lnTo>
                    <a:pt x="7494" y="27836"/>
                  </a:lnTo>
                  <a:lnTo>
                    <a:pt x="7670" y="27690"/>
                  </a:lnTo>
                  <a:lnTo>
                    <a:pt x="7853" y="27551"/>
                  </a:lnTo>
                  <a:lnTo>
                    <a:pt x="8036" y="27412"/>
                  </a:lnTo>
                  <a:lnTo>
                    <a:pt x="8226" y="27273"/>
                  </a:lnTo>
                  <a:lnTo>
                    <a:pt x="8416" y="27141"/>
                  </a:lnTo>
                  <a:lnTo>
                    <a:pt x="8606" y="27016"/>
                  </a:lnTo>
                  <a:lnTo>
                    <a:pt x="8810" y="26891"/>
                  </a:lnTo>
                  <a:lnTo>
                    <a:pt x="9007" y="26773"/>
                  </a:lnTo>
                  <a:lnTo>
                    <a:pt x="9211" y="26655"/>
                  </a:lnTo>
                  <a:lnTo>
                    <a:pt x="9422" y="26537"/>
                  </a:lnTo>
                  <a:lnTo>
                    <a:pt x="9633" y="26426"/>
                  </a:lnTo>
                  <a:lnTo>
                    <a:pt x="9851" y="26322"/>
                  </a:lnTo>
                  <a:lnTo>
                    <a:pt x="10070" y="26218"/>
                  </a:lnTo>
                  <a:lnTo>
                    <a:pt x="10288" y="26121"/>
                  </a:lnTo>
                  <a:lnTo>
                    <a:pt x="10513" y="26024"/>
                  </a:lnTo>
                  <a:lnTo>
                    <a:pt x="10745" y="25933"/>
                  </a:lnTo>
                  <a:lnTo>
                    <a:pt x="10977" y="25850"/>
                  </a:lnTo>
                  <a:lnTo>
                    <a:pt x="11217" y="25767"/>
                  </a:lnTo>
                  <a:lnTo>
                    <a:pt x="11456" y="25690"/>
                  </a:lnTo>
                  <a:lnTo>
                    <a:pt x="11702" y="25614"/>
                  </a:lnTo>
                  <a:lnTo>
                    <a:pt x="11955" y="25551"/>
                  </a:lnTo>
                  <a:lnTo>
                    <a:pt x="12202" y="25482"/>
                  </a:lnTo>
                  <a:lnTo>
                    <a:pt x="12462" y="25426"/>
                  </a:lnTo>
                  <a:lnTo>
                    <a:pt x="12722" y="25371"/>
                  </a:lnTo>
                  <a:lnTo>
                    <a:pt x="12990" y="25322"/>
                  </a:lnTo>
                  <a:lnTo>
                    <a:pt x="13257" y="25274"/>
                  </a:lnTo>
                  <a:lnTo>
                    <a:pt x="13524" y="25239"/>
                  </a:lnTo>
                  <a:lnTo>
                    <a:pt x="13524" y="25239"/>
                  </a:lnTo>
                  <a:lnTo>
                    <a:pt x="14608" y="25100"/>
                  </a:lnTo>
                  <a:lnTo>
                    <a:pt x="15656" y="24982"/>
                  </a:lnTo>
                  <a:lnTo>
                    <a:pt x="16670" y="24878"/>
                  </a:lnTo>
                  <a:lnTo>
                    <a:pt x="17655" y="24795"/>
                  </a:lnTo>
                  <a:lnTo>
                    <a:pt x="18598" y="24732"/>
                  </a:lnTo>
                  <a:lnTo>
                    <a:pt x="19512" y="24683"/>
                  </a:lnTo>
                  <a:lnTo>
                    <a:pt x="20392" y="24642"/>
                  </a:lnTo>
                  <a:lnTo>
                    <a:pt x="21236" y="24621"/>
                  </a:lnTo>
                  <a:lnTo>
                    <a:pt x="22052" y="24614"/>
                  </a:lnTo>
                  <a:lnTo>
                    <a:pt x="22826" y="24614"/>
                  </a:lnTo>
                  <a:lnTo>
                    <a:pt x="23572" y="24628"/>
                  </a:lnTo>
                  <a:lnTo>
                    <a:pt x="24283" y="24649"/>
                  </a:lnTo>
                  <a:lnTo>
                    <a:pt x="24958" y="24677"/>
                  </a:lnTo>
                  <a:lnTo>
                    <a:pt x="25599" y="24718"/>
                  </a:lnTo>
                  <a:lnTo>
                    <a:pt x="26204" y="24760"/>
                  </a:lnTo>
                  <a:lnTo>
                    <a:pt x="26774" y="24808"/>
                  </a:lnTo>
                  <a:lnTo>
                    <a:pt x="27316" y="24864"/>
                  </a:lnTo>
                  <a:lnTo>
                    <a:pt x="27815" y="24926"/>
                  </a:lnTo>
                  <a:lnTo>
                    <a:pt x="28287" y="24989"/>
                  </a:lnTo>
                  <a:lnTo>
                    <a:pt x="28723" y="25051"/>
                  </a:lnTo>
                  <a:lnTo>
                    <a:pt x="29124" y="25114"/>
                  </a:lnTo>
                  <a:lnTo>
                    <a:pt x="29490" y="25176"/>
                  </a:lnTo>
                  <a:lnTo>
                    <a:pt x="29821" y="25239"/>
                  </a:lnTo>
                  <a:lnTo>
                    <a:pt x="30116" y="25294"/>
                  </a:lnTo>
                  <a:lnTo>
                    <a:pt x="30609" y="25406"/>
                  </a:lnTo>
                  <a:lnTo>
                    <a:pt x="30953" y="25489"/>
                  </a:lnTo>
                  <a:lnTo>
                    <a:pt x="31164" y="25551"/>
                  </a:lnTo>
                  <a:lnTo>
                    <a:pt x="31235" y="25572"/>
                  </a:lnTo>
                  <a:lnTo>
                    <a:pt x="31235" y="25572"/>
                  </a:lnTo>
                  <a:lnTo>
                    <a:pt x="31664" y="25294"/>
                  </a:lnTo>
                  <a:lnTo>
                    <a:pt x="32100" y="25010"/>
                  </a:lnTo>
                  <a:lnTo>
                    <a:pt x="32537" y="24711"/>
                  </a:lnTo>
                  <a:lnTo>
                    <a:pt x="32987" y="24399"/>
                  </a:lnTo>
                  <a:lnTo>
                    <a:pt x="33895" y="23760"/>
                  </a:lnTo>
                  <a:lnTo>
                    <a:pt x="34816" y="23100"/>
                  </a:lnTo>
                  <a:lnTo>
                    <a:pt x="36681" y="21760"/>
                  </a:lnTo>
                  <a:lnTo>
                    <a:pt x="37610" y="21101"/>
                  </a:lnTo>
                  <a:lnTo>
                    <a:pt x="38524" y="20469"/>
                  </a:lnTo>
                  <a:lnTo>
                    <a:pt x="38524" y="20469"/>
                  </a:lnTo>
                  <a:lnTo>
                    <a:pt x="38954" y="20184"/>
                  </a:lnTo>
                  <a:lnTo>
                    <a:pt x="39369" y="19907"/>
                  </a:lnTo>
                  <a:lnTo>
                    <a:pt x="39784" y="19636"/>
                  </a:lnTo>
                  <a:lnTo>
                    <a:pt x="40199" y="19379"/>
                  </a:lnTo>
                  <a:lnTo>
                    <a:pt x="40600" y="19136"/>
                  </a:lnTo>
                  <a:lnTo>
                    <a:pt x="40994" y="18900"/>
                  </a:lnTo>
                  <a:lnTo>
                    <a:pt x="41388" y="18685"/>
                  </a:lnTo>
                  <a:lnTo>
                    <a:pt x="41768" y="18483"/>
                  </a:lnTo>
                  <a:lnTo>
                    <a:pt x="41768" y="18483"/>
                  </a:lnTo>
                  <a:lnTo>
                    <a:pt x="42113" y="18310"/>
                  </a:lnTo>
                  <a:lnTo>
                    <a:pt x="42500" y="18122"/>
                  </a:lnTo>
                  <a:lnTo>
                    <a:pt x="42908" y="17921"/>
                  </a:lnTo>
                  <a:lnTo>
                    <a:pt x="43358" y="17713"/>
                  </a:lnTo>
                  <a:lnTo>
                    <a:pt x="43837" y="17497"/>
                  </a:lnTo>
                  <a:lnTo>
                    <a:pt x="44343" y="17268"/>
                  </a:lnTo>
                  <a:lnTo>
                    <a:pt x="44878" y="17039"/>
                  </a:lnTo>
                  <a:lnTo>
                    <a:pt x="45441" y="16803"/>
                  </a:lnTo>
                  <a:lnTo>
                    <a:pt x="46032" y="16560"/>
                  </a:lnTo>
                  <a:lnTo>
                    <a:pt x="46651" y="16317"/>
                  </a:lnTo>
                  <a:lnTo>
                    <a:pt x="47292" y="16074"/>
                  </a:lnTo>
                  <a:lnTo>
                    <a:pt x="47960" y="15824"/>
                  </a:lnTo>
                  <a:lnTo>
                    <a:pt x="48650" y="15581"/>
                  </a:lnTo>
                  <a:lnTo>
                    <a:pt x="49360" y="15338"/>
                  </a:lnTo>
                  <a:lnTo>
                    <a:pt x="50099" y="15095"/>
                  </a:lnTo>
                  <a:lnTo>
                    <a:pt x="50852" y="14859"/>
                  </a:lnTo>
                  <a:lnTo>
                    <a:pt x="51626" y="14630"/>
                  </a:lnTo>
                  <a:lnTo>
                    <a:pt x="52421" y="14408"/>
                  </a:lnTo>
                  <a:lnTo>
                    <a:pt x="53230" y="14192"/>
                  </a:lnTo>
                  <a:lnTo>
                    <a:pt x="54061" y="13984"/>
                  </a:lnTo>
                  <a:lnTo>
                    <a:pt x="54905" y="13783"/>
                  </a:lnTo>
                  <a:lnTo>
                    <a:pt x="55763" y="13595"/>
                  </a:lnTo>
                  <a:lnTo>
                    <a:pt x="56636" y="13422"/>
                  </a:lnTo>
                  <a:lnTo>
                    <a:pt x="57522" y="13262"/>
                  </a:lnTo>
                  <a:lnTo>
                    <a:pt x="57973" y="13186"/>
                  </a:lnTo>
                  <a:lnTo>
                    <a:pt x="58423" y="13116"/>
                  </a:lnTo>
                  <a:lnTo>
                    <a:pt x="58880" y="13047"/>
                  </a:lnTo>
                  <a:lnTo>
                    <a:pt x="59331" y="12984"/>
                  </a:lnTo>
                  <a:lnTo>
                    <a:pt x="59795" y="12922"/>
                  </a:lnTo>
                  <a:lnTo>
                    <a:pt x="60253" y="12873"/>
                  </a:lnTo>
                  <a:lnTo>
                    <a:pt x="60717" y="12818"/>
                  </a:lnTo>
                  <a:lnTo>
                    <a:pt x="61188" y="12776"/>
                  </a:lnTo>
                  <a:lnTo>
                    <a:pt x="61653" y="12734"/>
                  </a:lnTo>
                  <a:lnTo>
                    <a:pt x="62124" y="12700"/>
                  </a:lnTo>
                  <a:lnTo>
                    <a:pt x="62596" y="12665"/>
                  </a:lnTo>
                  <a:lnTo>
                    <a:pt x="63074" y="12644"/>
                  </a:lnTo>
                  <a:lnTo>
                    <a:pt x="63546" y="12623"/>
                  </a:lnTo>
                  <a:lnTo>
                    <a:pt x="64024" y="12609"/>
                  </a:lnTo>
                  <a:lnTo>
                    <a:pt x="64502" y="12596"/>
                  </a:lnTo>
                  <a:lnTo>
                    <a:pt x="64988" y="12596"/>
                  </a:lnTo>
                  <a:lnTo>
                    <a:pt x="64988" y="12596"/>
                  </a:lnTo>
                  <a:lnTo>
                    <a:pt x="65459" y="12596"/>
                  </a:lnTo>
                  <a:lnTo>
                    <a:pt x="65938" y="12609"/>
                  </a:lnTo>
                  <a:lnTo>
                    <a:pt x="66402" y="12616"/>
                  </a:lnTo>
                  <a:lnTo>
                    <a:pt x="66860" y="12637"/>
                  </a:lnTo>
                  <a:lnTo>
                    <a:pt x="67310" y="12658"/>
                  </a:lnTo>
                  <a:lnTo>
                    <a:pt x="67760" y="12686"/>
                  </a:lnTo>
                  <a:lnTo>
                    <a:pt x="68197" y="12714"/>
                  </a:lnTo>
                  <a:lnTo>
                    <a:pt x="68633" y="12748"/>
                  </a:lnTo>
                  <a:lnTo>
                    <a:pt x="69055" y="12783"/>
                  </a:lnTo>
                  <a:lnTo>
                    <a:pt x="69477" y="12825"/>
                  </a:lnTo>
                  <a:lnTo>
                    <a:pt x="69892" y="12873"/>
                  </a:lnTo>
                  <a:lnTo>
                    <a:pt x="70293" y="12922"/>
                  </a:lnTo>
                  <a:lnTo>
                    <a:pt x="71088" y="13026"/>
                  </a:lnTo>
                  <a:lnTo>
                    <a:pt x="71855" y="13144"/>
                  </a:lnTo>
                  <a:lnTo>
                    <a:pt x="72594" y="13276"/>
                  </a:lnTo>
                  <a:lnTo>
                    <a:pt x="73305" y="13415"/>
                  </a:lnTo>
                  <a:lnTo>
                    <a:pt x="73987" y="13554"/>
                  </a:lnTo>
                  <a:lnTo>
                    <a:pt x="74635" y="13706"/>
                  </a:lnTo>
                  <a:lnTo>
                    <a:pt x="75261" y="13866"/>
                  </a:lnTo>
                  <a:lnTo>
                    <a:pt x="75859" y="14026"/>
                  </a:lnTo>
                  <a:lnTo>
                    <a:pt x="76422" y="14192"/>
                  </a:lnTo>
                  <a:lnTo>
                    <a:pt x="76964" y="14352"/>
                  </a:lnTo>
                  <a:lnTo>
                    <a:pt x="77470" y="14519"/>
                  </a:lnTo>
                  <a:lnTo>
                    <a:pt x="77942" y="14678"/>
                  </a:lnTo>
                  <a:lnTo>
                    <a:pt x="78385" y="14845"/>
                  </a:lnTo>
                  <a:lnTo>
                    <a:pt x="78800" y="14998"/>
                  </a:lnTo>
                  <a:lnTo>
                    <a:pt x="79187" y="15151"/>
                  </a:lnTo>
                  <a:lnTo>
                    <a:pt x="79539" y="15296"/>
                  </a:lnTo>
                  <a:lnTo>
                    <a:pt x="79856" y="15435"/>
                  </a:lnTo>
                  <a:lnTo>
                    <a:pt x="80144" y="15560"/>
                  </a:lnTo>
                  <a:lnTo>
                    <a:pt x="80623" y="15789"/>
                  </a:lnTo>
                  <a:lnTo>
                    <a:pt x="80960" y="15963"/>
                  </a:lnTo>
                  <a:lnTo>
                    <a:pt x="81172" y="16074"/>
                  </a:lnTo>
                  <a:lnTo>
                    <a:pt x="81242" y="16109"/>
                  </a:lnTo>
                  <a:lnTo>
                    <a:pt x="81242" y="16109"/>
                  </a:lnTo>
                  <a:lnTo>
                    <a:pt x="81354" y="15949"/>
                  </a:lnTo>
                  <a:lnTo>
                    <a:pt x="81495" y="15762"/>
                  </a:lnTo>
                  <a:lnTo>
                    <a:pt x="81692" y="15512"/>
                  </a:lnTo>
                  <a:lnTo>
                    <a:pt x="81938" y="15213"/>
                  </a:lnTo>
                  <a:lnTo>
                    <a:pt x="82227" y="14873"/>
                  </a:lnTo>
                  <a:lnTo>
                    <a:pt x="82558" y="14498"/>
                  </a:lnTo>
                  <a:lnTo>
                    <a:pt x="82931" y="14095"/>
                  </a:lnTo>
                  <a:lnTo>
                    <a:pt x="83135" y="13887"/>
                  </a:lnTo>
                  <a:lnTo>
                    <a:pt x="83346" y="13679"/>
                  </a:lnTo>
                  <a:lnTo>
                    <a:pt x="83564" y="13470"/>
                  </a:lnTo>
                  <a:lnTo>
                    <a:pt x="83789" y="13255"/>
                  </a:lnTo>
                  <a:lnTo>
                    <a:pt x="84028" y="13040"/>
                  </a:lnTo>
                  <a:lnTo>
                    <a:pt x="84267" y="12832"/>
                  </a:lnTo>
                  <a:lnTo>
                    <a:pt x="84521" y="12623"/>
                  </a:lnTo>
                  <a:lnTo>
                    <a:pt x="84781" y="12415"/>
                  </a:lnTo>
                  <a:lnTo>
                    <a:pt x="85049" y="12221"/>
                  </a:lnTo>
                  <a:lnTo>
                    <a:pt x="85316" y="12019"/>
                  </a:lnTo>
                  <a:lnTo>
                    <a:pt x="85597" y="11832"/>
                  </a:lnTo>
                  <a:lnTo>
                    <a:pt x="85879" y="11651"/>
                  </a:lnTo>
                  <a:lnTo>
                    <a:pt x="86167" y="11485"/>
                  </a:lnTo>
                  <a:lnTo>
                    <a:pt x="86463" y="11325"/>
                  </a:lnTo>
                  <a:lnTo>
                    <a:pt x="86758" y="11172"/>
                  </a:lnTo>
                  <a:lnTo>
                    <a:pt x="87068" y="11033"/>
                  </a:lnTo>
                  <a:lnTo>
                    <a:pt x="87068" y="11033"/>
                  </a:lnTo>
                  <a:lnTo>
                    <a:pt x="87307" y="10936"/>
                  </a:lnTo>
                  <a:lnTo>
                    <a:pt x="87553" y="10846"/>
                  </a:lnTo>
                  <a:lnTo>
                    <a:pt x="87807" y="10763"/>
                  </a:lnTo>
                  <a:lnTo>
                    <a:pt x="88060" y="10693"/>
                  </a:lnTo>
                  <a:lnTo>
                    <a:pt x="88060" y="10693"/>
                  </a:lnTo>
                  <a:lnTo>
                    <a:pt x="88236" y="10651"/>
                  </a:lnTo>
                  <a:lnTo>
                    <a:pt x="88412" y="10617"/>
                  </a:lnTo>
                  <a:lnTo>
                    <a:pt x="88588" y="10589"/>
                  </a:lnTo>
                  <a:lnTo>
                    <a:pt x="88757" y="10575"/>
                  </a:lnTo>
                  <a:lnTo>
                    <a:pt x="88933" y="10568"/>
                  </a:lnTo>
                  <a:lnTo>
                    <a:pt x="89101" y="10568"/>
                  </a:lnTo>
                  <a:lnTo>
                    <a:pt x="89263" y="10575"/>
                  </a:lnTo>
                  <a:lnTo>
                    <a:pt x="89432" y="10589"/>
                  </a:lnTo>
                  <a:lnTo>
                    <a:pt x="89594" y="10610"/>
                  </a:lnTo>
                  <a:lnTo>
                    <a:pt x="89756" y="10645"/>
                  </a:lnTo>
                  <a:lnTo>
                    <a:pt x="89911" y="10679"/>
                  </a:lnTo>
                  <a:lnTo>
                    <a:pt x="90065" y="10721"/>
                  </a:lnTo>
                  <a:lnTo>
                    <a:pt x="90220" y="10769"/>
                  </a:lnTo>
                  <a:lnTo>
                    <a:pt x="90375" y="10818"/>
                  </a:lnTo>
                  <a:lnTo>
                    <a:pt x="90523" y="10881"/>
                  </a:lnTo>
                  <a:lnTo>
                    <a:pt x="90671" y="10943"/>
                  </a:lnTo>
                  <a:lnTo>
                    <a:pt x="90811" y="11013"/>
                  </a:lnTo>
                  <a:lnTo>
                    <a:pt x="90959" y="11082"/>
                  </a:lnTo>
                  <a:lnTo>
                    <a:pt x="91100" y="11158"/>
                  </a:lnTo>
                  <a:lnTo>
                    <a:pt x="91233" y="11242"/>
                  </a:lnTo>
                  <a:lnTo>
                    <a:pt x="91367" y="11332"/>
                  </a:lnTo>
                  <a:lnTo>
                    <a:pt x="91501" y="11415"/>
                  </a:lnTo>
                  <a:lnTo>
                    <a:pt x="91761" y="11603"/>
                  </a:lnTo>
                  <a:lnTo>
                    <a:pt x="92007" y="11804"/>
                  </a:lnTo>
                  <a:lnTo>
                    <a:pt x="92240" y="12012"/>
                  </a:lnTo>
                  <a:lnTo>
                    <a:pt x="92465" y="12221"/>
                  </a:lnTo>
                  <a:lnTo>
                    <a:pt x="92676" y="12443"/>
                  </a:lnTo>
                  <a:lnTo>
                    <a:pt x="92676" y="12443"/>
                  </a:lnTo>
                  <a:lnTo>
                    <a:pt x="92866" y="12651"/>
                  </a:lnTo>
                  <a:lnTo>
                    <a:pt x="93049" y="12852"/>
                  </a:lnTo>
                  <a:lnTo>
                    <a:pt x="93218" y="13061"/>
                  </a:lnTo>
                  <a:lnTo>
                    <a:pt x="93372" y="13262"/>
                  </a:lnTo>
                  <a:lnTo>
                    <a:pt x="93520" y="13456"/>
                  </a:lnTo>
                  <a:lnTo>
                    <a:pt x="93654" y="13644"/>
                  </a:lnTo>
                  <a:lnTo>
                    <a:pt x="93893" y="13991"/>
                  </a:lnTo>
                  <a:lnTo>
                    <a:pt x="94076" y="14290"/>
                  </a:lnTo>
                  <a:lnTo>
                    <a:pt x="94210" y="14519"/>
                  </a:lnTo>
                  <a:lnTo>
                    <a:pt x="94322" y="14713"/>
                  </a:lnTo>
                  <a:lnTo>
                    <a:pt x="94322" y="14713"/>
                  </a:lnTo>
                  <a:lnTo>
                    <a:pt x="94308" y="14588"/>
                  </a:lnTo>
                  <a:lnTo>
                    <a:pt x="94280" y="14213"/>
                  </a:lnTo>
                  <a:lnTo>
                    <a:pt x="94245" y="13637"/>
                  </a:lnTo>
                  <a:lnTo>
                    <a:pt x="94231" y="13283"/>
                  </a:lnTo>
                  <a:lnTo>
                    <a:pt x="94217" y="12880"/>
                  </a:lnTo>
                  <a:lnTo>
                    <a:pt x="94217" y="12880"/>
                  </a:lnTo>
                  <a:lnTo>
                    <a:pt x="94217" y="12318"/>
                  </a:lnTo>
                  <a:lnTo>
                    <a:pt x="94217" y="11707"/>
                  </a:lnTo>
                  <a:lnTo>
                    <a:pt x="94238" y="11047"/>
                  </a:lnTo>
                  <a:lnTo>
                    <a:pt x="94252" y="10707"/>
                  </a:lnTo>
                  <a:lnTo>
                    <a:pt x="94280" y="10353"/>
                  </a:lnTo>
                  <a:lnTo>
                    <a:pt x="94301" y="9999"/>
                  </a:lnTo>
                  <a:lnTo>
                    <a:pt x="94336" y="9631"/>
                  </a:lnTo>
                  <a:lnTo>
                    <a:pt x="94379" y="9263"/>
                  </a:lnTo>
                  <a:lnTo>
                    <a:pt x="94421" y="8895"/>
                  </a:lnTo>
                  <a:lnTo>
                    <a:pt x="94477" y="8520"/>
                  </a:lnTo>
                  <a:lnTo>
                    <a:pt x="94533" y="8145"/>
                  </a:lnTo>
                  <a:lnTo>
                    <a:pt x="94604" y="7763"/>
                  </a:lnTo>
                  <a:lnTo>
                    <a:pt x="94681" y="7388"/>
                  </a:lnTo>
                  <a:lnTo>
                    <a:pt x="94766" y="7013"/>
                  </a:lnTo>
                  <a:lnTo>
                    <a:pt x="94857" y="6638"/>
                  </a:lnTo>
                  <a:lnTo>
                    <a:pt x="94963" y="6270"/>
                  </a:lnTo>
                  <a:lnTo>
                    <a:pt x="95075" y="5909"/>
                  </a:lnTo>
                  <a:lnTo>
                    <a:pt x="95202" y="5548"/>
                  </a:lnTo>
                  <a:lnTo>
                    <a:pt x="95336" y="5194"/>
                  </a:lnTo>
                  <a:lnTo>
                    <a:pt x="95483" y="4854"/>
                  </a:lnTo>
                  <a:lnTo>
                    <a:pt x="95645" y="4514"/>
                  </a:lnTo>
                  <a:lnTo>
                    <a:pt x="95814" y="4187"/>
                  </a:lnTo>
                  <a:lnTo>
                    <a:pt x="95997" y="3868"/>
                  </a:lnTo>
                  <a:lnTo>
                    <a:pt x="96088" y="3715"/>
                  </a:lnTo>
                  <a:lnTo>
                    <a:pt x="96187" y="3569"/>
                  </a:lnTo>
                  <a:lnTo>
                    <a:pt x="96293" y="3417"/>
                  </a:lnTo>
                  <a:lnTo>
                    <a:pt x="96398" y="3271"/>
                  </a:lnTo>
                  <a:lnTo>
                    <a:pt x="96511" y="3132"/>
                  </a:lnTo>
                  <a:lnTo>
                    <a:pt x="96623" y="2993"/>
                  </a:lnTo>
                  <a:lnTo>
                    <a:pt x="96736" y="2861"/>
                  </a:lnTo>
                  <a:lnTo>
                    <a:pt x="96855" y="2729"/>
                  </a:lnTo>
                  <a:lnTo>
                    <a:pt x="96982" y="2604"/>
                  </a:lnTo>
                  <a:lnTo>
                    <a:pt x="97109" y="2486"/>
                  </a:lnTo>
                  <a:lnTo>
                    <a:pt x="97242" y="2368"/>
                  </a:lnTo>
                  <a:lnTo>
                    <a:pt x="97376" y="2250"/>
                  </a:lnTo>
                  <a:lnTo>
                    <a:pt x="97376" y="2250"/>
                  </a:lnTo>
                  <a:lnTo>
                    <a:pt x="97594" y="2077"/>
                  </a:lnTo>
                  <a:lnTo>
                    <a:pt x="97819" y="1917"/>
                  </a:lnTo>
                  <a:lnTo>
                    <a:pt x="98052" y="1757"/>
                  </a:lnTo>
                  <a:lnTo>
                    <a:pt x="98291" y="1605"/>
                  </a:lnTo>
                  <a:lnTo>
                    <a:pt x="98537" y="1459"/>
                  </a:lnTo>
                  <a:lnTo>
                    <a:pt x="98783" y="1320"/>
                  </a:lnTo>
                  <a:lnTo>
                    <a:pt x="99037" y="1181"/>
                  </a:lnTo>
                  <a:lnTo>
                    <a:pt x="99297" y="1056"/>
                  </a:lnTo>
                  <a:lnTo>
                    <a:pt x="99297" y="1056"/>
                  </a:lnTo>
                  <a:lnTo>
                    <a:pt x="99691" y="883"/>
                  </a:lnTo>
                  <a:lnTo>
                    <a:pt x="100092" y="716"/>
                  </a:lnTo>
                  <a:lnTo>
                    <a:pt x="100500" y="570"/>
                  </a:lnTo>
                  <a:lnTo>
                    <a:pt x="100915" y="431"/>
                  </a:lnTo>
                  <a:lnTo>
                    <a:pt x="101345" y="306"/>
                  </a:lnTo>
                  <a:lnTo>
                    <a:pt x="101767" y="195"/>
                  </a:lnTo>
                  <a:lnTo>
                    <a:pt x="102203" y="91"/>
                  </a:lnTo>
                  <a:lnTo>
                    <a:pt x="102639" y="1"/>
                  </a:lnTo>
                  <a:lnTo>
                    <a:pt x="102639" y="1"/>
                  </a:lnTo>
                  <a:lnTo>
                    <a:pt x="102034" y="1"/>
                  </a:lnTo>
                  <a:lnTo>
                    <a:pt x="101450" y="22"/>
                  </a:lnTo>
                  <a:lnTo>
                    <a:pt x="100887" y="49"/>
                  </a:lnTo>
                  <a:lnTo>
                    <a:pt x="100352" y="84"/>
                  </a:lnTo>
                  <a:lnTo>
                    <a:pt x="99832" y="140"/>
                  </a:lnTo>
                  <a:lnTo>
                    <a:pt x="99339" y="209"/>
                  </a:lnTo>
                  <a:lnTo>
                    <a:pt x="99100" y="244"/>
                  </a:lnTo>
                  <a:lnTo>
                    <a:pt x="98868" y="285"/>
                  </a:lnTo>
                  <a:lnTo>
                    <a:pt x="98643" y="334"/>
                  </a:lnTo>
                  <a:lnTo>
                    <a:pt x="98418" y="383"/>
                  </a:lnTo>
                  <a:lnTo>
                    <a:pt x="98199" y="431"/>
                  </a:lnTo>
                  <a:lnTo>
                    <a:pt x="97981" y="487"/>
                  </a:lnTo>
                  <a:lnTo>
                    <a:pt x="97777" y="549"/>
                  </a:lnTo>
                  <a:lnTo>
                    <a:pt x="97573" y="612"/>
                  </a:lnTo>
                  <a:lnTo>
                    <a:pt x="97376" y="674"/>
                  </a:lnTo>
                  <a:lnTo>
                    <a:pt x="97179" y="744"/>
                  </a:lnTo>
                  <a:lnTo>
                    <a:pt x="96989" y="820"/>
                  </a:lnTo>
                  <a:lnTo>
                    <a:pt x="96806" y="896"/>
                  </a:lnTo>
                  <a:lnTo>
                    <a:pt x="96623" y="980"/>
                  </a:lnTo>
                  <a:lnTo>
                    <a:pt x="96454" y="1063"/>
                  </a:lnTo>
                  <a:lnTo>
                    <a:pt x="96278" y="1153"/>
                  </a:lnTo>
                  <a:lnTo>
                    <a:pt x="96117" y="1244"/>
                  </a:lnTo>
                  <a:lnTo>
                    <a:pt x="95955" y="1341"/>
                  </a:lnTo>
                  <a:lnTo>
                    <a:pt x="95793" y="1445"/>
                  </a:lnTo>
                  <a:lnTo>
                    <a:pt x="95645" y="1549"/>
                  </a:lnTo>
                  <a:lnTo>
                    <a:pt x="95490" y="1653"/>
                  </a:lnTo>
                  <a:lnTo>
                    <a:pt x="95490" y="1653"/>
                  </a:lnTo>
                  <a:lnTo>
                    <a:pt x="94949" y="1799"/>
                  </a:lnTo>
                  <a:lnTo>
                    <a:pt x="94414" y="1959"/>
                  </a:lnTo>
                  <a:lnTo>
                    <a:pt x="93879" y="2125"/>
                  </a:lnTo>
                  <a:lnTo>
                    <a:pt x="93351" y="2313"/>
                  </a:lnTo>
                  <a:lnTo>
                    <a:pt x="92824" y="2500"/>
                  </a:lnTo>
                  <a:lnTo>
                    <a:pt x="92310" y="2709"/>
                  </a:lnTo>
                  <a:lnTo>
                    <a:pt x="91796" y="2924"/>
                  </a:lnTo>
                  <a:lnTo>
                    <a:pt x="91290" y="3146"/>
                  </a:lnTo>
                  <a:lnTo>
                    <a:pt x="90797" y="3382"/>
                  </a:lnTo>
                  <a:lnTo>
                    <a:pt x="90305" y="3625"/>
                  </a:lnTo>
                  <a:lnTo>
                    <a:pt x="89826" y="3882"/>
                  </a:lnTo>
                  <a:lnTo>
                    <a:pt x="89355" y="4139"/>
                  </a:lnTo>
                  <a:lnTo>
                    <a:pt x="88890" y="4410"/>
                  </a:lnTo>
                  <a:lnTo>
                    <a:pt x="88440" y="4680"/>
                  </a:lnTo>
                  <a:lnTo>
                    <a:pt x="87997" y="4958"/>
                  </a:lnTo>
                  <a:lnTo>
                    <a:pt x="87568" y="5250"/>
                  </a:lnTo>
                  <a:lnTo>
                    <a:pt x="87152" y="5541"/>
                  </a:lnTo>
                  <a:lnTo>
                    <a:pt x="86751" y="5833"/>
                  </a:lnTo>
                  <a:lnTo>
                    <a:pt x="86357" y="6138"/>
                  </a:lnTo>
                  <a:lnTo>
                    <a:pt x="85977" y="6444"/>
                  </a:lnTo>
                  <a:lnTo>
                    <a:pt x="85611" y="6749"/>
                  </a:lnTo>
                  <a:lnTo>
                    <a:pt x="85267" y="7062"/>
                  </a:lnTo>
                  <a:lnTo>
                    <a:pt x="84929" y="7374"/>
                  </a:lnTo>
                  <a:lnTo>
                    <a:pt x="84612" y="7687"/>
                  </a:lnTo>
                  <a:lnTo>
                    <a:pt x="84310" y="7999"/>
                  </a:lnTo>
                  <a:lnTo>
                    <a:pt x="84028" y="8319"/>
                  </a:lnTo>
                  <a:lnTo>
                    <a:pt x="83761" y="8631"/>
                  </a:lnTo>
                  <a:lnTo>
                    <a:pt x="83515" y="8950"/>
                  </a:lnTo>
                  <a:lnTo>
                    <a:pt x="83282" y="9263"/>
                  </a:lnTo>
                  <a:lnTo>
                    <a:pt x="83071" y="9575"/>
                  </a:lnTo>
                  <a:lnTo>
                    <a:pt x="82881" y="9888"/>
                  </a:lnTo>
                  <a:lnTo>
                    <a:pt x="82712" y="10200"/>
                  </a:lnTo>
                  <a:lnTo>
                    <a:pt x="82712" y="10200"/>
                  </a:lnTo>
                  <a:lnTo>
                    <a:pt x="82705" y="10200"/>
                  </a:lnTo>
                  <a:lnTo>
                    <a:pt x="82705" y="10200"/>
                  </a:lnTo>
                  <a:lnTo>
                    <a:pt x="81812" y="10061"/>
                  </a:lnTo>
                  <a:lnTo>
                    <a:pt x="80918" y="9929"/>
                  </a:lnTo>
                  <a:lnTo>
                    <a:pt x="80032" y="9811"/>
                  </a:lnTo>
                  <a:lnTo>
                    <a:pt x="79152" y="9700"/>
                  </a:lnTo>
                  <a:lnTo>
                    <a:pt x="78273" y="9603"/>
                  </a:lnTo>
                  <a:lnTo>
                    <a:pt x="77400" y="9513"/>
                  </a:lnTo>
                  <a:lnTo>
                    <a:pt x="76535" y="9436"/>
                  </a:lnTo>
                  <a:lnTo>
                    <a:pt x="75676" y="9374"/>
                  </a:lnTo>
                  <a:lnTo>
                    <a:pt x="74825" y="9318"/>
                  </a:lnTo>
                  <a:lnTo>
                    <a:pt x="73973" y="9270"/>
                  </a:lnTo>
                  <a:lnTo>
                    <a:pt x="73136" y="9242"/>
                  </a:lnTo>
                  <a:lnTo>
                    <a:pt x="72299" y="9214"/>
                  </a:lnTo>
                  <a:lnTo>
                    <a:pt x="71468" y="9200"/>
                  </a:lnTo>
                  <a:lnTo>
                    <a:pt x="70638" y="9193"/>
                  </a:lnTo>
                  <a:lnTo>
                    <a:pt x="69822" y="9200"/>
                  </a:lnTo>
                  <a:lnTo>
                    <a:pt x="69006" y="9221"/>
                  </a:lnTo>
                  <a:lnTo>
                    <a:pt x="68197" y="9242"/>
                  </a:lnTo>
                  <a:lnTo>
                    <a:pt x="67394" y="9284"/>
                  </a:lnTo>
                  <a:lnTo>
                    <a:pt x="66599" y="9325"/>
                  </a:lnTo>
                  <a:lnTo>
                    <a:pt x="65804" y="9381"/>
                  </a:lnTo>
                  <a:lnTo>
                    <a:pt x="65023" y="9443"/>
                  </a:lnTo>
                  <a:lnTo>
                    <a:pt x="64242" y="9520"/>
                  </a:lnTo>
                  <a:lnTo>
                    <a:pt x="63468" y="9603"/>
                  </a:lnTo>
                  <a:lnTo>
                    <a:pt x="62701" y="9693"/>
                  </a:lnTo>
                  <a:lnTo>
                    <a:pt x="61941" y="9797"/>
                  </a:lnTo>
                  <a:lnTo>
                    <a:pt x="61188" y="9909"/>
                  </a:lnTo>
                  <a:lnTo>
                    <a:pt x="60435" y="10027"/>
                  </a:lnTo>
                  <a:lnTo>
                    <a:pt x="59697" y="10152"/>
                  </a:lnTo>
                  <a:lnTo>
                    <a:pt x="58958" y="10290"/>
                  </a:lnTo>
                  <a:lnTo>
                    <a:pt x="58226" y="10436"/>
                  </a:lnTo>
                  <a:lnTo>
                    <a:pt x="57501" y="10589"/>
                  </a:lnTo>
                  <a:lnTo>
                    <a:pt x="56784" y="10756"/>
                  </a:lnTo>
                  <a:lnTo>
                    <a:pt x="56073" y="10922"/>
                  </a:lnTo>
                  <a:lnTo>
                    <a:pt x="55362" y="11103"/>
                  </a:lnTo>
                  <a:lnTo>
                    <a:pt x="54666" y="11290"/>
                  </a:lnTo>
                  <a:lnTo>
                    <a:pt x="53976" y="11485"/>
                  </a:lnTo>
                  <a:lnTo>
                    <a:pt x="53287" y="11693"/>
                  </a:lnTo>
                  <a:lnTo>
                    <a:pt x="52604" y="11901"/>
                  </a:lnTo>
                  <a:lnTo>
                    <a:pt x="51929" y="12123"/>
                  </a:lnTo>
                  <a:lnTo>
                    <a:pt x="51267" y="12353"/>
                  </a:lnTo>
                  <a:lnTo>
                    <a:pt x="50606" y="12582"/>
                  </a:lnTo>
                  <a:lnTo>
                    <a:pt x="49951" y="12825"/>
                  </a:lnTo>
                  <a:lnTo>
                    <a:pt x="49297" y="13082"/>
                  </a:lnTo>
                  <a:lnTo>
                    <a:pt x="48657" y="13338"/>
                  </a:lnTo>
                  <a:lnTo>
                    <a:pt x="48023" y="13602"/>
                  </a:lnTo>
                  <a:lnTo>
                    <a:pt x="47397" y="13873"/>
                  </a:lnTo>
                  <a:lnTo>
                    <a:pt x="46771" y="14151"/>
                  </a:lnTo>
                  <a:lnTo>
                    <a:pt x="46159" y="14442"/>
                  </a:lnTo>
                  <a:lnTo>
                    <a:pt x="45554" y="14734"/>
                  </a:lnTo>
                  <a:lnTo>
                    <a:pt x="44949" y="15033"/>
                  </a:lnTo>
                  <a:lnTo>
                    <a:pt x="44358" y="15338"/>
                  </a:lnTo>
                  <a:lnTo>
                    <a:pt x="43766" y="15657"/>
                  </a:lnTo>
                  <a:lnTo>
                    <a:pt x="43182" y="15977"/>
                  </a:lnTo>
                  <a:lnTo>
                    <a:pt x="42613" y="16303"/>
                  </a:lnTo>
                  <a:lnTo>
                    <a:pt x="42043" y="16636"/>
                  </a:lnTo>
                  <a:lnTo>
                    <a:pt x="41480" y="16977"/>
                  </a:lnTo>
                  <a:lnTo>
                    <a:pt x="40931" y="17324"/>
                  </a:lnTo>
                  <a:lnTo>
                    <a:pt x="40382" y="17678"/>
                  </a:lnTo>
                  <a:lnTo>
                    <a:pt x="39840" y="18032"/>
                  </a:lnTo>
                  <a:lnTo>
                    <a:pt x="39312" y="18400"/>
                  </a:lnTo>
                  <a:lnTo>
                    <a:pt x="38785" y="18768"/>
                  </a:lnTo>
                  <a:lnTo>
                    <a:pt x="38264" y="19150"/>
                  </a:lnTo>
                  <a:lnTo>
                    <a:pt x="37757" y="19532"/>
                  </a:lnTo>
                  <a:lnTo>
                    <a:pt x="37251" y="19914"/>
                  </a:lnTo>
                  <a:lnTo>
                    <a:pt x="37251" y="19914"/>
                  </a:lnTo>
                  <a:lnTo>
                    <a:pt x="37012" y="19851"/>
                  </a:lnTo>
                  <a:lnTo>
                    <a:pt x="36751" y="19796"/>
                  </a:lnTo>
                  <a:lnTo>
                    <a:pt x="36491" y="19740"/>
                  </a:lnTo>
                  <a:lnTo>
                    <a:pt x="36217" y="19691"/>
                  </a:lnTo>
                  <a:lnTo>
                    <a:pt x="35928" y="19650"/>
                  </a:lnTo>
                  <a:lnTo>
                    <a:pt x="35633" y="19615"/>
                  </a:lnTo>
                  <a:lnTo>
                    <a:pt x="35323" y="19580"/>
                  </a:lnTo>
                  <a:lnTo>
                    <a:pt x="35013" y="19553"/>
                  </a:lnTo>
                  <a:lnTo>
                    <a:pt x="34683" y="19525"/>
                  </a:lnTo>
                  <a:lnTo>
                    <a:pt x="34352" y="19504"/>
                  </a:lnTo>
                  <a:lnTo>
                    <a:pt x="34007" y="19490"/>
                  </a:lnTo>
                  <a:lnTo>
                    <a:pt x="33655" y="19476"/>
                  </a:lnTo>
                  <a:lnTo>
                    <a:pt x="32931" y="19462"/>
                  </a:lnTo>
                  <a:lnTo>
                    <a:pt x="32178" y="19469"/>
                  </a:lnTo>
                  <a:lnTo>
                    <a:pt x="31397" y="19483"/>
                  </a:lnTo>
                  <a:lnTo>
                    <a:pt x="30587" y="19511"/>
                  </a:lnTo>
                  <a:lnTo>
                    <a:pt x="29757" y="19553"/>
                  </a:lnTo>
                  <a:lnTo>
                    <a:pt x="28913" y="19601"/>
                  </a:lnTo>
                  <a:lnTo>
                    <a:pt x="28047" y="19657"/>
                  </a:lnTo>
                  <a:lnTo>
                    <a:pt x="27161" y="19726"/>
                  </a:lnTo>
                  <a:lnTo>
                    <a:pt x="26267" y="19802"/>
                  </a:lnTo>
                  <a:lnTo>
                    <a:pt x="25367" y="19879"/>
                  </a:lnTo>
                  <a:lnTo>
                    <a:pt x="23537" y="20059"/>
                  </a:lnTo>
                  <a:lnTo>
                    <a:pt x="21701" y="20240"/>
                  </a:lnTo>
                  <a:lnTo>
                    <a:pt x="19871" y="20427"/>
                  </a:lnTo>
                  <a:lnTo>
                    <a:pt x="18070" y="20615"/>
                  </a:lnTo>
                  <a:lnTo>
                    <a:pt x="16318" y="20781"/>
                  </a:lnTo>
                  <a:lnTo>
                    <a:pt x="15466" y="20858"/>
                  </a:lnTo>
                  <a:lnTo>
                    <a:pt x="14636" y="20927"/>
                  </a:lnTo>
                  <a:lnTo>
                    <a:pt x="13827" y="20983"/>
                  </a:lnTo>
                  <a:lnTo>
                    <a:pt x="13039" y="21038"/>
                  </a:lnTo>
                  <a:lnTo>
                    <a:pt x="12279" y="21080"/>
                  </a:lnTo>
                  <a:lnTo>
                    <a:pt x="11547" y="21108"/>
                  </a:lnTo>
                  <a:lnTo>
                    <a:pt x="11547" y="21108"/>
                  </a:lnTo>
                  <a:lnTo>
                    <a:pt x="11322" y="21122"/>
                  </a:lnTo>
                  <a:lnTo>
                    <a:pt x="11104" y="21136"/>
                  </a:lnTo>
                  <a:lnTo>
                    <a:pt x="10886" y="21156"/>
                  </a:lnTo>
                  <a:lnTo>
                    <a:pt x="10668" y="21177"/>
                  </a:lnTo>
                  <a:lnTo>
                    <a:pt x="10450" y="21205"/>
                  </a:lnTo>
                  <a:lnTo>
                    <a:pt x="10238" y="21233"/>
                  </a:lnTo>
                  <a:lnTo>
                    <a:pt x="10034" y="21267"/>
                  </a:lnTo>
                  <a:lnTo>
                    <a:pt x="9823" y="21309"/>
                  </a:lnTo>
                  <a:lnTo>
                    <a:pt x="9619" y="21351"/>
                  </a:lnTo>
                  <a:lnTo>
                    <a:pt x="9415" y="21392"/>
                  </a:lnTo>
                  <a:lnTo>
                    <a:pt x="9218" y="21448"/>
                  </a:lnTo>
                  <a:lnTo>
                    <a:pt x="9021" y="21497"/>
                  </a:lnTo>
                  <a:lnTo>
                    <a:pt x="8824" y="21559"/>
                  </a:lnTo>
                  <a:lnTo>
                    <a:pt x="8634" y="21622"/>
                  </a:lnTo>
                  <a:lnTo>
                    <a:pt x="8444" y="21684"/>
                  </a:lnTo>
                  <a:lnTo>
                    <a:pt x="8254" y="21753"/>
                  </a:lnTo>
                  <a:lnTo>
                    <a:pt x="8071" y="21823"/>
                  </a:lnTo>
                  <a:lnTo>
                    <a:pt x="7888" y="21899"/>
                  </a:lnTo>
                  <a:lnTo>
                    <a:pt x="7529" y="22066"/>
                  </a:lnTo>
                  <a:lnTo>
                    <a:pt x="7178" y="22240"/>
                  </a:lnTo>
                  <a:lnTo>
                    <a:pt x="6840" y="22427"/>
                  </a:lnTo>
                  <a:lnTo>
                    <a:pt x="6509" y="22635"/>
                  </a:lnTo>
                  <a:lnTo>
                    <a:pt x="6186" y="22851"/>
                  </a:lnTo>
                  <a:lnTo>
                    <a:pt x="5869" y="23080"/>
                  </a:lnTo>
                  <a:lnTo>
                    <a:pt x="5566" y="23316"/>
                  </a:lnTo>
                  <a:lnTo>
                    <a:pt x="5271" y="23566"/>
                  </a:lnTo>
                  <a:lnTo>
                    <a:pt x="4982" y="23829"/>
                  </a:lnTo>
                  <a:lnTo>
                    <a:pt x="4708" y="24107"/>
                  </a:lnTo>
                  <a:lnTo>
                    <a:pt x="4434" y="24392"/>
                  </a:lnTo>
                  <a:lnTo>
                    <a:pt x="4173" y="24690"/>
                  </a:lnTo>
                  <a:lnTo>
                    <a:pt x="3920" y="24996"/>
                  </a:lnTo>
                  <a:lnTo>
                    <a:pt x="3681" y="25308"/>
                  </a:lnTo>
                  <a:lnTo>
                    <a:pt x="3441" y="25635"/>
                  </a:lnTo>
                  <a:lnTo>
                    <a:pt x="3216" y="25968"/>
                  </a:lnTo>
                  <a:lnTo>
                    <a:pt x="2998" y="26315"/>
                  </a:lnTo>
                  <a:lnTo>
                    <a:pt x="2787" y="26669"/>
                  </a:lnTo>
                  <a:lnTo>
                    <a:pt x="2583" y="27030"/>
                  </a:lnTo>
                  <a:lnTo>
                    <a:pt x="2393" y="27398"/>
                  </a:lnTo>
                  <a:lnTo>
                    <a:pt x="2203" y="27773"/>
                  </a:lnTo>
                  <a:lnTo>
                    <a:pt x="2027" y="28155"/>
                  </a:lnTo>
                  <a:lnTo>
                    <a:pt x="1858" y="28551"/>
                  </a:lnTo>
                  <a:lnTo>
                    <a:pt x="1696" y="28947"/>
                  </a:lnTo>
                  <a:lnTo>
                    <a:pt x="1542" y="29349"/>
                  </a:lnTo>
                  <a:lnTo>
                    <a:pt x="1394" y="29759"/>
                  </a:lnTo>
                  <a:lnTo>
                    <a:pt x="1260" y="30175"/>
                  </a:lnTo>
                  <a:lnTo>
                    <a:pt x="1126" y="30599"/>
                  </a:lnTo>
                  <a:lnTo>
                    <a:pt x="1000" y="31023"/>
                  </a:lnTo>
                  <a:lnTo>
                    <a:pt x="887" y="31453"/>
                  </a:lnTo>
                  <a:lnTo>
                    <a:pt x="782" y="31890"/>
                  </a:lnTo>
                  <a:lnTo>
                    <a:pt x="676" y="32328"/>
                  </a:lnTo>
                  <a:lnTo>
                    <a:pt x="585" y="32772"/>
                  </a:lnTo>
                  <a:lnTo>
                    <a:pt x="500" y="33217"/>
                  </a:lnTo>
                  <a:lnTo>
                    <a:pt x="416" y="33668"/>
                  </a:lnTo>
                  <a:lnTo>
                    <a:pt x="345" y="34119"/>
                  </a:lnTo>
                  <a:lnTo>
                    <a:pt x="282" y="34577"/>
                  </a:lnTo>
                  <a:lnTo>
                    <a:pt x="226" y="35036"/>
                  </a:lnTo>
                  <a:lnTo>
                    <a:pt x="170" y="35494"/>
                  </a:lnTo>
                  <a:lnTo>
                    <a:pt x="127" y="35952"/>
                  </a:lnTo>
                  <a:lnTo>
                    <a:pt x="92" y="36417"/>
                  </a:lnTo>
                  <a:lnTo>
                    <a:pt x="57" y="36876"/>
                  </a:lnTo>
                  <a:lnTo>
                    <a:pt x="36" y="37341"/>
                  </a:lnTo>
                  <a:lnTo>
                    <a:pt x="22" y="37806"/>
                  </a:lnTo>
                  <a:lnTo>
                    <a:pt x="8" y="38271"/>
                  </a:lnTo>
                  <a:lnTo>
                    <a:pt x="1" y="38736"/>
                  </a:lnTo>
                  <a:lnTo>
                    <a:pt x="8" y="39195"/>
                  </a:lnTo>
                  <a:lnTo>
                    <a:pt x="15" y="39660"/>
                  </a:lnTo>
                  <a:lnTo>
                    <a:pt x="29" y="40118"/>
                  </a:lnTo>
                  <a:lnTo>
                    <a:pt x="50" y="40576"/>
                  </a:lnTo>
                  <a:lnTo>
                    <a:pt x="78" y="41035"/>
                  </a:lnTo>
                  <a:lnTo>
                    <a:pt x="113" y="41486"/>
                  </a:lnTo>
                  <a:lnTo>
                    <a:pt x="148" y="41937"/>
                  </a:lnTo>
                  <a:lnTo>
                    <a:pt x="198" y="42388"/>
                  </a:lnTo>
                  <a:lnTo>
                    <a:pt x="247" y="42833"/>
                  </a:lnTo>
                  <a:lnTo>
                    <a:pt x="247" y="428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488;p40">
              <a:extLst>
                <a:ext uri="{FF2B5EF4-FFF2-40B4-BE49-F238E27FC236}">
                  <a16:creationId xmlns:a16="http://schemas.microsoft.com/office/drawing/2014/main" id="{54DCEEDC-F6C5-466E-87A4-D749DA5BE656}"/>
                </a:ext>
              </a:extLst>
            </p:cNvPr>
            <p:cNvGrpSpPr/>
            <p:nvPr/>
          </p:nvGrpSpPr>
          <p:grpSpPr>
            <a:xfrm flipH="1">
              <a:off x="719994" y="3779512"/>
              <a:ext cx="2618449" cy="1848233"/>
              <a:chOff x="6570919" y="4138037"/>
              <a:chExt cx="2618449" cy="1848233"/>
            </a:xfrm>
          </p:grpSpPr>
          <p:sp>
            <p:nvSpPr>
              <p:cNvPr id="71" name="Google Shape;1489;p40">
                <a:extLst>
                  <a:ext uri="{FF2B5EF4-FFF2-40B4-BE49-F238E27FC236}">
                    <a16:creationId xmlns:a16="http://schemas.microsoft.com/office/drawing/2014/main" id="{B7AE9979-32CF-440F-803C-6F34DCD47AB6}"/>
                  </a:ext>
                </a:extLst>
              </p:cNvPr>
              <p:cNvSpPr/>
              <p:nvPr/>
            </p:nvSpPr>
            <p:spPr>
              <a:xfrm rot="-6198936" flipH="1">
                <a:off x="7462365" y="4220857"/>
                <a:ext cx="1435647" cy="1734333"/>
              </a:xfrm>
              <a:custGeom>
                <a:avLst/>
                <a:gdLst/>
                <a:ahLst/>
                <a:cxnLst/>
                <a:rect l="l" t="t" r="r" b="b"/>
                <a:pathLst>
                  <a:path w="44249" h="53455" extrusionOk="0">
                    <a:moveTo>
                      <a:pt x="215" y="0"/>
                    </a:moveTo>
                    <a:lnTo>
                      <a:pt x="81" y="9"/>
                    </a:lnTo>
                    <a:lnTo>
                      <a:pt x="0" y="72"/>
                    </a:lnTo>
                    <a:lnTo>
                      <a:pt x="9" y="134"/>
                    </a:lnTo>
                    <a:lnTo>
                      <a:pt x="670" y="1697"/>
                    </a:lnTo>
                    <a:lnTo>
                      <a:pt x="2081" y="4814"/>
                    </a:lnTo>
                    <a:lnTo>
                      <a:pt x="3608" y="7921"/>
                    </a:lnTo>
                    <a:lnTo>
                      <a:pt x="5260" y="11011"/>
                    </a:lnTo>
                    <a:lnTo>
                      <a:pt x="6135" y="12547"/>
                    </a:lnTo>
                    <a:lnTo>
                      <a:pt x="6939" y="13922"/>
                    </a:lnTo>
                    <a:lnTo>
                      <a:pt x="8609" y="16637"/>
                    </a:lnTo>
                    <a:lnTo>
                      <a:pt x="10377" y="19343"/>
                    </a:lnTo>
                    <a:lnTo>
                      <a:pt x="12234" y="22030"/>
                    </a:lnTo>
                    <a:lnTo>
                      <a:pt x="14181" y="24692"/>
                    </a:lnTo>
                    <a:lnTo>
                      <a:pt x="16217" y="27335"/>
                    </a:lnTo>
                    <a:lnTo>
                      <a:pt x="18343" y="29951"/>
                    </a:lnTo>
                    <a:lnTo>
                      <a:pt x="20548" y="32541"/>
                    </a:lnTo>
                    <a:lnTo>
                      <a:pt x="21691" y="33827"/>
                    </a:lnTo>
                    <a:lnTo>
                      <a:pt x="22852" y="35104"/>
                    </a:lnTo>
                    <a:lnTo>
                      <a:pt x="25236" y="37649"/>
                    </a:lnTo>
                    <a:lnTo>
                      <a:pt x="27701" y="40158"/>
                    </a:lnTo>
                    <a:lnTo>
                      <a:pt x="30255" y="42632"/>
                    </a:lnTo>
                    <a:lnTo>
                      <a:pt x="31568" y="43855"/>
                    </a:lnTo>
                    <a:lnTo>
                      <a:pt x="32970" y="45132"/>
                    </a:lnTo>
                    <a:lnTo>
                      <a:pt x="35158" y="47008"/>
                    </a:lnTo>
                    <a:lnTo>
                      <a:pt x="36658" y="48240"/>
                    </a:lnTo>
                    <a:lnTo>
                      <a:pt x="38203" y="49445"/>
                    </a:lnTo>
                    <a:lnTo>
                      <a:pt x="39783" y="50624"/>
                    </a:lnTo>
                    <a:lnTo>
                      <a:pt x="41418" y="51767"/>
                    </a:lnTo>
                    <a:lnTo>
                      <a:pt x="43105" y="52883"/>
                    </a:lnTo>
                    <a:lnTo>
                      <a:pt x="43972" y="53419"/>
                    </a:lnTo>
                    <a:lnTo>
                      <a:pt x="44043" y="53455"/>
                    </a:lnTo>
                    <a:lnTo>
                      <a:pt x="44168" y="53446"/>
                    </a:lnTo>
                    <a:lnTo>
                      <a:pt x="44248" y="53375"/>
                    </a:lnTo>
                    <a:lnTo>
                      <a:pt x="44230" y="53276"/>
                    </a:lnTo>
                    <a:lnTo>
                      <a:pt x="44168" y="53223"/>
                    </a:lnTo>
                    <a:lnTo>
                      <a:pt x="43195" y="52616"/>
                    </a:lnTo>
                    <a:lnTo>
                      <a:pt x="41301" y="51356"/>
                    </a:lnTo>
                    <a:lnTo>
                      <a:pt x="39480" y="50053"/>
                    </a:lnTo>
                    <a:lnTo>
                      <a:pt x="37712" y="48713"/>
                    </a:lnTo>
                    <a:lnTo>
                      <a:pt x="35997" y="47338"/>
                    </a:lnTo>
                    <a:lnTo>
                      <a:pt x="34336" y="45936"/>
                    </a:lnTo>
                    <a:lnTo>
                      <a:pt x="31925" y="43793"/>
                    </a:lnTo>
                    <a:lnTo>
                      <a:pt x="30371" y="42337"/>
                    </a:lnTo>
                    <a:lnTo>
                      <a:pt x="29103" y="41114"/>
                    </a:lnTo>
                    <a:lnTo>
                      <a:pt x="26621" y="38649"/>
                    </a:lnTo>
                    <a:lnTo>
                      <a:pt x="24218" y="36140"/>
                    </a:lnTo>
                    <a:lnTo>
                      <a:pt x="21897" y="33613"/>
                    </a:lnTo>
                    <a:lnTo>
                      <a:pt x="19664" y="31050"/>
                    </a:lnTo>
                    <a:lnTo>
                      <a:pt x="17512" y="28460"/>
                    </a:lnTo>
                    <a:lnTo>
                      <a:pt x="15449" y="25844"/>
                    </a:lnTo>
                    <a:lnTo>
                      <a:pt x="13467" y="23209"/>
                    </a:lnTo>
                    <a:lnTo>
                      <a:pt x="12520" y="21879"/>
                    </a:lnTo>
                    <a:lnTo>
                      <a:pt x="11583" y="20548"/>
                    </a:lnTo>
                    <a:lnTo>
                      <a:pt x="9788" y="17878"/>
                    </a:lnTo>
                    <a:lnTo>
                      <a:pt x="8082" y="15181"/>
                    </a:lnTo>
                    <a:lnTo>
                      <a:pt x="6475" y="12475"/>
                    </a:lnTo>
                    <a:lnTo>
                      <a:pt x="4948" y="9752"/>
                    </a:lnTo>
                    <a:lnTo>
                      <a:pt x="3528" y="7010"/>
                    </a:lnTo>
                    <a:lnTo>
                      <a:pt x="2188" y="4260"/>
                    </a:lnTo>
                    <a:lnTo>
                      <a:pt x="956" y="1501"/>
                    </a:lnTo>
                    <a:lnTo>
                      <a:pt x="375" y="116"/>
                    </a:lnTo>
                    <a:lnTo>
                      <a:pt x="340" y="54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90;p40">
                <a:extLst>
                  <a:ext uri="{FF2B5EF4-FFF2-40B4-BE49-F238E27FC236}">
                    <a16:creationId xmlns:a16="http://schemas.microsoft.com/office/drawing/2014/main" id="{F7D49039-1E1F-4A14-A161-41E9B1F805AE}"/>
                  </a:ext>
                </a:extLst>
              </p:cNvPr>
              <p:cNvSpPr/>
              <p:nvPr/>
            </p:nvSpPr>
            <p:spPr>
              <a:xfrm rot="-6198936" flipH="1">
                <a:off x="7183184" y="4628728"/>
                <a:ext cx="349170" cy="424799"/>
              </a:xfrm>
              <a:custGeom>
                <a:avLst/>
                <a:gdLst/>
                <a:ahLst/>
                <a:cxnLst/>
                <a:rect l="l" t="t" r="r" b="b"/>
                <a:pathLst>
                  <a:path w="10762" h="13093" extrusionOk="0">
                    <a:moveTo>
                      <a:pt x="10762" y="1"/>
                    </a:moveTo>
                    <a:lnTo>
                      <a:pt x="10083" y="161"/>
                    </a:lnTo>
                    <a:lnTo>
                      <a:pt x="8734" y="545"/>
                    </a:lnTo>
                    <a:lnTo>
                      <a:pt x="7431" y="992"/>
                    </a:lnTo>
                    <a:lnTo>
                      <a:pt x="6172" y="1510"/>
                    </a:lnTo>
                    <a:lnTo>
                      <a:pt x="4993" y="2099"/>
                    </a:lnTo>
                    <a:lnTo>
                      <a:pt x="3885" y="2769"/>
                    </a:lnTo>
                    <a:lnTo>
                      <a:pt x="2885" y="3519"/>
                    </a:lnTo>
                    <a:lnTo>
                      <a:pt x="2001" y="4341"/>
                    </a:lnTo>
                    <a:lnTo>
                      <a:pt x="1608" y="4796"/>
                    </a:lnTo>
                    <a:lnTo>
                      <a:pt x="1421" y="5019"/>
                    </a:lnTo>
                    <a:lnTo>
                      <a:pt x="1073" y="5493"/>
                    </a:lnTo>
                    <a:lnTo>
                      <a:pt x="778" y="5993"/>
                    </a:lnTo>
                    <a:lnTo>
                      <a:pt x="528" y="6502"/>
                    </a:lnTo>
                    <a:lnTo>
                      <a:pt x="322" y="7020"/>
                    </a:lnTo>
                    <a:lnTo>
                      <a:pt x="171" y="7555"/>
                    </a:lnTo>
                    <a:lnTo>
                      <a:pt x="63" y="8091"/>
                    </a:lnTo>
                    <a:lnTo>
                      <a:pt x="10" y="8636"/>
                    </a:lnTo>
                    <a:lnTo>
                      <a:pt x="1" y="9190"/>
                    </a:lnTo>
                    <a:lnTo>
                      <a:pt x="46" y="9734"/>
                    </a:lnTo>
                    <a:lnTo>
                      <a:pt x="144" y="10270"/>
                    </a:lnTo>
                    <a:lnTo>
                      <a:pt x="287" y="10806"/>
                    </a:lnTo>
                    <a:lnTo>
                      <a:pt x="483" y="11333"/>
                    </a:lnTo>
                    <a:lnTo>
                      <a:pt x="742" y="11851"/>
                    </a:lnTo>
                    <a:lnTo>
                      <a:pt x="1046" y="12342"/>
                    </a:lnTo>
                    <a:lnTo>
                      <a:pt x="1412" y="12824"/>
                    </a:lnTo>
                    <a:lnTo>
                      <a:pt x="1617" y="13056"/>
                    </a:lnTo>
                    <a:lnTo>
                      <a:pt x="1689" y="13092"/>
                    </a:lnTo>
                    <a:lnTo>
                      <a:pt x="2135" y="12753"/>
                    </a:lnTo>
                    <a:lnTo>
                      <a:pt x="2948" y="12047"/>
                    </a:lnTo>
                    <a:lnTo>
                      <a:pt x="3689" y="11315"/>
                    </a:lnTo>
                    <a:lnTo>
                      <a:pt x="4350" y="10556"/>
                    </a:lnTo>
                    <a:lnTo>
                      <a:pt x="4957" y="9770"/>
                    </a:lnTo>
                    <a:lnTo>
                      <a:pt x="5502" y="8966"/>
                    </a:lnTo>
                    <a:lnTo>
                      <a:pt x="6252" y="7734"/>
                    </a:lnTo>
                    <a:lnTo>
                      <a:pt x="6707" y="6904"/>
                    </a:lnTo>
                    <a:lnTo>
                      <a:pt x="7565" y="5216"/>
                    </a:lnTo>
                    <a:lnTo>
                      <a:pt x="8949" y="2599"/>
                    </a:lnTo>
                    <a:lnTo>
                      <a:pt x="9779" y="1296"/>
                    </a:lnTo>
                    <a:lnTo>
                      <a:pt x="10413" y="429"/>
                    </a:lnTo>
                    <a:lnTo>
                      <a:pt x="107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91;p40">
                <a:extLst>
                  <a:ext uri="{FF2B5EF4-FFF2-40B4-BE49-F238E27FC236}">
                    <a16:creationId xmlns:a16="http://schemas.microsoft.com/office/drawing/2014/main" id="{3B536A24-C0BE-4B79-8009-7F85ECE83E2C}"/>
                  </a:ext>
                </a:extLst>
              </p:cNvPr>
              <p:cNvSpPr/>
              <p:nvPr/>
            </p:nvSpPr>
            <p:spPr>
              <a:xfrm rot="-6198936" flipH="1">
                <a:off x="6722909" y="4244290"/>
                <a:ext cx="320489" cy="565869"/>
              </a:xfrm>
              <a:custGeom>
                <a:avLst/>
                <a:gdLst/>
                <a:ahLst/>
                <a:cxnLst/>
                <a:rect l="l" t="t" r="r" b="b"/>
                <a:pathLst>
                  <a:path w="9878" h="17441" extrusionOk="0">
                    <a:moveTo>
                      <a:pt x="1" y="0"/>
                    </a:moveTo>
                    <a:lnTo>
                      <a:pt x="36" y="1143"/>
                    </a:lnTo>
                    <a:lnTo>
                      <a:pt x="153" y="3447"/>
                    </a:lnTo>
                    <a:lnTo>
                      <a:pt x="358" y="5188"/>
                    </a:lnTo>
                    <a:lnTo>
                      <a:pt x="554" y="6340"/>
                    </a:lnTo>
                    <a:lnTo>
                      <a:pt x="831" y="7501"/>
                    </a:lnTo>
                    <a:lnTo>
                      <a:pt x="1188" y="8653"/>
                    </a:lnTo>
                    <a:lnTo>
                      <a:pt x="1412" y="9234"/>
                    </a:lnTo>
                    <a:lnTo>
                      <a:pt x="1653" y="9814"/>
                    </a:lnTo>
                    <a:lnTo>
                      <a:pt x="2233" y="10966"/>
                    </a:lnTo>
                    <a:lnTo>
                      <a:pt x="2930" y="12100"/>
                    </a:lnTo>
                    <a:lnTo>
                      <a:pt x="3751" y="13198"/>
                    </a:lnTo>
                    <a:lnTo>
                      <a:pt x="4698" y="14261"/>
                    </a:lnTo>
                    <a:lnTo>
                      <a:pt x="5769" y="15261"/>
                    </a:lnTo>
                    <a:lnTo>
                      <a:pt x="6966" y="16190"/>
                    </a:lnTo>
                    <a:lnTo>
                      <a:pt x="8297" y="17038"/>
                    </a:lnTo>
                    <a:lnTo>
                      <a:pt x="9011" y="17422"/>
                    </a:lnTo>
                    <a:lnTo>
                      <a:pt x="9109" y="17440"/>
                    </a:lnTo>
                    <a:lnTo>
                      <a:pt x="9243" y="17181"/>
                    </a:lnTo>
                    <a:lnTo>
                      <a:pt x="9475" y="16663"/>
                    </a:lnTo>
                    <a:lnTo>
                      <a:pt x="9645" y="16127"/>
                    </a:lnTo>
                    <a:lnTo>
                      <a:pt x="9770" y="15583"/>
                    </a:lnTo>
                    <a:lnTo>
                      <a:pt x="9850" y="15029"/>
                    </a:lnTo>
                    <a:lnTo>
                      <a:pt x="9877" y="14467"/>
                    </a:lnTo>
                    <a:lnTo>
                      <a:pt x="9850" y="13609"/>
                    </a:lnTo>
                    <a:lnTo>
                      <a:pt x="9654" y="12439"/>
                    </a:lnTo>
                    <a:lnTo>
                      <a:pt x="9306" y="11270"/>
                    </a:lnTo>
                    <a:lnTo>
                      <a:pt x="8815" y="10100"/>
                    </a:lnTo>
                    <a:lnTo>
                      <a:pt x="8198" y="8948"/>
                    </a:lnTo>
                    <a:lnTo>
                      <a:pt x="7850" y="8385"/>
                    </a:lnTo>
                    <a:lnTo>
                      <a:pt x="7475" y="7823"/>
                    </a:lnTo>
                    <a:lnTo>
                      <a:pt x="6662" y="6724"/>
                    </a:lnTo>
                    <a:lnTo>
                      <a:pt x="5769" y="5653"/>
                    </a:lnTo>
                    <a:lnTo>
                      <a:pt x="4805" y="4590"/>
                    </a:lnTo>
                    <a:lnTo>
                      <a:pt x="3278" y="3036"/>
                    </a:lnTo>
                    <a:lnTo>
                      <a:pt x="1108" y="10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92;p40">
                <a:extLst>
                  <a:ext uri="{FF2B5EF4-FFF2-40B4-BE49-F238E27FC236}">
                    <a16:creationId xmlns:a16="http://schemas.microsoft.com/office/drawing/2014/main" id="{F4BD1152-E3BF-406A-B998-C7E5E1112B70}"/>
                  </a:ext>
                </a:extLst>
              </p:cNvPr>
              <p:cNvSpPr/>
              <p:nvPr/>
            </p:nvSpPr>
            <p:spPr>
              <a:xfrm rot="-6198936" flipH="1">
                <a:off x="7225376" y="4367654"/>
                <a:ext cx="583551" cy="141135"/>
              </a:xfrm>
              <a:custGeom>
                <a:avLst/>
                <a:gdLst/>
                <a:ahLst/>
                <a:cxnLst/>
                <a:rect l="l" t="t" r="r" b="b"/>
                <a:pathLst>
                  <a:path w="17986" h="4350" extrusionOk="0">
                    <a:moveTo>
                      <a:pt x="8162" y="1"/>
                    </a:moveTo>
                    <a:lnTo>
                      <a:pt x="6903" y="81"/>
                    </a:lnTo>
                    <a:lnTo>
                      <a:pt x="5689" y="259"/>
                    </a:lnTo>
                    <a:lnTo>
                      <a:pt x="4528" y="527"/>
                    </a:lnTo>
                    <a:lnTo>
                      <a:pt x="3420" y="885"/>
                    </a:lnTo>
                    <a:lnTo>
                      <a:pt x="2376" y="1313"/>
                    </a:lnTo>
                    <a:lnTo>
                      <a:pt x="1375" y="1804"/>
                    </a:lnTo>
                    <a:lnTo>
                      <a:pt x="447" y="2349"/>
                    </a:lnTo>
                    <a:lnTo>
                      <a:pt x="0" y="2644"/>
                    </a:lnTo>
                    <a:lnTo>
                      <a:pt x="607" y="2662"/>
                    </a:lnTo>
                    <a:lnTo>
                      <a:pt x="1804" y="2742"/>
                    </a:lnTo>
                    <a:lnTo>
                      <a:pt x="3572" y="2930"/>
                    </a:lnTo>
                    <a:lnTo>
                      <a:pt x="7001" y="3465"/>
                    </a:lnTo>
                    <a:lnTo>
                      <a:pt x="9207" y="3831"/>
                    </a:lnTo>
                    <a:lnTo>
                      <a:pt x="10305" y="3992"/>
                    </a:lnTo>
                    <a:lnTo>
                      <a:pt x="12511" y="4242"/>
                    </a:lnTo>
                    <a:lnTo>
                      <a:pt x="14154" y="4340"/>
                    </a:lnTo>
                    <a:lnTo>
                      <a:pt x="15253" y="4349"/>
                    </a:lnTo>
                    <a:lnTo>
                      <a:pt x="16351" y="4314"/>
                    </a:lnTo>
                    <a:lnTo>
                      <a:pt x="17440" y="4215"/>
                    </a:lnTo>
                    <a:lnTo>
                      <a:pt x="17985" y="4135"/>
                    </a:lnTo>
                    <a:lnTo>
                      <a:pt x="17967" y="4082"/>
                    </a:lnTo>
                    <a:lnTo>
                      <a:pt x="17789" y="3858"/>
                    </a:lnTo>
                    <a:lnTo>
                      <a:pt x="17396" y="3421"/>
                    </a:lnTo>
                    <a:lnTo>
                      <a:pt x="16735" y="2805"/>
                    </a:lnTo>
                    <a:lnTo>
                      <a:pt x="15726" y="2072"/>
                    </a:lnTo>
                    <a:lnTo>
                      <a:pt x="14592" y="1438"/>
                    </a:lnTo>
                    <a:lnTo>
                      <a:pt x="13377" y="902"/>
                    </a:lnTo>
                    <a:lnTo>
                      <a:pt x="12091" y="492"/>
                    </a:lnTo>
                    <a:lnTo>
                      <a:pt x="10779" y="197"/>
                    </a:lnTo>
                    <a:lnTo>
                      <a:pt x="9457" y="36"/>
                    </a:lnTo>
                    <a:lnTo>
                      <a:pt x="8805" y="9"/>
                    </a:lnTo>
                    <a:lnTo>
                      <a:pt x="8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493;p40">
                <a:extLst>
                  <a:ext uri="{FF2B5EF4-FFF2-40B4-BE49-F238E27FC236}">
                    <a16:creationId xmlns:a16="http://schemas.microsoft.com/office/drawing/2014/main" id="{1EA5E786-F81C-4D5A-B593-448D3ABE52ED}"/>
                  </a:ext>
                </a:extLst>
              </p:cNvPr>
              <p:cNvSpPr/>
              <p:nvPr/>
            </p:nvSpPr>
            <p:spPr>
              <a:xfrm rot="-6198936" flipH="1">
                <a:off x="7743187" y="4564002"/>
                <a:ext cx="583551" cy="141135"/>
              </a:xfrm>
              <a:custGeom>
                <a:avLst/>
                <a:gdLst/>
                <a:ahLst/>
                <a:cxnLst/>
                <a:rect l="l" t="t" r="r" b="b"/>
                <a:pathLst>
                  <a:path w="17986" h="4350" extrusionOk="0">
                    <a:moveTo>
                      <a:pt x="8153" y="1"/>
                    </a:moveTo>
                    <a:lnTo>
                      <a:pt x="6903" y="72"/>
                    </a:lnTo>
                    <a:lnTo>
                      <a:pt x="5689" y="260"/>
                    </a:lnTo>
                    <a:lnTo>
                      <a:pt x="4528" y="527"/>
                    </a:lnTo>
                    <a:lnTo>
                      <a:pt x="3420" y="885"/>
                    </a:lnTo>
                    <a:lnTo>
                      <a:pt x="2367" y="1313"/>
                    </a:lnTo>
                    <a:lnTo>
                      <a:pt x="1375" y="1804"/>
                    </a:lnTo>
                    <a:lnTo>
                      <a:pt x="438" y="2349"/>
                    </a:lnTo>
                    <a:lnTo>
                      <a:pt x="0" y="2644"/>
                    </a:lnTo>
                    <a:lnTo>
                      <a:pt x="607" y="2662"/>
                    </a:lnTo>
                    <a:lnTo>
                      <a:pt x="1804" y="2742"/>
                    </a:lnTo>
                    <a:lnTo>
                      <a:pt x="3572" y="2930"/>
                    </a:lnTo>
                    <a:lnTo>
                      <a:pt x="7001" y="3465"/>
                    </a:lnTo>
                    <a:lnTo>
                      <a:pt x="9198" y="3832"/>
                    </a:lnTo>
                    <a:lnTo>
                      <a:pt x="10305" y="3992"/>
                    </a:lnTo>
                    <a:lnTo>
                      <a:pt x="12502" y="4242"/>
                    </a:lnTo>
                    <a:lnTo>
                      <a:pt x="14154" y="4341"/>
                    </a:lnTo>
                    <a:lnTo>
                      <a:pt x="15253" y="4350"/>
                    </a:lnTo>
                    <a:lnTo>
                      <a:pt x="16342" y="4314"/>
                    </a:lnTo>
                    <a:lnTo>
                      <a:pt x="17440" y="4216"/>
                    </a:lnTo>
                    <a:lnTo>
                      <a:pt x="17985" y="4135"/>
                    </a:lnTo>
                    <a:lnTo>
                      <a:pt x="17967" y="4082"/>
                    </a:lnTo>
                    <a:lnTo>
                      <a:pt x="17789" y="3858"/>
                    </a:lnTo>
                    <a:lnTo>
                      <a:pt x="17396" y="3421"/>
                    </a:lnTo>
                    <a:lnTo>
                      <a:pt x="16735" y="2805"/>
                    </a:lnTo>
                    <a:lnTo>
                      <a:pt x="15726" y="2072"/>
                    </a:lnTo>
                    <a:lnTo>
                      <a:pt x="14592" y="1438"/>
                    </a:lnTo>
                    <a:lnTo>
                      <a:pt x="13368" y="903"/>
                    </a:lnTo>
                    <a:lnTo>
                      <a:pt x="12091" y="483"/>
                    </a:lnTo>
                    <a:lnTo>
                      <a:pt x="10779" y="197"/>
                    </a:lnTo>
                    <a:lnTo>
                      <a:pt x="9457" y="36"/>
                    </a:lnTo>
                    <a:lnTo>
                      <a:pt x="8805" y="10"/>
                    </a:lnTo>
                    <a:lnTo>
                      <a:pt x="81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94;p40">
                <a:extLst>
                  <a:ext uri="{FF2B5EF4-FFF2-40B4-BE49-F238E27FC236}">
                    <a16:creationId xmlns:a16="http://schemas.microsoft.com/office/drawing/2014/main" id="{DA2A23F4-7B37-489D-BC27-DA23712BF0EC}"/>
                  </a:ext>
                </a:extLst>
              </p:cNvPr>
              <p:cNvSpPr/>
              <p:nvPr/>
            </p:nvSpPr>
            <p:spPr>
              <a:xfrm rot="-6198936" flipH="1">
                <a:off x="8188778" y="4796635"/>
                <a:ext cx="583551" cy="141427"/>
              </a:xfrm>
              <a:custGeom>
                <a:avLst/>
                <a:gdLst/>
                <a:ahLst/>
                <a:cxnLst/>
                <a:rect l="l" t="t" r="r" b="b"/>
                <a:pathLst>
                  <a:path w="17986" h="4359" extrusionOk="0">
                    <a:moveTo>
                      <a:pt x="8163" y="1"/>
                    </a:moveTo>
                    <a:lnTo>
                      <a:pt x="6903" y="81"/>
                    </a:lnTo>
                    <a:lnTo>
                      <a:pt x="5689" y="260"/>
                    </a:lnTo>
                    <a:lnTo>
                      <a:pt x="4537" y="528"/>
                    </a:lnTo>
                    <a:lnTo>
                      <a:pt x="3430" y="885"/>
                    </a:lnTo>
                    <a:lnTo>
                      <a:pt x="2376" y="1313"/>
                    </a:lnTo>
                    <a:lnTo>
                      <a:pt x="1376" y="1805"/>
                    </a:lnTo>
                    <a:lnTo>
                      <a:pt x="447" y="2349"/>
                    </a:lnTo>
                    <a:lnTo>
                      <a:pt x="1" y="2644"/>
                    </a:lnTo>
                    <a:lnTo>
                      <a:pt x="608" y="2662"/>
                    </a:lnTo>
                    <a:lnTo>
                      <a:pt x="1813" y="2742"/>
                    </a:lnTo>
                    <a:lnTo>
                      <a:pt x="3573" y="2930"/>
                    </a:lnTo>
                    <a:lnTo>
                      <a:pt x="7002" y="3466"/>
                    </a:lnTo>
                    <a:lnTo>
                      <a:pt x="9207" y="3832"/>
                    </a:lnTo>
                    <a:lnTo>
                      <a:pt x="10306" y="3992"/>
                    </a:lnTo>
                    <a:lnTo>
                      <a:pt x="12511" y="4251"/>
                    </a:lnTo>
                    <a:lnTo>
                      <a:pt x="14155" y="4341"/>
                    </a:lnTo>
                    <a:lnTo>
                      <a:pt x="15253" y="4359"/>
                    </a:lnTo>
                    <a:lnTo>
                      <a:pt x="16351" y="4314"/>
                    </a:lnTo>
                    <a:lnTo>
                      <a:pt x="17441" y="4216"/>
                    </a:lnTo>
                    <a:lnTo>
                      <a:pt x="17986" y="4135"/>
                    </a:lnTo>
                    <a:lnTo>
                      <a:pt x="17968" y="4082"/>
                    </a:lnTo>
                    <a:lnTo>
                      <a:pt x="17798" y="3859"/>
                    </a:lnTo>
                    <a:lnTo>
                      <a:pt x="17405" y="3421"/>
                    </a:lnTo>
                    <a:lnTo>
                      <a:pt x="16735" y="2814"/>
                    </a:lnTo>
                    <a:lnTo>
                      <a:pt x="15726" y="2073"/>
                    </a:lnTo>
                    <a:lnTo>
                      <a:pt x="14592" y="1439"/>
                    </a:lnTo>
                    <a:lnTo>
                      <a:pt x="13378" y="903"/>
                    </a:lnTo>
                    <a:lnTo>
                      <a:pt x="12092" y="492"/>
                    </a:lnTo>
                    <a:lnTo>
                      <a:pt x="10779" y="197"/>
                    </a:lnTo>
                    <a:lnTo>
                      <a:pt x="9457" y="37"/>
                    </a:lnTo>
                    <a:lnTo>
                      <a:pt x="8806" y="10"/>
                    </a:lnTo>
                    <a:lnTo>
                      <a:pt x="81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95;p40">
                <a:extLst>
                  <a:ext uri="{FF2B5EF4-FFF2-40B4-BE49-F238E27FC236}">
                    <a16:creationId xmlns:a16="http://schemas.microsoft.com/office/drawing/2014/main" id="{562107C3-DE9D-49E3-9A0B-42F397FC2D3E}"/>
                  </a:ext>
                </a:extLst>
              </p:cNvPr>
              <p:cNvSpPr/>
              <p:nvPr/>
            </p:nvSpPr>
            <p:spPr>
              <a:xfrm rot="-6198936" flipH="1">
                <a:off x="8054206" y="4973756"/>
                <a:ext cx="349138" cy="424767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13092" extrusionOk="0">
                    <a:moveTo>
                      <a:pt x="10761" y="0"/>
                    </a:moveTo>
                    <a:lnTo>
                      <a:pt x="10082" y="170"/>
                    </a:lnTo>
                    <a:lnTo>
                      <a:pt x="8734" y="545"/>
                    </a:lnTo>
                    <a:lnTo>
                      <a:pt x="7430" y="1000"/>
                    </a:lnTo>
                    <a:lnTo>
                      <a:pt x="6180" y="1518"/>
                    </a:lnTo>
                    <a:lnTo>
                      <a:pt x="4992" y="2108"/>
                    </a:lnTo>
                    <a:lnTo>
                      <a:pt x="3885" y="2768"/>
                    </a:lnTo>
                    <a:lnTo>
                      <a:pt x="2885" y="3518"/>
                    </a:lnTo>
                    <a:lnTo>
                      <a:pt x="2001" y="4349"/>
                    </a:lnTo>
                    <a:lnTo>
                      <a:pt x="1608" y="4795"/>
                    </a:lnTo>
                    <a:lnTo>
                      <a:pt x="1420" y="5028"/>
                    </a:lnTo>
                    <a:lnTo>
                      <a:pt x="1072" y="5501"/>
                    </a:lnTo>
                    <a:lnTo>
                      <a:pt x="777" y="5992"/>
                    </a:lnTo>
                    <a:lnTo>
                      <a:pt x="527" y="6501"/>
                    </a:lnTo>
                    <a:lnTo>
                      <a:pt x="331" y="7019"/>
                    </a:lnTo>
                    <a:lnTo>
                      <a:pt x="170" y="7555"/>
                    </a:lnTo>
                    <a:lnTo>
                      <a:pt x="63" y="8099"/>
                    </a:lnTo>
                    <a:lnTo>
                      <a:pt x="9" y="8644"/>
                    </a:lnTo>
                    <a:lnTo>
                      <a:pt x="0" y="9189"/>
                    </a:lnTo>
                    <a:lnTo>
                      <a:pt x="45" y="9734"/>
                    </a:lnTo>
                    <a:lnTo>
                      <a:pt x="143" y="10278"/>
                    </a:lnTo>
                    <a:lnTo>
                      <a:pt x="286" y="10814"/>
                    </a:lnTo>
                    <a:lnTo>
                      <a:pt x="483" y="11341"/>
                    </a:lnTo>
                    <a:lnTo>
                      <a:pt x="741" y="11850"/>
                    </a:lnTo>
                    <a:lnTo>
                      <a:pt x="1045" y="12350"/>
                    </a:lnTo>
                    <a:lnTo>
                      <a:pt x="1411" y="12823"/>
                    </a:lnTo>
                    <a:lnTo>
                      <a:pt x="1617" y="13056"/>
                    </a:lnTo>
                    <a:lnTo>
                      <a:pt x="1688" y="13091"/>
                    </a:lnTo>
                    <a:lnTo>
                      <a:pt x="2135" y="12752"/>
                    </a:lnTo>
                    <a:lnTo>
                      <a:pt x="2947" y="12055"/>
                    </a:lnTo>
                    <a:lnTo>
                      <a:pt x="3688" y="11323"/>
                    </a:lnTo>
                    <a:lnTo>
                      <a:pt x="4349" y="10555"/>
                    </a:lnTo>
                    <a:lnTo>
                      <a:pt x="4956" y="9778"/>
                    </a:lnTo>
                    <a:lnTo>
                      <a:pt x="5501" y="8975"/>
                    </a:lnTo>
                    <a:lnTo>
                      <a:pt x="6251" y="7742"/>
                    </a:lnTo>
                    <a:lnTo>
                      <a:pt x="6707" y="6903"/>
                    </a:lnTo>
                    <a:lnTo>
                      <a:pt x="7564" y="5215"/>
                    </a:lnTo>
                    <a:lnTo>
                      <a:pt x="8948" y="2599"/>
                    </a:lnTo>
                    <a:lnTo>
                      <a:pt x="9779" y="1295"/>
                    </a:lnTo>
                    <a:lnTo>
                      <a:pt x="10413" y="429"/>
                    </a:lnTo>
                    <a:lnTo>
                      <a:pt x="107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오세현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8CC37-28AE-42D9-A50C-775F5E20FD02}"/>
              </a:ext>
            </a:extLst>
          </p:cNvPr>
          <p:cNvSpPr/>
          <p:nvPr/>
        </p:nvSpPr>
        <p:spPr>
          <a:xfrm>
            <a:off x="716691" y="1004613"/>
            <a:ext cx="7624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70ECAA-5757-4F53-A869-AE13D10C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19" y="763831"/>
            <a:ext cx="5952683" cy="1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30A1196-C524-4D4D-A06B-BE272E41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19" y="2269569"/>
            <a:ext cx="5951162" cy="114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2BE567-B6BC-466D-8B7E-005A776406D0}"/>
              </a:ext>
            </a:extLst>
          </p:cNvPr>
          <p:cNvSpPr/>
          <p:nvPr/>
        </p:nvSpPr>
        <p:spPr>
          <a:xfrm>
            <a:off x="532895" y="3532127"/>
            <a:ext cx="7742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189 LINE </a:t>
            </a:r>
            <a:r>
              <a:rPr lang="ko-KR" altLang="en-US" dirty="0"/>
              <a:t>에서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(" URL "); </a:t>
            </a:r>
          </a:p>
          <a:p>
            <a:r>
              <a:rPr lang="en-US" altLang="ko-KR" dirty="0"/>
              <a:t>190 LINE </a:t>
            </a:r>
            <a:r>
              <a:rPr lang="ko-KR" altLang="en-US" dirty="0"/>
              <a:t>에서 </a:t>
            </a:r>
            <a:r>
              <a:rPr lang="en-US" altLang="ko-KR" dirty="0"/>
              <a:t>URL </a:t>
            </a:r>
            <a:r>
              <a:rPr lang="ko-KR" altLang="en-US" dirty="0"/>
              <a:t>로 </a:t>
            </a:r>
            <a:r>
              <a:rPr lang="en-US" altLang="ko-KR" dirty="0" err="1"/>
              <a:t>req.setAttribute</a:t>
            </a:r>
            <a:r>
              <a:rPr lang="en-US" altLang="ko-KR" dirty="0"/>
              <a:t>("KEY", VALUE);</a:t>
            </a:r>
          </a:p>
          <a:p>
            <a:r>
              <a:rPr lang="en-US" altLang="ko-KR" dirty="0"/>
              <a:t>10 LINE</a:t>
            </a:r>
            <a:r>
              <a:rPr lang="ko-KR" altLang="en-US" dirty="0"/>
              <a:t>에서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("KEY");</a:t>
            </a:r>
          </a:p>
          <a:p>
            <a:r>
              <a:rPr lang="ko-KR" altLang="en-US" dirty="0"/>
              <a:t>의 과정을 거쳐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Controller.java</a:t>
            </a:r>
            <a:r>
              <a:rPr lang="ko-KR" altLang="en-US" dirty="0"/>
              <a:t>에서 </a:t>
            </a:r>
            <a:r>
              <a:rPr lang="en-US" altLang="ko-KR" dirty="0" err="1"/>
              <a:t>jsp</a:t>
            </a:r>
            <a:r>
              <a:rPr lang="ko-KR" altLang="en-US" dirty="0"/>
              <a:t>로 가져오는 과정이 필요한데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ajax</a:t>
            </a:r>
            <a:r>
              <a:rPr lang="ko-KR" altLang="en-US" dirty="0"/>
              <a:t>를 이용해 </a:t>
            </a:r>
            <a:r>
              <a:rPr lang="en-US" altLang="ko-KR" dirty="0" err="1"/>
              <a:t>jsp</a:t>
            </a:r>
            <a:r>
              <a:rPr lang="ko-KR" altLang="en-US" dirty="0"/>
              <a:t>페이지를 새로 띄우는 것이 아닌</a:t>
            </a:r>
            <a:r>
              <a:rPr lang="en-US" altLang="ko-KR" dirty="0"/>
              <a:t>, </a:t>
            </a:r>
            <a:r>
              <a:rPr lang="ko-KR" altLang="en-US" dirty="0"/>
              <a:t>필요한부분만 불러오는 식이기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10 LINE</a:t>
            </a:r>
            <a:r>
              <a:rPr lang="ko-KR" altLang="en-US" dirty="0"/>
              <a:t>에서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("KEY");</a:t>
            </a:r>
            <a:r>
              <a:rPr lang="ko-KR" altLang="en-US" dirty="0"/>
              <a:t>가 수행되지 않는 문제가 생겼다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53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오세현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816EC5-326D-461F-BB89-FBB2474D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0" y="790545"/>
            <a:ext cx="5733536" cy="151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96F8362-095C-409B-BAD3-71BCFB90F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0" y="2474546"/>
            <a:ext cx="4510216" cy="24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FAC20D-4E50-47A7-BDD2-C4BBC23015FB}"/>
              </a:ext>
            </a:extLst>
          </p:cNvPr>
          <p:cNvSpPr/>
          <p:nvPr/>
        </p:nvSpPr>
        <p:spPr>
          <a:xfrm>
            <a:off x="4745766" y="326509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하단 </a:t>
            </a:r>
            <a:r>
              <a:rPr lang="en-US" altLang="ko-KR" dirty="0"/>
              <a:t>&lt;script&gt; </a:t>
            </a:r>
            <a:r>
              <a:rPr lang="ko-KR" altLang="en-US" dirty="0"/>
              <a:t>부분에서 </a:t>
            </a:r>
            <a:r>
              <a:rPr lang="en-US" altLang="ko-KR" dirty="0"/>
              <a:t>json </a:t>
            </a:r>
            <a:r>
              <a:rPr lang="ko-KR" altLang="en-US" dirty="0"/>
              <a:t>데이터를 받아 </a:t>
            </a:r>
            <a:r>
              <a:rPr lang="en-US" altLang="ko-KR" dirty="0"/>
              <a:t>row</a:t>
            </a:r>
            <a:r>
              <a:rPr lang="ko-KR" altLang="en-US" dirty="0"/>
              <a:t>에 대한 </a:t>
            </a:r>
            <a:r>
              <a:rPr lang="en-US" altLang="ko-KR" dirty="0" err="1"/>
              <a:t>clickEvent</a:t>
            </a:r>
            <a:r>
              <a:rPr lang="ko-KR" altLang="en-US" dirty="0"/>
              <a:t>가 </a:t>
            </a:r>
            <a:r>
              <a:rPr lang="ko-KR" altLang="en-US" dirty="0" err="1"/>
              <a:t>일어날때</a:t>
            </a:r>
            <a:r>
              <a:rPr lang="ko-KR" altLang="en-US" dirty="0"/>
              <a:t> 수행하는 </a:t>
            </a:r>
            <a:r>
              <a:rPr lang="en-US" altLang="ko-KR" dirty="0"/>
              <a:t>function</a:t>
            </a:r>
            <a:r>
              <a:rPr lang="ko-KR" altLang="en-US" dirty="0"/>
              <a:t>을 만들어서 해결하였다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782E8D-A08F-41DC-8D4B-51803930F07F}"/>
              </a:ext>
            </a:extLst>
          </p:cNvPr>
          <p:cNvSpPr/>
          <p:nvPr/>
        </p:nvSpPr>
        <p:spPr>
          <a:xfrm>
            <a:off x="6073346" y="790744"/>
            <a:ext cx="2928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dispatcher</a:t>
            </a:r>
            <a:r>
              <a:rPr lang="ko-KR" altLang="en-US" dirty="0"/>
              <a:t>를 쓰는 것이 아닌 주소로 </a:t>
            </a:r>
            <a:r>
              <a:rPr lang="ko-KR" altLang="en-US" dirty="0" err="1"/>
              <a:t>접근했을때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을 </a:t>
            </a:r>
            <a:r>
              <a:rPr lang="en-US" altLang="ko-KR" dirty="0"/>
              <a:t>OUT </a:t>
            </a:r>
            <a:r>
              <a:rPr lang="ko-KR" altLang="en-US" dirty="0"/>
              <a:t>해주는 메서드를 </a:t>
            </a:r>
            <a:r>
              <a:rPr lang="ko-KR" altLang="en-US" dirty="0" err="1"/>
              <a:t>만들어줌</a:t>
            </a:r>
            <a:r>
              <a:rPr lang="en-US" altLang="ko-KR" dirty="0"/>
              <a:t>. bootstrab-table.js </a:t>
            </a:r>
            <a:r>
              <a:rPr lang="ko-KR" altLang="en-US" dirty="0"/>
              <a:t>와 </a:t>
            </a:r>
            <a:r>
              <a:rPr lang="en-US" altLang="ko-KR" dirty="0"/>
              <a:t>jQuery</a:t>
            </a:r>
            <a:r>
              <a:rPr lang="ko-KR" altLang="en-US" dirty="0"/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141127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노상문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E8B4AF-75D7-4C5C-B7DB-F0A5DC7A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63" y="835288"/>
            <a:ext cx="5762571" cy="29944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AE26E1-39E4-4FA3-8560-5F6E062022DD}"/>
              </a:ext>
            </a:extLst>
          </p:cNvPr>
          <p:cNvSpPr/>
          <p:nvPr/>
        </p:nvSpPr>
        <p:spPr>
          <a:xfrm>
            <a:off x="938376" y="4039491"/>
            <a:ext cx="7116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erd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설계하면서 </a:t>
            </a:r>
            <a:r>
              <a:rPr lang="ko-KR" altLang="en-US" dirty="0" err="1"/>
              <a:t>집합별</a:t>
            </a:r>
            <a:r>
              <a:rPr lang="ko-KR" altLang="en-US" dirty="0"/>
              <a:t> 성격, 정규화를 지키면서 </a:t>
            </a:r>
            <a:r>
              <a:rPr lang="ko-KR" altLang="en-US" dirty="0" err="1"/>
              <a:t>설계하다보니</a:t>
            </a:r>
            <a:r>
              <a:rPr lang="ko-KR" altLang="en-US" dirty="0"/>
              <a:t>, 교집합 부분에서 어려움을 </a:t>
            </a:r>
            <a:r>
              <a:rPr lang="ko-KR" altLang="en-US" dirty="0" err="1"/>
              <a:t>겪을거라는</a:t>
            </a:r>
            <a:r>
              <a:rPr lang="ko-KR" altLang="en-US" dirty="0"/>
              <a:t> 최초 예상과는 다르게 규모가 넓어지고 세밀해지면서 어려움을 겪었으나 반정규화를 수용함으로써 해결할 수 있었다. </a:t>
            </a:r>
          </a:p>
        </p:txBody>
      </p:sp>
    </p:spTree>
    <p:extLst>
      <p:ext uri="{BB962C8B-B14F-4D97-AF65-F5344CB8AC3E}">
        <p14:creationId xmlns:p14="http://schemas.microsoft.com/office/powerpoint/2010/main" val="282927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장해리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2CD658-0D57-417B-AEFA-34BEA9EB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5" y="879922"/>
            <a:ext cx="8907830" cy="2505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577C8B-DF0E-461C-A721-72FB67F6EBE3}"/>
              </a:ext>
            </a:extLst>
          </p:cNvPr>
          <p:cNvSpPr/>
          <p:nvPr/>
        </p:nvSpPr>
        <p:spPr>
          <a:xfrm>
            <a:off x="492633" y="3859702"/>
            <a:ext cx="7624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콤보박스</a:t>
            </a:r>
            <a:r>
              <a:rPr lang="ko-KR" altLang="en-US" dirty="0"/>
              <a:t> 쿼리문들을 생성하며 기존의 조회 메소드와는 구분해야 할 필요를 느꼈습니다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콤보박스에</a:t>
            </a:r>
            <a:r>
              <a:rPr lang="ko-KR" altLang="en-US" dirty="0"/>
              <a:t> 목록들이 출력되어 있어야 사용자가 보고 원하는 옵션을 선택해 조회를 할 수 있기 때문에</a:t>
            </a:r>
            <a:r>
              <a:rPr lang="en-US" altLang="ko-KR" dirty="0"/>
              <a:t>, </a:t>
            </a:r>
            <a:r>
              <a:rPr lang="ko-KR" altLang="en-US" dirty="0"/>
              <a:t>페이지 이동이 일어나는 메소드에 </a:t>
            </a:r>
            <a:r>
              <a:rPr lang="ko-KR" altLang="en-US" dirty="0" err="1"/>
              <a:t>콤보박스</a:t>
            </a:r>
            <a:r>
              <a:rPr lang="ko-KR" altLang="en-US" dirty="0"/>
              <a:t> 쿼리문을 거치고 오는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최진규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8CC37-28AE-42D9-A50C-775F5E20FD02}"/>
              </a:ext>
            </a:extLst>
          </p:cNvPr>
          <p:cNvSpPr/>
          <p:nvPr/>
        </p:nvSpPr>
        <p:spPr>
          <a:xfrm>
            <a:off x="716691" y="1004613"/>
            <a:ext cx="7624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85851-82EB-4BA9-91E9-009E1DB1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2" y="1158501"/>
            <a:ext cx="5457163" cy="32772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D549C0-7F00-4AEB-9CED-BB6A91C7335B}"/>
              </a:ext>
            </a:extLst>
          </p:cNvPr>
          <p:cNvSpPr/>
          <p:nvPr/>
        </p:nvSpPr>
        <p:spPr>
          <a:xfrm>
            <a:off x="5892127" y="955035"/>
            <a:ext cx="30875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테이블 구조상 학생테이블 </a:t>
            </a:r>
            <a:r>
              <a:rPr lang="ko-KR" altLang="en-US" dirty="0" err="1"/>
              <a:t>insert</a:t>
            </a:r>
            <a:r>
              <a:rPr lang="ko-KR" altLang="en-US" dirty="0"/>
              <a:t> 후 해당 학생의 </a:t>
            </a:r>
            <a:r>
              <a:rPr lang="ko-KR" altLang="en-US" dirty="0" err="1"/>
              <a:t>강좌에대한</a:t>
            </a:r>
            <a:r>
              <a:rPr lang="ko-KR" altLang="en-US" dirty="0"/>
              <a:t> 조회가 안되는 현상이 나타났다. </a:t>
            </a:r>
            <a:endParaRPr lang="en-US" altLang="ko-KR" dirty="0"/>
          </a:p>
          <a:p>
            <a:r>
              <a:rPr lang="ko-KR" altLang="en-US" dirty="0"/>
              <a:t>이유는 조회 </a:t>
            </a:r>
            <a:r>
              <a:rPr lang="ko-KR" altLang="en-US" dirty="0" err="1"/>
              <a:t>할때</a:t>
            </a:r>
            <a:r>
              <a:rPr lang="ko-KR" altLang="en-US" dirty="0"/>
              <a:t> 성적테이블에서 학생이 수강중인 강좌를 </a:t>
            </a:r>
            <a:r>
              <a:rPr lang="ko-KR" altLang="en-US" dirty="0" err="1"/>
              <a:t>불러오는것인데</a:t>
            </a:r>
            <a:r>
              <a:rPr lang="ko-KR" altLang="en-US" dirty="0"/>
              <a:t> 성적 테이블에 데이터가 </a:t>
            </a:r>
            <a:r>
              <a:rPr lang="ko-KR" altLang="en-US" dirty="0" err="1"/>
              <a:t>들어가있지</a:t>
            </a:r>
            <a:r>
              <a:rPr lang="ko-KR" altLang="en-US" dirty="0"/>
              <a:t> </a:t>
            </a:r>
            <a:r>
              <a:rPr lang="ko-KR" altLang="en-US" dirty="0" err="1"/>
              <a:t>않아서였다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ko-KR" altLang="en-US" dirty="0"/>
              <a:t>수강신청이란 기능이 없었기에 교직원이 직접 학생의 데이터를 </a:t>
            </a:r>
            <a:r>
              <a:rPr lang="ko-KR" altLang="en-US" dirty="0" err="1"/>
              <a:t>입력해야되는데</a:t>
            </a:r>
            <a:r>
              <a:rPr lang="ko-KR" altLang="en-US" dirty="0"/>
              <a:t> </a:t>
            </a:r>
            <a:r>
              <a:rPr lang="ko-KR" altLang="en-US" dirty="0" err="1"/>
              <a:t>이것마저도</a:t>
            </a:r>
            <a:r>
              <a:rPr lang="ko-KR" altLang="en-US" dirty="0"/>
              <a:t> 문제였다. </a:t>
            </a:r>
            <a:endParaRPr lang="en-US" altLang="ko-KR" dirty="0"/>
          </a:p>
          <a:p>
            <a:r>
              <a:rPr lang="ko-KR" altLang="en-US" dirty="0"/>
              <a:t>그래서 1차 이후로 이 문제에 대한 트러블 슈팅은 두가지로 예상한다.</a:t>
            </a:r>
          </a:p>
          <a:p>
            <a:r>
              <a:rPr lang="ko-KR" altLang="en-US" dirty="0"/>
              <a:t>첫째. 학생테이블에 입력되면 연관 테이블을 타고 성적테이블에 </a:t>
            </a:r>
            <a:r>
              <a:rPr lang="ko-KR" altLang="en-US" dirty="0" err="1"/>
              <a:t>디폴트값으로</a:t>
            </a:r>
            <a:r>
              <a:rPr lang="ko-KR" altLang="en-US" dirty="0"/>
              <a:t> </a:t>
            </a:r>
            <a:r>
              <a:rPr lang="ko-KR" altLang="en-US" dirty="0" err="1"/>
              <a:t>넣어줄예정이다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둘째. 수강신청 기능을 </a:t>
            </a:r>
            <a:r>
              <a:rPr lang="ko-KR" altLang="en-US" dirty="0" err="1"/>
              <a:t>만드는것이다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9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강찬영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8CC37-28AE-42D9-A50C-775F5E20FD02}"/>
              </a:ext>
            </a:extLst>
          </p:cNvPr>
          <p:cNvSpPr/>
          <p:nvPr/>
        </p:nvSpPr>
        <p:spPr>
          <a:xfrm>
            <a:off x="498688" y="4083760"/>
            <a:ext cx="7624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mybatis.xml</a:t>
            </a:r>
            <a:r>
              <a:rPr lang="ko-KR" altLang="en-US" dirty="0"/>
              <a:t>에서 프로시저 이름을 오타를 내서 에러가 발생했으며 오타가 난 부분을 고쳐 해결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 선언부에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 type="</a:t>
            </a:r>
            <a:r>
              <a:rPr lang="en-US" altLang="ko-KR" dirty="0" err="1"/>
              <a:t>java.util.Map</a:t>
            </a:r>
            <a:r>
              <a:rPr lang="en-US" altLang="ko-KR" dirty="0"/>
              <a:t>" id="</a:t>
            </a:r>
            <a:r>
              <a:rPr lang="en-US" altLang="ko-KR" dirty="0" err="1"/>
              <a:t>scheduleMap</a:t>
            </a:r>
            <a:r>
              <a:rPr lang="en-US" altLang="ko-KR" dirty="0"/>
              <a:t>" /&gt; id</a:t>
            </a:r>
            <a:r>
              <a:rPr lang="ko-KR" altLang="en-US" dirty="0"/>
              <a:t>를 다른 </a:t>
            </a:r>
            <a:r>
              <a:rPr lang="en-US" altLang="ko-KR" dirty="0"/>
              <a:t>xml</a:t>
            </a:r>
            <a:r>
              <a:rPr lang="ko-KR" altLang="en-US" dirty="0"/>
              <a:t>과 겹치게 설정을 하여 에러가 발생하였습니다</a:t>
            </a:r>
            <a:r>
              <a:rPr lang="en-US" altLang="ko-KR" dirty="0"/>
              <a:t>.  </a:t>
            </a:r>
            <a:r>
              <a:rPr lang="ko-KR" altLang="en-US" dirty="0"/>
              <a:t>해당 </a:t>
            </a:r>
            <a:r>
              <a:rPr lang="en-US" altLang="ko-KR" dirty="0"/>
              <a:t>id </a:t>
            </a:r>
            <a:r>
              <a:rPr lang="ko-KR" altLang="en-US" dirty="0"/>
              <a:t>값을 다르게 줘서 해결하였습니다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3C10FD-7624-4AF8-8C20-D632EF0F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9" y="836580"/>
            <a:ext cx="6497691" cy="316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14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6;p45">
            <a:extLst>
              <a:ext uri="{FF2B5EF4-FFF2-40B4-BE49-F238E27FC236}">
                <a16:creationId xmlns:a16="http://schemas.microsoft.com/office/drawing/2014/main" id="{9130F8C8-15CF-4A2D-8210-9A37DB279B14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트러블 슈팅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박정호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8CC37-28AE-42D9-A50C-775F5E20FD02}"/>
              </a:ext>
            </a:extLst>
          </p:cNvPr>
          <p:cNvSpPr/>
          <p:nvPr/>
        </p:nvSpPr>
        <p:spPr>
          <a:xfrm>
            <a:off x="304330" y="2526008"/>
            <a:ext cx="7692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부트스트랩 </a:t>
            </a:r>
            <a:r>
              <a:rPr lang="en-US" altLang="ko-KR" dirty="0"/>
              <a:t>Input Group</a:t>
            </a:r>
            <a:r>
              <a:rPr lang="ko-KR" altLang="en-US" dirty="0"/>
              <a:t>을 이용해서 텍스트를 넣었고</a:t>
            </a:r>
            <a:r>
              <a:rPr lang="en-US" altLang="ko-KR" dirty="0"/>
              <a:t>, col-md</a:t>
            </a:r>
            <a:r>
              <a:rPr lang="ko-KR" altLang="en-US" dirty="0"/>
              <a:t>를 사용해서 반응형 화면으로  </a:t>
            </a:r>
            <a:r>
              <a:rPr lang="ko-KR" altLang="en-US" dirty="0" err="1"/>
              <a:t>나누려했는데</a:t>
            </a:r>
            <a:r>
              <a:rPr lang="ko-KR" altLang="en-US" dirty="0"/>
              <a:t> 화면이 밑으로 깨졌다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div </a:t>
            </a:r>
            <a:r>
              <a:rPr lang="ko-KR" altLang="en-US" dirty="0"/>
              <a:t>태그 하나당 한 줄 씩 차지해서 텍스트박스들이 밑으로 내려갔고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div</a:t>
            </a:r>
            <a:r>
              <a:rPr lang="ko-KR" altLang="en-US" dirty="0"/>
              <a:t>태그를 하나 추가해서 한 줄을 구성하는 텍스트박스 전체를 묶어서 화면이 올바르게 </a:t>
            </a:r>
            <a:r>
              <a:rPr lang="ko-KR" altLang="en-US" dirty="0" err="1"/>
              <a:t>나오게했다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871E94-666F-4975-9A78-2F4B962B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1" y="869484"/>
            <a:ext cx="7531654" cy="14986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829097-A7F8-4706-8EF5-616F3331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0" y="3918629"/>
            <a:ext cx="7121420" cy="8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8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후기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02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26;p45">
            <a:extLst>
              <a:ext uri="{FF2B5EF4-FFF2-40B4-BE49-F238E27FC236}">
                <a16:creationId xmlns:a16="http://schemas.microsoft.com/office/drawing/2014/main" id="{CFA64C4A-82CF-4268-AF10-43D6FA418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차 후기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F58977-5D53-45F1-AD4B-28A2202C0793}"/>
              </a:ext>
            </a:extLst>
          </p:cNvPr>
          <p:cNvSpPr/>
          <p:nvPr/>
        </p:nvSpPr>
        <p:spPr>
          <a:xfrm>
            <a:off x="1095884" y="1561223"/>
            <a:ext cx="7519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유성열 </a:t>
            </a:r>
            <a:r>
              <a:rPr lang="en-US" altLang="ko-KR" dirty="0"/>
              <a:t>: </a:t>
            </a:r>
            <a:r>
              <a:rPr lang="ko-KR" altLang="en-US" dirty="0"/>
              <a:t>어떤 프로젝트 든 팀원 간의 커뮤니케이션이 중요하다는 것을 한번 더 되새겨볼 수 있는 좋은 기회였고, 각자의 파트에서 최선을 다해준 팀원들에게 감사한다.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오세현 </a:t>
            </a:r>
            <a:r>
              <a:rPr lang="en-US" altLang="ko-KR" dirty="0"/>
              <a:t>: </a:t>
            </a:r>
            <a:r>
              <a:rPr lang="ko-KR" altLang="en-US" dirty="0"/>
              <a:t>프로젝트를 진행하면서 처음부터 설계하고 코딩 작업까지 하면서 저의 부족함을 계속해서 더 느낄 수 있는 계기가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노상문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조인이 </a:t>
            </a:r>
            <a:r>
              <a:rPr lang="ko-KR" altLang="en-US" dirty="0" err="1"/>
              <a:t>여러개가</a:t>
            </a:r>
            <a:r>
              <a:rPr lang="ko-KR" altLang="en-US" dirty="0"/>
              <a:t> 걸리는 상황에서 여러 함수를 포함하거나</a:t>
            </a:r>
            <a:r>
              <a:rPr lang="en-US" altLang="ko-KR" dirty="0"/>
              <a:t>, </a:t>
            </a:r>
            <a:r>
              <a:rPr lang="ko-KR" altLang="en-US" dirty="0"/>
              <a:t>여러 컬럼을 </a:t>
            </a:r>
            <a:r>
              <a:rPr lang="ko-KR" altLang="en-US" dirty="0" err="1"/>
              <a:t>나타내주고</a:t>
            </a:r>
            <a:r>
              <a:rPr lang="en-US" altLang="ko-KR" dirty="0"/>
              <a:t>, </a:t>
            </a:r>
            <a:r>
              <a:rPr lang="ko-KR" altLang="en-US" dirty="0"/>
              <a:t>혹은 조건이 다른 컬럼들을 결과로 이끌어내는 과정에서 조건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ko-KR" altLang="en-US" dirty="0"/>
              <a:t>절을 사용 하는 방법 혹은 </a:t>
            </a:r>
            <a:r>
              <a:rPr lang="en-US" altLang="ko-KR" dirty="0"/>
              <a:t>ROLLUP</a:t>
            </a:r>
            <a:r>
              <a:rPr lang="ko-KR" altLang="en-US" dirty="0"/>
              <a:t>이나 </a:t>
            </a:r>
            <a:r>
              <a:rPr lang="en-US" altLang="ko-KR" dirty="0"/>
              <a:t>HAVING </a:t>
            </a:r>
            <a:r>
              <a:rPr lang="ko-KR" altLang="en-US" dirty="0"/>
              <a:t>등 그룹함수와 단일 함수 등을 구분하여 프로시저를 작성하는 것이 어려웠지만</a:t>
            </a:r>
            <a:r>
              <a:rPr lang="en-US" altLang="ko-KR" dirty="0"/>
              <a:t>, </a:t>
            </a:r>
            <a:r>
              <a:rPr lang="ko-KR" altLang="en-US" dirty="0" err="1"/>
              <a:t>사용하다보니</a:t>
            </a:r>
            <a:r>
              <a:rPr lang="ko-KR" altLang="en-US" dirty="0"/>
              <a:t> 익숙해졌다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2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26;p45">
            <a:extLst>
              <a:ext uri="{FF2B5EF4-FFF2-40B4-BE49-F238E27FC236}">
                <a16:creationId xmlns:a16="http://schemas.microsoft.com/office/drawing/2014/main" id="{CFA64C4A-82CF-4268-AF10-43D6FA418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차 후기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F58977-5D53-45F1-AD4B-28A2202C0793}"/>
              </a:ext>
            </a:extLst>
          </p:cNvPr>
          <p:cNvSpPr/>
          <p:nvPr/>
        </p:nvSpPr>
        <p:spPr>
          <a:xfrm>
            <a:off x="767819" y="1544072"/>
            <a:ext cx="80081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장해리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프로젝트를 진행하며 설계작업을 본격적으로 </a:t>
            </a:r>
            <a:r>
              <a:rPr lang="ko-KR" altLang="en-US" dirty="0" err="1"/>
              <a:t>시작한건</a:t>
            </a:r>
            <a:r>
              <a:rPr lang="ko-KR" altLang="en-US" dirty="0"/>
              <a:t> 이번이 처음이었는데</a:t>
            </a:r>
            <a:r>
              <a:rPr lang="en-US" altLang="ko-KR" dirty="0"/>
              <a:t>, </a:t>
            </a:r>
            <a:r>
              <a:rPr lang="ko-KR" altLang="en-US" dirty="0"/>
              <a:t>코딩보다 설계작업이 중요하다는 것을 느꼈습니다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프론트단의</a:t>
            </a:r>
            <a:r>
              <a:rPr lang="ko-KR" altLang="en-US" dirty="0"/>
              <a:t> 페이지와 </a:t>
            </a:r>
            <a:r>
              <a:rPr lang="ko-KR" altLang="en-US" dirty="0" err="1"/>
              <a:t>백단의</a:t>
            </a:r>
            <a:r>
              <a:rPr lang="ko-KR" altLang="en-US" dirty="0"/>
              <a:t> 데이터 연동 작업을 하는 과정에서 </a:t>
            </a:r>
            <a:r>
              <a:rPr lang="en-US" altLang="ko-KR" dirty="0"/>
              <a:t>ajax</a:t>
            </a:r>
            <a:r>
              <a:rPr lang="ko-KR" altLang="en-US" dirty="0"/>
              <a:t>에 대한 이해가 부족했기 때문에 어려움을 겪었지만</a:t>
            </a:r>
            <a:r>
              <a:rPr lang="en-US" altLang="ko-KR" dirty="0"/>
              <a:t>, </a:t>
            </a:r>
            <a:r>
              <a:rPr lang="ko-KR" altLang="en-US" dirty="0"/>
              <a:t>협업을 통해서 연동에 성공하니 뿌듯함을 느꼈습니다</a:t>
            </a:r>
            <a:r>
              <a:rPr lang="en-US" altLang="ko-KR" dirty="0"/>
              <a:t>. </a:t>
            </a:r>
            <a:r>
              <a:rPr lang="ko-KR" altLang="en-US" dirty="0"/>
              <a:t>앞으로 남은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 발표까지 최선을 다하겠습니다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최진규 </a:t>
            </a:r>
            <a:r>
              <a:rPr lang="en-US" altLang="ko-KR" dirty="0"/>
              <a:t>: </a:t>
            </a:r>
            <a:r>
              <a:rPr lang="ko-KR" altLang="en-US" dirty="0"/>
              <a:t>초기 설계가 중요하다고 생각했습니다</a:t>
            </a:r>
            <a:r>
              <a:rPr lang="en-US" altLang="ko-KR" dirty="0"/>
              <a:t>. </a:t>
            </a:r>
            <a:r>
              <a:rPr lang="ko-KR" altLang="en-US" dirty="0"/>
              <a:t>트러블 슈팅은 설계에서 비롯되니까</a:t>
            </a:r>
            <a:r>
              <a:rPr lang="en-US" altLang="ko-KR" dirty="0"/>
              <a:t>.  </a:t>
            </a:r>
            <a:r>
              <a:rPr lang="ko-KR" altLang="en-US" dirty="0"/>
              <a:t>각자 맡은 부분에 최선을 다하는 모습이 보기 좋았습니다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강찬영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많이 부족한 상태에서 참여를 했지만 팀원들이 잘 이끌어주고 업무를 잘 </a:t>
            </a:r>
            <a:r>
              <a:rPr lang="ko-KR" altLang="en-US" dirty="0" err="1"/>
              <a:t>분담해주셔서</a:t>
            </a:r>
            <a:r>
              <a:rPr lang="ko-KR" altLang="en-US" dirty="0"/>
              <a:t> 즐거웠습니다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박정호 </a:t>
            </a:r>
            <a:r>
              <a:rPr lang="en-US" altLang="ko-KR" dirty="0"/>
              <a:t>: </a:t>
            </a:r>
            <a:r>
              <a:rPr lang="ko-KR" altLang="en-US" dirty="0"/>
              <a:t>자기 시간 쪼개서 모르는 부분을 설명해주시는 팀원분들에게 감사합니다</a:t>
            </a:r>
            <a:r>
              <a:rPr lang="en-US" altLang="ko-KR" dirty="0"/>
              <a:t>. </a:t>
            </a:r>
            <a:r>
              <a:rPr lang="ko-KR" altLang="en-US" dirty="0"/>
              <a:t>앞으로 남은 기간 부족한 부분을 보완해서 최대한 팀에 도움될 수 있도록 노력하겠습니다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11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소개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13" name="Google Shape;1513;p43"/>
          <p:cNvSpPr txBox="1">
            <a:spLocks noGrp="1"/>
          </p:cNvSpPr>
          <p:nvPr>
            <p:ph type="subTitle" idx="1"/>
          </p:nvPr>
        </p:nvSpPr>
        <p:spPr>
          <a:xfrm>
            <a:off x="1910850" y="3397150"/>
            <a:ext cx="53223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enter a subtitle</a:t>
            </a:r>
            <a:br>
              <a:rPr lang="en" dirty="0"/>
            </a:br>
            <a:r>
              <a:rPr lang="en" dirty="0"/>
              <a:t>here if you need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28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A7A4FE18-B1F7-43D8-88F7-16F63B57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90" y="195262"/>
            <a:ext cx="476250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67"/>
          <p:cNvSpPr/>
          <p:nvPr/>
        </p:nvSpPr>
        <p:spPr>
          <a:xfrm>
            <a:off x="3599825" y="2813150"/>
            <a:ext cx="39025" cy="6950"/>
          </a:xfrm>
          <a:custGeom>
            <a:avLst/>
            <a:gdLst/>
            <a:ahLst/>
            <a:cxnLst/>
            <a:rect l="l" t="t" r="r" b="b"/>
            <a:pathLst>
              <a:path w="1561" h="278" extrusionOk="0">
                <a:moveTo>
                  <a:pt x="1510" y="0"/>
                </a:moveTo>
                <a:lnTo>
                  <a:pt x="780" y="101"/>
                </a:lnTo>
                <a:lnTo>
                  <a:pt x="26" y="202"/>
                </a:lnTo>
                <a:lnTo>
                  <a:pt x="1" y="227"/>
                </a:lnTo>
                <a:lnTo>
                  <a:pt x="26" y="252"/>
                </a:lnTo>
                <a:lnTo>
                  <a:pt x="403" y="277"/>
                </a:lnTo>
                <a:lnTo>
                  <a:pt x="1158" y="126"/>
                </a:lnTo>
                <a:lnTo>
                  <a:pt x="1535" y="26"/>
                </a:lnTo>
                <a:lnTo>
                  <a:pt x="1560" y="0"/>
                </a:lnTo>
                <a:close/>
              </a:path>
            </a:pathLst>
          </a:custGeom>
          <a:solidFill>
            <a:srgbClr val="C29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5" name="Google Shape;2525;p67"/>
          <p:cNvGrpSpPr/>
          <p:nvPr/>
        </p:nvGrpSpPr>
        <p:grpSpPr>
          <a:xfrm>
            <a:off x="3237663" y="1705063"/>
            <a:ext cx="763325" cy="436375"/>
            <a:chOff x="3438213" y="1417225"/>
            <a:chExt cx="763325" cy="436375"/>
          </a:xfrm>
        </p:grpSpPr>
        <p:sp>
          <p:nvSpPr>
            <p:cNvPr id="2526" name="Google Shape;2526;p67"/>
            <p:cNvSpPr/>
            <p:nvPr/>
          </p:nvSpPr>
          <p:spPr>
            <a:xfrm>
              <a:off x="3438213" y="1417225"/>
              <a:ext cx="639475" cy="436375"/>
            </a:xfrm>
            <a:custGeom>
              <a:avLst/>
              <a:gdLst/>
              <a:ahLst/>
              <a:cxnLst/>
              <a:rect l="l" t="t" r="r" b="b"/>
              <a:pathLst>
                <a:path w="25579" h="17455" extrusionOk="0">
                  <a:moveTo>
                    <a:pt x="19643" y="705"/>
                  </a:moveTo>
                  <a:lnTo>
                    <a:pt x="18939" y="478"/>
                  </a:lnTo>
                  <a:lnTo>
                    <a:pt x="17455" y="177"/>
                  </a:lnTo>
                  <a:lnTo>
                    <a:pt x="15217" y="1"/>
                  </a:lnTo>
                  <a:lnTo>
                    <a:pt x="12626" y="126"/>
                  </a:lnTo>
                  <a:lnTo>
                    <a:pt x="11092" y="378"/>
                  </a:lnTo>
                  <a:lnTo>
                    <a:pt x="11017" y="453"/>
                  </a:lnTo>
                  <a:lnTo>
                    <a:pt x="11167" y="629"/>
                  </a:lnTo>
                  <a:lnTo>
                    <a:pt x="11318" y="1258"/>
                  </a:lnTo>
                  <a:lnTo>
                    <a:pt x="11318" y="1359"/>
                  </a:lnTo>
                  <a:lnTo>
                    <a:pt x="8627" y="2742"/>
                  </a:lnTo>
                  <a:lnTo>
                    <a:pt x="9407" y="3119"/>
                  </a:lnTo>
                  <a:lnTo>
                    <a:pt x="6565" y="4829"/>
                  </a:lnTo>
                  <a:lnTo>
                    <a:pt x="7370" y="5131"/>
                  </a:lnTo>
                  <a:lnTo>
                    <a:pt x="5232" y="7017"/>
                  </a:lnTo>
                  <a:lnTo>
                    <a:pt x="5861" y="7068"/>
                  </a:lnTo>
                  <a:lnTo>
                    <a:pt x="3622" y="9583"/>
                  </a:lnTo>
                  <a:lnTo>
                    <a:pt x="4302" y="9658"/>
                  </a:lnTo>
                  <a:lnTo>
                    <a:pt x="3547" y="10463"/>
                  </a:lnTo>
                  <a:lnTo>
                    <a:pt x="1887" y="12148"/>
                  </a:lnTo>
                  <a:lnTo>
                    <a:pt x="479" y="13380"/>
                  </a:lnTo>
                  <a:lnTo>
                    <a:pt x="1" y="13758"/>
                  </a:lnTo>
                  <a:lnTo>
                    <a:pt x="2038" y="13833"/>
                  </a:lnTo>
                  <a:lnTo>
                    <a:pt x="5308" y="13934"/>
                  </a:lnTo>
                  <a:lnTo>
                    <a:pt x="6615" y="13959"/>
                  </a:lnTo>
                  <a:lnTo>
                    <a:pt x="6691" y="13984"/>
                  </a:lnTo>
                  <a:lnTo>
                    <a:pt x="5811" y="14336"/>
                  </a:lnTo>
                  <a:lnTo>
                    <a:pt x="5207" y="14663"/>
                  </a:lnTo>
                  <a:lnTo>
                    <a:pt x="7244" y="14940"/>
                  </a:lnTo>
                  <a:lnTo>
                    <a:pt x="9005" y="15267"/>
                  </a:lnTo>
                  <a:lnTo>
                    <a:pt x="7948" y="15644"/>
                  </a:lnTo>
                  <a:lnTo>
                    <a:pt x="8351" y="15694"/>
                  </a:lnTo>
                  <a:lnTo>
                    <a:pt x="10237" y="15971"/>
                  </a:lnTo>
                  <a:lnTo>
                    <a:pt x="11218" y="16172"/>
                  </a:lnTo>
                  <a:lnTo>
                    <a:pt x="11369" y="16273"/>
                  </a:lnTo>
                  <a:lnTo>
                    <a:pt x="11369" y="16348"/>
                  </a:lnTo>
                  <a:lnTo>
                    <a:pt x="11218" y="16600"/>
                  </a:lnTo>
                  <a:lnTo>
                    <a:pt x="10790" y="16927"/>
                  </a:lnTo>
                  <a:lnTo>
                    <a:pt x="10690" y="16977"/>
                  </a:lnTo>
                  <a:lnTo>
                    <a:pt x="14437" y="16700"/>
                  </a:lnTo>
                  <a:lnTo>
                    <a:pt x="13984" y="17455"/>
                  </a:lnTo>
                  <a:lnTo>
                    <a:pt x="14563" y="17354"/>
                  </a:lnTo>
                  <a:lnTo>
                    <a:pt x="17707" y="16499"/>
                  </a:lnTo>
                  <a:lnTo>
                    <a:pt x="19417" y="15770"/>
                  </a:lnTo>
                  <a:lnTo>
                    <a:pt x="20448" y="15191"/>
                  </a:lnTo>
                  <a:lnTo>
                    <a:pt x="20901" y="14864"/>
                  </a:lnTo>
                  <a:lnTo>
                    <a:pt x="21731" y="14185"/>
                  </a:lnTo>
                  <a:lnTo>
                    <a:pt x="23189" y="12802"/>
                  </a:lnTo>
                  <a:lnTo>
                    <a:pt x="24346" y="11368"/>
                  </a:lnTo>
                  <a:lnTo>
                    <a:pt x="25151" y="9910"/>
                  </a:lnTo>
                  <a:lnTo>
                    <a:pt x="25352" y="9155"/>
                  </a:lnTo>
                  <a:lnTo>
                    <a:pt x="25478" y="8552"/>
                  </a:lnTo>
                  <a:lnTo>
                    <a:pt x="25578" y="7420"/>
                  </a:lnTo>
                  <a:lnTo>
                    <a:pt x="25503" y="6364"/>
                  </a:lnTo>
                  <a:lnTo>
                    <a:pt x="25252" y="5408"/>
                  </a:lnTo>
                  <a:lnTo>
                    <a:pt x="25050" y="4955"/>
                  </a:lnTo>
                  <a:lnTo>
                    <a:pt x="24673" y="4226"/>
                  </a:lnTo>
                  <a:lnTo>
                    <a:pt x="23617" y="2968"/>
                  </a:lnTo>
                  <a:lnTo>
                    <a:pt x="22208" y="1912"/>
                  </a:lnTo>
                  <a:lnTo>
                    <a:pt x="20548" y="1057"/>
                  </a:lnTo>
                  <a:lnTo>
                    <a:pt x="19643" y="7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7"/>
            <p:cNvSpPr/>
            <p:nvPr/>
          </p:nvSpPr>
          <p:spPr>
            <a:xfrm>
              <a:off x="3639413" y="1492675"/>
              <a:ext cx="562125" cy="256550"/>
            </a:xfrm>
            <a:custGeom>
              <a:avLst/>
              <a:gdLst/>
              <a:ahLst/>
              <a:cxnLst/>
              <a:rect l="l" t="t" r="r" b="b"/>
              <a:pathLst>
                <a:path w="22485" h="10262" extrusionOk="0">
                  <a:moveTo>
                    <a:pt x="8879" y="1"/>
                  </a:moveTo>
                  <a:lnTo>
                    <a:pt x="8803" y="26"/>
                  </a:lnTo>
                  <a:lnTo>
                    <a:pt x="8854" y="101"/>
                  </a:lnTo>
                  <a:lnTo>
                    <a:pt x="10690" y="604"/>
                  </a:lnTo>
                  <a:lnTo>
                    <a:pt x="12475" y="1208"/>
                  </a:lnTo>
                  <a:lnTo>
                    <a:pt x="13280" y="1484"/>
                  </a:lnTo>
                  <a:lnTo>
                    <a:pt x="14060" y="1761"/>
                  </a:lnTo>
                  <a:lnTo>
                    <a:pt x="14739" y="1987"/>
                  </a:lnTo>
                  <a:lnTo>
                    <a:pt x="15468" y="2314"/>
                  </a:lnTo>
                  <a:lnTo>
                    <a:pt x="14110" y="2566"/>
                  </a:lnTo>
                  <a:lnTo>
                    <a:pt x="11469" y="3245"/>
                  </a:lnTo>
                  <a:lnTo>
                    <a:pt x="10162" y="3622"/>
                  </a:lnTo>
                  <a:lnTo>
                    <a:pt x="8854" y="3044"/>
                  </a:lnTo>
                  <a:lnTo>
                    <a:pt x="7496" y="2541"/>
                  </a:lnTo>
                  <a:lnTo>
                    <a:pt x="6666" y="2289"/>
                  </a:lnTo>
                  <a:lnTo>
                    <a:pt x="4981" y="1862"/>
                  </a:lnTo>
                  <a:lnTo>
                    <a:pt x="4125" y="1761"/>
                  </a:lnTo>
                  <a:lnTo>
                    <a:pt x="4100" y="1786"/>
                  </a:lnTo>
                  <a:lnTo>
                    <a:pt x="4125" y="1786"/>
                  </a:lnTo>
                  <a:lnTo>
                    <a:pt x="5609" y="2164"/>
                  </a:lnTo>
                  <a:lnTo>
                    <a:pt x="7118" y="2566"/>
                  </a:lnTo>
                  <a:lnTo>
                    <a:pt x="8024" y="2868"/>
                  </a:lnTo>
                  <a:lnTo>
                    <a:pt x="8904" y="3195"/>
                  </a:lnTo>
                  <a:lnTo>
                    <a:pt x="9457" y="3396"/>
                  </a:lnTo>
                  <a:lnTo>
                    <a:pt x="10061" y="3673"/>
                  </a:lnTo>
                  <a:lnTo>
                    <a:pt x="8778" y="4100"/>
                  </a:lnTo>
                  <a:lnTo>
                    <a:pt x="6263" y="5031"/>
                  </a:lnTo>
                  <a:lnTo>
                    <a:pt x="5006" y="5559"/>
                  </a:lnTo>
                  <a:lnTo>
                    <a:pt x="3773" y="5232"/>
                  </a:lnTo>
                  <a:lnTo>
                    <a:pt x="1284" y="4628"/>
                  </a:lnTo>
                  <a:lnTo>
                    <a:pt x="26" y="4402"/>
                  </a:lnTo>
                  <a:lnTo>
                    <a:pt x="1" y="4427"/>
                  </a:lnTo>
                  <a:lnTo>
                    <a:pt x="26" y="4452"/>
                  </a:lnTo>
                  <a:lnTo>
                    <a:pt x="1334" y="4704"/>
                  </a:lnTo>
                  <a:lnTo>
                    <a:pt x="2667" y="5005"/>
                  </a:lnTo>
                  <a:lnTo>
                    <a:pt x="3245" y="5156"/>
                  </a:lnTo>
                  <a:lnTo>
                    <a:pt x="3849" y="5307"/>
                  </a:lnTo>
                  <a:lnTo>
                    <a:pt x="4075" y="5358"/>
                  </a:lnTo>
                  <a:lnTo>
                    <a:pt x="4628" y="5508"/>
                  </a:lnTo>
                  <a:lnTo>
                    <a:pt x="4805" y="5659"/>
                  </a:lnTo>
                  <a:lnTo>
                    <a:pt x="2415" y="6691"/>
                  </a:lnTo>
                  <a:lnTo>
                    <a:pt x="26" y="7822"/>
                  </a:lnTo>
                  <a:lnTo>
                    <a:pt x="2491" y="6867"/>
                  </a:lnTo>
                  <a:lnTo>
                    <a:pt x="4830" y="5961"/>
                  </a:lnTo>
                  <a:lnTo>
                    <a:pt x="4654" y="6464"/>
                  </a:lnTo>
                  <a:lnTo>
                    <a:pt x="4377" y="6917"/>
                  </a:lnTo>
                  <a:lnTo>
                    <a:pt x="4100" y="7495"/>
                  </a:lnTo>
                  <a:lnTo>
                    <a:pt x="3824" y="8049"/>
                  </a:lnTo>
                  <a:lnTo>
                    <a:pt x="3195" y="9130"/>
                  </a:lnTo>
                  <a:lnTo>
                    <a:pt x="2516" y="10186"/>
                  </a:lnTo>
                  <a:lnTo>
                    <a:pt x="2516" y="10237"/>
                  </a:lnTo>
                  <a:lnTo>
                    <a:pt x="2591" y="10262"/>
                  </a:lnTo>
                  <a:lnTo>
                    <a:pt x="2642" y="10237"/>
                  </a:lnTo>
                  <a:lnTo>
                    <a:pt x="3296" y="9206"/>
                  </a:lnTo>
                  <a:lnTo>
                    <a:pt x="4452" y="7043"/>
                  </a:lnTo>
                  <a:lnTo>
                    <a:pt x="4930" y="5936"/>
                  </a:lnTo>
                  <a:lnTo>
                    <a:pt x="7621" y="4905"/>
                  </a:lnTo>
                  <a:lnTo>
                    <a:pt x="10287" y="4050"/>
                  </a:lnTo>
                  <a:lnTo>
                    <a:pt x="10036" y="4679"/>
                  </a:lnTo>
                  <a:lnTo>
                    <a:pt x="9709" y="5182"/>
                  </a:lnTo>
                  <a:lnTo>
                    <a:pt x="9357" y="5810"/>
                  </a:lnTo>
                  <a:lnTo>
                    <a:pt x="8954" y="6414"/>
                  </a:lnTo>
                  <a:lnTo>
                    <a:pt x="8024" y="7697"/>
                  </a:lnTo>
                  <a:lnTo>
                    <a:pt x="7018" y="8929"/>
                  </a:lnTo>
                  <a:lnTo>
                    <a:pt x="7018" y="8954"/>
                  </a:lnTo>
                  <a:lnTo>
                    <a:pt x="7571" y="8401"/>
                  </a:lnTo>
                  <a:lnTo>
                    <a:pt x="8502" y="7219"/>
                  </a:lnTo>
                  <a:lnTo>
                    <a:pt x="9684" y="5332"/>
                  </a:lnTo>
                  <a:lnTo>
                    <a:pt x="10413" y="4025"/>
                  </a:lnTo>
                  <a:lnTo>
                    <a:pt x="11696" y="3647"/>
                  </a:lnTo>
                  <a:lnTo>
                    <a:pt x="14336" y="3019"/>
                  </a:lnTo>
                  <a:lnTo>
                    <a:pt x="15669" y="2792"/>
                  </a:lnTo>
                  <a:lnTo>
                    <a:pt x="15669" y="2792"/>
                  </a:lnTo>
                  <a:lnTo>
                    <a:pt x="15393" y="3647"/>
                  </a:lnTo>
                  <a:lnTo>
                    <a:pt x="15066" y="4301"/>
                  </a:lnTo>
                  <a:lnTo>
                    <a:pt x="14714" y="5031"/>
                  </a:lnTo>
                  <a:lnTo>
                    <a:pt x="14362" y="5760"/>
                  </a:lnTo>
                  <a:lnTo>
                    <a:pt x="13506" y="7269"/>
                  </a:lnTo>
                  <a:lnTo>
                    <a:pt x="12601" y="8703"/>
                  </a:lnTo>
                  <a:lnTo>
                    <a:pt x="12601" y="8728"/>
                  </a:lnTo>
                  <a:lnTo>
                    <a:pt x="12626" y="8728"/>
                  </a:lnTo>
                  <a:lnTo>
                    <a:pt x="13129" y="8049"/>
                  </a:lnTo>
                  <a:lnTo>
                    <a:pt x="14035" y="6615"/>
                  </a:lnTo>
                  <a:lnTo>
                    <a:pt x="15166" y="4352"/>
                  </a:lnTo>
                  <a:lnTo>
                    <a:pt x="15795" y="2767"/>
                  </a:lnTo>
                  <a:lnTo>
                    <a:pt x="17304" y="2541"/>
                  </a:lnTo>
                  <a:lnTo>
                    <a:pt x="20473" y="2340"/>
                  </a:lnTo>
                  <a:lnTo>
                    <a:pt x="22284" y="2340"/>
                  </a:lnTo>
                  <a:lnTo>
                    <a:pt x="22460" y="2164"/>
                  </a:lnTo>
                  <a:lnTo>
                    <a:pt x="22485" y="2063"/>
                  </a:lnTo>
                  <a:lnTo>
                    <a:pt x="22485" y="1937"/>
                  </a:lnTo>
                  <a:lnTo>
                    <a:pt x="22334" y="1736"/>
                  </a:lnTo>
                  <a:lnTo>
                    <a:pt x="22208" y="1711"/>
                  </a:lnTo>
                  <a:lnTo>
                    <a:pt x="20523" y="1736"/>
                  </a:lnTo>
                  <a:lnTo>
                    <a:pt x="17279" y="2013"/>
                  </a:lnTo>
                  <a:lnTo>
                    <a:pt x="15695" y="2264"/>
                  </a:lnTo>
                  <a:lnTo>
                    <a:pt x="14035" y="1585"/>
                  </a:lnTo>
                  <a:lnTo>
                    <a:pt x="10614" y="453"/>
                  </a:lnTo>
                  <a:lnTo>
                    <a:pt x="8879" y="1"/>
                  </a:lnTo>
                  <a:close/>
                </a:path>
              </a:pathLst>
            </a:custGeom>
            <a:solidFill>
              <a:srgbClr val="78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2528;p67"/>
          <p:cNvGrpSpPr/>
          <p:nvPr/>
        </p:nvGrpSpPr>
        <p:grpSpPr>
          <a:xfrm>
            <a:off x="4629375" y="3700613"/>
            <a:ext cx="739425" cy="438250"/>
            <a:chOff x="1032125" y="3632050"/>
            <a:chExt cx="739425" cy="438250"/>
          </a:xfrm>
        </p:grpSpPr>
        <p:sp>
          <p:nvSpPr>
            <p:cNvPr id="2529" name="Google Shape;2529;p67"/>
            <p:cNvSpPr/>
            <p:nvPr/>
          </p:nvSpPr>
          <p:spPr>
            <a:xfrm>
              <a:off x="1149700" y="3632050"/>
              <a:ext cx="621850" cy="438250"/>
            </a:xfrm>
            <a:custGeom>
              <a:avLst/>
              <a:gdLst/>
              <a:ahLst/>
              <a:cxnLst/>
              <a:rect l="l" t="t" r="r" b="b"/>
              <a:pathLst>
                <a:path w="24874" h="17530" extrusionOk="0">
                  <a:moveTo>
                    <a:pt x="6564" y="17228"/>
                  </a:moveTo>
                  <a:lnTo>
                    <a:pt x="7294" y="17379"/>
                  </a:lnTo>
                  <a:lnTo>
                    <a:pt x="8803" y="17530"/>
                  </a:lnTo>
                  <a:lnTo>
                    <a:pt x="11066" y="17505"/>
                  </a:lnTo>
                  <a:lnTo>
                    <a:pt x="13631" y="17127"/>
                  </a:lnTo>
                  <a:lnTo>
                    <a:pt x="15115" y="16725"/>
                  </a:lnTo>
                  <a:lnTo>
                    <a:pt x="15191" y="16649"/>
                  </a:lnTo>
                  <a:lnTo>
                    <a:pt x="15040" y="16499"/>
                  </a:lnTo>
                  <a:lnTo>
                    <a:pt x="14813" y="15870"/>
                  </a:lnTo>
                  <a:lnTo>
                    <a:pt x="14788" y="15769"/>
                  </a:lnTo>
                  <a:lnTo>
                    <a:pt x="17328" y="14134"/>
                  </a:lnTo>
                  <a:lnTo>
                    <a:pt x="16524" y="13833"/>
                  </a:lnTo>
                  <a:lnTo>
                    <a:pt x="19190" y="11846"/>
                  </a:lnTo>
                  <a:lnTo>
                    <a:pt x="18360" y="11645"/>
                  </a:lnTo>
                  <a:lnTo>
                    <a:pt x="20321" y="9557"/>
                  </a:lnTo>
                  <a:lnTo>
                    <a:pt x="19667" y="9557"/>
                  </a:lnTo>
                  <a:lnTo>
                    <a:pt x="21679" y="6841"/>
                  </a:lnTo>
                  <a:lnTo>
                    <a:pt x="20975" y="6841"/>
                  </a:lnTo>
                  <a:lnTo>
                    <a:pt x="21654" y="5961"/>
                  </a:lnTo>
                  <a:lnTo>
                    <a:pt x="23163" y="4125"/>
                  </a:lnTo>
                  <a:lnTo>
                    <a:pt x="24421" y="2742"/>
                  </a:lnTo>
                  <a:lnTo>
                    <a:pt x="24873" y="2339"/>
                  </a:lnTo>
                  <a:lnTo>
                    <a:pt x="22836" y="2440"/>
                  </a:lnTo>
                  <a:lnTo>
                    <a:pt x="19567" y="2691"/>
                  </a:lnTo>
                  <a:lnTo>
                    <a:pt x="18259" y="2767"/>
                  </a:lnTo>
                  <a:lnTo>
                    <a:pt x="18184" y="2767"/>
                  </a:lnTo>
                  <a:lnTo>
                    <a:pt x="19039" y="2314"/>
                  </a:lnTo>
                  <a:lnTo>
                    <a:pt x="19592" y="1937"/>
                  </a:lnTo>
                  <a:lnTo>
                    <a:pt x="17530" y="1861"/>
                  </a:lnTo>
                  <a:lnTo>
                    <a:pt x="15769" y="1710"/>
                  </a:lnTo>
                  <a:lnTo>
                    <a:pt x="16800" y="1233"/>
                  </a:lnTo>
                  <a:lnTo>
                    <a:pt x="16373" y="1233"/>
                  </a:lnTo>
                  <a:lnTo>
                    <a:pt x="14486" y="1132"/>
                  </a:lnTo>
                  <a:lnTo>
                    <a:pt x="13480" y="1031"/>
                  </a:lnTo>
                  <a:lnTo>
                    <a:pt x="13330" y="931"/>
                  </a:lnTo>
                  <a:lnTo>
                    <a:pt x="13304" y="855"/>
                  </a:lnTo>
                  <a:lnTo>
                    <a:pt x="13430" y="604"/>
                  </a:lnTo>
                  <a:lnTo>
                    <a:pt x="13833" y="227"/>
                  </a:lnTo>
                  <a:lnTo>
                    <a:pt x="13933" y="151"/>
                  </a:lnTo>
                  <a:lnTo>
                    <a:pt x="10211" y="805"/>
                  </a:lnTo>
                  <a:lnTo>
                    <a:pt x="10588" y="0"/>
                  </a:lnTo>
                  <a:lnTo>
                    <a:pt x="10010" y="151"/>
                  </a:lnTo>
                  <a:lnTo>
                    <a:pt x="6992" y="1308"/>
                  </a:lnTo>
                  <a:lnTo>
                    <a:pt x="5357" y="2188"/>
                  </a:lnTo>
                  <a:lnTo>
                    <a:pt x="4376" y="2892"/>
                  </a:lnTo>
                  <a:lnTo>
                    <a:pt x="3974" y="3245"/>
                  </a:lnTo>
                  <a:lnTo>
                    <a:pt x="3194" y="4024"/>
                  </a:lnTo>
                  <a:lnTo>
                    <a:pt x="1886" y="5533"/>
                  </a:lnTo>
                  <a:lnTo>
                    <a:pt x="855" y="7067"/>
                  </a:lnTo>
                  <a:lnTo>
                    <a:pt x="201" y="8601"/>
                  </a:lnTo>
                  <a:lnTo>
                    <a:pt x="76" y="9381"/>
                  </a:lnTo>
                  <a:lnTo>
                    <a:pt x="0" y="9985"/>
                  </a:lnTo>
                  <a:lnTo>
                    <a:pt x="25" y="11116"/>
                  </a:lnTo>
                  <a:lnTo>
                    <a:pt x="201" y="12148"/>
                  </a:lnTo>
                  <a:lnTo>
                    <a:pt x="553" y="13078"/>
                  </a:lnTo>
                  <a:lnTo>
                    <a:pt x="780" y="13506"/>
                  </a:lnTo>
                  <a:lnTo>
                    <a:pt x="1232" y="14210"/>
                  </a:lnTo>
                  <a:lnTo>
                    <a:pt x="2414" y="15367"/>
                  </a:lnTo>
                  <a:lnTo>
                    <a:pt x="3898" y="16272"/>
                  </a:lnTo>
                  <a:lnTo>
                    <a:pt x="5634" y="16976"/>
                  </a:lnTo>
                  <a:lnTo>
                    <a:pt x="6564" y="172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7"/>
            <p:cNvSpPr/>
            <p:nvPr/>
          </p:nvSpPr>
          <p:spPr>
            <a:xfrm>
              <a:off x="1032125" y="3727600"/>
              <a:ext cx="554575" cy="271025"/>
            </a:xfrm>
            <a:custGeom>
              <a:avLst/>
              <a:gdLst/>
              <a:ahLst/>
              <a:cxnLst/>
              <a:rect l="l" t="t" r="r" b="b"/>
              <a:pathLst>
                <a:path w="22183" h="10841" extrusionOk="0">
                  <a:moveTo>
                    <a:pt x="19013" y="1"/>
                  </a:moveTo>
                  <a:lnTo>
                    <a:pt x="18988" y="51"/>
                  </a:lnTo>
                  <a:lnTo>
                    <a:pt x="18435" y="1133"/>
                  </a:lnTo>
                  <a:lnTo>
                    <a:pt x="17504" y="3396"/>
                  </a:lnTo>
                  <a:lnTo>
                    <a:pt x="17127" y="4553"/>
                  </a:lnTo>
                  <a:lnTo>
                    <a:pt x="14537" y="5811"/>
                  </a:lnTo>
                  <a:lnTo>
                    <a:pt x="11971" y="6942"/>
                  </a:lnTo>
                  <a:lnTo>
                    <a:pt x="12147" y="6314"/>
                  </a:lnTo>
                  <a:lnTo>
                    <a:pt x="12424" y="5760"/>
                  </a:lnTo>
                  <a:lnTo>
                    <a:pt x="12726" y="5106"/>
                  </a:lnTo>
                  <a:lnTo>
                    <a:pt x="13053" y="4478"/>
                  </a:lnTo>
                  <a:lnTo>
                    <a:pt x="13858" y="3094"/>
                  </a:lnTo>
                  <a:lnTo>
                    <a:pt x="14763" y="1761"/>
                  </a:lnTo>
                  <a:lnTo>
                    <a:pt x="14738" y="1761"/>
                  </a:lnTo>
                  <a:lnTo>
                    <a:pt x="14260" y="2340"/>
                  </a:lnTo>
                  <a:lnTo>
                    <a:pt x="13455" y="3597"/>
                  </a:lnTo>
                  <a:lnTo>
                    <a:pt x="12449" y="5609"/>
                  </a:lnTo>
                  <a:lnTo>
                    <a:pt x="11846" y="6993"/>
                  </a:lnTo>
                  <a:lnTo>
                    <a:pt x="10588" y="7496"/>
                  </a:lnTo>
                  <a:lnTo>
                    <a:pt x="8048" y="8351"/>
                  </a:lnTo>
                  <a:lnTo>
                    <a:pt x="6715" y="8728"/>
                  </a:lnTo>
                  <a:lnTo>
                    <a:pt x="6916" y="7848"/>
                  </a:lnTo>
                  <a:lnTo>
                    <a:pt x="7193" y="7144"/>
                  </a:lnTo>
                  <a:lnTo>
                    <a:pt x="7470" y="6389"/>
                  </a:lnTo>
                  <a:lnTo>
                    <a:pt x="7746" y="5635"/>
                  </a:lnTo>
                  <a:lnTo>
                    <a:pt x="8450" y="4050"/>
                  </a:lnTo>
                  <a:lnTo>
                    <a:pt x="9230" y="2516"/>
                  </a:lnTo>
                  <a:lnTo>
                    <a:pt x="9205" y="2516"/>
                  </a:lnTo>
                  <a:lnTo>
                    <a:pt x="8752" y="3220"/>
                  </a:lnTo>
                  <a:lnTo>
                    <a:pt x="7998" y="4754"/>
                  </a:lnTo>
                  <a:lnTo>
                    <a:pt x="7092" y="7118"/>
                  </a:lnTo>
                  <a:lnTo>
                    <a:pt x="6614" y="8753"/>
                  </a:lnTo>
                  <a:lnTo>
                    <a:pt x="5131" y="9105"/>
                  </a:lnTo>
                  <a:lnTo>
                    <a:pt x="1987" y="9633"/>
                  </a:lnTo>
                  <a:lnTo>
                    <a:pt x="302" y="9784"/>
                  </a:lnTo>
                  <a:lnTo>
                    <a:pt x="176" y="9809"/>
                  </a:lnTo>
                  <a:lnTo>
                    <a:pt x="25" y="9986"/>
                  </a:lnTo>
                  <a:lnTo>
                    <a:pt x="0" y="10111"/>
                  </a:lnTo>
                  <a:lnTo>
                    <a:pt x="25" y="10237"/>
                  </a:lnTo>
                  <a:lnTo>
                    <a:pt x="201" y="10388"/>
                  </a:lnTo>
                  <a:lnTo>
                    <a:pt x="327" y="10413"/>
                  </a:lnTo>
                  <a:lnTo>
                    <a:pt x="2012" y="10237"/>
                  </a:lnTo>
                  <a:lnTo>
                    <a:pt x="5206" y="9633"/>
                  </a:lnTo>
                  <a:lnTo>
                    <a:pt x="6765" y="9231"/>
                  </a:lnTo>
                  <a:lnTo>
                    <a:pt x="8476" y="9759"/>
                  </a:lnTo>
                  <a:lnTo>
                    <a:pt x="11997" y="10564"/>
                  </a:lnTo>
                  <a:lnTo>
                    <a:pt x="13757" y="10841"/>
                  </a:lnTo>
                  <a:lnTo>
                    <a:pt x="13833" y="10815"/>
                  </a:lnTo>
                  <a:lnTo>
                    <a:pt x="13757" y="10740"/>
                  </a:lnTo>
                  <a:lnTo>
                    <a:pt x="11896" y="10413"/>
                  </a:lnTo>
                  <a:lnTo>
                    <a:pt x="10060" y="9986"/>
                  </a:lnTo>
                  <a:lnTo>
                    <a:pt x="9255" y="9784"/>
                  </a:lnTo>
                  <a:lnTo>
                    <a:pt x="8450" y="9583"/>
                  </a:lnTo>
                  <a:lnTo>
                    <a:pt x="7746" y="9432"/>
                  </a:lnTo>
                  <a:lnTo>
                    <a:pt x="6992" y="9181"/>
                  </a:lnTo>
                  <a:lnTo>
                    <a:pt x="8300" y="8778"/>
                  </a:lnTo>
                  <a:lnTo>
                    <a:pt x="10865" y="7873"/>
                  </a:lnTo>
                  <a:lnTo>
                    <a:pt x="12122" y="7345"/>
                  </a:lnTo>
                  <a:lnTo>
                    <a:pt x="13506" y="7823"/>
                  </a:lnTo>
                  <a:lnTo>
                    <a:pt x="14889" y="8175"/>
                  </a:lnTo>
                  <a:lnTo>
                    <a:pt x="15744" y="8351"/>
                  </a:lnTo>
                  <a:lnTo>
                    <a:pt x="17479" y="8602"/>
                  </a:lnTo>
                  <a:lnTo>
                    <a:pt x="18334" y="8627"/>
                  </a:lnTo>
                  <a:lnTo>
                    <a:pt x="18360" y="8602"/>
                  </a:lnTo>
                  <a:lnTo>
                    <a:pt x="18334" y="8602"/>
                  </a:lnTo>
                  <a:lnTo>
                    <a:pt x="16800" y="8376"/>
                  </a:lnTo>
                  <a:lnTo>
                    <a:pt x="15266" y="8124"/>
                  </a:lnTo>
                  <a:lnTo>
                    <a:pt x="14336" y="7898"/>
                  </a:lnTo>
                  <a:lnTo>
                    <a:pt x="13430" y="7647"/>
                  </a:lnTo>
                  <a:lnTo>
                    <a:pt x="12877" y="7521"/>
                  </a:lnTo>
                  <a:lnTo>
                    <a:pt x="12248" y="7294"/>
                  </a:lnTo>
                  <a:lnTo>
                    <a:pt x="13455" y="6766"/>
                  </a:lnTo>
                  <a:lnTo>
                    <a:pt x="15870" y="5584"/>
                  </a:lnTo>
                  <a:lnTo>
                    <a:pt x="17077" y="4930"/>
                  </a:lnTo>
                  <a:lnTo>
                    <a:pt x="18334" y="5157"/>
                  </a:lnTo>
                  <a:lnTo>
                    <a:pt x="20875" y="5484"/>
                  </a:lnTo>
                  <a:lnTo>
                    <a:pt x="22132" y="5584"/>
                  </a:lnTo>
                  <a:lnTo>
                    <a:pt x="22182" y="5584"/>
                  </a:lnTo>
                  <a:lnTo>
                    <a:pt x="22157" y="5559"/>
                  </a:lnTo>
                  <a:lnTo>
                    <a:pt x="20799" y="5408"/>
                  </a:lnTo>
                  <a:lnTo>
                    <a:pt x="19466" y="5257"/>
                  </a:lnTo>
                  <a:lnTo>
                    <a:pt x="18863" y="5157"/>
                  </a:lnTo>
                  <a:lnTo>
                    <a:pt x="18259" y="5081"/>
                  </a:lnTo>
                  <a:lnTo>
                    <a:pt x="18007" y="5031"/>
                  </a:lnTo>
                  <a:lnTo>
                    <a:pt x="17454" y="4956"/>
                  </a:lnTo>
                  <a:lnTo>
                    <a:pt x="17278" y="4830"/>
                  </a:lnTo>
                  <a:lnTo>
                    <a:pt x="19542" y="3547"/>
                  </a:lnTo>
                  <a:lnTo>
                    <a:pt x="21805" y="2189"/>
                  </a:lnTo>
                  <a:lnTo>
                    <a:pt x="19441" y="3371"/>
                  </a:lnTo>
                  <a:lnTo>
                    <a:pt x="17203" y="4503"/>
                  </a:lnTo>
                  <a:lnTo>
                    <a:pt x="17354" y="4000"/>
                  </a:lnTo>
                  <a:lnTo>
                    <a:pt x="17580" y="3522"/>
                  </a:lnTo>
                  <a:lnTo>
                    <a:pt x="17781" y="2918"/>
                  </a:lnTo>
                  <a:lnTo>
                    <a:pt x="18033" y="2340"/>
                  </a:lnTo>
                  <a:lnTo>
                    <a:pt x="18536" y="1208"/>
                  </a:lnTo>
                  <a:lnTo>
                    <a:pt x="19114" y="102"/>
                  </a:lnTo>
                  <a:lnTo>
                    <a:pt x="19114" y="51"/>
                  </a:lnTo>
                  <a:lnTo>
                    <a:pt x="19013" y="1"/>
                  </a:lnTo>
                  <a:close/>
                </a:path>
              </a:pathLst>
            </a:custGeom>
            <a:solidFill>
              <a:srgbClr val="78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1" name="Google Shape;2531;p67"/>
          <p:cNvSpPr/>
          <p:nvPr/>
        </p:nvSpPr>
        <p:spPr>
          <a:xfrm>
            <a:off x="4999525" y="1715375"/>
            <a:ext cx="564000" cy="460900"/>
          </a:xfrm>
          <a:custGeom>
            <a:avLst/>
            <a:gdLst/>
            <a:ahLst/>
            <a:cxnLst/>
            <a:rect l="l" t="t" r="r" b="b"/>
            <a:pathLst>
              <a:path w="22560" h="18436" extrusionOk="0">
                <a:moveTo>
                  <a:pt x="22057" y="8401"/>
                </a:moveTo>
                <a:lnTo>
                  <a:pt x="21830" y="7697"/>
                </a:lnTo>
                <a:lnTo>
                  <a:pt x="21202" y="6314"/>
                </a:lnTo>
                <a:lnTo>
                  <a:pt x="20045" y="4377"/>
                </a:lnTo>
                <a:lnTo>
                  <a:pt x="18435" y="2340"/>
                </a:lnTo>
                <a:lnTo>
                  <a:pt x="17354" y="1258"/>
                </a:lnTo>
                <a:lnTo>
                  <a:pt x="17228" y="1233"/>
                </a:lnTo>
                <a:lnTo>
                  <a:pt x="17178" y="1434"/>
                </a:lnTo>
                <a:lnTo>
                  <a:pt x="16750" y="1937"/>
                </a:lnTo>
                <a:lnTo>
                  <a:pt x="16675" y="2013"/>
                </a:lnTo>
                <a:lnTo>
                  <a:pt x="13984" y="630"/>
                </a:lnTo>
                <a:lnTo>
                  <a:pt x="14135" y="1460"/>
                </a:lnTo>
                <a:lnTo>
                  <a:pt x="11091" y="152"/>
                </a:lnTo>
                <a:lnTo>
                  <a:pt x="11318" y="982"/>
                </a:lnTo>
                <a:lnTo>
                  <a:pt x="8551" y="328"/>
                </a:lnTo>
                <a:lnTo>
                  <a:pt x="8853" y="881"/>
                </a:lnTo>
                <a:lnTo>
                  <a:pt x="5508" y="504"/>
                </a:lnTo>
                <a:lnTo>
                  <a:pt x="5835" y="1108"/>
                </a:lnTo>
                <a:lnTo>
                  <a:pt x="4754" y="982"/>
                </a:lnTo>
                <a:lnTo>
                  <a:pt x="2415" y="579"/>
                </a:lnTo>
                <a:lnTo>
                  <a:pt x="579" y="177"/>
                </a:lnTo>
                <a:lnTo>
                  <a:pt x="0" y="1"/>
                </a:lnTo>
                <a:lnTo>
                  <a:pt x="1132" y="1711"/>
                </a:lnTo>
                <a:lnTo>
                  <a:pt x="2968" y="4427"/>
                </a:lnTo>
                <a:lnTo>
                  <a:pt x="3697" y="5509"/>
                </a:lnTo>
                <a:lnTo>
                  <a:pt x="3722" y="5559"/>
                </a:lnTo>
                <a:lnTo>
                  <a:pt x="2918" y="5056"/>
                </a:lnTo>
                <a:lnTo>
                  <a:pt x="2314" y="4754"/>
                </a:lnTo>
                <a:lnTo>
                  <a:pt x="3270" y="6590"/>
                </a:lnTo>
                <a:lnTo>
                  <a:pt x="4024" y="8200"/>
                </a:lnTo>
                <a:lnTo>
                  <a:pt x="3094" y="7546"/>
                </a:lnTo>
                <a:lnTo>
                  <a:pt x="3295" y="7923"/>
                </a:lnTo>
                <a:lnTo>
                  <a:pt x="4175" y="9608"/>
                </a:lnTo>
                <a:lnTo>
                  <a:pt x="4552" y="10514"/>
                </a:lnTo>
                <a:lnTo>
                  <a:pt x="4578" y="10690"/>
                </a:lnTo>
                <a:lnTo>
                  <a:pt x="4502" y="10765"/>
                </a:lnTo>
                <a:lnTo>
                  <a:pt x="4225" y="10765"/>
                </a:lnTo>
                <a:lnTo>
                  <a:pt x="3697" y="10614"/>
                </a:lnTo>
                <a:lnTo>
                  <a:pt x="3597" y="10564"/>
                </a:lnTo>
                <a:lnTo>
                  <a:pt x="6011" y="13456"/>
                </a:lnTo>
                <a:lnTo>
                  <a:pt x="5131" y="13532"/>
                </a:lnTo>
                <a:lnTo>
                  <a:pt x="5558" y="13959"/>
                </a:lnTo>
                <a:lnTo>
                  <a:pt x="8073" y="15996"/>
                </a:lnTo>
                <a:lnTo>
                  <a:pt x="9658" y="16977"/>
                </a:lnTo>
                <a:lnTo>
                  <a:pt x="10739" y="17480"/>
                </a:lnTo>
                <a:lnTo>
                  <a:pt x="11267" y="17656"/>
                </a:lnTo>
                <a:lnTo>
                  <a:pt x="12299" y="17933"/>
                </a:lnTo>
                <a:lnTo>
                  <a:pt x="14285" y="18310"/>
                </a:lnTo>
                <a:lnTo>
                  <a:pt x="16096" y="18436"/>
                </a:lnTo>
                <a:lnTo>
                  <a:pt x="17756" y="18235"/>
                </a:lnTo>
                <a:lnTo>
                  <a:pt x="18511" y="17958"/>
                </a:lnTo>
                <a:lnTo>
                  <a:pt x="19064" y="17707"/>
                </a:lnTo>
                <a:lnTo>
                  <a:pt x="20045" y="17128"/>
                </a:lnTo>
                <a:lnTo>
                  <a:pt x="20850" y="16449"/>
                </a:lnTo>
                <a:lnTo>
                  <a:pt x="21478" y="15695"/>
                </a:lnTo>
                <a:lnTo>
                  <a:pt x="21730" y="15267"/>
                </a:lnTo>
                <a:lnTo>
                  <a:pt x="22107" y="14538"/>
                </a:lnTo>
                <a:lnTo>
                  <a:pt x="22509" y="12928"/>
                </a:lnTo>
                <a:lnTo>
                  <a:pt x="22560" y="11193"/>
                </a:lnTo>
                <a:lnTo>
                  <a:pt x="22308" y="9357"/>
                </a:lnTo>
                <a:lnTo>
                  <a:pt x="22057" y="84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67"/>
          <p:cNvSpPr/>
          <p:nvPr/>
        </p:nvSpPr>
        <p:spPr>
          <a:xfrm>
            <a:off x="5148850" y="1774950"/>
            <a:ext cx="460275" cy="424425"/>
          </a:xfrm>
          <a:custGeom>
            <a:avLst/>
            <a:gdLst/>
            <a:ahLst/>
            <a:cxnLst/>
            <a:rect l="l" t="t" r="r" b="b"/>
            <a:pathLst>
              <a:path w="18411" h="16977" extrusionOk="0">
                <a:moveTo>
                  <a:pt x="3270" y="0"/>
                </a:moveTo>
                <a:lnTo>
                  <a:pt x="3245" y="50"/>
                </a:lnTo>
                <a:lnTo>
                  <a:pt x="3798" y="1258"/>
                </a:lnTo>
                <a:lnTo>
                  <a:pt x="4326" y="2515"/>
                </a:lnTo>
                <a:lnTo>
                  <a:pt x="4553" y="3068"/>
                </a:lnTo>
                <a:lnTo>
                  <a:pt x="4779" y="3647"/>
                </a:lnTo>
                <a:lnTo>
                  <a:pt x="4879" y="3873"/>
                </a:lnTo>
                <a:lnTo>
                  <a:pt x="5081" y="4401"/>
                </a:lnTo>
                <a:lnTo>
                  <a:pt x="5056" y="4628"/>
                </a:lnTo>
                <a:lnTo>
                  <a:pt x="2842" y="3295"/>
                </a:lnTo>
                <a:lnTo>
                  <a:pt x="503" y="2012"/>
                </a:lnTo>
                <a:lnTo>
                  <a:pt x="2717" y="3471"/>
                </a:lnTo>
                <a:lnTo>
                  <a:pt x="4829" y="4854"/>
                </a:lnTo>
                <a:lnTo>
                  <a:pt x="4301" y="4980"/>
                </a:lnTo>
                <a:lnTo>
                  <a:pt x="3773" y="5030"/>
                </a:lnTo>
                <a:lnTo>
                  <a:pt x="3169" y="5131"/>
                </a:lnTo>
                <a:lnTo>
                  <a:pt x="2541" y="5206"/>
                </a:lnTo>
                <a:lnTo>
                  <a:pt x="1308" y="5332"/>
                </a:lnTo>
                <a:lnTo>
                  <a:pt x="51" y="5407"/>
                </a:lnTo>
                <a:lnTo>
                  <a:pt x="0" y="5432"/>
                </a:lnTo>
                <a:lnTo>
                  <a:pt x="26" y="5533"/>
                </a:lnTo>
                <a:lnTo>
                  <a:pt x="76" y="5533"/>
                </a:lnTo>
                <a:lnTo>
                  <a:pt x="1283" y="5483"/>
                </a:lnTo>
                <a:lnTo>
                  <a:pt x="3697" y="5156"/>
                </a:lnTo>
                <a:lnTo>
                  <a:pt x="4905" y="4904"/>
                </a:lnTo>
                <a:lnTo>
                  <a:pt x="7294" y="6514"/>
                </a:lnTo>
                <a:lnTo>
                  <a:pt x="9532" y="8174"/>
                </a:lnTo>
                <a:lnTo>
                  <a:pt x="8903" y="8325"/>
                </a:lnTo>
                <a:lnTo>
                  <a:pt x="8275" y="8350"/>
                </a:lnTo>
                <a:lnTo>
                  <a:pt x="7571" y="8425"/>
                </a:lnTo>
                <a:lnTo>
                  <a:pt x="6866" y="8450"/>
                </a:lnTo>
                <a:lnTo>
                  <a:pt x="5257" y="8450"/>
                </a:lnTo>
                <a:lnTo>
                  <a:pt x="3672" y="8350"/>
                </a:lnTo>
                <a:lnTo>
                  <a:pt x="4427" y="8476"/>
                </a:lnTo>
                <a:lnTo>
                  <a:pt x="5911" y="8551"/>
                </a:lnTo>
                <a:lnTo>
                  <a:pt x="8149" y="8425"/>
                </a:lnTo>
                <a:lnTo>
                  <a:pt x="9633" y="8249"/>
                </a:lnTo>
                <a:lnTo>
                  <a:pt x="10689" y="9079"/>
                </a:lnTo>
                <a:lnTo>
                  <a:pt x="12726" y="10865"/>
                </a:lnTo>
                <a:lnTo>
                  <a:pt x="13707" y="11821"/>
                </a:lnTo>
                <a:lnTo>
                  <a:pt x="12852" y="12072"/>
                </a:lnTo>
                <a:lnTo>
                  <a:pt x="12098" y="12198"/>
                </a:lnTo>
                <a:lnTo>
                  <a:pt x="11318" y="12349"/>
                </a:lnTo>
                <a:lnTo>
                  <a:pt x="10513" y="12474"/>
                </a:lnTo>
                <a:lnTo>
                  <a:pt x="8803" y="12650"/>
                </a:lnTo>
                <a:lnTo>
                  <a:pt x="7093" y="12751"/>
                </a:lnTo>
                <a:lnTo>
                  <a:pt x="7068" y="12751"/>
                </a:lnTo>
                <a:lnTo>
                  <a:pt x="7093" y="12776"/>
                </a:lnTo>
                <a:lnTo>
                  <a:pt x="7948" y="12801"/>
                </a:lnTo>
                <a:lnTo>
                  <a:pt x="9633" y="12701"/>
                </a:lnTo>
                <a:lnTo>
                  <a:pt x="12148" y="12298"/>
                </a:lnTo>
                <a:lnTo>
                  <a:pt x="13783" y="11896"/>
                </a:lnTo>
                <a:lnTo>
                  <a:pt x="14839" y="13003"/>
                </a:lnTo>
                <a:lnTo>
                  <a:pt x="16876" y="15467"/>
                </a:lnTo>
                <a:lnTo>
                  <a:pt x="17832" y="16851"/>
                </a:lnTo>
                <a:lnTo>
                  <a:pt x="17907" y="16926"/>
                </a:lnTo>
                <a:lnTo>
                  <a:pt x="18159" y="16976"/>
                </a:lnTo>
                <a:lnTo>
                  <a:pt x="18259" y="16926"/>
                </a:lnTo>
                <a:lnTo>
                  <a:pt x="18360" y="16851"/>
                </a:lnTo>
                <a:lnTo>
                  <a:pt x="18410" y="16624"/>
                </a:lnTo>
                <a:lnTo>
                  <a:pt x="18360" y="16498"/>
                </a:lnTo>
                <a:lnTo>
                  <a:pt x="17379" y="15140"/>
                </a:lnTo>
                <a:lnTo>
                  <a:pt x="15266" y="12676"/>
                </a:lnTo>
                <a:lnTo>
                  <a:pt x="14135" y="11519"/>
                </a:lnTo>
                <a:lnTo>
                  <a:pt x="13732" y="9783"/>
                </a:lnTo>
                <a:lnTo>
                  <a:pt x="12676" y="6338"/>
                </a:lnTo>
                <a:lnTo>
                  <a:pt x="12047" y="4653"/>
                </a:lnTo>
                <a:lnTo>
                  <a:pt x="11972" y="4628"/>
                </a:lnTo>
                <a:lnTo>
                  <a:pt x="11947" y="4703"/>
                </a:lnTo>
                <a:lnTo>
                  <a:pt x="12575" y="6489"/>
                </a:lnTo>
                <a:lnTo>
                  <a:pt x="13129" y="8300"/>
                </a:lnTo>
                <a:lnTo>
                  <a:pt x="13380" y="9104"/>
                </a:lnTo>
                <a:lnTo>
                  <a:pt x="13581" y="9909"/>
                </a:lnTo>
                <a:lnTo>
                  <a:pt x="13833" y="10588"/>
                </a:lnTo>
                <a:lnTo>
                  <a:pt x="13984" y="11368"/>
                </a:lnTo>
                <a:lnTo>
                  <a:pt x="12978" y="10412"/>
                </a:lnTo>
                <a:lnTo>
                  <a:pt x="10890" y="8652"/>
                </a:lnTo>
                <a:lnTo>
                  <a:pt x="9809" y="7822"/>
                </a:lnTo>
                <a:lnTo>
                  <a:pt x="9532" y="6413"/>
                </a:lnTo>
                <a:lnTo>
                  <a:pt x="9130" y="5005"/>
                </a:lnTo>
                <a:lnTo>
                  <a:pt x="8878" y="4200"/>
                </a:lnTo>
                <a:lnTo>
                  <a:pt x="8250" y="2565"/>
                </a:lnTo>
                <a:lnTo>
                  <a:pt x="7822" y="1811"/>
                </a:lnTo>
                <a:lnTo>
                  <a:pt x="7797" y="1811"/>
                </a:lnTo>
                <a:lnTo>
                  <a:pt x="7797" y="1836"/>
                </a:lnTo>
                <a:lnTo>
                  <a:pt x="8375" y="3270"/>
                </a:lnTo>
                <a:lnTo>
                  <a:pt x="8929" y="4728"/>
                </a:lnTo>
                <a:lnTo>
                  <a:pt x="9205" y="5634"/>
                </a:lnTo>
                <a:lnTo>
                  <a:pt x="9432" y="6539"/>
                </a:lnTo>
                <a:lnTo>
                  <a:pt x="9608" y="7092"/>
                </a:lnTo>
                <a:lnTo>
                  <a:pt x="9708" y="7746"/>
                </a:lnTo>
                <a:lnTo>
                  <a:pt x="8652" y="6967"/>
                </a:lnTo>
                <a:lnTo>
                  <a:pt x="6414" y="5458"/>
                </a:lnTo>
                <a:lnTo>
                  <a:pt x="5257" y="4753"/>
                </a:lnTo>
                <a:lnTo>
                  <a:pt x="4804" y="3546"/>
                </a:lnTo>
                <a:lnTo>
                  <a:pt x="3848" y="1182"/>
                </a:lnTo>
                <a:lnTo>
                  <a:pt x="3295" y="25"/>
                </a:lnTo>
                <a:lnTo>
                  <a:pt x="3270" y="0"/>
                </a:lnTo>
                <a:close/>
              </a:path>
            </a:pathLst>
          </a:custGeom>
          <a:solidFill>
            <a:srgbClr val="783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3" name="Google Shape;2533;p67"/>
          <p:cNvGrpSpPr/>
          <p:nvPr/>
        </p:nvGrpSpPr>
        <p:grpSpPr>
          <a:xfrm>
            <a:off x="6607650" y="1772238"/>
            <a:ext cx="608650" cy="484800"/>
            <a:chOff x="6438150" y="1562250"/>
            <a:chExt cx="608650" cy="484800"/>
          </a:xfrm>
        </p:grpSpPr>
        <p:sp>
          <p:nvSpPr>
            <p:cNvPr id="2534" name="Google Shape;2534;p67"/>
            <p:cNvSpPr/>
            <p:nvPr/>
          </p:nvSpPr>
          <p:spPr>
            <a:xfrm>
              <a:off x="6438150" y="1584900"/>
              <a:ext cx="493575" cy="462150"/>
            </a:xfrm>
            <a:custGeom>
              <a:avLst/>
              <a:gdLst/>
              <a:ahLst/>
              <a:cxnLst/>
              <a:rect l="l" t="t" r="r" b="b"/>
              <a:pathLst>
                <a:path w="19743" h="18486" extrusionOk="0">
                  <a:moveTo>
                    <a:pt x="12927" y="5257"/>
                  </a:moveTo>
                  <a:lnTo>
                    <a:pt x="12148" y="4829"/>
                  </a:lnTo>
                  <a:lnTo>
                    <a:pt x="8476" y="2716"/>
                  </a:lnTo>
                  <a:lnTo>
                    <a:pt x="6086" y="1434"/>
                  </a:lnTo>
                  <a:lnTo>
                    <a:pt x="5307" y="1107"/>
                  </a:lnTo>
                  <a:lnTo>
                    <a:pt x="5609" y="1006"/>
                  </a:lnTo>
                  <a:lnTo>
                    <a:pt x="8300" y="327"/>
                  </a:lnTo>
                  <a:lnTo>
                    <a:pt x="10111" y="51"/>
                  </a:lnTo>
                  <a:lnTo>
                    <a:pt x="10563" y="0"/>
                  </a:lnTo>
                  <a:lnTo>
                    <a:pt x="11469" y="51"/>
                  </a:lnTo>
                  <a:lnTo>
                    <a:pt x="12751" y="352"/>
                  </a:lnTo>
                  <a:lnTo>
                    <a:pt x="14235" y="1031"/>
                  </a:lnTo>
                  <a:lnTo>
                    <a:pt x="15291" y="1811"/>
                  </a:lnTo>
                  <a:lnTo>
                    <a:pt x="15593" y="2138"/>
                  </a:lnTo>
                  <a:lnTo>
                    <a:pt x="15996" y="2716"/>
                  </a:lnTo>
                  <a:lnTo>
                    <a:pt x="16348" y="3471"/>
                  </a:lnTo>
                  <a:lnTo>
                    <a:pt x="16373" y="3546"/>
                  </a:lnTo>
                  <a:lnTo>
                    <a:pt x="16499" y="3572"/>
                  </a:lnTo>
                  <a:lnTo>
                    <a:pt x="17530" y="4175"/>
                  </a:lnTo>
                  <a:lnTo>
                    <a:pt x="18511" y="5131"/>
                  </a:lnTo>
                  <a:lnTo>
                    <a:pt x="19089" y="5835"/>
                  </a:lnTo>
                  <a:lnTo>
                    <a:pt x="19366" y="6263"/>
                  </a:lnTo>
                  <a:lnTo>
                    <a:pt x="19668" y="7470"/>
                  </a:lnTo>
                  <a:lnTo>
                    <a:pt x="19743" y="8903"/>
                  </a:lnTo>
                  <a:lnTo>
                    <a:pt x="19642" y="10488"/>
                  </a:lnTo>
                  <a:lnTo>
                    <a:pt x="19064" y="14160"/>
                  </a:lnTo>
                  <a:lnTo>
                    <a:pt x="18838" y="14914"/>
                  </a:lnTo>
                  <a:lnTo>
                    <a:pt x="18586" y="14487"/>
                  </a:lnTo>
                  <a:lnTo>
                    <a:pt x="16574" y="12047"/>
                  </a:lnTo>
                  <a:lnTo>
                    <a:pt x="15467" y="10488"/>
                  </a:lnTo>
                  <a:lnTo>
                    <a:pt x="14990" y="9758"/>
                  </a:lnTo>
                  <a:lnTo>
                    <a:pt x="14386" y="8501"/>
                  </a:lnTo>
                  <a:lnTo>
                    <a:pt x="14084" y="7218"/>
                  </a:lnTo>
                  <a:lnTo>
                    <a:pt x="14084" y="7042"/>
                  </a:lnTo>
                  <a:lnTo>
                    <a:pt x="13984" y="7545"/>
                  </a:lnTo>
                  <a:lnTo>
                    <a:pt x="13229" y="10412"/>
                  </a:lnTo>
                  <a:lnTo>
                    <a:pt x="12374" y="12626"/>
                  </a:lnTo>
                  <a:lnTo>
                    <a:pt x="11821" y="13632"/>
                  </a:lnTo>
                  <a:lnTo>
                    <a:pt x="11192" y="14587"/>
                  </a:lnTo>
                  <a:lnTo>
                    <a:pt x="9758" y="16297"/>
                  </a:lnTo>
                  <a:lnTo>
                    <a:pt x="8425" y="17580"/>
                  </a:lnTo>
                  <a:lnTo>
                    <a:pt x="7570" y="18234"/>
                  </a:lnTo>
                  <a:lnTo>
                    <a:pt x="7495" y="18209"/>
                  </a:lnTo>
                  <a:lnTo>
                    <a:pt x="7445" y="16297"/>
                  </a:lnTo>
                  <a:lnTo>
                    <a:pt x="7369" y="14688"/>
                  </a:lnTo>
                  <a:lnTo>
                    <a:pt x="7118" y="14889"/>
                  </a:lnTo>
                  <a:lnTo>
                    <a:pt x="5357" y="16121"/>
                  </a:lnTo>
                  <a:lnTo>
                    <a:pt x="3773" y="17052"/>
                  </a:lnTo>
                  <a:lnTo>
                    <a:pt x="2918" y="17454"/>
                  </a:lnTo>
                  <a:lnTo>
                    <a:pt x="1409" y="18108"/>
                  </a:lnTo>
                  <a:lnTo>
                    <a:pt x="76" y="18486"/>
                  </a:lnTo>
                  <a:lnTo>
                    <a:pt x="0" y="18486"/>
                  </a:lnTo>
                  <a:lnTo>
                    <a:pt x="1107" y="16297"/>
                  </a:lnTo>
                  <a:lnTo>
                    <a:pt x="2892" y="13053"/>
                  </a:lnTo>
                  <a:lnTo>
                    <a:pt x="3722" y="11695"/>
                  </a:lnTo>
                  <a:lnTo>
                    <a:pt x="3898" y="11393"/>
                  </a:lnTo>
                  <a:lnTo>
                    <a:pt x="880" y="11846"/>
                  </a:lnTo>
                  <a:lnTo>
                    <a:pt x="1207" y="11293"/>
                  </a:lnTo>
                  <a:lnTo>
                    <a:pt x="3370" y="8476"/>
                  </a:lnTo>
                  <a:lnTo>
                    <a:pt x="4904" y="7067"/>
                  </a:lnTo>
                  <a:lnTo>
                    <a:pt x="6086" y="6288"/>
                  </a:lnTo>
                  <a:lnTo>
                    <a:pt x="6715" y="5986"/>
                  </a:lnTo>
                  <a:lnTo>
                    <a:pt x="7344" y="5760"/>
                  </a:lnTo>
                  <a:lnTo>
                    <a:pt x="8551" y="5408"/>
                  </a:lnTo>
                  <a:lnTo>
                    <a:pt x="10186" y="5131"/>
                  </a:lnTo>
                  <a:lnTo>
                    <a:pt x="12575" y="5181"/>
                  </a:lnTo>
                  <a:lnTo>
                    <a:pt x="12927" y="5257"/>
                  </a:lnTo>
                  <a:close/>
                </a:path>
              </a:pathLst>
            </a:custGeom>
            <a:solidFill>
              <a:srgbClr val="ED6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7"/>
            <p:cNvSpPr/>
            <p:nvPr/>
          </p:nvSpPr>
          <p:spPr>
            <a:xfrm>
              <a:off x="6563275" y="1562250"/>
              <a:ext cx="483525" cy="379175"/>
            </a:xfrm>
            <a:custGeom>
              <a:avLst/>
              <a:gdLst/>
              <a:ahLst/>
              <a:cxnLst/>
              <a:rect l="l" t="t" r="r" b="b"/>
              <a:pathLst>
                <a:path w="19341" h="15167" extrusionOk="0">
                  <a:moveTo>
                    <a:pt x="19089" y="1"/>
                  </a:moveTo>
                  <a:lnTo>
                    <a:pt x="18963" y="26"/>
                  </a:lnTo>
                  <a:lnTo>
                    <a:pt x="17781" y="504"/>
                  </a:lnTo>
                  <a:lnTo>
                    <a:pt x="15543" y="1636"/>
                  </a:lnTo>
                  <a:lnTo>
                    <a:pt x="13455" y="2868"/>
                  </a:lnTo>
                  <a:lnTo>
                    <a:pt x="11468" y="4251"/>
                  </a:lnTo>
                  <a:lnTo>
                    <a:pt x="10513" y="5006"/>
                  </a:lnTo>
                  <a:lnTo>
                    <a:pt x="9708" y="4754"/>
                  </a:lnTo>
                  <a:lnTo>
                    <a:pt x="8073" y="4352"/>
                  </a:lnTo>
                  <a:lnTo>
                    <a:pt x="7243" y="4251"/>
                  </a:lnTo>
                  <a:lnTo>
                    <a:pt x="7218" y="4276"/>
                  </a:lnTo>
                  <a:lnTo>
                    <a:pt x="7243" y="4276"/>
                  </a:lnTo>
                  <a:lnTo>
                    <a:pt x="8174" y="4478"/>
                  </a:lnTo>
                  <a:lnTo>
                    <a:pt x="9104" y="4704"/>
                  </a:lnTo>
                  <a:lnTo>
                    <a:pt x="9708" y="4830"/>
                  </a:lnTo>
                  <a:lnTo>
                    <a:pt x="10387" y="5106"/>
                  </a:lnTo>
                  <a:lnTo>
                    <a:pt x="8702" y="6490"/>
                  </a:lnTo>
                  <a:lnTo>
                    <a:pt x="7092" y="8024"/>
                  </a:lnTo>
                  <a:lnTo>
                    <a:pt x="6036" y="8074"/>
                  </a:lnTo>
                  <a:lnTo>
                    <a:pt x="3974" y="8250"/>
                  </a:lnTo>
                  <a:lnTo>
                    <a:pt x="2943" y="8426"/>
                  </a:lnTo>
                  <a:lnTo>
                    <a:pt x="2943" y="8451"/>
                  </a:lnTo>
                  <a:lnTo>
                    <a:pt x="4074" y="8376"/>
                  </a:lnTo>
                  <a:lnTo>
                    <a:pt x="5181" y="8275"/>
                  </a:lnTo>
                  <a:lnTo>
                    <a:pt x="5709" y="8250"/>
                  </a:lnTo>
                  <a:lnTo>
                    <a:pt x="6212" y="8200"/>
                  </a:lnTo>
                  <a:lnTo>
                    <a:pt x="6589" y="8175"/>
                  </a:lnTo>
                  <a:lnTo>
                    <a:pt x="6891" y="8200"/>
                  </a:lnTo>
                  <a:lnTo>
                    <a:pt x="5709" y="9382"/>
                  </a:lnTo>
                  <a:lnTo>
                    <a:pt x="4552" y="10589"/>
                  </a:lnTo>
                  <a:lnTo>
                    <a:pt x="2289" y="10891"/>
                  </a:lnTo>
                  <a:lnTo>
                    <a:pt x="25" y="11318"/>
                  </a:lnTo>
                  <a:lnTo>
                    <a:pt x="0" y="11318"/>
                  </a:lnTo>
                  <a:lnTo>
                    <a:pt x="25" y="11344"/>
                  </a:lnTo>
                  <a:lnTo>
                    <a:pt x="1157" y="11243"/>
                  </a:lnTo>
                  <a:lnTo>
                    <a:pt x="2289" y="11042"/>
                  </a:lnTo>
                  <a:lnTo>
                    <a:pt x="2867" y="10966"/>
                  </a:lnTo>
                  <a:lnTo>
                    <a:pt x="3446" y="10866"/>
                  </a:lnTo>
                  <a:lnTo>
                    <a:pt x="3873" y="10790"/>
                  </a:lnTo>
                  <a:lnTo>
                    <a:pt x="4426" y="10715"/>
                  </a:lnTo>
                  <a:lnTo>
                    <a:pt x="3596" y="11620"/>
                  </a:lnTo>
                  <a:lnTo>
                    <a:pt x="2767" y="12551"/>
                  </a:lnTo>
                  <a:lnTo>
                    <a:pt x="3697" y="11670"/>
                  </a:lnTo>
                  <a:lnTo>
                    <a:pt x="4603" y="10790"/>
                  </a:lnTo>
                  <a:lnTo>
                    <a:pt x="4477" y="11293"/>
                  </a:lnTo>
                  <a:lnTo>
                    <a:pt x="4225" y="11746"/>
                  </a:lnTo>
                  <a:lnTo>
                    <a:pt x="3999" y="12324"/>
                  </a:lnTo>
                  <a:lnTo>
                    <a:pt x="3773" y="12928"/>
                  </a:lnTo>
                  <a:lnTo>
                    <a:pt x="3420" y="14009"/>
                  </a:lnTo>
                  <a:lnTo>
                    <a:pt x="3194" y="15116"/>
                  </a:lnTo>
                  <a:lnTo>
                    <a:pt x="3219" y="15166"/>
                  </a:lnTo>
                  <a:lnTo>
                    <a:pt x="3244" y="15141"/>
                  </a:lnTo>
                  <a:lnTo>
                    <a:pt x="3596" y="13984"/>
                  </a:lnTo>
                  <a:lnTo>
                    <a:pt x="4376" y="11746"/>
                  </a:lnTo>
                  <a:lnTo>
                    <a:pt x="4854" y="10664"/>
                  </a:lnTo>
                  <a:lnTo>
                    <a:pt x="4854" y="10614"/>
                  </a:lnTo>
                  <a:lnTo>
                    <a:pt x="4829" y="10589"/>
                  </a:lnTo>
                  <a:lnTo>
                    <a:pt x="5935" y="9533"/>
                  </a:lnTo>
                  <a:lnTo>
                    <a:pt x="7042" y="8502"/>
                  </a:lnTo>
                  <a:lnTo>
                    <a:pt x="6916" y="8979"/>
                  </a:lnTo>
                  <a:lnTo>
                    <a:pt x="6740" y="9407"/>
                  </a:lnTo>
                  <a:lnTo>
                    <a:pt x="6564" y="9960"/>
                  </a:lnTo>
                  <a:lnTo>
                    <a:pt x="6388" y="10514"/>
                  </a:lnTo>
                  <a:lnTo>
                    <a:pt x="6036" y="11520"/>
                  </a:lnTo>
                  <a:lnTo>
                    <a:pt x="5835" y="12526"/>
                  </a:lnTo>
                  <a:lnTo>
                    <a:pt x="5860" y="12576"/>
                  </a:lnTo>
                  <a:lnTo>
                    <a:pt x="5910" y="12551"/>
                  </a:lnTo>
                  <a:lnTo>
                    <a:pt x="6288" y="11444"/>
                  </a:lnTo>
                  <a:lnTo>
                    <a:pt x="6615" y="10338"/>
                  </a:lnTo>
                  <a:lnTo>
                    <a:pt x="6941" y="9357"/>
                  </a:lnTo>
                  <a:lnTo>
                    <a:pt x="7218" y="8351"/>
                  </a:lnTo>
                  <a:lnTo>
                    <a:pt x="8903" y="6842"/>
                  </a:lnTo>
                  <a:lnTo>
                    <a:pt x="10613" y="5433"/>
                  </a:lnTo>
                  <a:lnTo>
                    <a:pt x="10563" y="5785"/>
                  </a:lnTo>
                  <a:lnTo>
                    <a:pt x="10488" y="6087"/>
                  </a:lnTo>
                  <a:lnTo>
                    <a:pt x="10437" y="6439"/>
                  </a:lnTo>
                  <a:lnTo>
                    <a:pt x="10387" y="6791"/>
                  </a:lnTo>
                  <a:lnTo>
                    <a:pt x="10236" y="7747"/>
                  </a:lnTo>
                  <a:lnTo>
                    <a:pt x="10110" y="8703"/>
                  </a:lnTo>
                  <a:lnTo>
                    <a:pt x="10136" y="8753"/>
                  </a:lnTo>
                  <a:lnTo>
                    <a:pt x="10236" y="8778"/>
                  </a:lnTo>
                  <a:lnTo>
                    <a:pt x="10261" y="8703"/>
                  </a:lnTo>
                  <a:lnTo>
                    <a:pt x="10513" y="6993"/>
                  </a:lnTo>
                  <a:lnTo>
                    <a:pt x="10789" y="5308"/>
                  </a:lnTo>
                  <a:lnTo>
                    <a:pt x="11695" y="4603"/>
                  </a:lnTo>
                  <a:lnTo>
                    <a:pt x="13606" y="3296"/>
                  </a:lnTo>
                  <a:lnTo>
                    <a:pt x="15669" y="2113"/>
                  </a:lnTo>
                  <a:lnTo>
                    <a:pt x="17932" y="1032"/>
                  </a:lnTo>
                  <a:lnTo>
                    <a:pt x="19164" y="554"/>
                  </a:lnTo>
                  <a:lnTo>
                    <a:pt x="19265" y="504"/>
                  </a:lnTo>
                  <a:lnTo>
                    <a:pt x="19340" y="303"/>
                  </a:lnTo>
                  <a:lnTo>
                    <a:pt x="19315" y="202"/>
                  </a:lnTo>
                  <a:lnTo>
                    <a:pt x="19265" y="101"/>
                  </a:lnTo>
                  <a:lnTo>
                    <a:pt x="19089" y="1"/>
                  </a:lnTo>
                  <a:close/>
                </a:path>
              </a:pathLst>
            </a:custGeom>
            <a:solidFill>
              <a:srgbClr val="78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67"/>
          <p:cNvSpPr/>
          <p:nvPr/>
        </p:nvSpPr>
        <p:spPr>
          <a:xfrm>
            <a:off x="4325788" y="2810638"/>
            <a:ext cx="582875" cy="486050"/>
          </a:xfrm>
          <a:custGeom>
            <a:avLst/>
            <a:gdLst/>
            <a:ahLst/>
            <a:cxnLst/>
            <a:rect l="l" t="t" r="r" b="b"/>
            <a:pathLst>
              <a:path w="23315" h="19442" extrusionOk="0">
                <a:moveTo>
                  <a:pt x="4779" y="11494"/>
                </a:moveTo>
                <a:lnTo>
                  <a:pt x="5156" y="12299"/>
                </a:lnTo>
                <a:lnTo>
                  <a:pt x="6967" y="16248"/>
                </a:lnTo>
                <a:lnTo>
                  <a:pt x="8199" y="18713"/>
                </a:lnTo>
                <a:lnTo>
                  <a:pt x="8652" y="19442"/>
                </a:lnTo>
                <a:lnTo>
                  <a:pt x="8325" y="19341"/>
                </a:lnTo>
                <a:lnTo>
                  <a:pt x="5709" y="18310"/>
                </a:lnTo>
                <a:lnTo>
                  <a:pt x="4024" y="17480"/>
                </a:lnTo>
                <a:lnTo>
                  <a:pt x="3622" y="17254"/>
                </a:lnTo>
                <a:lnTo>
                  <a:pt x="2917" y="16675"/>
                </a:lnTo>
                <a:lnTo>
                  <a:pt x="2037" y="15669"/>
                </a:lnTo>
                <a:lnTo>
                  <a:pt x="1207" y="14236"/>
                </a:lnTo>
                <a:lnTo>
                  <a:pt x="780" y="12953"/>
                </a:lnTo>
                <a:lnTo>
                  <a:pt x="729" y="12526"/>
                </a:lnTo>
                <a:lnTo>
                  <a:pt x="729" y="11796"/>
                </a:lnTo>
                <a:lnTo>
                  <a:pt x="880" y="10966"/>
                </a:lnTo>
                <a:lnTo>
                  <a:pt x="905" y="10891"/>
                </a:lnTo>
                <a:lnTo>
                  <a:pt x="805" y="10790"/>
                </a:lnTo>
                <a:lnTo>
                  <a:pt x="327" y="9684"/>
                </a:lnTo>
                <a:lnTo>
                  <a:pt x="75" y="8326"/>
                </a:lnTo>
                <a:lnTo>
                  <a:pt x="0" y="7370"/>
                </a:lnTo>
                <a:lnTo>
                  <a:pt x="25" y="6867"/>
                </a:lnTo>
                <a:lnTo>
                  <a:pt x="478" y="5685"/>
                </a:lnTo>
                <a:lnTo>
                  <a:pt x="1283" y="4452"/>
                </a:lnTo>
                <a:lnTo>
                  <a:pt x="2289" y="3195"/>
                </a:lnTo>
                <a:lnTo>
                  <a:pt x="3873" y="1510"/>
                </a:lnTo>
                <a:lnTo>
                  <a:pt x="5458" y="76"/>
                </a:lnTo>
                <a:lnTo>
                  <a:pt x="5583" y="1"/>
                </a:lnTo>
                <a:lnTo>
                  <a:pt x="5533" y="504"/>
                </a:lnTo>
                <a:lnTo>
                  <a:pt x="5759" y="3723"/>
                </a:lnTo>
                <a:lnTo>
                  <a:pt x="5759" y="5660"/>
                </a:lnTo>
                <a:lnTo>
                  <a:pt x="5709" y="6565"/>
                </a:lnTo>
                <a:lnTo>
                  <a:pt x="5458" y="7948"/>
                </a:lnTo>
                <a:lnTo>
                  <a:pt x="4980" y="9181"/>
                </a:lnTo>
                <a:lnTo>
                  <a:pt x="4879" y="9332"/>
                </a:lnTo>
                <a:lnTo>
                  <a:pt x="5256" y="8979"/>
                </a:lnTo>
                <a:lnTo>
                  <a:pt x="7570" y="7043"/>
                </a:lnTo>
                <a:lnTo>
                  <a:pt x="9582" y="5710"/>
                </a:lnTo>
                <a:lnTo>
                  <a:pt x="10638" y="5207"/>
                </a:lnTo>
                <a:lnTo>
                  <a:pt x="11720" y="4779"/>
                </a:lnTo>
                <a:lnTo>
                  <a:pt x="13908" y="4226"/>
                </a:lnTo>
                <a:lnTo>
                  <a:pt x="15794" y="3924"/>
                </a:lnTo>
                <a:lnTo>
                  <a:pt x="16876" y="3899"/>
                </a:lnTo>
                <a:lnTo>
                  <a:pt x="16926" y="3949"/>
                </a:lnTo>
                <a:lnTo>
                  <a:pt x="15819" y="5559"/>
                </a:lnTo>
                <a:lnTo>
                  <a:pt x="14939" y="6967"/>
                </a:lnTo>
                <a:lnTo>
                  <a:pt x="15291" y="6942"/>
                </a:lnTo>
                <a:lnTo>
                  <a:pt x="17454" y="6967"/>
                </a:lnTo>
                <a:lnTo>
                  <a:pt x="19315" y="7118"/>
                </a:lnTo>
                <a:lnTo>
                  <a:pt x="20271" y="7294"/>
                </a:lnTo>
                <a:lnTo>
                  <a:pt x="21906" y="7646"/>
                </a:lnTo>
                <a:lnTo>
                  <a:pt x="23239" y="8099"/>
                </a:lnTo>
                <a:lnTo>
                  <a:pt x="23314" y="8149"/>
                </a:lnTo>
                <a:lnTo>
                  <a:pt x="21076" y="9332"/>
                </a:lnTo>
                <a:lnTo>
                  <a:pt x="17680" y="10966"/>
                </a:lnTo>
                <a:lnTo>
                  <a:pt x="16197" y="11570"/>
                </a:lnTo>
                <a:lnTo>
                  <a:pt x="15870" y="11721"/>
                </a:lnTo>
                <a:lnTo>
                  <a:pt x="18636" y="13129"/>
                </a:lnTo>
                <a:lnTo>
                  <a:pt x="18058" y="13406"/>
                </a:lnTo>
                <a:lnTo>
                  <a:pt x="14612" y="14462"/>
                </a:lnTo>
                <a:lnTo>
                  <a:pt x="12474" y="14739"/>
                </a:lnTo>
                <a:lnTo>
                  <a:pt x="11066" y="14689"/>
                </a:lnTo>
                <a:lnTo>
                  <a:pt x="10362" y="14563"/>
                </a:lnTo>
                <a:lnTo>
                  <a:pt x="9708" y="14387"/>
                </a:lnTo>
                <a:lnTo>
                  <a:pt x="8501" y="13959"/>
                </a:lnTo>
                <a:lnTo>
                  <a:pt x="6967" y="13230"/>
                </a:lnTo>
                <a:lnTo>
                  <a:pt x="5005" y="11771"/>
                </a:lnTo>
                <a:lnTo>
                  <a:pt x="4779" y="11494"/>
                </a:lnTo>
                <a:close/>
              </a:path>
            </a:pathLst>
          </a:custGeom>
          <a:solidFill>
            <a:srgbClr val="F79F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67"/>
          <p:cNvSpPr/>
          <p:nvPr/>
        </p:nvSpPr>
        <p:spPr>
          <a:xfrm>
            <a:off x="4120163" y="2981038"/>
            <a:ext cx="565275" cy="166650"/>
          </a:xfrm>
          <a:custGeom>
            <a:avLst/>
            <a:gdLst/>
            <a:ahLst/>
            <a:cxnLst/>
            <a:rect l="l" t="t" r="r" b="b"/>
            <a:pathLst>
              <a:path w="22611" h="6666" extrusionOk="0">
                <a:moveTo>
                  <a:pt x="22158" y="1"/>
                </a:moveTo>
                <a:lnTo>
                  <a:pt x="21202" y="755"/>
                </a:lnTo>
                <a:lnTo>
                  <a:pt x="19241" y="2138"/>
                </a:lnTo>
                <a:lnTo>
                  <a:pt x="18210" y="2767"/>
                </a:lnTo>
                <a:lnTo>
                  <a:pt x="18184" y="2792"/>
                </a:lnTo>
                <a:lnTo>
                  <a:pt x="18184" y="2842"/>
                </a:lnTo>
                <a:lnTo>
                  <a:pt x="16625" y="3069"/>
                </a:lnTo>
                <a:lnTo>
                  <a:pt x="15116" y="3270"/>
                </a:lnTo>
                <a:lnTo>
                  <a:pt x="15116" y="3270"/>
                </a:lnTo>
                <a:lnTo>
                  <a:pt x="15493" y="2943"/>
                </a:lnTo>
                <a:lnTo>
                  <a:pt x="15871" y="2692"/>
                </a:lnTo>
                <a:lnTo>
                  <a:pt x="16348" y="2339"/>
                </a:lnTo>
                <a:lnTo>
                  <a:pt x="16826" y="1987"/>
                </a:lnTo>
                <a:lnTo>
                  <a:pt x="17707" y="1359"/>
                </a:lnTo>
                <a:lnTo>
                  <a:pt x="18486" y="629"/>
                </a:lnTo>
                <a:lnTo>
                  <a:pt x="18486" y="579"/>
                </a:lnTo>
                <a:lnTo>
                  <a:pt x="18436" y="579"/>
                </a:lnTo>
                <a:lnTo>
                  <a:pt x="17480" y="1258"/>
                </a:lnTo>
                <a:lnTo>
                  <a:pt x="16550" y="1987"/>
                </a:lnTo>
                <a:lnTo>
                  <a:pt x="15695" y="2616"/>
                </a:lnTo>
                <a:lnTo>
                  <a:pt x="14865" y="3295"/>
                </a:lnTo>
                <a:lnTo>
                  <a:pt x="12576" y="3547"/>
                </a:lnTo>
                <a:lnTo>
                  <a:pt x="10338" y="3698"/>
                </a:lnTo>
                <a:lnTo>
                  <a:pt x="10589" y="3446"/>
                </a:lnTo>
                <a:lnTo>
                  <a:pt x="10815" y="3220"/>
                </a:lnTo>
                <a:lnTo>
                  <a:pt x="11092" y="2968"/>
                </a:lnTo>
                <a:lnTo>
                  <a:pt x="11344" y="2717"/>
                </a:lnTo>
                <a:lnTo>
                  <a:pt x="12023" y="2013"/>
                </a:lnTo>
                <a:lnTo>
                  <a:pt x="12677" y="1283"/>
                </a:lnTo>
                <a:lnTo>
                  <a:pt x="12702" y="1233"/>
                </a:lnTo>
                <a:lnTo>
                  <a:pt x="12601" y="1157"/>
                </a:lnTo>
                <a:lnTo>
                  <a:pt x="12551" y="1183"/>
                </a:lnTo>
                <a:lnTo>
                  <a:pt x="11344" y="2465"/>
                </a:lnTo>
                <a:lnTo>
                  <a:pt x="10111" y="3698"/>
                </a:lnTo>
                <a:lnTo>
                  <a:pt x="8954" y="3748"/>
                </a:lnTo>
                <a:lnTo>
                  <a:pt x="6590" y="3698"/>
                </a:lnTo>
                <a:lnTo>
                  <a:pt x="4176" y="3471"/>
                </a:lnTo>
                <a:lnTo>
                  <a:pt x="1661" y="3019"/>
                </a:lnTo>
                <a:lnTo>
                  <a:pt x="378" y="2717"/>
                </a:lnTo>
                <a:lnTo>
                  <a:pt x="252" y="2692"/>
                </a:lnTo>
                <a:lnTo>
                  <a:pt x="76" y="2792"/>
                </a:lnTo>
                <a:lnTo>
                  <a:pt x="26" y="2893"/>
                </a:lnTo>
                <a:lnTo>
                  <a:pt x="1" y="3019"/>
                </a:lnTo>
                <a:lnTo>
                  <a:pt x="102" y="3220"/>
                </a:lnTo>
                <a:lnTo>
                  <a:pt x="202" y="3270"/>
                </a:lnTo>
                <a:lnTo>
                  <a:pt x="1485" y="3547"/>
                </a:lnTo>
                <a:lnTo>
                  <a:pt x="4000" y="3949"/>
                </a:lnTo>
                <a:lnTo>
                  <a:pt x="6465" y="4150"/>
                </a:lnTo>
                <a:lnTo>
                  <a:pt x="8929" y="4175"/>
                </a:lnTo>
                <a:lnTo>
                  <a:pt x="10162" y="4125"/>
                </a:lnTo>
                <a:lnTo>
                  <a:pt x="10665" y="4804"/>
                </a:lnTo>
                <a:lnTo>
                  <a:pt x="11796" y="6087"/>
                </a:lnTo>
                <a:lnTo>
                  <a:pt x="12425" y="6665"/>
                </a:lnTo>
                <a:lnTo>
                  <a:pt x="12450" y="6665"/>
                </a:lnTo>
                <a:lnTo>
                  <a:pt x="11796" y="5936"/>
                </a:lnTo>
                <a:lnTo>
                  <a:pt x="11142" y="5207"/>
                </a:lnTo>
                <a:lnTo>
                  <a:pt x="10715" y="4729"/>
                </a:lnTo>
                <a:lnTo>
                  <a:pt x="10312" y="4100"/>
                </a:lnTo>
                <a:lnTo>
                  <a:pt x="12551" y="3949"/>
                </a:lnTo>
                <a:lnTo>
                  <a:pt x="14789" y="3622"/>
                </a:lnTo>
                <a:lnTo>
                  <a:pt x="15695" y="4201"/>
                </a:lnTo>
                <a:lnTo>
                  <a:pt x="17505" y="5282"/>
                </a:lnTo>
                <a:lnTo>
                  <a:pt x="18461" y="5760"/>
                </a:lnTo>
                <a:lnTo>
                  <a:pt x="18486" y="5735"/>
                </a:lnTo>
                <a:lnTo>
                  <a:pt x="18461" y="5735"/>
                </a:lnTo>
                <a:lnTo>
                  <a:pt x="17505" y="5131"/>
                </a:lnTo>
                <a:lnTo>
                  <a:pt x="16525" y="4553"/>
                </a:lnTo>
                <a:lnTo>
                  <a:pt x="16072" y="4276"/>
                </a:lnTo>
                <a:lnTo>
                  <a:pt x="15619" y="3999"/>
                </a:lnTo>
                <a:lnTo>
                  <a:pt x="15292" y="3823"/>
                </a:lnTo>
                <a:lnTo>
                  <a:pt x="15041" y="3597"/>
                </a:lnTo>
                <a:lnTo>
                  <a:pt x="16726" y="3320"/>
                </a:lnTo>
                <a:lnTo>
                  <a:pt x="18411" y="2993"/>
                </a:lnTo>
                <a:lnTo>
                  <a:pt x="20473" y="4075"/>
                </a:lnTo>
                <a:lnTo>
                  <a:pt x="22586" y="5081"/>
                </a:lnTo>
                <a:lnTo>
                  <a:pt x="22611" y="5056"/>
                </a:lnTo>
                <a:lnTo>
                  <a:pt x="21605" y="4452"/>
                </a:lnTo>
                <a:lnTo>
                  <a:pt x="20549" y="3949"/>
                </a:lnTo>
                <a:lnTo>
                  <a:pt x="20020" y="3672"/>
                </a:lnTo>
                <a:lnTo>
                  <a:pt x="19492" y="3421"/>
                </a:lnTo>
                <a:lnTo>
                  <a:pt x="19090" y="3245"/>
                </a:lnTo>
                <a:lnTo>
                  <a:pt x="18587" y="2968"/>
                </a:lnTo>
                <a:lnTo>
                  <a:pt x="19794" y="2692"/>
                </a:lnTo>
                <a:lnTo>
                  <a:pt x="21052" y="2440"/>
                </a:lnTo>
                <a:lnTo>
                  <a:pt x="19744" y="2616"/>
                </a:lnTo>
                <a:lnTo>
                  <a:pt x="18486" y="2792"/>
                </a:lnTo>
                <a:lnTo>
                  <a:pt x="18889" y="2465"/>
                </a:lnTo>
                <a:lnTo>
                  <a:pt x="19341" y="2239"/>
                </a:lnTo>
                <a:lnTo>
                  <a:pt x="19895" y="1887"/>
                </a:lnTo>
                <a:lnTo>
                  <a:pt x="20423" y="1510"/>
                </a:lnTo>
                <a:lnTo>
                  <a:pt x="20901" y="1183"/>
                </a:lnTo>
                <a:lnTo>
                  <a:pt x="21806" y="453"/>
                </a:lnTo>
                <a:lnTo>
                  <a:pt x="22208" y="51"/>
                </a:lnTo>
                <a:lnTo>
                  <a:pt x="22208" y="1"/>
                </a:lnTo>
                <a:close/>
              </a:path>
            </a:pathLst>
          </a:custGeom>
          <a:solidFill>
            <a:srgbClr val="783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8" name="Google Shape;2538;p67"/>
          <p:cNvGrpSpPr/>
          <p:nvPr/>
        </p:nvGrpSpPr>
        <p:grpSpPr>
          <a:xfrm>
            <a:off x="6866675" y="2778438"/>
            <a:ext cx="569675" cy="376650"/>
            <a:chOff x="6209750" y="2278363"/>
            <a:chExt cx="569675" cy="376650"/>
          </a:xfrm>
        </p:grpSpPr>
        <p:sp>
          <p:nvSpPr>
            <p:cNvPr id="2539" name="Google Shape;2539;p67"/>
            <p:cNvSpPr/>
            <p:nvPr/>
          </p:nvSpPr>
          <p:spPr>
            <a:xfrm>
              <a:off x="6400100" y="2414625"/>
              <a:ext cx="10700" cy="44050"/>
            </a:xfrm>
            <a:custGeom>
              <a:avLst/>
              <a:gdLst/>
              <a:ahLst/>
              <a:cxnLst/>
              <a:rect l="l" t="t" r="r" b="b"/>
              <a:pathLst>
                <a:path w="428" h="1762" extrusionOk="0">
                  <a:moveTo>
                    <a:pt x="25" y="1"/>
                  </a:moveTo>
                  <a:lnTo>
                    <a:pt x="0" y="26"/>
                  </a:lnTo>
                  <a:lnTo>
                    <a:pt x="25" y="479"/>
                  </a:lnTo>
                  <a:lnTo>
                    <a:pt x="226" y="1334"/>
                  </a:lnTo>
                  <a:lnTo>
                    <a:pt x="402" y="1761"/>
                  </a:lnTo>
                  <a:lnTo>
                    <a:pt x="428" y="1761"/>
                  </a:lnTo>
                  <a:lnTo>
                    <a:pt x="428" y="1736"/>
                  </a:lnTo>
                  <a:lnTo>
                    <a:pt x="277" y="1334"/>
                  </a:lnTo>
                  <a:lnTo>
                    <a:pt x="75" y="479"/>
                  </a:lnTo>
                  <a:lnTo>
                    <a:pt x="25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B4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7"/>
            <p:cNvSpPr/>
            <p:nvPr/>
          </p:nvSpPr>
          <p:spPr>
            <a:xfrm>
              <a:off x="6415175" y="2397650"/>
              <a:ext cx="3175" cy="11975"/>
            </a:xfrm>
            <a:custGeom>
              <a:avLst/>
              <a:gdLst/>
              <a:ahLst/>
              <a:cxnLst/>
              <a:rect l="l" t="t" r="r" b="b"/>
              <a:pathLst>
                <a:path w="127" h="479" extrusionOk="0">
                  <a:moveTo>
                    <a:pt x="1" y="1"/>
                  </a:moveTo>
                  <a:lnTo>
                    <a:pt x="51" y="227"/>
                  </a:lnTo>
                  <a:lnTo>
                    <a:pt x="126" y="4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4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7"/>
            <p:cNvSpPr/>
            <p:nvPr/>
          </p:nvSpPr>
          <p:spPr>
            <a:xfrm>
              <a:off x="6278300" y="2278363"/>
              <a:ext cx="501125" cy="362200"/>
            </a:xfrm>
            <a:custGeom>
              <a:avLst/>
              <a:gdLst/>
              <a:ahLst/>
              <a:cxnLst/>
              <a:rect l="l" t="t" r="r" b="b"/>
              <a:pathLst>
                <a:path w="20045" h="14488" extrusionOk="0">
                  <a:moveTo>
                    <a:pt x="0" y="12676"/>
                  </a:moveTo>
                  <a:lnTo>
                    <a:pt x="503" y="12852"/>
                  </a:lnTo>
                  <a:lnTo>
                    <a:pt x="3043" y="13934"/>
                  </a:lnTo>
                  <a:lnTo>
                    <a:pt x="3949" y="14185"/>
                  </a:lnTo>
                  <a:lnTo>
                    <a:pt x="4225" y="14210"/>
                  </a:lnTo>
                  <a:lnTo>
                    <a:pt x="4527" y="14034"/>
                  </a:lnTo>
                  <a:lnTo>
                    <a:pt x="4653" y="13758"/>
                  </a:lnTo>
                  <a:lnTo>
                    <a:pt x="4779" y="13531"/>
                  </a:lnTo>
                  <a:lnTo>
                    <a:pt x="4904" y="13531"/>
                  </a:lnTo>
                  <a:lnTo>
                    <a:pt x="5382" y="13733"/>
                  </a:lnTo>
                  <a:lnTo>
                    <a:pt x="6690" y="14386"/>
                  </a:lnTo>
                  <a:lnTo>
                    <a:pt x="7419" y="14487"/>
                  </a:lnTo>
                  <a:lnTo>
                    <a:pt x="7872" y="14412"/>
                  </a:lnTo>
                  <a:lnTo>
                    <a:pt x="8073" y="14311"/>
                  </a:lnTo>
                  <a:lnTo>
                    <a:pt x="8425" y="14060"/>
                  </a:lnTo>
                  <a:lnTo>
                    <a:pt x="8627" y="13557"/>
                  </a:lnTo>
                  <a:lnTo>
                    <a:pt x="8425" y="12877"/>
                  </a:lnTo>
                  <a:lnTo>
                    <a:pt x="8425" y="12701"/>
                  </a:lnTo>
                  <a:lnTo>
                    <a:pt x="8853" y="12752"/>
                  </a:lnTo>
                  <a:lnTo>
                    <a:pt x="10488" y="13154"/>
                  </a:lnTo>
                  <a:lnTo>
                    <a:pt x="11242" y="13179"/>
                  </a:lnTo>
                  <a:lnTo>
                    <a:pt x="11620" y="13079"/>
                  </a:lnTo>
                  <a:lnTo>
                    <a:pt x="11770" y="12953"/>
                  </a:lnTo>
                  <a:lnTo>
                    <a:pt x="11871" y="12802"/>
                  </a:lnTo>
                  <a:lnTo>
                    <a:pt x="11946" y="12525"/>
                  </a:lnTo>
                  <a:lnTo>
                    <a:pt x="11871" y="12098"/>
                  </a:lnTo>
                  <a:lnTo>
                    <a:pt x="11594" y="11544"/>
                  </a:lnTo>
                  <a:lnTo>
                    <a:pt x="11443" y="11092"/>
                  </a:lnTo>
                  <a:lnTo>
                    <a:pt x="11544" y="10966"/>
                  </a:lnTo>
                  <a:lnTo>
                    <a:pt x="11720" y="10865"/>
                  </a:lnTo>
                  <a:lnTo>
                    <a:pt x="12424" y="11016"/>
                  </a:lnTo>
                  <a:lnTo>
                    <a:pt x="13380" y="11268"/>
                  </a:lnTo>
                  <a:lnTo>
                    <a:pt x="14109" y="11318"/>
                  </a:lnTo>
                  <a:lnTo>
                    <a:pt x="14587" y="11243"/>
                  </a:lnTo>
                  <a:lnTo>
                    <a:pt x="14788" y="11142"/>
                  </a:lnTo>
                  <a:lnTo>
                    <a:pt x="15191" y="10916"/>
                  </a:lnTo>
                  <a:lnTo>
                    <a:pt x="15644" y="10438"/>
                  </a:lnTo>
                  <a:lnTo>
                    <a:pt x="15820" y="9985"/>
                  </a:lnTo>
                  <a:lnTo>
                    <a:pt x="15694" y="9558"/>
                  </a:lnTo>
                  <a:lnTo>
                    <a:pt x="15543" y="9407"/>
                  </a:lnTo>
                  <a:lnTo>
                    <a:pt x="15216" y="9105"/>
                  </a:lnTo>
                  <a:lnTo>
                    <a:pt x="14839" y="8677"/>
                  </a:lnTo>
                  <a:lnTo>
                    <a:pt x="14788" y="8501"/>
                  </a:lnTo>
                  <a:lnTo>
                    <a:pt x="14839" y="8451"/>
                  </a:lnTo>
                  <a:lnTo>
                    <a:pt x="15216" y="8476"/>
                  </a:lnTo>
                  <a:lnTo>
                    <a:pt x="16448" y="8728"/>
                  </a:lnTo>
                  <a:lnTo>
                    <a:pt x="17002" y="8677"/>
                  </a:lnTo>
                  <a:lnTo>
                    <a:pt x="17329" y="8552"/>
                  </a:lnTo>
                  <a:lnTo>
                    <a:pt x="17429" y="8426"/>
                  </a:lnTo>
                  <a:lnTo>
                    <a:pt x="17530" y="8300"/>
                  </a:lnTo>
                  <a:lnTo>
                    <a:pt x="17580" y="8023"/>
                  </a:lnTo>
                  <a:lnTo>
                    <a:pt x="17454" y="7646"/>
                  </a:lnTo>
                  <a:lnTo>
                    <a:pt x="16826" y="6967"/>
                  </a:lnTo>
                  <a:lnTo>
                    <a:pt x="16624" y="6665"/>
                  </a:lnTo>
                  <a:lnTo>
                    <a:pt x="16624" y="6540"/>
                  </a:lnTo>
                  <a:lnTo>
                    <a:pt x="16800" y="6464"/>
                  </a:lnTo>
                  <a:lnTo>
                    <a:pt x="17153" y="6414"/>
                  </a:lnTo>
                  <a:lnTo>
                    <a:pt x="17656" y="6213"/>
                  </a:lnTo>
                  <a:lnTo>
                    <a:pt x="17957" y="5986"/>
                  </a:lnTo>
                  <a:lnTo>
                    <a:pt x="18234" y="5735"/>
                  </a:lnTo>
                  <a:lnTo>
                    <a:pt x="18561" y="5257"/>
                  </a:lnTo>
                  <a:lnTo>
                    <a:pt x="18586" y="4855"/>
                  </a:lnTo>
                  <a:lnTo>
                    <a:pt x="18435" y="4553"/>
                  </a:lnTo>
                  <a:lnTo>
                    <a:pt x="18309" y="4477"/>
                  </a:lnTo>
                  <a:lnTo>
                    <a:pt x="17957" y="4352"/>
                  </a:lnTo>
                  <a:lnTo>
                    <a:pt x="17404" y="4276"/>
                  </a:lnTo>
                  <a:lnTo>
                    <a:pt x="17178" y="4201"/>
                  </a:lnTo>
                  <a:lnTo>
                    <a:pt x="17178" y="4100"/>
                  </a:lnTo>
                  <a:lnTo>
                    <a:pt x="17379" y="3949"/>
                  </a:lnTo>
                  <a:lnTo>
                    <a:pt x="18335" y="3773"/>
                  </a:lnTo>
                  <a:lnTo>
                    <a:pt x="19039" y="3446"/>
                  </a:lnTo>
                  <a:lnTo>
                    <a:pt x="19366" y="3170"/>
                  </a:lnTo>
                  <a:lnTo>
                    <a:pt x="19668" y="2868"/>
                  </a:lnTo>
                  <a:lnTo>
                    <a:pt x="19994" y="2264"/>
                  </a:lnTo>
                  <a:lnTo>
                    <a:pt x="20045" y="1711"/>
                  </a:lnTo>
                  <a:lnTo>
                    <a:pt x="19768" y="1308"/>
                  </a:lnTo>
                  <a:lnTo>
                    <a:pt x="19491" y="1183"/>
                  </a:lnTo>
                  <a:lnTo>
                    <a:pt x="19139" y="1132"/>
                  </a:lnTo>
                  <a:lnTo>
                    <a:pt x="18209" y="1384"/>
                  </a:lnTo>
                  <a:lnTo>
                    <a:pt x="16775" y="2038"/>
                  </a:lnTo>
                  <a:lnTo>
                    <a:pt x="16398" y="2189"/>
                  </a:lnTo>
                  <a:lnTo>
                    <a:pt x="16272" y="2189"/>
                  </a:lnTo>
                  <a:lnTo>
                    <a:pt x="16172" y="2088"/>
                  </a:lnTo>
                  <a:lnTo>
                    <a:pt x="16147" y="1811"/>
                  </a:lnTo>
                  <a:lnTo>
                    <a:pt x="16172" y="1409"/>
                  </a:lnTo>
                  <a:lnTo>
                    <a:pt x="16147" y="856"/>
                  </a:lnTo>
                  <a:lnTo>
                    <a:pt x="15920" y="629"/>
                  </a:lnTo>
                  <a:lnTo>
                    <a:pt x="15694" y="604"/>
                  </a:lnTo>
                  <a:lnTo>
                    <a:pt x="15442" y="655"/>
                  </a:lnTo>
                  <a:lnTo>
                    <a:pt x="15015" y="1032"/>
                  </a:lnTo>
                  <a:lnTo>
                    <a:pt x="14663" y="1535"/>
                  </a:lnTo>
                  <a:lnTo>
                    <a:pt x="14386" y="1887"/>
                  </a:lnTo>
                  <a:lnTo>
                    <a:pt x="14260" y="1887"/>
                  </a:lnTo>
                  <a:lnTo>
                    <a:pt x="14160" y="1811"/>
                  </a:lnTo>
                  <a:lnTo>
                    <a:pt x="14084" y="1635"/>
                  </a:lnTo>
                  <a:lnTo>
                    <a:pt x="13984" y="1158"/>
                  </a:lnTo>
                  <a:lnTo>
                    <a:pt x="13757" y="680"/>
                  </a:lnTo>
                  <a:lnTo>
                    <a:pt x="13606" y="428"/>
                  </a:lnTo>
                  <a:lnTo>
                    <a:pt x="13279" y="51"/>
                  </a:lnTo>
                  <a:lnTo>
                    <a:pt x="12952" y="1"/>
                  </a:lnTo>
                  <a:lnTo>
                    <a:pt x="12550" y="328"/>
                  </a:lnTo>
                  <a:lnTo>
                    <a:pt x="12349" y="730"/>
                  </a:lnTo>
                  <a:lnTo>
                    <a:pt x="11921" y="1560"/>
                  </a:lnTo>
                  <a:lnTo>
                    <a:pt x="11569" y="2365"/>
                  </a:lnTo>
                  <a:lnTo>
                    <a:pt x="11368" y="2566"/>
                  </a:lnTo>
                  <a:lnTo>
                    <a:pt x="11267" y="2516"/>
                  </a:lnTo>
                  <a:lnTo>
                    <a:pt x="11167" y="2189"/>
                  </a:lnTo>
                  <a:lnTo>
                    <a:pt x="11091" y="1233"/>
                  </a:lnTo>
                  <a:lnTo>
                    <a:pt x="10865" y="831"/>
                  </a:lnTo>
                  <a:lnTo>
                    <a:pt x="10614" y="655"/>
                  </a:lnTo>
                  <a:lnTo>
                    <a:pt x="10437" y="604"/>
                  </a:lnTo>
                  <a:lnTo>
                    <a:pt x="10060" y="554"/>
                  </a:lnTo>
                  <a:lnTo>
                    <a:pt x="9482" y="579"/>
                  </a:lnTo>
                  <a:lnTo>
                    <a:pt x="9054" y="881"/>
                  </a:lnTo>
                  <a:lnTo>
                    <a:pt x="8727" y="1560"/>
                  </a:lnTo>
                  <a:lnTo>
                    <a:pt x="8602" y="2113"/>
                  </a:lnTo>
                  <a:lnTo>
                    <a:pt x="8375" y="3119"/>
                  </a:lnTo>
                  <a:lnTo>
                    <a:pt x="8073" y="3698"/>
                  </a:lnTo>
                  <a:lnTo>
                    <a:pt x="7922" y="3748"/>
                  </a:lnTo>
                  <a:lnTo>
                    <a:pt x="7847" y="3673"/>
                  </a:lnTo>
                  <a:lnTo>
                    <a:pt x="7671" y="3371"/>
                  </a:lnTo>
                  <a:lnTo>
                    <a:pt x="7596" y="3119"/>
                  </a:lnTo>
                  <a:lnTo>
                    <a:pt x="7520" y="2943"/>
                  </a:lnTo>
                  <a:lnTo>
                    <a:pt x="7168" y="2541"/>
                  </a:lnTo>
                  <a:lnTo>
                    <a:pt x="6791" y="2365"/>
                  </a:lnTo>
                  <a:lnTo>
                    <a:pt x="6539" y="2390"/>
                  </a:lnTo>
                  <a:lnTo>
                    <a:pt x="6288" y="2465"/>
                  </a:lnTo>
                  <a:lnTo>
                    <a:pt x="5860" y="2843"/>
                  </a:lnTo>
                  <a:lnTo>
                    <a:pt x="5382" y="3748"/>
                  </a:lnTo>
                  <a:lnTo>
                    <a:pt x="5206" y="4477"/>
                  </a:lnTo>
                  <a:lnTo>
                    <a:pt x="5055" y="5081"/>
                  </a:lnTo>
                  <a:lnTo>
                    <a:pt x="4829" y="5433"/>
                  </a:lnTo>
                  <a:lnTo>
                    <a:pt x="4653" y="5433"/>
                  </a:lnTo>
                  <a:lnTo>
                    <a:pt x="4578" y="5358"/>
                  </a:lnTo>
                  <a:lnTo>
                    <a:pt x="4401" y="5131"/>
                  </a:lnTo>
                  <a:lnTo>
                    <a:pt x="3999" y="4679"/>
                  </a:lnTo>
                  <a:lnTo>
                    <a:pt x="3672" y="4553"/>
                  </a:lnTo>
                  <a:lnTo>
                    <a:pt x="3496" y="4603"/>
                  </a:lnTo>
                  <a:lnTo>
                    <a:pt x="3295" y="4754"/>
                  </a:lnTo>
                  <a:lnTo>
                    <a:pt x="2993" y="5383"/>
                  </a:lnTo>
                  <a:lnTo>
                    <a:pt x="2666" y="6640"/>
                  </a:lnTo>
                  <a:lnTo>
                    <a:pt x="2465" y="7294"/>
                  </a:lnTo>
                  <a:lnTo>
                    <a:pt x="2389" y="7520"/>
                  </a:lnTo>
                  <a:lnTo>
                    <a:pt x="2138" y="7747"/>
                  </a:lnTo>
                  <a:lnTo>
                    <a:pt x="1761" y="7722"/>
                  </a:lnTo>
                  <a:lnTo>
                    <a:pt x="1509" y="7546"/>
                  </a:lnTo>
                  <a:lnTo>
                    <a:pt x="1383" y="7495"/>
                  </a:lnTo>
                  <a:lnTo>
                    <a:pt x="1157" y="7445"/>
                  </a:lnTo>
                  <a:lnTo>
                    <a:pt x="880" y="7646"/>
                  </a:lnTo>
                  <a:lnTo>
                    <a:pt x="755" y="7948"/>
                  </a:lnTo>
                  <a:lnTo>
                    <a:pt x="302" y="10538"/>
                  </a:lnTo>
                  <a:lnTo>
                    <a:pt x="0" y="126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7"/>
            <p:cNvSpPr/>
            <p:nvPr/>
          </p:nvSpPr>
          <p:spPr>
            <a:xfrm>
              <a:off x="6209750" y="2369538"/>
              <a:ext cx="415000" cy="285475"/>
            </a:xfrm>
            <a:custGeom>
              <a:avLst/>
              <a:gdLst/>
              <a:ahLst/>
              <a:cxnLst/>
              <a:rect l="l" t="t" r="r" b="b"/>
              <a:pathLst>
                <a:path w="16600" h="11419" extrusionOk="0">
                  <a:moveTo>
                    <a:pt x="14387" y="0"/>
                  </a:moveTo>
                  <a:lnTo>
                    <a:pt x="14035" y="453"/>
                  </a:lnTo>
                  <a:lnTo>
                    <a:pt x="13481" y="1484"/>
                  </a:lnTo>
                  <a:lnTo>
                    <a:pt x="13280" y="2012"/>
                  </a:lnTo>
                  <a:lnTo>
                    <a:pt x="11344" y="3018"/>
                  </a:lnTo>
                  <a:lnTo>
                    <a:pt x="9306" y="4226"/>
                  </a:lnTo>
                  <a:lnTo>
                    <a:pt x="9306" y="3798"/>
                  </a:lnTo>
                  <a:lnTo>
                    <a:pt x="9407" y="3421"/>
                  </a:lnTo>
                  <a:lnTo>
                    <a:pt x="9482" y="3044"/>
                  </a:lnTo>
                  <a:lnTo>
                    <a:pt x="9583" y="2666"/>
                  </a:lnTo>
                  <a:lnTo>
                    <a:pt x="9910" y="1861"/>
                  </a:lnTo>
                  <a:lnTo>
                    <a:pt x="10363" y="1082"/>
                  </a:lnTo>
                  <a:lnTo>
                    <a:pt x="10363" y="1057"/>
                  </a:lnTo>
                  <a:lnTo>
                    <a:pt x="10338" y="1057"/>
                  </a:lnTo>
                  <a:lnTo>
                    <a:pt x="10086" y="1409"/>
                  </a:lnTo>
                  <a:lnTo>
                    <a:pt x="9684" y="2163"/>
                  </a:lnTo>
                  <a:lnTo>
                    <a:pt x="9407" y="2993"/>
                  </a:lnTo>
                  <a:lnTo>
                    <a:pt x="9256" y="3823"/>
                  </a:lnTo>
                  <a:lnTo>
                    <a:pt x="9231" y="4251"/>
                  </a:lnTo>
                  <a:lnTo>
                    <a:pt x="7672" y="5206"/>
                  </a:lnTo>
                  <a:lnTo>
                    <a:pt x="6137" y="6187"/>
                  </a:lnTo>
                  <a:lnTo>
                    <a:pt x="6112" y="6162"/>
                  </a:lnTo>
                  <a:lnTo>
                    <a:pt x="6112" y="6112"/>
                  </a:lnTo>
                  <a:lnTo>
                    <a:pt x="6087" y="5860"/>
                  </a:lnTo>
                  <a:lnTo>
                    <a:pt x="6137" y="5584"/>
                  </a:lnTo>
                  <a:lnTo>
                    <a:pt x="6188" y="5005"/>
                  </a:lnTo>
                  <a:lnTo>
                    <a:pt x="6314" y="4427"/>
                  </a:lnTo>
                  <a:lnTo>
                    <a:pt x="6439" y="3924"/>
                  </a:lnTo>
                  <a:lnTo>
                    <a:pt x="6540" y="3421"/>
                  </a:lnTo>
                  <a:lnTo>
                    <a:pt x="6666" y="3119"/>
                  </a:lnTo>
                  <a:lnTo>
                    <a:pt x="6640" y="2817"/>
                  </a:lnTo>
                  <a:lnTo>
                    <a:pt x="6590" y="2817"/>
                  </a:lnTo>
                  <a:lnTo>
                    <a:pt x="6590" y="2842"/>
                  </a:lnTo>
                  <a:lnTo>
                    <a:pt x="6590" y="2867"/>
                  </a:lnTo>
                  <a:lnTo>
                    <a:pt x="6615" y="2842"/>
                  </a:lnTo>
                  <a:lnTo>
                    <a:pt x="6464" y="3345"/>
                  </a:lnTo>
                  <a:lnTo>
                    <a:pt x="6364" y="3873"/>
                  </a:lnTo>
                  <a:lnTo>
                    <a:pt x="6238" y="4427"/>
                  </a:lnTo>
                  <a:lnTo>
                    <a:pt x="6137" y="4980"/>
                  </a:lnTo>
                  <a:lnTo>
                    <a:pt x="6062" y="5533"/>
                  </a:lnTo>
                  <a:lnTo>
                    <a:pt x="6037" y="6062"/>
                  </a:lnTo>
                  <a:lnTo>
                    <a:pt x="6037" y="6187"/>
                  </a:lnTo>
                  <a:lnTo>
                    <a:pt x="6037" y="6263"/>
                  </a:lnTo>
                  <a:lnTo>
                    <a:pt x="4201" y="7495"/>
                  </a:lnTo>
                  <a:lnTo>
                    <a:pt x="1862" y="9356"/>
                  </a:lnTo>
                  <a:lnTo>
                    <a:pt x="579" y="10538"/>
                  </a:lnTo>
                  <a:lnTo>
                    <a:pt x="51" y="11092"/>
                  </a:lnTo>
                  <a:lnTo>
                    <a:pt x="1" y="11217"/>
                  </a:lnTo>
                  <a:lnTo>
                    <a:pt x="76" y="11343"/>
                  </a:lnTo>
                  <a:lnTo>
                    <a:pt x="227" y="11419"/>
                  </a:lnTo>
                  <a:lnTo>
                    <a:pt x="353" y="11318"/>
                  </a:lnTo>
                  <a:lnTo>
                    <a:pt x="856" y="10739"/>
                  </a:lnTo>
                  <a:lnTo>
                    <a:pt x="2139" y="9532"/>
                  </a:lnTo>
                  <a:lnTo>
                    <a:pt x="4452" y="7696"/>
                  </a:lnTo>
                  <a:lnTo>
                    <a:pt x="6213" y="6489"/>
                  </a:lnTo>
                  <a:lnTo>
                    <a:pt x="7370" y="6866"/>
                  </a:lnTo>
                  <a:lnTo>
                    <a:pt x="8552" y="7193"/>
                  </a:lnTo>
                  <a:lnTo>
                    <a:pt x="9759" y="7571"/>
                  </a:lnTo>
                  <a:lnTo>
                    <a:pt x="10991" y="7872"/>
                  </a:lnTo>
                  <a:lnTo>
                    <a:pt x="11017" y="7847"/>
                  </a:lnTo>
                  <a:lnTo>
                    <a:pt x="10991" y="7822"/>
                  </a:lnTo>
                  <a:lnTo>
                    <a:pt x="8829" y="7093"/>
                  </a:lnTo>
                  <a:lnTo>
                    <a:pt x="6615" y="6514"/>
                  </a:lnTo>
                  <a:lnTo>
                    <a:pt x="6464" y="6464"/>
                  </a:lnTo>
                  <a:lnTo>
                    <a:pt x="6339" y="6414"/>
                  </a:lnTo>
                  <a:lnTo>
                    <a:pt x="7823" y="5408"/>
                  </a:lnTo>
                  <a:lnTo>
                    <a:pt x="9357" y="4477"/>
                  </a:lnTo>
                  <a:lnTo>
                    <a:pt x="11142" y="4829"/>
                  </a:lnTo>
                  <a:lnTo>
                    <a:pt x="12903" y="5232"/>
                  </a:lnTo>
                  <a:lnTo>
                    <a:pt x="12953" y="5206"/>
                  </a:lnTo>
                  <a:lnTo>
                    <a:pt x="12903" y="5156"/>
                  </a:lnTo>
                  <a:lnTo>
                    <a:pt x="12023" y="4905"/>
                  </a:lnTo>
                  <a:lnTo>
                    <a:pt x="11117" y="4703"/>
                  </a:lnTo>
                  <a:lnTo>
                    <a:pt x="10690" y="4603"/>
                  </a:lnTo>
                  <a:lnTo>
                    <a:pt x="10262" y="4527"/>
                  </a:lnTo>
                  <a:lnTo>
                    <a:pt x="10011" y="4502"/>
                  </a:lnTo>
                  <a:lnTo>
                    <a:pt x="9759" y="4452"/>
                  </a:lnTo>
                  <a:lnTo>
                    <a:pt x="9633" y="4427"/>
                  </a:lnTo>
                  <a:lnTo>
                    <a:pt x="9457" y="4402"/>
                  </a:lnTo>
                  <a:lnTo>
                    <a:pt x="11570" y="3169"/>
                  </a:lnTo>
                  <a:lnTo>
                    <a:pt x="13532" y="2063"/>
                  </a:lnTo>
                  <a:lnTo>
                    <a:pt x="14135" y="1987"/>
                  </a:lnTo>
                  <a:lnTo>
                    <a:pt x="15317" y="2063"/>
                  </a:lnTo>
                  <a:lnTo>
                    <a:pt x="15896" y="2163"/>
                  </a:lnTo>
                  <a:lnTo>
                    <a:pt x="15921" y="2163"/>
                  </a:lnTo>
                  <a:lnTo>
                    <a:pt x="15921" y="2138"/>
                  </a:lnTo>
                  <a:lnTo>
                    <a:pt x="15393" y="2012"/>
                  </a:lnTo>
                  <a:lnTo>
                    <a:pt x="14286" y="1887"/>
                  </a:lnTo>
                  <a:lnTo>
                    <a:pt x="13733" y="1962"/>
                  </a:lnTo>
                  <a:lnTo>
                    <a:pt x="15267" y="1132"/>
                  </a:lnTo>
                  <a:lnTo>
                    <a:pt x="16600" y="453"/>
                  </a:lnTo>
                  <a:lnTo>
                    <a:pt x="15116" y="1107"/>
                  </a:lnTo>
                  <a:lnTo>
                    <a:pt x="13356" y="1962"/>
                  </a:lnTo>
                  <a:lnTo>
                    <a:pt x="13406" y="1811"/>
                  </a:lnTo>
                  <a:lnTo>
                    <a:pt x="13456" y="1711"/>
                  </a:lnTo>
                  <a:lnTo>
                    <a:pt x="13607" y="1409"/>
                  </a:lnTo>
                  <a:lnTo>
                    <a:pt x="13758" y="1082"/>
                  </a:lnTo>
                  <a:lnTo>
                    <a:pt x="14085" y="554"/>
                  </a:lnTo>
                  <a:lnTo>
                    <a:pt x="14412" y="26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78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3" name="Google Shape;2543;p67"/>
          <p:cNvSpPr/>
          <p:nvPr/>
        </p:nvSpPr>
        <p:spPr>
          <a:xfrm>
            <a:off x="3506288" y="3808425"/>
            <a:ext cx="396775" cy="446450"/>
          </a:xfrm>
          <a:custGeom>
            <a:avLst/>
            <a:gdLst/>
            <a:ahLst/>
            <a:cxnLst/>
            <a:rect l="l" t="t" r="r" b="b"/>
            <a:pathLst>
              <a:path w="15871" h="17858" extrusionOk="0">
                <a:moveTo>
                  <a:pt x="14864" y="76"/>
                </a:moveTo>
                <a:lnTo>
                  <a:pt x="14336" y="101"/>
                </a:lnTo>
                <a:lnTo>
                  <a:pt x="11570" y="1"/>
                </a:lnTo>
                <a:lnTo>
                  <a:pt x="10639" y="101"/>
                </a:lnTo>
                <a:lnTo>
                  <a:pt x="10362" y="177"/>
                </a:lnTo>
                <a:lnTo>
                  <a:pt x="10161" y="453"/>
                </a:lnTo>
                <a:lnTo>
                  <a:pt x="10136" y="755"/>
                </a:lnTo>
                <a:lnTo>
                  <a:pt x="10111" y="1007"/>
                </a:lnTo>
                <a:lnTo>
                  <a:pt x="9985" y="1057"/>
                </a:lnTo>
                <a:lnTo>
                  <a:pt x="9482" y="1032"/>
                </a:lnTo>
                <a:lnTo>
                  <a:pt x="8024" y="906"/>
                </a:lnTo>
                <a:lnTo>
                  <a:pt x="7294" y="1057"/>
                </a:lnTo>
                <a:lnTo>
                  <a:pt x="6892" y="1308"/>
                </a:lnTo>
                <a:lnTo>
                  <a:pt x="6741" y="1484"/>
                </a:lnTo>
                <a:lnTo>
                  <a:pt x="6515" y="1837"/>
                </a:lnTo>
                <a:lnTo>
                  <a:pt x="6515" y="2390"/>
                </a:lnTo>
                <a:lnTo>
                  <a:pt x="6942" y="2918"/>
                </a:lnTo>
                <a:lnTo>
                  <a:pt x="7018" y="3119"/>
                </a:lnTo>
                <a:lnTo>
                  <a:pt x="6590" y="3220"/>
                </a:lnTo>
                <a:lnTo>
                  <a:pt x="4930" y="3421"/>
                </a:lnTo>
                <a:lnTo>
                  <a:pt x="4201" y="3672"/>
                </a:lnTo>
                <a:lnTo>
                  <a:pt x="3899" y="3924"/>
                </a:lnTo>
                <a:lnTo>
                  <a:pt x="3798" y="4100"/>
                </a:lnTo>
                <a:lnTo>
                  <a:pt x="3773" y="4251"/>
                </a:lnTo>
                <a:lnTo>
                  <a:pt x="3798" y="4553"/>
                </a:lnTo>
                <a:lnTo>
                  <a:pt x="4025" y="4930"/>
                </a:lnTo>
                <a:lnTo>
                  <a:pt x="4477" y="5332"/>
                </a:lnTo>
                <a:lnTo>
                  <a:pt x="4779" y="5684"/>
                </a:lnTo>
                <a:lnTo>
                  <a:pt x="4754" y="5861"/>
                </a:lnTo>
                <a:lnTo>
                  <a:pt x="4603" y="6011"/>
                </a:lnTo>
                <a:lnTo>
                  <a:pt x="3899" y="6137"/>
                </a:lnTo>
                <a:lnTo>
                  <a:pt x="2918" y="6238"/>
                </a:lnTo>
                <a:lnTo>
                  <a:pt x="2214" y="6464"/>
                </a:lnTo>
                <a:lnTo>
                  <a:pt x="1811" y="6716"/>
                </a:lnTo>
                <a:lnTo>
                  <a:pt x="1635" y="6867"/>
                </a:lnTo>
                <a:lnTo>
                  <a:pt x="1359" y="7219"/>
                </a:lnTo>
                <a:lnTo>
                  <a:pt x="1107" y="7847"/>
                </a:lnTo>
                <a:lnTo>
                  <a:pt x="1107" y="8325"/>
                </a:lnTo>
                <a:lnTo>
                  <a:pt x="1359" y="8677"/>
                </a:lnTo>
                <a:lnTo>
                  <a:pt x="1560" y="8778"/>
                </a:lnTo>
                <a:lnTo>
                  <a:pt x="1988" y="8929"/>
                </a:lnTo>
                <a:lnTo>
                  <a:pt x="2491" y="9180"/>
                </a:lnTo>
                <a:lnTo>
                  <a:pt x="2616" y="9331"/>
                </a:lnTo>
                <a:lnTo>
                  <a:pt x="2566" y="9407"/>
                </a:lnTo>
                <a:lnTo>
                  <a:pt x="2214" y="9507"/>
                </a:lnTo>
                <a:lnTo>
                  <a:pt x="982" y="9734"/>
                </a:lnTo>
                <a:lnTo>
                  <a:pt x="479" y="9960"/>
                </a:lnTo>
                <a:lnTo>
                  <a:pt x="227" y="10211"/>
                </a:lnTo>
                <a:lnTo>
                  <a:pt x="152" y="10362"/>
                </a:lnTo>
                <a:lnTo>
                  <a:pt x="126" y="10513"/>
                </a:lnTo>
                <a:lnTo>
                  <a:pt x="177" y="10790"/>
                </a:lnTo>
                <a:lnTo>
                  <a:pt x="428" y="11092"/>
                </a:lnTo>
                <a:lnTo>
                  <a:pt x="1258" y="11519"/>
                </a:lnTo>
                <a:lnTo>
                  <a:pt x="1560" y="11720"/>
                </a:lnTo>
                <a:lnTo>
                  <a:pt x="1610" y="11821"/>
                </a:lnTo>
                <a:lnTo>
                  <a:pt x="1459" y="11947"/>
                </a:lnTo>
                <a:lnTo>
                  <a:pt x="1158" y="12148"/>
                </a:lnTo>
                <a:lnTo>
                  <a:pt x="755" y="12500"/>
                </a:lnTo>
                <a:lnTo>
                  <a:pt x="554" y="12827"/>
                </a:lnTo>
                <a:lnTo>
                  <a:pt x="403" y="13179"/>
                </a:lnTo>
                <a:lnTo>
                  <a:pt x="277" y="13732"/>
                </a:lnTo>
                <a:lnTo>
                  <a:pt x="378" y="14110"/>
                </a:lnTo>
                <a:lnTo>
                  <a:pt x="629" y="14336"/>
                </a:lnTo>
                <a:lnTo>
                  <a:pt x="805" y="14361"/>
                </a:lnTo>
                <a:lnTo>
                  <a:pt x="1158" y="14336"/>
                </a:lnTo>
                <a:lnTo>
                  <a:pt x="1711" y="14210"/>
                </a:lnTo>
                <a:lnTo>
                  <a:pt x="1937" y="14210"/>
                </a:lnTo>
                <a:lnTo>
                  <a:pt x="1962" y="14286"/>
                </a:lnTo>
                <a:lnTo>
                  <a:pt x="1837" y="14512"/>
                </a:lnTo>
                <a:lnTo>
                  <a:pt x="1032" y="15040"/>
                </a:lnTo>
                <a:lnTo>
                  <a:pt x="479" y="15594"/>
                </a:lnTo>
                <a:lnTo>
                  <a:pt x="277" y="15946"/>
                </a:lnTo>
                <a:lnTo>
                  <a:pt x="101" y="16348"/>
                </a:lnTo>
                <a:lnTo>
                  <a:pt x="1" y="17027"/>
                </a:lnTo>
                <a:lnTo>
                  <a:pt x="177" y="17555"/>
                </a:lnTo>
                <a:lnTo>
                  <a:pt x="579" y="17857"/>
                </a:lnTo>
                <a:lnTo>
                  <a:pt x="881" y="17857"/>
                </a:lnTo>
                <a:lnTo>
                  <a:pt x="1233" y="17782"/>
                </a:lnTo>
                <a:lnTo>
                  <a:pt x="2013" y="17203"/>
                </a:lnTo>
                <a:lnTo>
                  <a:pt x="3094" y="16071"/>
                </a:lnTo>
                <a:lnTo>
                  <a:pt x="3396" y="15795"/>
                </a:lnTo>
                <a:lnTo>
                  <a:pt x="3522" y="15770"/>
                </a:lnTo>
                <a:lnTo>
                  <a:pt x="3647" y="15820"/>
                </a:lnTo>
                <a:lnTo>
                  <a:pt x="3773" y="16071"/>
                </a:lnTo>
                <a:lnTo>
                  <a:pt x="3899" y="16424"/>
                </a:lnTo>
                <a:lnTo>
                  <a:pt x="4125" y="16927"/>
                </a:lnTo>
                <a:lnTo>
                  <a:pt x="4402" y="17077"/>
                </a:lnTo>
                <a:lnTo>
                  <a:pt x="4628" y="17027"/>
                </a:lnTo>
                <a:lnTo>
                  <a:pt x="4829" y="16901"/>
                </a:lnTo>
                <a:lnTo>
                  <a:pt x="5106" y="16373"/>
                </a:lnTo>
                <a:lnTo>
                  <a:pt x="5257" y="15770"/>
                </a:lnTo>
                <a:lnTo>
                  <a:pt x="5383" y="15342"/>
                </a:lnTo>
                <a:lnTo>
                  <a:pt x="5509" y="15292"/>
                </a:lnTo>
                <a:lnTo>
                  <a:pt x="5609" y="15317"/>
                </a:lnTo>
                <a:lnTo>
                  <a:pt x="5760" y="15468"/>
                </a:lnTo>
                <a:lnTo>
                  <a:pt x="6012" y="15895"/>
                </a:lnTo>
                <a:lnTo>
                  <a:pt x="6414" y="16247"/>
                </a:lnTo>
                <a:lnTo>
                  <a:pt x="6640" y="16424"/>
                </a:lnTo>
                <a:lnTo>
                  <a:pt x="7068" y="16650"/>
                </a:lnTo>
                <a:lnTo>
                  <a:pt x="7420" y="16600"/>
                </a:lnTo>
                <a:lnTo>
                  <a:pt x="7646" y="16122"/>
                </a:lnTo>
                <a:lnTo>
                  <a:pt x="7722" y="15694"/>
                </a:lnTo>
                <a:lnTo>
                  <a:pt x="7797" y="14764"/>
                </a:lnTo>
                <a:lnTo>
                  <a:pt x="7847" y="13858"/>
                </a:lnTo>
                <a:lnTo>
                  <a:pt x="7948" y="13607"/>
                </a:lnTo>
                <a:lnTo>
                  <a:pt x="8049" y="13632"/>
                </a:lnTo>
                <a:lnTo>
                  <a:pt x="8275" y="13909"/>
                </a:lnTo>
                <a:lnTo>
                  <a:pt x="8703" y="14764"/>
                </a:lnTo>
                <a:lnTo>
                  <a:pt x="9055" y="15065"/>
                </a:lnTo>
                <a:lnTo>
                  <a:pt x="9356" y="15116"/>
                </a:lnTo>
                <a:lnTo>
                  <a:pt x="9533" y="15091"/>
                </a:lnTo>
                <a:lnTo>
                  <a:pt x="9885" y="15015"/>
                </a:lnTo>
                <a:lnTo>
                  <a:pt x="10413" y="14789"/>
                </a:lnTo>
                <a:lnTo>
                  <a:pt x="10715" y="14336"/>
                </a:lnTo>
                <a:lnTo>
                  <a:pt x="10765" y="13582"/>
                </a:lnTo>
                <a:lnTo>
                  <a:pt x="10689" y="13028"/>
                </a:lnTo>
                <a:lnTo>
                  <a:pt x="10539" y="12022"/>
                </a:lnTo>
                <a:lnTo>
                  <a:pt x="10589" y="11368"/>
                </a:lnTo>
                <a:lnTo>
                  <a:pt x="10740" y="11268"/>
                </a:lnTo>
                <a:lnTo>
                  <a:pt x="10815" y="11293"/>
                </a:lnTo>
                <a:lnTo>
                  <a:pt x="11092" y="11519"/>
                </a:lnTo>
                <a:lnTo>
                  <a:pt x="11268" y="11720"/>
                </a:lnTo>
                <a:lnTo>
                  <a:pt x="11394" y="11871"/>
                </a:lnTo>
                <a:lnTo>
                  <a:pt x="11871" y="12123"/>
                </a:lnTo>
                <a:lnTo>
                  <a:pt x="12274" y="12148"/>
                </a:lnTo>
                <a:lnTo>
                  <a:pt x="12500" y="12022"/>
                </a:lnTo>
                <a:lnTo>
                  <a:pt x="12727" y="11871"/>
                </a:lnTo>
                <a:lnTo>
                  <a:pt x="12978" y="11368"/>
                </a:lnTo>
                <a:lnTo>
                  <a:pt x="13104" y="10337"/>
                </a:lnTo>
                <a:lnTo>
                  <a:pt x="13003" y="9608"/>
                </a:lnTo>
                <a:lnTo>
                  <a:pt x="12903" y="8979"/>
                </a:lnTo>
                <a:lnTo>
                  <a:pt x="13003" y="8577"/>
                </a:lnTo>
                <a:lnTo>
                  <a:pt x="13179" y="8501"/>
                </a:lnTo>
                <a:lnTo>
                  <a:pt x="13255" y="8526"/>
                </a:lnTo>
                <a:lnTo>
                  <a:pt x="13506" y="8677"/>
                </a:lnTo>
                <a:lnTo>
                  <a:pt x="14034" y="8979"/>
                </a:lnTo>
                <a:lnTo>
                  <a:pt x="14386" y="8979"/>
                </a:lnTo>
                <a:lnTo>
                  <a:pt x="14537" y="8853"/>
                </a:lnTo>
                <a:lnTo>
                  <a:pt x="14663" y="8652"/>
                </a:lnTo>
                <a:lnTo>
                  <a:pt x="14739" y="7948"/>
                </a:lnTo>
                <a:lnTo>
                  <a:pt x="14588" y="6665"/>
                </a:lnTo>
                <a:lnTo>
                  <a:pt x="14512" y="5986"/>
                </a:lnTo>
                <a:lnTo>
                  <a:pt x="14512" y="5735"/>
                </a:lnTo>
                <a:lnTo>
                  <a:pt x="14663" y="5433"/>
                </a:lnTo>
                <a:lnTo>
                  <a:pt x="15015" y="5332"/>
                </a:lnTo>
                <a:lnTo>
                  <a:pt x="15317" y="5383"/>
                </a:lnTo>
                <a:lnTo>
                  <a:pt x="15468" y="5408"/>
                </a:lnTo>
                <a:lnTo>
                  <a:pt x="15694" y="5358"/>
                </a:lnTo>
                <a:lnTo>
                  <a:pt x="15870" y="5081"/>
                </a:lnTo>
                <a:lnTo>
                  <a:pt x="15870" y="4754"/>
                </a:lnTo>
                <a:lnTo>
                  <a:pt x="15367" y="2163"/>
                </a:lnTo>
                <a:lnTo>
                  <a:pt x="14864" y="76"/>
                </a:lnTo>
                <a:close/>
              </a:path>
            </a:pathLst>
          </a:custGeom>
          <a:solidFill>
            <a:srgbClr val="ED6E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7"/>
          <p:cNvSpPr/>
          <p:nvPr/>
        </p:nvSpPr>
        <p:spPr>
          <a:xfrm>
            <a:off x="3633288" y="3731725"/>
            <a:ext cx="288625" cy="403675"/>
          </a:xfrm>
          <a:custGeom>
            <a:avLst/>
            <a:gdLst/>
            <a:ahLst/>
            <a:cxnLst/>
            <a:rect l="l" t="t" r="r" b="b"/>
            <a:pathLst>
              <a:path w="11545" h="16147" extrusionOk="0">
                <a:moveTo>
                  <a:pt x="11268" y="0"/>
                </a:moveTo>
                <a:lnTo>
                  <a:pt x="11193" y="126"/>
                </a:lnTo>
                <a:lnTo>
                  <a:pt x="10916" y="855"/>
                </a:lnTo>
                <a:lnTo>
                  <a:pt x="10162" y="2440"/>
                </a:lnTo>
                <a:lnTo>
                  <a:pt x="8678" y="5005"/>
                </a:lnTo>
                <a:lnTo>
                  <a:pt x="7471" y="6766"/>
                </a:lnTo>
                <a:lnTo>
                  <a:pt x="6263" y="6841"/>
                </a:lnTo>
                <a:lnTo>
                  <a:pt x="5031" y="6967"/>
                </a:lnTo>
                <a:lnTo>
                  <a:pt x="3773" y="7067"/>
                </a:lnTo>
                <a:lnTo>
                  <a:pt x="2541" y="7218"/>
                </a:lnTo>
                <a:lnTo>
                  <a:pt x="2516" y="7243"/>
                </a:lnTo>
                <a:lnTo>
                  <a:pt x="2541" y="7269"/>
                </a:lnTo>
                <a:lnTo>
                  <a:pt x="4830" y="7143"/>
                </a:lnTo>
                <a:lnTo>
                  <a:pt x="7093" y="6891"/>
                </a:lnTo>
                <a:lnTo>
                  <a:pt x="7395" y="6891"/>
                </a:lnTo>
                <a:lnTo>
                  <a:pt x="6364" y="8350"/>
                </a:lnTo>
                <a:lnTo>
                  <a:pt x="5282" y="9784"/>
                </a:lnTo>
                <a:lnTo>
                  <a:pt x="3497" y="10111"/>
                </a:lnTo>
                <a:lnTo>
                  <a:pt x="1711" y="10362"/>
                </a:lnTo>
                <a:lnTo>
                  <a:pt x="1686" y="10412"/>
                </a:lnTo>
                <a:lnTo>
                  <a:pt x="1711" y="10438"/>
                </a:lnTo>
                <a:lnTo>
                  <a:pt x="2642" y="10362"/>
                </a:lnTo>
                <a:lnTo>
                  <a:pt x="3572" y="10211"/>
                </a:lnTo>
                <a:lnTo>
                  <a:pt x="4000" y="10136"/>
                </a:lnTo>
                <a:lnTo>
                  <a:pt x="4427" y="10060"/>
                </a:lnTo>
                <a:lnTo>
                  <a:pt x="4679" y="10010"/>
                </a:lnTo>
                <a:lnTo>
                  <a:pt x="4905" y="9960"/>
                </a:lnTo>
                <a:lnTo>
                  <a:pt x="5056" y="9909"/>
                </a:lnTo>
                <a:lnTo>
                  <a:pt x="5207" y="9884"/>
                </a:lnTo>
                <a:lnTo>
                  <a:pt x="3698" y="11796"/>
                </a:lnTo>
                <a:lnTo>
                  <a:pt x="2264" y="13531"/>
                </a:lnTo>
                <a:lnTo>
                  <a:pt x="1736" y="13833"/>
                </a:lnTo>
                <a:lnTo>
                  <a:pt x="605" y="14185"/>
                </a:lnTo>
                <a:lnTo>
                  <a:pt x="26" y="14311"/>
                </a:lnTo>
                <a:lnTo>
                  <a:pt x="1" y="14336"/>
                </a:lnTo>
                <a:lnTo>
                  <a:pt x="26" y="14361"/>
                </a:lnTo>
                <a:lnTo>
                  <a:pt x="554" y="14285"/>
                </a:lnTo>
                <a:lnTo>
                  <a:pt x="1636" y="13984"/>
                </a:lnTo>
                <a:lnTo>
                  <a:pt x="2114" y="13707"/>
                </a:lnTo>
                <a:lnTo>
                  <a:pt x="2114" y="13707"/>
                </a:lnTo>
                <a:lnTo>
                  <a:pt x="982" y="15040"/>
                </a:lnTo>
                <a:lnTo>
                  <a:pt x="1" y="16147"/>
                </a:lnTo>
                <a:lnTo>
                  <a:pt x="1133" y="15015"/>
                </a:lnTo>
                <a:lnTo>
                  <a:pt x="2466" y="13556"/>
                </a:lnTo>
                <a:lnTo>
                  <a:pt x="2466" y="13732"/>
                </a:lnTo>
                <a:lnTo>
                  <a:pt x="2466" y="13858"/>
                </a:lnTo>
                <a:lnTo>
                  <a:pt x="2441" y="14185"/>
                </a:lnTo>
                <a:lnTo>
                  <a:pt x="2415" y="14537"/>
                </a:lnTo>
                <a:lnTo>
                  <a:pt x="2315" y="15166"/>
                </a:lnTo>
                <a:lnTo>
                  <a:pt x="2189" y="15769"/>
                </a:lnTo>
                <a:lnTo>
                  <a:pt x="2189" y="15794"/>
                </a:lnTo>
                <a:lnTo>
                  <a:pt x="2214" y="15769"/>
                </a:lnTo>
                <a:lnTo>
                  <a:pt x="2365" y="15216"/>
                </a:lnTo>
                <a:lnTo>
                  <a:pt x="2516" y="14084"/>
                </a:lnTo>
                <a:lnTo>
                  <a:pt x="2516" y="13506"/>
                </a:lnTo>
                <a:lnTo>
                  <a:pt x="3950" y="11846"/>
                </a:lnTo>
                <a:lnTo>
                  <a:pt x="5433" y="10010"/>
                </a:lnTo>
                <a:lnTo>
                  <a:pt x="5559" y="10412"/>
                </a:lnTo>
                <a:lnTo>
                  <a:pt x="5609" y="10764"/>
                </a:lnTo>
                <a:lnTo>
                  <a:pt x="5685" y="11167"/>
                </a:lnTo>
                <a:lnTo>
                  <a:pt x="5710" y="11544"/>
                </a:lnTo>
                <a:lnTo>
                  <a:pt x="5710" y="12424"/>
                </a:lnTo>
                <a:lnTo>
                  <a:pt x="5559" y="13305"/>
                </a:lnTo>
                <a:lnTo>
                  <a:pt x="5584" y="13330"/>
                </a:lnTo>
                <a:lnTo>
                  <a:pt x="5609" y="13305"/>
                </a:lnTo>
                <a:lnTo>
                  <a:pt x="5710" y="12902"/>
                </a:lnTo>
                <a:lnTo>
                  <a:pt x="5811" y="12047"/>
                </a:lnTo>
                <a:lnTo>
                  <a:pt x="5760" y="11192"/>
                </a:lnTo>
                <a:lnTo>
                  <a:pt x="5609" y="10362"/>
                </a:lnTo>
                <a:lnTo>
                  <a:pt x="5484" y="9935"/>
                </a:lnTo>
                <a:lnTo>
                  <a:pt x="6590" y="8501"/>
                </a:lnTo>
                <a:lnTo>
                  <a:pt x="7672" y="7017"/>
                </a:lnTo>
                <a:lnTo>
                  <a:pt x="7672" y="7042"/>
                </a:lnTo>
                <a:lnTo>
                  <a:pt x="7697" y="7067"/>
                </a:lnTo>
                <a:lnTo>
                  <a:pt x="7823" y="7319"/>
                </a:lnTo>
                <a:lnTo>
                  <a:pt x="7873" y="7570"/>
                </a:lnTo>
                <a:lnTo>
                  <a:pt x="8024" y="8149"/>
                </a:lnTo>
                <a:lnTo>
                  <a:pt x="8124" y="8727"/>
                </a:lnTo>
                <a:lnTo>
                  <a:pt x="8200" y="9230"/>
                </a:lnTo>
                <a:lnTo>
                  <a:pt x="8275" y="9733"/>
                </a:lnTo>
                <a:lnTo>
                  <a:pt x="8300" y="10060"/>
                </a:lnTo>
                <a:lnTo>
                  <a:pt x="8401" y="10337"/>
                </a:lnTo>
                <a:lnTo>
                  <a:pt x="8426" y="10362"/>
                </a:lnTo>
                <a:lnTo>
                  <a:pt x="8426" y="10337"/>
                </a:lnTo>
                <a:lnTo>
                  <a:pt x="8451" y="10337"/>
                </a:lnTo>
                <a:lnTo>
                  <a:pt x="8451" y="10312"/>
                </a:lnTo>
                <a:lnTo>
                  <a:pt x="8451" y="10287"/>
                </a:lnTo>
                <a:lnTo>
                  <a:pt x="8426" y="10287"/>
                </a:lnTo>
                <a:lnTo>
                  <a:pt x="8376" y="9784"/>
                </a:lnTo>
                <a:lnTo>
                  <a:pt x="8275" y="9255"/>
                </a:lnTo>
                <a:lnTo>
                  <a:pt x="8200" y="8702"/>
                </a:lnTo>
                <a:lnTo>
                  <a:pt x="8099" y="8124"/>
                </a:lnTo>
                <a:lnTo>
                  <a:pt x="7974" y="7596"/>
                </a:lnTo>
                <a:lnTo>
                  <a:pt x="7797" y="7093"/>
                </a:lnTo>
                <a:lnTo>
                  <a:pt x="7772" y="6992"/>
                </a:lnTo>
                <a:lnTo>
                  <a:pt x="7722" y="6917"/>
                </a:lnTo>
                <a:lnTo>
                  <a:pt x="8980" y="5081"/>
                </a:lnTo>
                <a:lnTo>
                  <a:pt x="10514" y="2515"/>
                </a:lnTo>
                <a:lnTo>
                  <a:pt x="11268" y="956"/>
                </a:lnTo>
                <a:lnTo>
                  <a:pt x="11545" y="252"/>
                </a:lnTo>
                <a:lnTo>
                  <a:pt x="11545" y="101"/>
                </a:lnTo>
                <a:lnTo>
                  <a:pt x="11419" y="0"/>
                </a:lnTo>
                <a:close/>
              </a:path>
            </a:pathLst>
          </a:custGeom>
          <a:solidFill>
            <a:srgbClr val="783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5" name="Google Shape;2545;p67"/>
          <p:cNvGrpSpPr/>
          <p:nvPr/>
        </p:nvGrpSpPr>
        <p:grpSpPr>
          <a:xfrm>
            <a:off x="1509738" y="1835038"/>
            <a:ext cx="586000" cy="581000"/>
            <a:chOff x="6563575" y="2213425"/>
            <a:chExt cx="586000" cy="581000"/>
          </a:xfrm>
        </p:grpSpPr>
        <p:sp>
          <p:nvSpPr>
            <p:cNvPr id="2546" name="Google Shape;2546;p67"/>
            <p:cNvSpPr/>
            <p:nvPr/>
          </p:nvSpPr>
          <p:spPr>
            <a:xfrm>
              <a:off x="6563575" y="2213425"/>
              <a:ext cx="586000" cy="484175"/>
            </a:xfrm>
            <a:custGeom>
              <a:avLst/>
              <a:gdLst/>
              <a:ahLst/>
              <a:cxnLst/>
              <a:rect l="l" t="t" r="r" b="b"/>
              <a:pathLst>
                <a:path w="23440" h="19367" extrusionOk="0">
                  <a:moveTo>
                    <a:pt x="14134" y="1"/>
                  </a:moveTo>
                  <a:lnTo>
                    <a:pt x="14134" y="1"/>
                  </a:lnTo>
                  <a:lnTo>
                    <a:pt x="14285" y="76"/>
                  </a:lnTo>
                  <a:lnTo>
                    <a:pt x="14562" y="403"/>
                  </a:lnTo>
                  <a:lnTo>
                    <a:pt x="14763" y="906"/>
                  </a:lnTo>
                  <a:lnTo>
                    <a:pt x="14864" y="1510"/>
                  </a:lnTo>
                  <a:lnTo>
                    <a:pt x="14839" y="1862"/>
                  </a:lnTo>
                  <a:lnTo>
                    <a:pt x="14839" y="4125"/>
                  </a:lnTo>
                  <a:lnTo>
                    <a:pt x="14914" y="5031"/>
                  </a:lnTo>
                  <a:lnTo>
                    <a:pt x="15241" y="4855"/>
                  </a:lnTo>
                  <a:lnTo>
                    <a:pt x="16800" y="4151"/>
                  </a:lnTo>
                  <a:lnTo>
                    <a:pt x="17530" y="3949"/>
                  </a:lnTo>
                  <a:lnTo>
                    <a:pt x="17882" y="3975"/>
                  </a:lnTo>
                  <a:lnTo>
                    <a:pt x="17982" y="4075"/>
                  </a:lnTo>
                  <a:lnTo>
                    <a:pt x="18158" y="4251"/>
                  </a:lnTo>
                  <a:lnTo>
                    <a:pt x="18334" y="4628"/>
                  </a:lnTo>
                  <a:lnTo>
                    <a:pt x="18234" y="5157"/>
                  </a:lnTo>
                  <a:lnTo>
                    <a:pt x="17731" y="5987"/>
                  </a:lnTo>
                  <a:lnTo>
                    <a:pt x="17303" y="6590"/>
                  </a:lnTo>
                  <a:lnTo>
                    <a:pt x="15467" y="9206"/>
                  </a:lnTo>
                  <a:lnTo>
                    <a:pt x="14964" y="10111"/>
                  </a:lnTo>
                  <a:lnTo>
                    <a:pt x="16197" y="9709"/>
                  </a:lnTo>
                  <a:lnTo>
                    <a:pt x="19164" y="8954"/>
                  </a:lnTo>
                  <a:lnTo>
                    <a:pt x="20422" y="8879"/>
                  </a:lnTo>
                  <a:lnTo>
                    <a:pt x="21000" y="9005"/>
                  </a:lnTo>
                  <a:lnTo>
                    <a:pt x="21202" y="9155"/>
                  </a:lnTo>
                  <a:lnTo>
                    <a:pt x="21252" y="9231"/>
                  </a:lnTo>
                  <a:lnTo>
                    <a:pt x="21252" y="9432"/>
                  </a:lnTo>
                  <a:lnTo>
                    <a:pt x="20975" y="9809"/>
                  </a:lnTo>
                  <a:lnTo>
                    <a:pt x="20598" y="10187"/>
                  </a:lnTo>
                  <a:lnTo>
                    <a:pt x="19516" y="11293"/>
                  </a:lnTo>
                  <a:lnTo>
                    <a:pt x="19315" y="11570"/>
                  </a:lnTo>
                  <a:lnTo>
                    <a:pt x="19718" y="11570"/>
                  </a:lnTo>
                  <a:lnTo>
                    <a:pt x="21679" y="11721"/>
                  </a:lnTo>
                  <a:lnTo>
                    <a:pt x="22560" y="11897"/>
                  </a:lnTo>
                  <a:lnTo>
                    <a:pt x="23012" y="12073"/>
                  </a:lnTo>
                  <a:lnTo>
                    <a:pt x="23138" y="12199"/>
                  </a:lnTo>
                  <a:lnTo>
                    <a:pt x="23339" y="12425"/>
                  </a:lnTo>
                  <a:lnTo>
                    <a:pt x="23440" y="12777"/>
                  </a:lnTo>
                  <a:lnTo>
                    <a:pt x="22937" y="13180"/>
                  </a:lnTo>
                  <a:lnTo>
                    <a:pt x="22006" y="13532"/>
                  </a:lnTo>
                  <a:lnTo>
                    <a:pt x="19994" y="14211"/>
                  </a:lnTo>
                  <a:lnTo>
                    <a:pt x="19391" y="14311"/>
                  </a:lnTo>
                  <a:lnTo>
                    <a:pt x="19692" y="14512"/>
                  </a:lnTo>
                  <a:lnTo>
                    <a:pt x="20975" y="15468"/>
                  </a:lnTo>
                  <a:lnTo>
                    <a:pt x="21604" y="16122"/>
                  </a:lnTo>
                  <a:lnTo>
                    <a:pt x="21705" y="16348"/>
                  </a:lnTo>
                  <a:lnTo>
                    <a:pt x="21705" y="16550"/>
                  </a:lnTo>
                  <a:lnTo>
                    <a:pt x="21528" y="16776"/>
                  </a:lnTo>
                  <a:lnTo>
                    <a:pt x="20975" y="16952"/>
                  </a:lnTo>
                  <a:lnTo>
                    <a:pt x="20422" y="16952"/>
                  </a:lnTo>
                  <a:lnTo>
                    <a:pt x="17530" y="16524"/>
                  </a:lnTo>
                  <a:lnTo>
                    <a:pt x="15417" y="16072"/>
                  </a:lnTo>
                  <a:lnTo>
                    <a:pt x="15694" y="16399"/>
                  </a:lnTo>
                  <a:lnTo>
                    <a:pt x="16775" y="18033"/>
                  </a:lnTo>
                  <a:lnTo>
                    <a:pt x="17027" y="18788"/>
                  </a:lnTo>
                  <a:lnTo>
                    <a:pt x="16951" y="19165"/>
                  </a:lnTo>
                  <a:lnTo>
                    <a:pt x="16800" y="19291"/>
                  </a:lnTo>
                  <a:lnTo>
                    <a:pt x="16649" y="19366"/>
                  </a:lnTo>
                  <a:lnTo>
                    <a:pt x="16071" y="19266"/>
                  </a:lnTo>
                  <a:lnTo>
                    <a:pt x="14889" y="18763"/>
                  </a:lnTo>
                  <a:lnTo>
                    <a:pt x="11871" y="16977"/>
                  </a:lnTo>
                  <a:lnTo>
                    <a:pt x="10362" y="15946"/>
                  </a:lnTo>
                  <a:lnTo>
                    <a:pt x="8576" y="16198"/>
                  </a:lnTo>
                  <a:lnTo>
                    <a:pt x="5105" y="16449"/>
                  </a:lnTo>
                  <a:lnTo>
                    <a:pt x="3798" y="16374"/>
                  </a:lnTo>
                  <a:lnTo>
                    <a:pt x="3244" y="16198"/>
                  </a:lnTo>
                  <a:lnTo>
                    <a:pt x="3119" y="16072"/>
                  </a:lnTo>
                  <a:lnTo>
                    <a:pt x="3043" y="15896"/>
                  </a:lnTo>
                  <a:lnTo>
                    <a:pt x="3169" y="15518"/>
                  </a:lnTo>
                  <a:lnTo>
                    <a:pt x="3722" y="14940"/>
                  </a:lnTo>
                  <a:lnTo>
                    <a:pt x="5407" y="13984"/>
                  </a:lnTo>
                  <a:lnTo>
                    <a:pt x="5810" y="13808"/>
                  </a:lnTo>
                  <a:lnTo>
                    <a:pt x="3722" y="13255"/>
                  </a:lnTo>
                  <a:lnTo>
                    <a:pt x="931" y="12350"/>
                  </a:lnTo>
                  <a:lnTo>
                    <a:pt x="453" y="12098"/>
                  </a:lnTo>
                  <a:lnTo>
                    <a:pt x="25" y="11721"/>
                  </a:lnTo>
                  <a:lnTo>
                    <a:pt x="0" y="11419"/>
                  </a:lnTo>
                  <a:lnTo>
                    <a:pt x="75" y="11243"/>
                  </a:lnTo>
                  <a:lnTo>
                    <a:pt x="252" y="11067"/>
                  </a:lnTo>
                  <a:lnTo>
                    <a:pt x="1107" y="10790"/>
                  </a:lnTo>
                  <a:lnTo>
                    <a:pt x="2691" y="10488"/>
                  </a:lnTo>
                  <a:lnTo>
                    <a:pt x="3043" y="10463"/>
                  </a:lnTo>
                  <a:lnTo>
                    <a:pt x="2565" y="10086"/>
                  </a:lnTo>
                  <a:lnTo>
                    <a:pt x="1056" y="8602"/>
                  </a:lnTo>
                  <a:lnTo>
                    <a:pt x="377" y="7873"/>
                  </a:lnTo>
                  <a:lnTo>
                    <a:pt x="101" y="7269"/>
                  </a:lnTo>
                  <a:lnTo>
                    <a:pt x="352" y="6993"/>
                  </a:lnTo>
                  <a:lnTo>
                    <a:pt x="629" y="6892"/>
                  </a:lnTo>
                  <a:lnTo>
                    <a:pt x="805" y="6842"/>
                  </a:lnTo>
                  <a:lnTo>
                    <a:pt x="1283" y="6867"/>
                  </a:lnTo>
                  <a:lnTo>
                    <a:pt x="2163" y="7118"/>
                  </a:lnTo>
                  <a:lnTo>
                    <a:pt x="3974" y="7848"/>
                  </a:lnTo>
                  <a:lnTo>
                    <a:pt x="4351" y="8049"/>
                  </a:lnTo>
                  <a:lnTo>
                    <a:pt x="4301" y="7697"/>
                  </a:lnTo>
                  <a:lnTo>
                    <a:pt x="3823" y="6213"/>
                  </a:lnTo>
                  <a:lnTo>
                    <a:pt x="3622" y="5710"/>
                  </a:lnTo>
                  <a:lnTo>
                    <a:pt x="3571" y="5257"/>
                  </a:lnTo>
                  <a:lnTo>
                    <a:pt x="3647" y="5081"/>
                  </a:lnTo>
                  <a:lnTo>
                    <a:pt x="3747" y="5031"/>
                  </a:lnTo>
                  <a:lnTo>
                    <a:pt x="3974" y="4981"/>
                  </a:lnTo>
                  <a:lnTo>
                    <a:pt x="4552" y="5131"/>
                  </a:lnTo>
                  <a:lnTo>
                    <a:pt x="5634" y="5760"/>
                  </a:lnTo>
                  <a:lnTo>
                    <a:pt x="7973" y="7747"/>
                  </a:lnTo>
                  <a:lnTo>
                    <a:pt x="8878" y="8678"/>
                  </a:lnTo>
                  <a:lnTo>
                    <a:pt x="8828" y="7621"/>
                  </a:lnTo>
                  <a:lnTo>
                    <a:pt x="8375" y="4478"/>
                  </a:lnTo>
                  <a:lnTo>
                    <a:pt x="8224" y="3748"/>
                  </a:lnTo>
                  <a:lnTo>
                    <a:pt x="8174" y="2793"/>
                  </a:lnTo>
                  <a:lnTo>
                    <a:pt x="8300" y="2264"/>
                  </a:lnTo>
                  <a:lnTo>
                    <a:pt x="8652" y="2013"/>
                  </a:lnTo>
                  <a:lnTo>
                    <a:pt x="8878" y="1912"/>
                  </a:lnTo>
                  <a:lnTo>
                    <a:pt x="9004" y="1887"/>
                  </a:lnTo>
                  <a:lnTo>
                    <a:pt x="9331" y="2038"/>
                  </a:lnTo>
                  <a:lnTo>
                    <a:pt x="9909" y="2516"/>
                  </a:lnTo>
                  <a:lnTo>
                    <a:pt x="10991" y="3849"/>
                  </a:lnTo>
                  <a:lnTo>
                    <a:pt x="11192" y="4151"/>
                  </a:lnTo>
                  <a:lnTo>
                    <a:pt x="11670" y="3371"/>
                  </a:lnTo>
                  <a:lnTo>
                    <a:pt x="12676" y="1359"/>
                  </a:lnTo>
                  <a:lnTo>
                    <a:pt x="12827" y="1032"/>
                  </a:lnTo>
                  <a:lnTo>
                    <a:pt x="13179" y="529"/>
                  </a:lnTo>
                  <a:lnTo>
                    <a:pt x="13581" y="177"/>
                  </a:lnTo>
                  <a:lnTo>
                    <a:pt x="13958" y="1"/>
                  </a:lnTo>
                  <a:lnTo>
                    <a:pt x="14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7"/>
            <p:cNvSpPr/>
            <p:nvPr/>
          </p:nvSpPr>
          <p:spPr>
            <a:xfrm>
              <a:off x="6769800" y="2318425"/>
              <a:ext cx="169150" cy="476000"/>
            </a:xfrm>
            <a:custGeom>
              <a:avLst/>
              <a:gdLst/>
              <a:ahLst/>
              <a:cxnLst/>
              <a:rect l="l" t="t" r="r" b="b"/>
              <a:pathLst>
                <a:path w="6766" h="19040" extrusionOk="0">
                  <a:moveTo>
                    <a:pt x="5131" y="1"/>
                  </a:moveTo>
                  <a:lnTo>
                    <a:pt x="4678" y="1460"/>
                  </a:lnTo>
                  <a:lnTo>
                    <a:pt x="4251" y="2893"/>
                  </a:lnTo>
                  <a:lnTo>
                    <a:pt x="3873" y="2440"/>
                  </a:lnTo>
                  <a:lnTo>
                    <a:pt x="3622" y="1963"/>
                  </a:lnTo>
                  <a:lnTo>
                    <a:pt x="3245" y="1409"/>
                  </a:lnTo>
                  <a:lnTo>
                    <a:pt x="2767" y="931"/>
                  </a:lnTo>
                  <a:lnTo>
                    <a:pt x="2716" y="906"/>
                  </a:lnTo>
                  <a:lnTo>
                    <a:pt x="2716" y="957"/>
                  </a:lnTo>
                  <a:lnTo>
                    <a:pt x="3119" y="1485"/>
                  </a:lnTo>
                  <a:lnTo>
                    <a:pt x="3848" y="2591"/>
                  </a:lnTo>
                  <a:lnTo>
                    <a:pt x="4175" y="3170"/>
                  </a:lnTo>
                  <a:lnTo>
                    <a:pt x="3748" y="4603"/>
                  </a:lnTo>
                  <a:lnTo>
                    <a:pt x="3370" y="6037"/>
                  </a:lnTo>
                  <a:lnTo>
                    <a:pt x="3144" y="5685"/>
                  </a:lnTo>
                  <a:lnTo>
                    <a:pt x="2968" y="5358"/>
                  </a:lnTo>
                  <a:lnTo>
                    <a:pt x="2465" y="4629"/>
                  </a:lnTo>
                  <a:lnTo>
                    <a:pt x="1886" y="3949"/>
                  </a:lnTo>
                  <a:lnTo>
                    <a:pt x="1861" y="3949"/>
                  </a:lnTo>
                  <a:lnTo>
                    <a:pt x="1861" y="4000"/>
                  </a:lnTo>
                  <a:lnTo>
                    <a:pt x="2616" y="5056"/>
                  </a:lnTo>
                  <a:lnTo>
                    <a:pt x="3320" y="6163"/>
                  </a:lnTo>
                  <a:lnTo>
                    <a:pt x="2817" y="8150"/>
                  </a:lnTo>
                  <a:lnTo>
                    <a:pt x="2389" y="10162"/>
                  </a:lnTo>
                  <a:lnTo>
                    <a:pt x="1987" y="9156"/>
                  </a:lnTo>
                  <a:lnTo>
                    <a:pt x="1710" y="8527"/>
                  </a:lnTo>
                  <a:lnTo>
                    <a:pt x="956" y="7571"/>
                  </a:lnTo>
                  <a:lnTo>
                    <a:pt x="101" y="6691"/>
                  </a:lnTo>
                  <a:lnTo>
                    <a:pt x="25" y="6666"/>
                  </a:lnTo>
                  <a:lnTo>
                    <a:pt x="0" y="6741"/>
                  </a:lnTo>
                  <a:lnTo>
                    <a:pt x="227" y="7169"/>
                  </a:lnTo>
                  <a:lnTo>
                    <a:pt x="931" y="7848"/>
                  </a:lnTo>
                  <a:lnTo>
                    <a:pt x="1258" y="8225"/>
                  </a:lnTo>
                  <a:lnTo>
                    <a:pt x="1635" y="8778"/>
                  </a:lnTo>
                  <a:lnTo>
                    <a:pt x="2163" y="9986"/>
                  </a:lnTo>
                  <a:lnTo>
                    <a:pt x="2289" y="10639"/>
                  </a:lnTo>
                  <a:lnTo>
                    <a:pt x="1962" y="12551"/>
                  </a:lnTo>
                  <a:lnTo>
                    <a:pt x="1534" y="16575"/>
                  </a:lnTo>
                  <a:lnTo>
                    <a:pt x="1484" y="18738"/>
                  </a:lnTo>
                  <a:lnTo>
                    <a:pt x="1509" y="18863"/>
                  </a:lnTo>
                  <a:lnTo>
                    <a:pt x="1685" y="19014"/>
                  </a:lnTo>
                  <a:lnTo>
                    <a:pt x="1811" y="19040"/>
                  </a:lnTo>
                  <a:lnTo>
                    <a:pt x="1912" y="19014"/>
                  </a:lnTo>
                  <a:lnTo>
                    <a:pt x="2088" y="18838"/>
                  </a:lnTo>
                  <a:lnTo>
                    <a:pt x="2088" y="18713"/>
                  </a:lnTo>
                  <a:lnTo>
                    <a:pt x="2113" y="16399"/>
                  </a:lnTo>
                  <a:lnTo>
                    <a:pt x="2490" y="12350"/>
                  </a:lnTo>
                  <a:lnTo>
                    <a:pt x="2817" y="10489"/>
                  </a:lnTo>
                  <a:lnTo>
                    <a:pt x="3219" y="10136"/>
                  </a:lnTo>
                  <a:lnTo>
                    <a:pt x="4100" y="9558"/>
                  </a:lnTo>
                  <a:lnTo>
                    <a:pt x="5508" y="8904"/>
                  </a:lnTo>
                  <a:lnTo>
                    <a:pt x="6539" y="8552"/>
                  </a:lnTo>
                  <a:lnTo>
                    <a:pt x="6564" y="8502"/>
                  </a:lnTo>
                  <a:lnTo>
                    <a:pt x="6539" y="8477"/>
                  </a:lnTo>
                  <a:lnTo>
                    <a:pt x="5986" y="8527"/>
                  </a:lnTo>
                  <a:lnTo>
                    <a:pt x="4955" y="8854"/>
                  </a:lnTo>
                  <a:lnTo>
                    <a:pt x="4452" y="9080"/>
                  </a:lnTo>
                  <a:lnTo>
                    <a:pt x="3898" y="9357"/>
                  </a:lnTo>
                  <a:lnTo>
                    <a:pt x="3395" y="9709"/>
                  </a:lnTo>
                  <a:lnTo>
                    <a:pt x="3169" y="9910"/>
                  </a:lnTo>
                  <a:lnTo>
                    <a:pt x="2867" y="10212"/>
                  </a:lnTo>
                  <a:lnTo>
                    <a:pt x="3245" y="8275"/>
                  </a:lnTo>
                  <a:lnTo>
                    <a:pt x="3697" y="6314"/>
                  </a:lnTo>
                  <a:lnTo>
                    <a:pt x="4351" y="5886"/>
                  </a:lnTo>
                  <a:lnTo>
                    <a:pt x="5734" y="5157"/>
                  </a:lnTo>
                  <a:lnTo>
                    <a:pt x="6439" y="4830"/>
                  </a:lnTo>
                  <a:lnTo>
                    <a:pt x="6489" y="4754"/>
                  </a:lnTo>
                  <a:lnTo>
                    <a:pt x="6413" y="4704"/>
                  </a:lnTo>
                  <a:lnTo>
                    <a:pt x="5760" y="4805"/>
                  </a:lnTo>
                  <a:lnTo>
                    <a:pt x="4552" y="5383"/>
                  </a:lnTo>
                  <a:lnTo>
                    <a:pt x="4024" y="5785"/>
                  </a:lnTo>
                  <a:lnTo>
                    <a:pt x="3898" y="5911"/>
                  </a:lnTo>
                  <a:lnTo>
                    <a:pt x="3773" y="6037"/>
                  </a:lnTo>
                  <a:lnTo>
                    <a:pt x="4100" y="4603"/>
                  </a:lnTo>
                  <a:lnTo>
                    <a:pt x="4452" y="3120"/>
                  </a:lnTo>
                  <a:lnTo>
                    <a:pt x="5005" y="2868"/>
                  </a:lnTo>
                  <a:lnTo>
                    <a:pt x="6137" y="2440"/>
                  </a:lnTo>
                  <a:lnTo>
                    <a:pt x="6740" y="2290"/>
                  </a:lnTo>
                  <a:lnTo>
                    <a:pt x="6766" y="2264"/>
                  </a:lnTo>
                  <a:lnTo>
                    <a:pt x="6740" y="2239"/>
                  </a:lnTo>
                  <a:lnTo>
                    <a:pt x="6137" y="2315"/>
                  </a:lnTo>
                  <a:lnTo>
                    <a:pt x="5558" y="2466"/>
                  </a:lnTo>
                  <a:lnTo>
                    <a:pt x="5055" y="2717"/>
                  </a:lnTo>
                  <a:lnTo>
                    <a:pt x="4477" y="2943"/>
                  </a:lnTo>
                  <a:lnTo>
                    <a:pt x="4804" y="151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78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8" name="Google Shape;2548;p67"/>
          <p:cNvSpPr/>
          <p:nvPr/>
        </p:nvSpPr>
        <p:spPr>
          <a:xfrm>
            <a:off x="6568675" y="3782138"/>
            <a:ext cx="436375" cy="395525"/>
          </a:xfrm>
          <a:custGeom>
            <a:avLst/>
            <a:gdLst/>
            <a:ahLst/>
            <a:cxnLst/>
            <a:rect l="l" t="t" r="r" b="b"/>
            <a:pathLst>
              <a:path w="17455" h="15821" extrusionOk="0">
                <a:moveTo>
                  <a:pt x="2867" y="328"/>
                </a:moveTo>
                <a:lnTo>
                  <a:pt x="2867" y="328"/>
                </a:lnTo>
                <a:lnTo>
                  <a:pt x="2993" y="252"/>
                </a:lnTo>
                <a:lnTo>
                  <a:pt x="3345" y="252"/>
                </a:lnTo>
                <a:lnTo>
                  <a:pt x="3999" y="504"/>
                </a:lnTo>
                <a:lnTo>
                  <a:pt x="4426" y="856"/>
                </a:lnTo>
                <a:lnTo>
                  <a:pt x="5860" y="2038"/>
                </a:lnTo>
                <a:lnTo>
                  <a:pt x="6489" y="2491"/>
                </a:lnTo>
                <a:lnTo>
                  <a:pt x="6539" y="2189"/>
                </a:lnTo>
                <a:lnTo>
                  <a:pt x="6916" y="805"/>
                </a:lnTo>
                <a:lnTo>
                  <a:pt x="7168" y="277"/>
                </a:lnTo>
                <a:lnTo>
                  <a:pt x="7369" y="51"/>
                </a:lnTo>
                <a:lnTo>
                  <a:pt x="7495" y="26"/>
                </a:lnTo>
                <a:lnTo>
                  <a:pt x="7696" y="1"/>
                </a:lnTo>
                <a:lnTo>
                  <a:pt x="8048" y="101"/>
                </a:lnTo>
                <a:lnTo>
                  <a:pt x="8325" y="453"/>
                </a:lnTo>
                <a:lnTo>
                  <a:pt x="8601" y="1208"/>
                </a:lnTo>
                <a:lnTo>
                  <a:pt x="8727" y="1811"/>
                </a:lnTo>
                <a:lnTo>
                  <a:pt x="9431" y="4326"/>
                </a:lnTo>
                <a:lnTo>
                  <a:pt x="9733" y="5156"/>
                </a:lnTo>
                <a:lnTo>
                  <a:pt x="10110" y="4150"/>
                </a:lnTo>
                <a:lnTo>
                  <a:pt x="11217" y="1862"/>
                </a:lnTo>
                <a:lnTo>
                  <a:pt x="11821" y="1032"/>
                </a:lnTo>
                <a:lnTo>
                  <a:pt x="12223" y="730"/>
                </a:lnTo>
                <a:lnTo>
                  <a:pt x="12424" y="680"/>
                </a:lnTo>
                <a:lnTo>
                  <a:pt x="12500" y="680"/>
                </a:lnTo>
                <a:lnTo>
                  <a:pt x="12625" y="780"/>
                </a:lnTo>
                <a:lnTo>
                  <a:pt x="12726" y="1158"/>
                </a:lnTo>
                <a:lnTo>
                  <a:pt x="12751" y="1610"/>
                </a:lnTo>
                <a:lnTo>
                  <a:pt x="12877" y="2893"/>
                </a:lnTo>
                <a:lnTo>
                  <a:pt x="12952" y="3170"/>
                </a:lnTo>
                <a:lnTo>
                  <a:pt x="13179" y="2918"/>
                </a:lnTo>
                <a:lnTo>
                  <a:pt x="14310" y="1736"/>
                </a:lnTo>
                <a:lnTo>
                  <a:pt x="15090" y="1132"/>
                </a:lnTo>
                <a:lnTo>
                  <a:pt x="15392" y="1057"/>
                </a:lnTo>
                <a:lnTo>
                  <a:pt x="15643" y="1032"/>
                </a:lnTo>
                <a:lnTo>
                  <a:pt x="15920" y="1158"/>
                </a:lnTo>
                <a:lnTo>
                  <a:pt x="15895" y="1711"/>
                </a:lnTo>
                <a:lnTo>
                  <a:pt x="15643" y="2491"/>
                </a:lnTo>
                <a:lnTo>
                  <a:pt x="14989" y="4125"/>
                </a:lnTo>
                <a:lnTo>
                  <a:pt x="14763" y="4553"/>
                </a:lnTo>
                <a:lnTo>
                  <a:pt x="15040" y="4477"/>
                </a:lnTo>
                <a:lnTo>
                  <a:pt x="16322" y="4176"/>
                </a:lnTo>
                <a:lnTo>
                  <a:pt x="17077" y="4100"/>
                </a:lnTo>
                <a:lnTo>
                  <a:pt x="17278" y="4176"/>
                </a:lnTo>
                <a:lnTo>
                  <a:pt x="17379" y="4276"/>
                </a:lnTo>
                <a:lnTo>
                  <a:pt x="17454" y="4528"/>
                </a:lnTo>
                <a:lnTo>
                  <a:pt x="17253" y="4955"/>
                </a:lnTo>
                <a:lnTo>
                  <a:pt x="16976" y="5307"/>
                </a:lnTo>
                <a:lnTo>
                  <a:pt x="15165" y="6917"/>
                </a:lnTo>
                <a:lnTo>
                  <a:pt x="13757" y="8024"/>
                </a:lnTo>
                <a:lnTo>
                  <a:pt x="14134" y="8024"/>
                </a:lnTo>
                <a:lnTo>
                  <a:pt x="15719" y="8174"/>
                </a:lnTo>
                <a:lnTo>
                  <a:pt x="16348" y="8426"/>
                </a:lnTo>
                <a:lnTo>
                  <a:pt x="16549" y="8677"/>
                </a:lnTo>
                <a:lnTo>
                  <a:pt x="16549" y="8853"/>
                </a:lnTo>
                <a:lnTo>
                  <a:pt x="16498" y="8979"/>
                </a:lnTo>
                <a:lnTo>
                  <a:pt x="16146" y="9281"/>
                </a:lnTo>
                <a:lnTo>
                  <a:pt x="15191" y="9784"/>
                </a:lnTo>
                <a:lnTo>
                  <a:pt x="12449" y="10740"/>
                </a:lnTo>
                <a:lnTo>
                  <a:pt x="11016" y="11167"/>
                </a:lnTo>
                <a:lnTo>
                  <a:pt x="10211" y="12425"/>
                </a:lnTo>
                <a:lnTo>
                  <a:pt x="8526" y="14789"/>
                </a:lnTo>
                <a:lnTo>
                  <a:pt x="7797" y="15569"/>
                </a:lnTo>
                <a:lnTo>
                  <a:pt x="7394" y="15820"/>
                </a:lnTo>
                <a:lnTo>
                  <a:pt x="7243" y="15820"/>
                </a:lnTo>
                <a:lnTo>
                  <a:pt x="7092" y="15795"/>
                </a:lnTo>
                <a:lnTo>
                  <a:pt x="6916" y="15518"/>
                </a:lnTo>
                <a:lnTo>
                  <a:pt x="6841" y="14864"/>
                </a:lnTo>
                <a:lnTo>
                  <a:pt x="7117" y="13280"/>
                </a:lnTo>
                <a:lnTo>
                  <a:pt x="7243" y="12928"/>
                </a:lnTo>
                <a:lnTo>
                  <a:pt x="5785" y="13984"/>
                </a:lnTo>
                <a:lnTo>
                  <a:pt x="3722" y="15267"/>
                </a:lnTo>
                <a:lnTo>
                  <a:pt x="3295" y="15418"/>
                </a:lnTo>
                <a:lnTo>
                  <a:pt x="2842" y="15493"/>
                </a:lnTo>
                <a:lnTo>
                  <a:pt x="2641" y="15367"/>
                </a:lnTo>
                <a:lnTo>
                  <a:pt x="2565" y="15216"/>
                </a:lnTo>
                <a:lnTo>
                  <a:pt x="2540" y="15015"/>
                </a:lnTo>
                <a:lnTo>
                  <a:pt x="2817" y="14311"/>
                </a:lnTo>
                <a:lnTo>
                  <a:pt x="3471" y="13154"/>
                </a:lnTo>
                <a:lnTo>
                  <a:pt x="3622" y="12928"/>
                </a:lnTo>
                <a:lnTo>
                  <a:pt x="3144" y="13028"/>
                </a:lnTo>
                <a:lnTo>
                  <a:pt x="1408" y="13179"/>
                </a:lnTo>
                <a:lnTo>
                  <a:pt x="578" y="13230"/>
                </a:lnTo>
                <a:lnTo>
                  <a:pt x="50" y="13079"/>
                </a:lnTo>
                <a:lnTo>
                  <a:pt x="0" y="12802"/>
                </a:lnTo>
                <a:lnTo>
                  <a:pt x="75" y="12551"/>
                </a:lnTo>
                <a:lnTo>
                  <a:pt x="252" y="12274"/>
                </a:lnTo>
                <a:lnTo>
                  <a:pt x="1056" y="11695"/>
                </a:lnTo>
                <a:lnTo>
                  <a:pt x="2490" y="10941"/>
                </a:lnTo>
                <a:lnTo>
                  <a:pt x="2792" y="10790"/>
                </a:lnTo>
                <a:lnTo>
                  <a:pt x="2540" y="10639"/>
                </a:lnTo>
                <a:lnTo>
                  <a:pt x="1358" y="10186"/>
                </a:lnTo>
                <a:lnTo>
                  <a:pt x="931" y="10036"/>
                </a:lnTo>
                <a:lnTo>
                  <a:pt x="604" y="9809"/>
                </a:lnTo>
                <a:lnTo>
                  <a:pt x="528" y="9683"/>
                </a:lnTo>
                <a:lnTo>
                  <a:pt x="553" y="9583"/>
                </a:lnTo>
                <a:lnTo>
                  <a:pt x="654" y="9407"/>
                </a:lnTo>
                <a:lnTo>
                  <a:pt x="1056" y="9130"/>
                </a:lnTo>
                <a:lnTo>
                  <a:pt x="2037" y="8778"/>
                </a:lnTo>
                <a:lnTo>
                  <a:pt x="4527" y="8350"/>
                </a:lnTo>
                <a:lnTo>
                  <a:pt x="5583" y="8250"/>
                </a:lnTo>
                <a:lnTo>
                  <a:pt x="4904" y="7722"/>
                </a:lnTo>
                <a:lnTo>
                  <a:pt x="2666" y="6364"/>
                </a:lnTo>
                <a:lnTo>
                  <a:pt x="2138" y="6062"/>
                </a:lnTo>
                <a:lnTo>
                  <a:pt x="1484" y="5584"/>
                </a:lnTo>
                <a:lnTo>
                  <a:pt x="1232" y="5232"/>
                </a:lnTo>
                <a:lnTo>
                  <a:pt x="1232" y="4880"/>
                </a:lnTo>
                <a:lnTo>
                  <a:pt x="1308" y="4679"/>
                </a:lnTo>
                <a:lnTo>
                  <a:pt x="1358" y="4578"/>
                </a:lnTo>
                <a:lnTo>
                  <a:pt x="1610" y="4452"/>
                </a:lnTo>
                <a:lnTo>
                  <a:pt x="2213" y="4326"/>
                </a:lnTo>
                <a:lnTo>
                  <a:pt x="3647" y="4352"/>
                </a:lnTo>
                <a:lnTo>
                  <a:pt x="3949" y="4402"/>
                </a:lnTo>
                <a:lnTo>
                  <a:pt x="3697" y="3673"/>
                </a:lnTo>
                <a:lnTo>
                  <a:pt x="2943" y="1962"/>
                </a:lnTo>
                <a:lnTo>
                  <a:pt x="2741" y="1459"/>
                </a:lnTo>
                <a:lnTo>
                  <a:pt x="2666" y="755"/>
                </a:lnTo>
                <a:lnTo>
                  <a:pt x="2767" y="428"/>
                </a:lnTo>
                <a:lnTo>
                  <a:pt x="2867" y="3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7"/>
          <p:cNvSpPr/>
          <p:nvPr/>
        </p:nvSpPr>
        <p:spPr>
          <a:xfrm>
            <a:off x="6679950" y="3857588"/>
            <a:ext cx="276675" cy="307500"/>
          </a:xfrm>
          <a:custGeom>
            <a:avLst/>
            <a:gdLst/>
            <a:ahLst/>
            <a:cxnLst/>
            <a:rect l="l" t="t" r="r" b="b"/>
            <a:pathLst>
              <a:path w="11067" h="12300" extrusionOk="0">
                <a:moveTo>
                  <a:pt x="680" y="1"/>
                </a:moveTo>
                <a:lnTo>
                  <a:pt x="1384" y="1082"/>
                </a:lnTo>
                <a:lnTo>
                  <a:pt x="2063" y="2088"/>
                </a:lnTo>
                <a:lnTo>
                  <a:pt x="1585" y="2088"/>
                </a:lnTo>
                <a:lnTo>
                  <a:pt x="1132" y="1988"/>
                </a:lnTo>
                <a:lnTo>
                  <a:pt x="579" y="1962"/>
                </a:lnTo>
                <a:lnTo>
                  <a:pt x="26" y="1988"/>
                </a:lnTo>
                <a:lnTo>
                  <a:pt x="1" y="2013"/>
                </a:lnTo>
                <a:lnTo>
                  <a:pt x="26" y="2038"/>
                </a:lnTo>
                <a:lnTo>
                  <a:pt x="1107" y="2113"/>
                </a:lnTo>
                <a:lnTo>
                  <a:pt x="2189" y="2289"/>
                </a:lnTo>
                <a:lnTo>
                  <a:pt x="2893" y="3320"/>
                </a:lnTo>
                <a:lnTo>
                  <a:pt x="3572" y="4326"/>
                </a:lnTo>
                <a:lnTo>
                  <a:pt x="3245" y="4276"/>
                </a:lnTo>
                <a:lnTo>
                  <a:pt x="2943" y="4226"/>
                </a:lnTo>
                <a:lnTo>
                  <a:pt x="2214" y="4150"/>
                </a:lnTo>
                <a:lnTo>
                  <a:pt x="1484" y="4150"/>
                </a:lnTo>
                <a:lnTo>
                  <a:pt x="1459" y="4176"/>
                </a:lnTo>
                <a:lnTo>
                  <a:pt x="1484" y="4201"/>
                </a:lnTo>
                <a:lnTo>
                  <a:pt x="2566" y="4301"/>
                </a:lnTo>
                <a:lnTo>
                  <a:pt x="3647" y="4427"/>
                </a:lnTo>
                <a:lnTo>
                  <a:pt x="4628" y="5810"/>
                </a:lnTo>
                <a:lnTo>
                  <a:pt x="5684" y="7118"/>
                </a:lnTo>
                <a:lnTo>
                  <a:pt x="5684" y="7118"/>
                </a:lnTo>
                <a:lnTo>
                  <a:pt x="4855" y="6841"/>
                </a:lnTo>
                <a:lnTo>
                  <a:pt x="4301" y="6691"/>
                </a:lnTo>
                <a:lnTo>
                  <a:pt x="3270" y="6665"/>
                </a:lnTo>
                <a:lnTo>
                  <a:pt x="2264" y="6741"/>
                </a:lnTo>
                <a:lnTo>
                  <a:pt x="2214" y="6791"/>
                </a:lnTo>
                <a:lnTo>
                  <a:pt x="2239" y="6841"/>
                </a:lnTo>
                <a:lnTo>
                  <a:pt x="2641" y="6917"/>
                </a:lnTo>
                <a:lnTo>
                  <a:pt x="3446" y="6841"/>
                </a:lnTo>
                <a:lnTo>
                  <a:pt x="3849" y="6841"/>
                </a:lnTo>
                <a:lnTo>
                  <a:pt x="4402" y="6867"/>
                </a:lnTo>
                <a:lnTo>
                  <a:pt x="5458" y="7194"/>
                </a:lnTo>
                <a:lnTo>
                  <a:pt x="5936" y="7445"/>
                </a:lnTo>
                <a:lnTo>
                  <a:pt x="6967" y="8677"/>
                </a:lnTo>
                <a:lnTo>
                  <a:pt x="9306" y="11067"/>
                </a:lnTo>
                <a:lnTo>
                  <a:pt x="10664" y="12249"/>
                </a:lnTo>
                <a:lnTo>
                  <a:pt x="10740" y="12299"/>
                </a:lnTo>
                <a:lnTo>
                  <a:pt x="10941" y="12274"/>
                </a:lnTo>
                <a:lnTo>
                  <a:pt x="11016" y="12198"/>
                </a:lnTo>
                <a:lnTo>
                  <a:pt x="11067" y="12123"/>
                </a:lnTo>
                <a:lnTo>
                  <a:pt x="11041" y="11922"/>
                </a:lnTo>
                <a:lnTo>
                  <a:pt x="10966" y="11846"/>
                </a:lnTo>
                <a:lnTo>
                  <a:pt x="9507" y="10614"/>
                </a:lnTo>
                <a:lnTo>
                  <a:pt x="7143" y="8225"/>
                </a:lnTo>
                <a:lnTo>
                  <a:pt x="6112" y="7043"/>
                </a:lnTo>
                <a:lnTo>
                  <a:pt x="6112" y="6590"/>
                </a:lnTo>
                <a:lnTo>
                  <a:pt x="6213" y="5735"/>
                </a:lnTo>
                <a:lnTo>
                  <a:pt x="6540" y="4477"/>
                </a:lnTo>
                <a:lnTo>
                  <a:pt x="6867" y="3647"/>
                </a:lnTo>
                <a:lnTo>
                  <a:pt x="6867" y="3597"/>
                </a:lnTo>
                <a:lnTo>
                  <a:pt x="6816" y="3597"/>
                </a:lnTo>
                <a:lnTo>
                  <a:pt x="6565" y="3974"/>
                </a:lnTo>
                <a:lnTo>
                  <a:pt x="6213" y="4804"/>
                </a:lnTo>
                <a:lnTo>
                  <a:pt x="6087" y="5232"/>
                </a:lnTo>
                <a:lnTo>
                  <a:pt x="5986" y="5735"/>
                </a:lnTo>
                <a:lnTo>
                  <a:pt x="5936" y="6263"/>
                </a:lnTo>
                <a:lnTo>
                  <a:pt x="5936" y="6489"/>
                </a:lnTo>
                <a:lnTo>
                  <a:pt x="5986" y="6867"/>
                </a:lnTo>
                <a:lnTo>
                  <a:pt x="4955" y="5584"/>
                </a:lnTo>
                <a:lnTo>
                  <a:pt x="3949" y="4276"/>
                </a:lnTo>
                <a:lnTo>
                  <a:pt x="4025" y="3622"/>
                </a:lnTo>
                <a:lnTo>
                  <a:pt x="4276" y="2365"/>
                </a:lnTo>
                <a:lnTo>
                  <a:pt x="4452" y="1736"/>
                </a:lnTo>
                <a:lnTo>
                  <a:pt x="4427" y="1661"/>
                </a:lnTo>
                <a:lnTo>
                  <a:pt x="4352" y="1686"/>
                </a:lnTo>
                <a:lnTo>
                  <a:pt x="4075" y="2138"/>
                </a:lnTo>
                <a:lnTo>
                  <a:pt x="3798" y="3220"/>
                </a:lnTo>
                <a:lnTo>
                  <a:pt x="3773" y="3773"/>
                </a:lnTo>
                <a:lnTo>
                  <a:pt x="3798" y="3924"/>
                </a:lnTo>
                <a:lnTo>
                  <a:pt x="3798" y="4075"/>
                </a:lnTo>
                <a:lnTo>
                  <a:pt x="3069" y="3094"/>
                </a:lnTo>
                <a:lnTo>
                  <a:pt x="2314" y="2088"/>
                </a:lnTo>
                <a:lnTo>
                  <a:pt x="2591" y="1132"/>
                </a:lnTo>
                <a:lnTo>
                  <a:pt x="2993" y="202"/>
                </a:lnTo>
                <a:lnTo>
                  <a:pt x="2993" y="177"/>
                </a:lnTo>
                <a:lnTo>
                  <a:pt x="2968" y="177"/>
                </a:lnTo>
                <a:lnTo>
                  <a:pt x="2692" y="579"/>
                </a:lnTo>
                <a:lnTo>
                  <a:pt x="2490" y="1057"/>
                </a:lnTo>
                <a:lnTo>
                  <a:pt x="2365" y="1510"/>
                </a:lnTo>
                <a:lnTo>
                  <a:pt x="2214" y="1962"/>
                </a:lnTo>
                <a:lnTo>
                  <a:pt x="1484" y="1007"/>
                </a:lnTo>
                <a:lnTo>
                  <a:pt x="680" y="1"/>
                </a:lnTo>
                <a:close/>
              </a:path>
            </a:pathLst>
          </a:custGeom>
          <a:solidFill>
            <a:srgbClr val="783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0" name="Google Shape;2550;p67"/>
          <p:cNvGrpSpPr/>
          <p:nvPr/>
        </p:nvGrpSpPr>
        <p:grpSpPr>
          <a:xfrm>
            <a:off x="3218575" y="2777188"/>
            <a:ext cx="435750" cy="395500"/>
            <a:chOff x="3181525" y="2445925"/>
            <a:chExt cx="435750" cy="395500"/>
          </a:xfrm>
        </p:grpSpPr>
        <p:sp>
          <p:nvSpPr>
            <p:cNvPr id="2551" name="Google Shape;2551;p67"/>
            <p:cNvSpPr/>
            <p:nvPr/>
          </p:nvSpPr>
          <p:spPr>
            <a:xfrm>
              <a:off x="3181525" y="2445925"/>
              <a:ext cx="435750" cy="395500"/>
            </a:xfrm>
            <a:custGeom>
              <a:avLst/>
              <a:gdLst/>
              <a:ahLst/>
              <a:cxnLst/>
              <a:rect l="l" t="t" r="r" b="b"/>
              <a:pathLst>
                <a:path w="17430" h="15820" extrusionOk="0">
                  <a:moveTo>
                    <a:pt x="2843" y="302"/>
                  </a:moveTo>
                  <a:lnTo>
                    <a:pt x="2843" y="302"/>
                  </a:lnTo>
                  <a:lnTo>
                    <a:pt x="2994" y="252"/>
                  </a:lnTo>
                  <a:lnTo>
                    <a:pt x="3346" y="252"/>
                  </a:lnTo>
                  <a:lnTo>
                    <a:pt x="3975" y="478"/>
                  </a:lnTo>
                  <a:lnTo>
                    <a:pt x="4427" y="855"/>
                  </a:lnTo>
                  <a:lnTo>
                    <a:pt x="5836" y="2037"/>
                  </a:lnTo>
                  <a:lnTo>
                    <a:pt x="6464" y="2465"/>
                  </a:lnTo>
                  <a:lnTo>
                    <a:pt x="6515" y="2163"/>
                  </a:lnTo>
                  <a:lnTo>
                    <a:pt x="6892" y="805"/>
                  </a:lnTo>
                  <a:lnTo>
                    <a:pt x="7169" y="252"/>
                  </a:lnTo>
                  <a:lnTo>
                    <a:pt x="7370" y="50"/>
                  </a:lnTo>
                  <a:lnTo>
                    <a:pt x="7470" y="25"/>
                  </a:lnTo>
                  <a:lnTo>
                    <a:pt x="7672" y="0"/>
                  </a:lnTo>
                  <a:lnTo>
                    <a:pt x="8024" y="76"/>
                  </a:lnTo>
                  <a:lnTo>
                    <a:pt x="8300" y="453"/>
                  </a:lnTo>
                  <a:lnTo>
                    <a:pt x="8577" y="1182"/>
                  </a:lnTo>
                  <a:lnTo>
                    <a:pt x="8703" y="1786"/>
                  </a:lnTo>
                  <a:lnTo>
                    <a:pt x="9407" y="4326"/>
                  </a:lnTo>
                  <a:lnTo>
                    <a:pt x="9709" y="5131"/>
                  </a:lnTo>
                  <a:lnTo>
                    <a:pt x="10111" y="4125"/>
                  </a:lnTo>
                  <a:lnTo>
                    <a:pt x="11193" y="1861"/>
                  </a:lnTo>
                  <a:lnTo>
                    <a:pt x="11821" y="1006"/>
                  </a:lnTo>
                  <a:lnTo>
                    <a:pt x="12224" y="704"/>
                  </a:lnTo>
                  <a:lnTo>
                    <a:pt x="12400" y="679"/>
                  </a:lnTo>
                  <a:lnTo>
                    <a:pt x="12500" y="679"/>
                  </a:lnTo>
                  <a:lnTo>
                    <a:pt x="12601" y="780"/>
                  </a:lnTo>
                  <a:lnTo>
                    <a:pt x="12727" y="1157"/>
                  </a:lnTo>
                  <a:lnTo>
                    <a:pt x="12752" y="1585"/>
                  </a:lnTo>
                  <a:lnTo>
                    <a:pt x="12878" y="2867"/>
                  </a:lnTo>
                  <a:lnTo>
                    <a:pt x="12953" y="3144"/>
                  </a:lnTo>
                  <a:lnTo>
                    <a:pt x="13154" y="2892"/>
                  </a:lnTo>
                  <a:lnTo>
                    <a:pt x="14286" y="1710"/>
                  </a:lnTo>
                  <a:lnTo>
                    <a:pt x="15066" y="1132"/>
                  </a:lnTo>
                  <a:lnTo>
                    <a:pt x="15367" y="1031"/>
                  </a:lnTo>
                  <a:lnTo>
                    <a:pt x="15619" y="1031"/>
                  </a:lnTo>
                  <a:lnTo>
                    <a:pt x="15896" y="1157"/>
                  </a:lnTo>
                  <a:lnTo>
                    <a:pt x="15896" y="1710"/>
                  </a:lnTo>
                  <a:lnTo>
                    <a:pt x="15619" y="2490"/>
                  </a:lnTo>
                  <a:lnTo>
                    <a:pt x="14990" y="4100"/>
                  </a:lnTo>
                  <a:lnTo>
                    <a:pt x="14739" y="4552"/>
                  </a:lnTo>
                  <a:lnTo>
                    <a:pt x="15015" y="4477"/>
                  </a:lnTo>
                  <a:lnTo>
                    <a:pt x="16298" y="4150"/>
                  </a:lnTo>
                  <a:lnTo>
                    <a:pt x="17053" y="4100"/>
                  </a:lnTo>
                  <a:lnTo>
                    <a:pt x="17254" y="4150"/>
                  </a:lnTo>
                  <a:lnTo>
                    <a:pt x="17354" y="4276"/>
                  </a:lnTo>
                  <a:lnTo>
                    <a:pt x="17430" y="4502"/>
                  </a:lnTo>
                  <a:lnTo>
                    <a:pt x="17254" y="4929"/>
                  </a:lnTo>
                  <a:lnTo>
                    <a:pt x="16952" y="5282"/>
                  </a:lnTo>
                  <a:lnTo>
                    <a:pt x="15166" y="6891"/>
                  </a:lnTo>
                  <a:lnTo>
                    <a:pt x="13758" y="8023"/>
                  </a:lnTo>
                  <a:lnTo>
                    <a:pt x="14110" y="7998"/>
                  </a:lnTo>
                  <a:lnTo>
                    <a:pt x="15720" y="8174"/>
                  </a:lnTo>
                  <a:lnTo>
                    <a:pt x="16323" y="8425"/>
                  </a:lnTo>
                  <a:lnTo>
                    <a:pt x="16524" y="8677"/>
                  </a:lnTo>
                  <a:lnTo>
                    <a:pt x="16524" y="8828"/>
                  </a:lnTo>
                  <a:lnTo>
                    <a:pt x="16499" y="8979"/>
                  </a:lnTo>
                  <a:lnTo>
                    <a:pt x="16122" y="9280"/>
                  </a:lnTo>
                  <a:lnTo>
                    <a:pt x="15166" y="9783"/>
                  </a:lnTo>
                  <a:lnTo>
                    <a:pt x="12425" y="10739"/>
                  </a:lnTo>
                  <a:lnTo>
                    <a:pt x="10991" y="11142"/>
                  </a:lnTo>
                  <a:lnTo>
                    <a:pt x="10212" y="12424"/>
                  </a:lnTo>
                  <a:lnTo>
                    <a:pt x="8527" y="14763"/>
                  </a:lnTo>
                  <a:lnTo>
                    <a:pt x="7772" y="15568"/>
                  </a:lnTo>
                  <a:lnTo>
                    <a:pt x="7370" y="15819"/>
                  </a:lnTo>
                  <a:lnTo>
                    <a:pt x="7244" y="15819"/>
                  </a:lnTo>
                  <a:lnTo>
                    <a:pt x="7068" y="15769"/>
                  </a:lnTo>
                  <a:lnTo>
                    <a:pt x="6892" y="15492"/>
                  </a:lnTo>
                  <a:lnTo>
                    <a:pt x="6816" y="14839"/>
                  </a:lnTo>
                  <a:lnTo>
                    <a:pt x="7118" y="13254"/>
                  </a:lnTo>
                  <a:lnTo>
                    <a:pt x="7219" y="12927"/>
                  </a:lnTo>
                  <a:lnTo>
                    <a:pt x="5760" y="13958"/>
                  </a:lnTo>
                  <a:lnTo>
                    <a:pt x="3698" y="15241"/>
                  </a:lnTo>
                  <a:lnTo>
                    <a:pt x="3295" y="15417"/>
                  </a:lnTo>
                  <a:lnTo>
                    <a:pt x="2818" y="15467"/>
                  </a:lnTo>
                  <a:lnTo>
                    <a:pt x="2616" y="15342"/>
                  </a:lnTo>
                  <a:lnTo>
                    <a:pt x="2541" y="15216"/>
                  </a:lnTo>
                  <a:lnTo>
                    <a:pt x="2541" y="14989"/>
                  </a:lnTo>
                  <a:lnTo>
                    <a:pt x="2818" y="14285"/>
                  </a:lnTo>
                  <a:lnTo>
                    <a:pt x="3472" y="13154"/>
                  </a:lnTo>
                  <a:lnTo>
                    <a:pt x="3622" y="12902"/>
                  </a:lnTo>
                  <a:lnTo>
                    <a:pt x="3119" y="13003"/>
                  </a:lnTo>
                  <a:lnTo>
                    <a:pt x="1384" y="13179"/>
                  </a:lnTo>
                  <a:lnTo>
                    <a:pt x="554" y="13204"/>
                  </a:lnTo>
                  <a:lnTo>
                    <a:pt x="26" y="13078"/>
                  </a:lnTo>
                  <a:lnTo>
                    <a:pt x="1" y="12776"/>
                  </a:lnTo>
                  <a:lnTo>
                    <a:pt x="76" y="12550"/>
                  </a:lnTo>
                  <a:lnTo>
                    <a:pt x="227" y="12273"/>
                  </a:lnTo>
                  <a:lnTo>
                    <a:pt x="1032" y="11670"/>
                  </a:lnTo>
                  <a:lnTo>
                    <a:pt x="2466" y="10915"/>
                  </a:lnTo>
                  <a:lnTo>
                    <a:pt x="2767" y="10789"/>
                  </a:lnTo>
                  <a:lnTo>
                    <a:pt x="2516" y="10639"/>
                  </a:lnTo>
                  <a:lnTo>
                    <a:pt x="1334" y="10161"/>
                  </a:lnTo>
                  <a:lnTo>
                    <a:pt x="906" y="10010"/>
                  </a:lnTo>
                  <a:lnTo>
                    <a:pt x="579" y="9809"/>
                  </a:lnTo>
                  <a:lnTo>
                    <a:pt x="529" y="9658"/>
                  </a:lnTo>
                  <a:lnTo>
                    <a:pt x="529" y="9582"/>
                  </a:lnTo>
                  <a:lnTo>
                    <a:pt x="630" y="9406"/>
                  </a:lnTo>
                  <a:lnTo>
                    <a:pt x="1032" y="9104"/>
                  </a:lnTo>
                  <a:lnTo>
                    <a:pt x="2013" y="8752"/>
                  </a:lnTo>
                  <a:lnTo>
                    <a:pt x="4503" y="8325"/>
                  </a:lnTo>
                  <a:lnTo>
                    <a:pt x="5584" y="8249"/>
                  </a:lnTo>
                  <a:lnTo>
                    <a:pt x="4880" y="7721"/>
                  </a:lnTo>
                  <a:lnTo>
                    <a:pt x="2642" y="6338"/>
                  </a:lnTo>
                  <a:lnTo>
                    <a:pt x="2113" y="6036"/>
                  </a:lnTo>
                  <a:lnTo>
                    <a:pt x="1460" y="5583"/>
                  </a:lnTo>
                  <a:lnTo>
                    <a:pt x="1208" y="5206"/>
                  </a:lnTo>
                  <a:lnTo>
                    <a:pt x="1208" y="4854"/>
                  </a:lnTo>
                  <a:lnTo>
                    <a:pt x="1283" y="4653"/>
                  </a:lnTo>
                  <a:lnTo>
                    <a:pt x="1334" y="4552"/>
                  </a:lnTo>
                  <a:lnTo>
                    <a:pt x="1610" y="4426"/>
                  </a:lnTo>
                  <a:lnTo>
                    <a:pt x="2214" y="4326"/>
                  </a:lnTo>
                  <a:lnTo>
                    <a:pt x="3622" y="4351"/>
                  </a:lnTo>
                  <a:lnTo>
                    <a:pt x="3924" y="4376"/>
                  </a:lnTo>
                  <a:lnTo>
                    <a:pt x="3673" y="3647"/>
                  </a:lnTo>
                  <a:lnTo>
                    <a:pt x="2943" y="1962"/>
                  </a:lnTo>
                  <a:lnTo>
                    <a:pt x="2717" y="1434"/>
                  </a:lnTo>
                  <a:lnTo>
                    <a:pt x="2667" y="755"/>
                  </a:lnTo>
                  <a:lnTo>
                    <a:pt x="2767" y="428"/>
                  </a:lnTo>
                  <a:lnTo>
                    <a:pt x="2843" y="3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7"/>
            <p:cNvSpPr/>
            <p:nvPr/>
          </p:nvSpPr>
          <p:spPr>
            <a:xfrm>
              <a:off x="3292200" y="2521375"/>
              <a:ext cx="276675" cy="307475"/>
            </a:xfrm>
            <a:custGeom>
              <a:avLst/>
              <a:gdLst/>
              <a:ahLst/>
              <a:cxnLst/>
              <a:rect l="l" t="t" r="r" b="b"/>
              <a:pathLst>
                <a:path w="11067" h="12299" extrusionOk="0">
                  <a:moveTo>
                    <a:pt x="679" y="0"/>
                  </a:moveTo>
                  <a:lnTo>
                    <a:pt x="1383" y="1056"/>
                  </a:lnTo>
                  <a:lnTo>
                    <a:pt x="2063" y="2088"/>
                  </a:lnTo>
                  <a:lnTo>
                    <a:pt x="1585" y="2088"/>
                  </a:lnTo>
                  <a:lnTo>
                    <a:pt x="1157" y="1987"/>
                  </a:lnTo>
                  <a:lnTo>
                    <a:pt x="579" y="1937"/>
                  </a:lnTo>
                  <a:lnTo>
                    <a:pt x="25" y="1987"/>
                  </a:lnTo>
                  <a:lnTo>
                    <a:pt x="0" y="2012"/>
                  </a:lnTo>
                  <a:lnTo>
                    <a:pt x="25" y="2037"/>
                  </a:lnTo>
                  <a:lnTo>
                    <a:pt x="1132" y="2088"/>
                  </a:lnTo>
                  <a:lnTo>
                    <a:pt x="2188" y="2289"/>
                  </a:lnTo>
                  <a:lnTo>
                    <a:pt x="2892" y="3320"/>
                  </a:lnTo>
                  <a:lnTo>
                    <a:pt x="3597" y="4301"/>
                  </a:lnTo>
                  <a:lnTo>
                    <a:pt x="3245" y="4276"/>
                  </a:lnTo>
                  <a:lnTo>
                    <a:pt x="2943" y="4200"/>
                  </a:lnTo>
                  <a:lnTo>
                    <a:pt x="2213" y="4150"/>
                  </a:lnTo>
                  <a:lnTo>
                    <a:pt x="1484" y="4150"/>
                  </a:lnTo>
                  <a:lnTo>
                    <a:pt x="1459" y="4175"/>
                  </a:lnTo>
                  <a:lnTo>
                    <a:pt x="1484" y="4200"/>
                  </a:lnTo>
                  <a:lnTo>
                    <a:pt x="2566" y="4276"/>
                  </a:lnTo>
                  <a:lnTo>
                    <a:pt x="3647" y="4401"/>
                  </a:lnTo>
                  <a:lnTo>
                    <a:pt x="4653" y="5785"/>
                  </a:lnTo>
                  <a:lnTo>
                    <a:pt x="5684" y="7118"/>
                  </a:lnTo>
                  <a:lnTo>
                    <a:pt x="4854" y="6841"/>
                  </a:lnTo>
                  <a:lnTo>
                    <a:pt x="4301" y="6690"/>
                  </a:lnTo>
                  <a:lnTo>
                    <a:pt x="3295" y="6640"/>
                  </a:lnTo>
                  <a:lnTo>
                    <a:pt x="2264" y="6740"/>
                  </a:lnTo>
                  <a:lnTo>
                    <a:pt x="2213" y="6765"/>
                  </a:lnTo>
                  <a:lnTo>
                    <a:pt x="2264" y="6816"/>
                  </a:lnTo>
                  <a:lnTo>
                    <a:pt x="2641" y="6916"/>
                  </a:lnTo>
                  <a:lnTo>
                    <a:pt x="3471" y="6841"/>
                  </a:lnTo>
                  <a:lnTo>
                    <a:pt x="3873" y="6816"/>
                  </a:lnTo>
                  <a:lnTo>
                    <a:pt x="4401" y="6866"/>
                  </a:lnTo>
                  <a:lnTo>
                    <a:pt x="5458" y="7168"/>
                  </a:lnTo>
                  <a:lnTo>
                    <a:pt x="5936" y="7419"/>
                  </a:lnTo>
                  <a:lnTo>
                    <a:pt x="6992" y="8652"/>
                  </a:lnTo>
                  <a:lnTo>
                    <a:pt x="9331" y="11066"/>
                  </a:lnTo>
                  <a:lnTo>
                    <a:pt x="10664" y="12248"/>
                  </a:lnTo>
                  <a:lnTo>
                    <a:pt x="10764" y="12298"/>
                  </a:lnTo>
                  <a:lnTo>
                    <a:pt x="10940" y="12273"/>
                  </a:lnTo>
                  <a:lnTo>
                    <a:pt x="11016" y="12198"/>
                  </a:lnTo>
                  <a:lnTo>
                    <a:pt x="11066" y="12097"/>
                  </a:lnTo>
                  <a:lnTo>
                    <a:pt x="11041" y="11921"/>
                  </a:lnTo>
                  <a:lnTo>
                    <a:pt x="10966" y="11846"/>
                  </a:lnTo>
                  <a:lnTo>
                    <a:pt x="9507" y="10588"/>
                  </a:lnTo>
                  <a:lnTo>
                    <a:pt x="7143" y="8199"/>
                  </a:lnTo>
                  <a:lnTo>
                    <a:pt x="6137" y="7017"/>
                  </a:lnTo>
                  <a:lnTo>
                    <a:pt x="6112" y="6564"/>
                  </a:lnTo>
                  <a:lnTo>
                    <a:pt x="6212" y="5709"/>
                  </a:lnTo>
                  <a:lnTo>
                    <a:pt x="6564" y="4477"/>
                  </a:lnTo>
                  <a:lnTo>
                    <a:pt x="6866" y="3622"/>
                  </a:lnTo>
                  <a:lnTo>
                    <a:pt x="6866" y="3597"/>
                  </a:lnTo>
                  <a:lnTo>
                    <a:pt x="6841" y="3597"/>
                  </a:lnTo>
                  <a:lnTo>
                    <a:pt x="6564" y="3949"/>
                  </a:lnTo>
                  <a:lnTo>
                    <a:pt x="6212" y="4804"/>
                  </a:lnTo>
                  <a:lnTo>
                    <a:pt x="6112" y="5231"/>
                  </a:lnTo>
                  <a:lnTo>
                    <a:pt x="5986" y="5734"/>
                  </a:lnTo>
                  <a:lnTo>
                    <a:pt x="5936" y="6237"/>
                  </a:lnTo>
                  <a:lnTo>
                    <a:pt x="5961" y="6489"/>
                  </a:lnTo>
                  <a:lnTo>
                    <a:pt x="5986" y="6841"/>
                  </a:lnTo>
                  <a:lnTo>
                    <a:pt x="4955" y="5583"/>
                  </a:lnTo>
                  <a:lnTo>
                    <a:pt x="3949" y="4250"/>
                  </a:lnTo>
                  <a:lnTo>
                    <a:pt x="4024" y="3597"/>
                  </a:lnTo>
                  <a:lnTo>
                    <a:pt x="4301" y="2364"/>
                  </a:lnTo>
                  <a:lnTo>
                    <a:pt x="4452" y="1710"/>
                  </a:lnTo>
                  <a:lnTo>
                    <a:pt x="4427" y="1635"/>
                  </a:lnTo>
                  <a:lnTo>
                    <a:pt x="4351" y="1660"/>
                  </a:lnTo>
                  <a:lnTo>
                    <a:pt x="4075" y="2138"/>
                  </a:lnTo>
                  <a:lnTo>
                    <a:pt x="3798" y="3194"/>
                  </a:lnTo>
                  <a:lnTo>
                    <a:pt x="3798" y="3747"/>
                  </a:lnTo>
                  <a:lnTo>
                    <a:pt x="3798" y="3898"/>
                  </a:lnTo>
                  <a:lnTo>
                    <a:pt x="3798" y="4049"/>
                  </a:lnTo>
                  <a:lnTo>
                    <a:pt x="3069" y="3094"/>
                  </a:lnTo>
                  <a:lnTo>
                    <a:pt x="2314" y="2088"/>
                  </a:lnTo>
                  <a:lnTo>
                    <a:pt x="2591" y="1107"/>
                  </a:lnTo>
                  <a:lnTo>
                    <a:pt x="2993" y="176"/>
                  </a:lnTo>
                  <a:lnTo>
                    <a:pt x="2993" y="151"/>
                  </a:lnTo>
                  <a:lnTo>
                    <a:pt x="2968" y="151"/>
                  </a:lnTo>
                  <a:lnTo>
                    <a:pt x="2691" y="579"/>
                  </a:lnTo>
                  <a:lnTo>
                    <a:pt x="2490" y="1031"/>
                  </a:lnTo>
                  <a:lnTo>
                    <a:pt x="2364" y="1484"/>
                  </a:lnTo>
                  <a:lnTo>
                    <a:pt x="2213" y="1962"/>
                  </a:lnTo>
                  <a:lnTo>
                    <a:pt x="1484" y="10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783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3" name="Google Shape;2553;p67"/>
          <p:cNvSpPr txBox="1">
            <a:spLocks noGrp="1"/>
          </p:cNvSpPr>
          <p:nvPr>
            <p:ph type="title"/>
          </p:nvPr>
        </p:nvSpPr>
        <p:spPr>
          <a:xfrm>
            <a:off x="720000" y="395850"/>
            <a:ext cx="7683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2554" name="Google Shape;2554;p67"/>
          <p:cNvGrpSpPr/>
          <p:nvPr/>
        </p:nvGrpSpPr>
        <p:grpSpPr>
          <a:xfrm>
            <a:off x="5224782" y="2309252"/>
            <a:ext cx="1318244" cy="1330643"/>
            <a:chOff x="5224782" y="2309252"/>
            <a:chExt cx="1318244" cy="1330643"/>
          </a:xfrm>
        </p:grpSpPr>
        <p:sp>
          <p:nvSpPr>
            <p:cNvPr id="2555" name="Google Shape;2555;p67"/>
            <p:cNvSpPr/>
            <p:nvPr/>
          </p:nvSpPr>
          <p:spPr>
            <a:xfrm flipH="1">
              <a:off x="5671714" y="2564332"/>
              <a:ext cx="871313" cy="853719"/>
            </a:xfrm>
            <a:custGeom>
              <a:avLst/>
              <a:gdLst/>
              <a:ahLst/>
              <a:cxnLst/>
              <a:rect l="l" t="t" r="r" b="b"/>
              <a:pathLst>
                <a:path w="200417" h="134444" extrusionOk="0">
                  <a:moveTo>
                    <a:pt x="137974" y="13324"/>
                  </a:moveTo>
                  <a:lnTo>
                    <a:pt x="137974" y="13324"/>
                  </a:lnTo>
                  <a:lnTo>
                    <a:pt x="138767" y="13738"/>
                  </a:lnTo>
                  <a:lnTo>
                    <a:pt x="139543" y="14158"/>
                  </a:lnTo>
                  <a:lnTo>
                    <a:pt x="140318" y="14578"/>
                  </a:lnTo>
                  <a:lnTo>
                    <a:pt x="141094" y="15005"/>
                  </a:lnTo>
                  <a:lnTo>
                    <a:pt x="141862" y="15438"/>
                  </a:lnTo>
                  <a:lnTo>
                    <a:pt x="142621" y="15878"/>
                  </a:lnTo>
                  <a:lnTo>
                    <a:pt x="143388" y="16319"/>
                  </a:lnTo>
                  <a:lnTo>
                    <a:pt x="144139" y="16765"/>
                  </a:lnTo>
                  <a:lnTo>
                    <a:pt x="144890" y="17219"/>
                  </a:lnTo>
                  <a:lnTo>
                    <a:pt x="145641" y="17672"/>
                  </a:lnTo>
                  <a:lnTo>
                    <a:pt x="146383" y="18132"/>
                  </a:lnTo>
                  <a:lnTo>
                    <a:pt x="147117" y="18599"/>
                  </a:lnTo>
                  <a:lnTo>
                    <a:pt x="147852" y="19066"/>
                  </a:lnTo>
                  <a:lnTo>
                    <a:pt x="148586" y="19539"/>
                  </a:lnTo>
                  <a:lnTo>
                    <a:pt x="149303" y="20020"/>
                  </a:lnTo>
                  <a:lnTo>
                    <a:pt x="150029" y="20500"/>
                  </a:lnTo>
                  <a:lnTo>
                    <a:pt x="150746" y="20987"/>
                  </a:lnTo>
                  <a:lnTo>
                    <a:pt x="151455" y="21473"/>
                  </a:lnTo>
                  <a:lnTo>
                    <a:pt x="152165" y="21967"/>
                  </a:lnTo>
                  <a:lnTo>
                    <a:pt x="152865" y="22460"/>
                  </a:lnTo>
                  <a:lnTo>
                    <a:pt x="153566" y="22960"/>
                  </a:lnTo>
                  <a:lnTo>
                    <a:pt x="154258" y="23461"/>
                  </a:lnTo>
                  <a:lnTo>
                    <a:pt x="154951" y="23967"/>
                  </a:lnTo>
                  <a:lnTo>
                    <a:pt x="155635" y="24481"/>
                  </a:lnTo>
                  <a:lnTo>
                    <a:pt x="156319" y="24988"/>
                  </a:lnTo>
                  <a:lnTo>
                    <a:pt x="156995" y="25501"/>
                  </a:lnTo>
                  <a:lnTo>
                    <a:pt x="157662" y="26021"/>
                  </a:lnTo>
                  <a:lnTo>
                    <a:pt x="158338" y="26541"/>
                  </a:lnTo>
                  <a:lnTo>
                    <a:pt x="158997" y="27062"/>
                  </a:lnTo>
                  <a:lnTo>
                    <a:pt x="159656" y="27588"/>
                  </a:lnTo>
                  <a:lnTo>
                    <a:pt x="160307" y="28115"/>
                  </a:lnTo>
                  <a:lnTo>
                    <a:pt x="160957" y="28642"/>
                  </a:lnTo>
                  <a:lnTo>
                    <a:pt x="161608" y="29175"/>
                  </a:lnTo>
                  <a:lnTo>
                    <a:pt x="162242" y="29709"/>
                  </a:lnTo>
                  <a:lnTo>
                    <a:pt x="163510" y="30783"/>
                  </a:lnTo>
                  <a:lnTo>
                    <a:pt x="164761" y="31863"/>
                  </a:lnTo>
                  <a:lnTo>
                    <a:pt x="165988" y="32943"/>
                  </a:lnTo>
                  <a:lnTo>
                    <a:pt x="167206" y="34037"/>
                  </a:lnTo>
                  <a:lnTo>
                    <a:pt x="168399" y="35130"/>
                  </a:lnTo>
                  <a:lnTo>
                    <a:pt x="169567" y="36224"/>
                  </a:lnTo>
                  <a:lnTo>
                    <a:pt x="170726" y="37324"/>
                  </a:lnTo>
                  <a:lnTo>
                    <a:pt x="171861" y="38431"/>
                  </a:lnTo>
                  <a:lnTo>
                    <a:pt x="172979" y="39532"/>
                  </a:lnTo>
                  <a:lnTo>
                    <a:pt x="174080" y="40632"/>
                  </a:lnTo>
                  <a:lnTo>
                    <a:pt x="175156" y="41739"/>
                  </a:lnTo>
                  <a:lnTo>
                    <a:pt x="176215" y="42839"/>
                  </a:lnTo>
                  <a:lnTo>
                    <a:pt x="177258" y="43933"/>
                  </a:lnTo>
                  <a:lnTo>
                    <a:pt x="178276" y="45026"/>
                  </a:lnTo>
                  <a:lnTo>
                    <a:pt x="179277" y="46120"/>
                  </a:lnTo>
                  <a:lnTo>
                    <a:pt x="180262" y="47200"/>
                  </a:lnTo>
                  <a:lnTo>
                    <a:pt x="181221" y="48281"/>
                  </a:lnTo>
                  <a:lnTo>
                    <a:pt x="182164" y="49354"/>
                  </a:lnTo>
                  <a:lnTo>
                    <a:pt x="183081" y="50421"/>
                  </a:lnTo>
                  <a:lnTo>
                    <a:pt x="183982" y="51475"/>
                  </a:lnTo>
                  <a:lnTo>
                    <a:pt x="184867" y="52522"/>
                  </a:lnTo>
                  <a:lnTo>
                    <a:pt x="185726" y="53562"/>
                  </a:lnTo>
                  <a:lnTo>
                    <a:pt x="186568" y="54589"/>
                  </a:lnTo>
                  <a:lnTo>
                    <a:pt x="187386" y="55603"/>
                  </a:lnTo>
                  <a:lnTo>
                    <a:pt x="188187" y="56603"/>
                  </a:lnTo>
                  <a:lnTo>
                    <a:pt x="188971" y="57590"/>
                  </a:lnTo>
                  <a:lnTo>
                    <a:pt x="189730" y="58563"/>
                  </a:lnTo>
                  <a:lnTo>
                    <a:pt x="190464" y="59524"/>
                  </a:lnTo>
                  <a:lnTo>
                    <a:pt x="191182" y="60471"/>
                  </a:lnTo>
                  <a:lnTo>
                    <a:pt x="191882" y="61397"/>
                  </a:lnTo>
                  <a:lnTo>
                    <a:pt x="192550" y="62304"/>
                  </a:lnTo>
                  <a:lnTo>
                    <a:pt x="193209" y="63191"/>
                  </a:lnTo>
                  <a:lnTo>
                    <a:pt x="193843" y="64065"/>
                  </a:lnTo>
                  <a:lnTo>
                    <a:pt x="194452" y="64918"/>
                  </a:lnTo>
                  <a:lnTo>
                    <a:pt x="195044" y="65745"/>
                  </a:lnTo>
                  <a:lnTo>
                    <a:pt x="195611" y="66552"/>
                  </a:lnTo>
                  <a:lnTo>
                    <a:pt x="196154" y="67339"/>
                  </a:lnTo>
                  <a:lnTo>
                    <a:pt x="197188" y="68839"/>
                  </a:lnTo>
                  <a:lnTo>
                    <a:pt x="198122" y="70233"/>
                  </a:lnTo>
                  <a:lnTo>
                    <a:pt x="198973" y="71527"/>
                  </a:lnTo>
                  <a:lnTo>
                    <a:pt x="199741" y="72701"/>
                  </a:lnTo>
                  <a:lnTo>
                    <a:pt x="200417" y="73761"/>
                  </a:lnTo>
                  <a:lnTo>
                    <a:pt x="200417" y="73761"/>
                  </a:lnTo>
                  <a:lnTo>
                    <a:pt x="199891" y="74974"/>
                  </a:lnTo>
                  <a:lnTo>
                    <a:pt x="199357" y="76168"/>
                  </a:lnTo>
                  <a:lnTo>
                    <a:pt x="198815" y="77342"/>
                  </a:lnTo>
                  <a:lnTo>
                    <a:pt x="198256" y="78495"/>
                  </a:lnTo>
                  <a:lnTo>
                    <a:pt x="197697" y="79622"/>
                  </a:lnTo>
                  <a:lnTo>
                    <a:pt x="197121" y="80729"/>
                  </a:lnTo>
                  <a:lnTo>
                    <a:pt x="196537" y="81816"/>
                  </a:lnTo>
                  <a:lnTo>
                    <a:pt x="195945" y="82883"/>
                  </a:lnTo>
                  <a:lnTo>
                    <a:pt x="195336" y="83924"/>
                  </a:lnTo>
                  <a:lnTo>
                    <a:pt x="194727" y="84951"/>
                  </a:lnTo>
                  <a:lnTo>
                    <a:pt x="194110" y="85951"/>
                  </a:lnTo>
                  <a:lnTo>
                    <a:pt x="193476" y="86938"/>
                  </a:lnTo>
                  <a:lnTo>
                    <a:pt x="192833" y="87898"/>
                  </a:lnTo>
                  <a:lnTo>
                    <a:pt x="192191" y="88845"/>
                  </a:lnTo>
                  <a:lnTo>
                    <a:pt x="191532" y="89772"/>
                  </a:lnTo>
                  <a:lnTo>
                    <a:pt x="190873" y="90679"/>
                  </a:lnTo>
                  <a:lnTo>
                    <a:pt x="190197" y="91566"/>
                  </a:lnTo>
                  <a:lnTo>
                    <a:pt x="189522" y="92433"/>
                  </a:lnTo>
                  <a:lnTo>
                    <a:pt x="188829" y="93286"/>
                  </a:lnTo>
                  <a:lnTo>
                    <a:pt x="188137" y="94113"/>
                  </a:lnTo>
                  <a:lnTo>
                    <a:pt x="187436" y="94933"/>
                  </a:lnTo>
                  <a:lnTo>
                    <a:pt x="186727" y="95727"/>
                  </a:lnTo>
                  <a:lnTo>
                    <a:pt x="186009" y="96507"/>
                  </a:lnTo>
                  <a:lnTo>
                    <a:pt x="185284" y="97274"/>
                  </a:lnTo>
                  <a:lnTo>
                    <a:pt x="184558" y="98021"/>
                  </a:lnTo>
                  <a:lnTo>
                    <a:pt x="183824" y="98754"/>
                  </a:lnTo>
                  <a:lnTo>
                    <a:pt x="183081" y="99468"/>
                  </a:lnTo>
                  <a:lnTo>
                    <a:pt x="182330" y="100168"/>
                  </a:lnTo>
                  <a:lnTo>
                    <a:pt x="181580" y="100848"/>
                  </a:lnTo>
                  <a:lnTo>
                    <a:pt x="180820" y="101515"/>
                  </a:lnTo>
                  <a:lnTo>
                    <a:pt x="180053" y="102168"/>
                  </a:lnTo>
                  <a:lnTo>
                    <a:pt x="179285" y="102809"/>
                  </a:lnTo>
                  <a:lnTo>
                    <a:pt x="178510" y="103429"/>
                  </a:lnTo>
                  <a:lnTo>
                    <a:pt x="177734" y="104042"/>
                  </a:lnTo>
                  <a:lnTo>
                    <a:pt x="176950" y="104636"/>
                  </a:lnTo>
                  <a:lnTo>
                    <a:pt x="176157" y="105216"/>
                  </a:lnTo>
                  <a:lnTo>
                    <a:pt x="175365" y="105783"/>
                  </a:lnTo>
                  <a:lnTo>
                    <a:pt x="174564" y="106336"/>
                  </a:lnTo>
                  <a:lnTo>
                    <a:pt x="173763" y="106876"/>
                  </a:lnTo>
                  <a:lnTo>
                    <a:pt x="172962" y="107410"/>
                  </a:lnTo>
                  <a:lnTo>
                    <a:pt x="172153" y="107923"/>
                  </a:lnTo>
                  <a:lnTo>
                    <a:pt x="171335" y="108430"/>
                  </a:lnTo>
                  <a:lnTo>
                    <a:pt x="170526" y="108917"/>
                  </a:lnTo>
                  <a:lnTo>
                    <a:pt x="169708" y="109397"/>
                  </a:lnTo>
                  <a:lnTo>
                    <a:pt x="168883" y="109871"/>
                  </a:lnTo>
                  <a:lnTo>
                    <a:pt x="168057" y="110324"/>
                  </a:lnTo>
                  <a:lnTo>
                    <a:pt x="167231" y="110771"/>
                  </a:lnTo>
                  <a:lnTo>
                    <a:pt x="166405" y="111204"/>
                  </a:lnTo>
                  <a:lnTo>
                    <a:pt x="165571" y="111631"/>
                  </a:lnTo>
                  <a:lnTo>
                    <a:pt x="164736" y="112045"/>
                  </a:lnTo>
                  <a:lnTo>
                    <a:pt x="163902" y="112451"/>
                  </a:lnTo>
                  <a:lnTo>
                    <a:pt x="163068" y="112845"/>
                  </a:lnTo>
                  <a:lnTo>
                    <a:pt x="162225" y="113231"/>
                  </a:lnTo>
                  <a:lnTo>
                    <a:pt x="161383" y="113605"/>
                  </a:lnTo>
                  <a:lnTo>
                    <a:pt x="160549" y="113978"/>
                  </a:lnTo>
                  <a:lnTo>
                    <a:pt x="159706" y="114332"/>
                  </a:lnTo>
                  <a:lnTo>
                    <a:pt x="158863" y="114685"/>
                  </a:lnTo>
                  <a:lnTo>
                    <a:pt x="158021" y="115025"/>
                  </a:lnTo>
                  <a:lnTo>
                    <a:pt x="157170" y="115359"/>
                  </a:lnTo>
                  <a:lnTo>
                    <a:pt x="156327" y="115685"/>
                  </a:lnTo>
                  <a:lnTo>
                    <a:pt x="155485" y="116006"/>
                  </a:lnTo>
                  <a:lnTo>
                    <a:pt x="154642" y="116319"/>
                  </a:lnTo>
                  <a:lnTo>
                    <a:pt x="153800" y="116626"/>
                  </a:lnTo>
                  <a:lnTo>
                    <a:pt x="152957" y="116926"/>
                  </a:lnTo>
                  <a:lnTo>
                    <a:pt x="152957" y="116926"/>
                  </a:lnTo>
                  <a:lnTo>
                    <a:pt x="152206" y="117206"/>
                  </a:lnTo>
                  <a:lnTo>
                    <a:pt x="151422" y="117479"/>
                  </a:lnTo>
                  <a:lnTo>
                    <a:pt x="150621" y="117753"/>
                  </a:lnTo>
                  <a:lnTo>
                    <a:pt x="149804" y="118019"/>
                  </a:lnTo>
                  <a:lnTo>
                    <a:pt x="148969" y="118280"/>
                  </a:lnTo>
                  <a:lnTo>
                    <a:pt x="148127" y="118546"/>
                  </a:lnTo>
                  <a:lnTo>
                    <a:pt x="146417" y="119066"/>
                  </a:lnTo>
                  <a:lnTo>
                    <a:pt x="146417" y="119066"/>
                  </a:lnTo>
                  <a:lnTo>
                    <a:pt x="146909" y="118546"/>
                  </a:lnTo>
                  <a:lnTo>
                    <a:pt x="147393" y="118019"/>
                  </a:lnTo>
                  <a:lnTo>
                    <a:pt x="147868" y="117486"/>
                  </a:lnTo>
                  <a:lnTo>
                    <a:pt x="148344" y="116939"/>
                  </a:lnTo>
                  <a:lnTo>
                    <a:pt x="148811" y="116392"/>
                  </a:lnTo>
                  <a:lnTo>
                    <a:pt x="149270" y="115832"/>
                  </a:lnTo>
                  <a:lnTo>
                    <a:pt x="149720" y="115265"/>
                  </a:lnTo>
                  <a:lnTo>
                    <a:pt x="150162" y="114685"/>
                  </a:lnTo>
                  <a:lnTo>
                    <a:pt x="150604" y="114105"/>
                  </a:lnTo>
                  <a:lnTo>
                    <a:pt x="151038" y="113518"/>
                  </a:lnTo>
                  <a:lnTo>
                    <a:pt x="151455" y="112925"/>
                  </a:lnTo>
                  <a:lnTo>
                    <a:pt x="151881" y="112318"/>
                  </a:lnTo>
                  <a:lnTo>
                    <a:pt x="152290" y="111711"/>
                  </a:lnTo>
                  <a:lnTo>
                    <a:pt x="152690" y="111098"/>
                  </a:lnTo>
                  <a:lnTo>
                    <a:pt x="153091" y="110477"/>
                  </a:lnTo>
                  <a:lnTo>
                    <a:pt x="153483" y="109851"/>
                  </a:lnTo>
                  <a:lnTo>
                    <a:pt x="153858" y="109217"/>
                  </a:lnTo>
                  <a:lnTo>
                    <a:pt x="154233" y="108584"/>
                  </a:lnTo>
                  <a:lnTo>
                    <a:pt x="154609" y="107937"/>
                  </a:lnTo>
                  <a:lnTo>
                    <a:pt x="154968" y="107290"/>
                  </a:lnTo>
                  <a:lnTo>
                    <a:pt x="155318" y="106636"/>
                  </a:lnTo>
                  <a:lnTo>
                    <a:pt x="155668" y="105983"/>
                  </a:lnTo>
                  <a:lnTo>
                    <a:pt x="156002" y="105323"/>
                  </a:lnTo>
                  <a:lnTo>
                    <a:pt x="156336" y="104656"/>
                  </a:lnTo>
                  <a:lnTo>
                    <a:pt x="156661" y="103989"/>
                  </a:lnTo>
                  <a:lnTo>
                    <a:pt x="156978" y="103315"/>
                  </a:lnTo>
                  <a:lnTo>
                    <a:pt x="157287" y="102642"/>
                  </a:lnTo>
                  <a:lnTo>
                    <a:pt x="157587" y="101962"/>
                  </a:lnTo>
                  <a:lnTo>
                    <a:pt x="157879" y="101282"/>
                  </a:lnTo>
                  <a:lnTo>
                    <a:pt x="158163" y="100595"/>
                  </a:lnTo>
                  <a:lnTo>
                    <a:pt x="158438" y="99908"/>
                  </a:lnTo>
                  <a:lnTo>
                    <a:pt x="158713" y="99214"/>
                  </a:lnTo>
                  <a:lnTo>
                    <a:pt x="158713" y="99214"/>
                  </a:lnTo>
                  <a:lnTo>
                    <a:pt x="158930" y="98628"/>
                  </a:lnTo>
                  <a:lnTo>
                    <a:pt x="159147" y="98034"/>
                  </a:lnTo>
                  <a:lnTo>
                    <a:pt x="159364" y="97434"/>
                  </a:lnTo>
                  <a:lnTo>
                    <a:pt x="159564" y="96840"/>
                  </a:lnTo>
                  <a:lnTo>
                    <a:pt x="159764" y="96240"/>
                  </a:lnTo>
                  <a:lnTo>
                    <a:pt x="159965" y="95640"/>
                  </a:lnTo>
                  <a:lnTo>
                    <a:pt x="160148" y="95040"/>
                  </a:lnTo>
                  <a:lnTo>
                    <a:pt x="160332" y="94440"/>
                  </a:lnTo>
                  <a:lnTo>
                    <a:pt x="160507" y="93840"/>
                  </a:lnTo>
                  <a:lnTo>
                    <a:pt x="160674" y="93239"/>
                  </a:lnTo>
                  <a:lnTo>
                    <a:pt x="160841" y="92633"/>
                  </a:lnTo>
                  <a:lnTo>
                    <a:pt x="160999" y="92032"/>
                  </a:lnTo>
                  <a:lnTo>
                    <a:pt x="161149" y="91426"/>
                  </a:lnTo>
                  <a:lnTo>
                    <a:pt x="161299" y="90825"/>
                  </a:lnTo>
                  <a:lnTo>
                    <a:pt x="161441" y="90219"/>
                  </a:lnTo>
                  <a:lnTo>
                    <a:pt x="161575" y="89618"/>
                  </a:lnTo>
                  <a:lnTo>
                    <a:pt x="161700" y="89012"/>
                  </a:lnTo>
                  <a:lnTo>
                    <a:pt x="161825" y="88411"/>
                  </a:lnTo>
                  <a:lnTo>
                    <a:pt x="161942" y="87805"/>
                  </a:lnTo>
                  <a:lnTo>
                    <a:pt x="162050" y="87204"/>
                  </a:lnTo>
                  <a:lnTo>
                    <a:pt x="162150" y="86604"/>
                  </a:lnTo>
                  <a:lnTo>
                    <a:pt x="162250" y="86004"/>
                  </a:lnTo>
                  <a:lnTo>
                    <a:pt x="162342" y="85404"/>
                  </a:lnTo>
                  <a:lnTo>
                    <a:pt x="162426" y="84804"/>
                  </a:lnTo>
                  <a:lnTo>
                    <a:pt x="162501" y="84210"/>
                  </a:lnTo>
                  <a:lnTo>
                    <a:pt x="162576" y="83610"/>
                  </a:lnTo>
                  <a:lnTo>
                    <a:pt x="162642" y="83017"/>
                  </a:lnTo>
                  <a:lnTo>
                    <a:pt x="162701" y="82423"/>
                  </a:lnTo>
                  <a:lnTo>
                    <a:pt x="162751" y="81836"/>
                  </a:lnTo>
                  <a:lnTo>
                    <a:pt x="162801" y="81250"/>
                  </a:lnTo>
                  <a:lnTo>
                    <a:pt x="162834" y="80663"/>
                  </a:lnTo>
                  <a:lnTo>
                    <a:pt x="162868" y="80076"/>
                  </a:lnTo>
                  <a:lnTo>
                    <a:pt x="162893" y="79496"/>
                  </a:lnTo>
                  <a:lnTo>
                    <a:pt x="162918" y="78916"/>
                  </a:lnTo>
                  <a:lnTo>
                    <a:pt x="162926" y="78335"/>
                  </a:lnTo>
                  <a:lnTo>
                    <a:pt x="162934" y="77762"/>
                  </a:lnTo>
                  <a:lnTo>
                    <a:pt x="162934" y="77188"/>
                  </a:lnTo>
                  <a:lnTo>
                    <a:pt x="162926" y="76622"/>
                  </a:lnTo>
                  <a:lnTo>
                    <a:pt x="162909" y="76055"/>
                  </a:lnTo>
                  <a:lnTo>
                    <a:pt x="162893" y="75495"/>
                  </a:lnTo>
                  <a:lnTo>
                    <a:pt x="162868" y="74934"/>
                  </a:lnTo>
                  <a:lnTo>
                    <a:pt x="162834" y="74381"/>
                  </a:lnTo>
                  <a:lnTo>
                    <a:pt x="162793" y="73827"/>
                  </a:lnTo>
                  <a:lnTo>
                    <a:pt x="162743" y="73281"/>
                  </a:lnTo>
                  <a:lnTo>
                    <a:pt x="162684" y="72734"/>
                  </a:lnTo>
                  <a:lnTo>
                    <a:pt x="162626" y="72194"/>
                  </a:lnTo>
                  <a:lnTo>
                    <a:pt x="162559" y="71660"/>
                  </a:lnTo>
                  <a:lnTo>
                    <a:pt x="162484" y="71127"/>
                  </a:lnTo>
                  <a:lnTo>
                    <a:pt x="162401" y="70600"/>
                  </a:lnTo>
                  <a:lnTo>
                    <a:pt x="162309" y="70073"/>
                  </a:lnTo>
                  <a:lnTo>
                    <a:pt x="162209" y="69553"/>
                  </a:lnTo>
                  <a:lnTo>
                    <a:pt x="162109" y="69040"/>
                  </a:lnTo>
                  <a:lnTo>
                    <a:pt x="161992" y="68533"/>
                  </a:lnTo>
                  <a:lnTo>
                    <a:pt x="161875" y="68033"/>
                  </a:lnTo>
                  <a:lnTo>
                    <a:pt x="161750" y="67532"/>
                  </a:lnTo>
                  <a:lnTo>
                    <a:pt x="161616" y="67039"/>
                  </a:lnTo>
                  <a:lnTo>
                    <a:pt x="161475" y="66552"/>
                  </a:lnTo>
                  <a:lnTo>
                    <a:pt x="161333" y="66065"/>
                  </a:lnTo>
                  <a:lnTo>
                    <a:pt x="161174" y="65592"/>
                  </a:lnTo>
                  <a:lnTo>
                    <a:pt x="161007" y="65118"/>
                  </a:lnTo>
                  <a:lnTo>
                    <a:pt x="160841" y="64658"/>
                  </a:lnTo>
                  <a:lnTo>
                    <a:pt x="160665" y="64198"/>
                  </a:lnTo>
                  <a:lnTo>
                    <a:pt x="160482" y="63745"/>
                  </a:lnTo>
                  <a:lnTo>
                    <a:pt x="160290" y="63298"/>
                  </a:lnTo>
                  <a:lnTo>
                    <a:pt x="160290" y="63298"/>
                  </a:lnTo>
                  <a:lnTo>
                    <a:pt x="160106" y="62878"/>
                  </a:lnTo>
                  <a:lnTo>
                    <a:pt x="159915" y="62458"/>
                  </a:lnTo>
                  <a:lnTo>
                    <a:pt x="159714" y="62051"/>
                  </a:lnTo>
                  <a:lnTo>
                    <a:pt x="159506" y="61644"/>
                  </a:lnTo>
                  <a:lnTo>
                    <a:pt x="159289" y="61244"/>
                  </a:lnTo>
                  <a:lnTo>
                    <a:pt x="159055" y="60851"/>
                  </a:lnTo>
                  <a:lnTo>
                    <a:pt x="158813" y="60464"/>
                  </a:lnTo>
                  <a:lnTo>
                    <a:pt x="158555" y="60084"/>
                  </a:lnTo>
                  <a:lnTo>
                    <a:pt x="158555" y="60084"/>
                  </a:lnTo>
                  <a:lnTo>
                    <a:pt x="158254" y="59624"/>
                  </a:lnTo>
                  <a:lnTo>
                    <a:pt x="157954" y="59170"/>
                  </a:lnTo>
                  <a:lnTo>
                    <a:pt x="157637" y="58717"/>
                  </a:lnTo>
                  <a:lnTo>
                    <a:pt x="157320" y="58263"/>
                  </a:lnTo>
                  <a:lnTo>
                    <a:pt x="156986" y="57810"/>
                  </a:lnTo>
                  <a:lnTo>
                    <a:pt x="156653" y="57356"/>
                  </a:lnTo>
                  <a:lnTo>
                    <a:pt x="156311" y="56910"/>
                  </a:lnTo>
                  <a:lnTo>
                    <a:pt x="155952" y="56463"/>
                  </a:lnTo>
                  <a:lnTo>
                    <a:pt x="155593" y="56016"/>
                  </a:lnTo>
                  <a:lnTo>
                    <a:pt x="155226" y="55569"/>
                  </a:lnTo>
                  <a:lnTo>
                    <a:pt x="154851" y="55129"/>
                  </a:lnTo>
                  <a:lnTo>
                    <a:pt x="154467" y="54689"/>
                  </a:lnTo>
                  <a:lnTo>
                    <a:pt x="154075" y="54249"/>
                  </a:lnTo>
                  <a:lnTo>
                    <a:pt x="153674" y="53815"/>
                  </a:lnTo>
                  <a:lnTo>
                    <a:pt x="153274" y="53375"/>
                  </a:lnTo>
                  <a:lnTo>
                    <a:pt x="152857" y="52949"/>
                  </a:lnTo>
                  <a:lnTo>
                    <a:pt x="152440" y="52515"/>
                  </a:lnTo>
                  <a:lnTo>
                    <a:pt x="152014" y="52088"/>
                  </a:lnTo>
                  <a:lnTo>
                    <a:pt x="151581" y="51662"/>
                  </a:lnTo>
                  <a:lnTo>
                    <a:pt x="151138" y="51235"/>
                  </a:lnTo>
                  <a:lnTo>
                    <a:pt x="150688" y="50815"/>
                  </a:lnTo>
                  <a:lnTo>
                    <a:pt x="150237" y="50394"/>
                  </a:lnTo>
                  <a:lnTo>
                    <a:pt x="149770" y="49981"/>
                  </a:lnTo>
                  <a:lnTo>
                    <a:pt x="149303" y="49568"/>
                  </a:lnTo>
                  <a:lnTo>
                    <a:pt x="148836" y="49154"/>
                  </a:lnTo>
                  <a:lnTo>
                    <a:pt x="148352" y="48747"/>
                  </a:lnTo>
                  <a:lnTo>
                    <a:pt x="147868" y="48341"/>
                  </a:lnTo>
                  <a:lnTo>
                    <a:pt x="147376" y="47940"/>
                  </a:lnTo>
                  <a:lnTo>
                    <a:pt x="146875" y="47540"/>
                  </a:lnTo>
                  <a:lnTo>
                    <a:pt x="146367" y="47147"/>
                  </a:lnTo>
                  <a:lnTo>
                    <a:pt x="145858" y="46754"/>
                  </a:lnTo>
                  <a:lnTo>
                    <a:pt x="145340" y="46360"/>
                  </a:lnTo>
                  <a:lnTo>
                    <a:pt x="144815" y="45973"/>
                  </a:lnTo>
                  <a:lnTo>
                    <a:pt x="144289" y="45593"/>
                  </a:lnTo>
                  <a:lnTo>
                    <a:pt x="143755" y="45213"/>
                  </a:lnTo>
                  <a:lnTo>
                    <a:pt x="143213" y="44833"/>
                  </a:lnTo>
                  <a:lnTo>
                    <a:pt x="142671" y="44460"/>
                  </a:lnTo>
                  <a:lnTo>
                    <a:pt x="142120" y="44093"/>
                  </a:lnTo>
                  <a:lnTo>
                    <a:pt x="141561" y="43726"/>
                  </a:lnTo>
                  <a:lnTo>
                    <a:pt x="141002" y="43366"/>
                  </a:lnTo>
                  <a:lnTo>
                    <a:pt x="140435" y="43006"/>
                  </a:lnTo>
                  <a:lnTo>
                    <a:pt x="139860" y="42652"/>
                  </a:lnTo>
                  <a:lnTo>
                    <a:pt x="139284" y="42299"/>
                  </a:lnTo>
                  <a:lnTo>
                    <a:pt x="138700" y="41952"/>
                  </a:lnTo>
                  <a:lnTo>
                    <a:pt x="138116" y="41612"/>
                  </a:lnTo>
                  <a:lnTo>
                    <a:pt x="137524" y="41272"/>
                  </a:lnTo>
                  <a:lnTo>
                    <a:pt x="136923" y="40939"/>
                  </a:lnTo>
                  <a:lnTo>
                    <a:pt x="136322" y="40605"/>
                  </a:lnTo>
                  <a:lnTo>
                    <a:pt x="135722" y="40278"/>
                  </a:lnTo>
                  <a:lnTo>
                    <a:pt x="135113" y="39958"/>
                  </a:lnTo>
                  <a:lnTo>
                    <a:pt x="134495" y="39638"/>
                  </a:lnTo>
                  <a:lnTo>
                    <a:pt x="133878" y="39332"/>
                  </a:lnTo>
                  <a:lnTo>
                    <a:pt x="133252" y="39018"/>
                  </a:lnTo>
                  <a:lnTo>
                    <a:pt x="132627" y="38718"/>
                  </a:lnTo>
                  <a:lnTo>
                    <a:pt x="132001" y="38418"/>
                  </a:lnTo>
                  <a:lnTo>
                    <a:pt x="131367" y="38125"/>
                  </a:lnTo>
                  <a:lnTo>
                    <a:pt x="130725" y="37831"/>
                  </a:lnTo>
                  <a:lnTo>
                    <a:pt x="130082" y="37551"/>
                  </a:lnTo>
                  <a:lnTo>
                    <a:pt x="129440" y="37271"/>
                  </a:lnTo>
                  <a:lnTo>
                    <a:pt x="128789" y="36998"/>
                  </a:lnTo>
                  <a:lnTo>
                    <a:pt x="128130" y="36724"/>
                  </a:lnTo>
                  <a:lnTo>
                    <a:pt x="127480" y="36464"/>
                  </a:lnTo>
                  <a:lnTo>
                    <a:pt x="126820" y="36204"/>
                  </a:lnTo>
                  <a:lnTo>
                    <a:pt x="126153" y="35951"/>
                  </a:lnTo>
                  <a:lnTo>
                    <a:pt x="126153" y="35951"/>
                  </a:lnTo>
                  <a:lnTo>
                    <a:pt x="125561" y="35731"/>
                  </a:lnTo>
                  <a:lnTo>
                    <a:pt x="124960" y="35517"/>
                  </a:lnTo>
                  <a:lnTo>
                    <a:pt x="124359" y="35304"/>
                  </a:lnTo>
                  <a:lnTo>
                    <a:pt x="123750" y="35097"/>
                  </a:lnTo>
                  <a:lnTo>
                    <a:pt x="123150" y="34897"/>
                  </a:lnTo>
                  <a:lnTo>
                    <a:pt x="122541" y="34697"/>
                  </a:lnTo>
                  <a:lnTo>
                    <a:pt x="121932" y="34504"/>
                  </a:lnTo>
                  <a:lnTo>
                    <a:pt x="121315" y="34317"/>
                  </a:lnTo>
                  <a:lnTo>
                    <a:pt x="120706" y="34130"/>
                  </a:lnTo>
                  <a:lnTo>
                    <a:pt x="120088" y="33957"/>
                  </a:lnTo>
                  <a:lnTo>
                    <a:pt x="119471" y="33783"/>
                  </a:lnTo>
                  <a:lnTo>
                    <a:pt x="118845" y="33610"/>
                  </a:lnTo>
                  <a:lnTo>
                    <a:pt x="118228" y="33443"/>
                  </a:lnTo>
                  <a:lnTo>
                    <a:pt x="117602" y="33290"/>
                  </a:lnTo>
                  <a:lnTo>
                    <a:pt x="116977" y="33130"/>
                  </a:lnTo>
                  <a:lnTo>
                    <a:pt x="116342" y="32983"/>
                  </a:lnTo>
                  <a:lnTo>
                    <a:pt x="115717" y="32836"/>
                  </a:lnTo>
                  <a:lnTo>
                    <a:pt x="115083" y="32696"/>
                  </a:lnTo>
                  <a:lnTo>
                    <a:pt x="114449" y="32563"/>
                  </a:lnTo>
                  <a:lnTo>
                    <a:pt x="113815" y="32436"/>
                  </a:lnTo>
                  <a:lnTo>
                    <a:pt x="113181" y="32310"/>
                  </a:lnTo>
                  <a:lnTo>
                    <a:pt x="112547" y="32190"/>
                  </a:lnTo>
                  <a:lnTo>
                    <a:pt x="111904" y="32076"/>
                  </a:lnTo>
                  <a:lnTo>
                    <a:pt x="111270" y="31970"/>
                  </a:lnTo>
                  <a:lnTo>
                    <a:pt x="110628" y="31869"/>
                  </a:lnTo>
                  <a:lnTo>
                    <a:pt x="109986" y="31769"/>
                  </a:lnTo>
                  <a:lnTo>
                    <a:pt x="109343" y="31683"/>
                  </a:lnTo>
                  <a:lnTo>
                    <a:pt x="108701" y="31596"/>
                  </a:lnTo>
                  <a:lnTo>
                    <a:pt x="108050" y="31516"/>
                  </a:lnTo>
                  <a:lnTo>
                    <a:pt x="107408" y="31443"/>
                  </a:lnTo>
                  <a:lnTo>
                    <a:pt x="106757" y="31369"/>
                  </a:lnTo>
                  <a:lnTo>
                    <a:pt x="106106" y="31309"/>
                  </a:lnTo>
                  <a:lnTo>
                    <a:pt x="105464" y="31249"/>
                  </a:lnTo>
                  <a:lnTo>
                    <a:pt x="104813" y="31203"/>
                  </a:lnTo>
                  <a:lnTo>
                    <a:pt x="104163" y="31156"/>
                  </a:lnTo>
                  <a:lnTo>
                    <a:pt x="103512" y="31116"/>
                  </a:lnTo>
                  <a:lnTo>
                    <a:pt x="102861" y="31083"/>
                  </a:lnTo>
                  <a:lnTo>
                    <a:pt x="102202" y="31056"/>
                  </a:lnTo>
                  <a:lnTo>
                    <a:pt x="101552" y="31036"/>
                  </a:lnTo>
                  <a:lnTo>
                    <a:pt x="100901" y="31023"/>
                  </a:lnTo>
                  <a:lnTo>
                    <a:pt x="100250" y="31016"/>
                  </a:lnTo>
                  <a:lnTo>
                    <a:pt x="99591" y="31016"/>
                  </a:lnTo>
                  <a:lnTo>
                    <a:pt x="98940" y="31016"/>
                  </a:lnTo>
                  <a:lnTo>
                    <a:pt x="98281" y="31029"/>
                  </a:lnTo>
                  <a:lnTo>
                    <a:pt x="97631" y="31043"/>
                  </a:lnTo>
                  <a:lnTo>
                    <a:pt x="96980" y="31069"/>
                  </a:lnTo>
                  <a:lnTo>
                    <a:pt x="96321" y="31103"/>
                  </a:lnTo>
                  <a:lnTo>
                    <a:pt x="95670" y="31136"/>
                  </a:lnTo>
                  <a:lnTo>
                    <a:pt x="95011" y="31183"/>
                  </a:lnTo>
                  <a:lnTo>
                    <a:pt x="94360" y="31229"/>
                  </a:lnTo>
                  <a:lnTo>
                    <a:pt x="93701" y="31289"/>
                  </a:lnTo>
                  <a:lnTo>
                    <a:pt x="93051" y="31356"/>
                  </a:lnTo>
                  <a:lnTo>
                    <a:pt x="92400" y="31423"/>
                  </a:lnTo>
                  <a:lnTo>
                    <a:pt x="91741" y="31503"/>
                  </a:lnTo>
                  <a:lnTo>
                    <a:pt x="91090" y="31589"/>
                  </a:lnTo>
                  <a:lnTo>
                    <a:pt x="90440" y="31676"/>
                  </a:lnTo>
                  <a:lnTo>
                    <a:pt x="89789" y="31776"/>
                  </a:lnTo>
                  <a:lnTo>
                    <a:pt x="89130" y="31883"/>
                  </a:lnTo>
                  <a:lnTo>
                    <a:pt x="88479" y="31996"/>
                  </a:lnTo>
                  <a:lnTo>
                    <a:pt x="87828" y="32116"/>
                  </a:lnTo>
                  <a:lnTo>
                    <a:pt x="87186" y="32243"/>
                  </a:lnTo>
                  <a:lnTo>
                    <a:pt x="86535" y="32383"/>
                  </a:lnTo>
                  <a:lnTo>
                    <a:pt x="85885" y="32523"/>
                  </a:lnTo>
                  <a:lnTo>
                    <a:pt x="85242" y="32670"/>
                  </a:lnTo>
                  <a:lnTo>
                    <a:pt x="85242" y="32670"/>
                  </a:lnTo>
                  <a:lnTo>
                    <a:pt x="84441" y="32870"/>
                  </a:lnTo>
                  <a:lnTo>
                    <a:pt x="83640" y="33070"/>
                  </a:lnTo>
                  <a:lnTo>
                    <a:pt x="82848" y="33290"/>
                  </a:lnTo>
                  <a:lnTo>
                    <a:pt x="82055" y="33517"/>
                  </a:lnTo>
                  <a:lnTo>
                    <a:pt x="81271" y="33750"/>
                  </a:lnTo>
                  <a:lnTo>
                    <a:pt x="80487" y="33990"/>
                  </a:lnTo>
                  <a:lnTo>
                    <a:pt x="79703" y="34243"/>
                  </a:lnTo>
                  <a:lnTo>
                    <a:pt x="78935" y="34497"/>
                  </a:lnTo>
                  <a:lnTo>
                    <a:pt x="78935" y="34497"/>
                  </a:lnTo>
                  <a:lnTo>
                    <a:pt x="78385" y="34690"/>
                  </a:lnTo>
                  <a:lnTo>
                    <a:pt x="77843" y="34877"/>
                  </a:lnTo>
                  <a:lnTo>
                    <a:pt x="77300" y="35077"/>
                  </a:lnTo>
                  <a:lnTo>
                    <a:pt x="76766" y="35277"/>
                  </a:lnTo>
                  <a:lnTo>
                    <a:pt x="76232" y="35477"/>
                  </a:lnTo>
                  <a:lnTo>
                    <a:pt x="75707" y="35684"/>
                  </a:lnTo>
                  <a:lnTo>
                    <a:pt x="75190" y="35897"/>
                  </a:lnTo>
                  <a:lnTo>
                    <a:pt x="74672" y="36111"/>
                  </a:lnTo>
                  <a:lnTo>
                    <a:pt x="74155" y="36324"/>
                  </a:lnTo>
                  <a:lnTo>
                    <a:pt x="73646" y="36544"/>
                  </a:lnTo>
                  <a:lnTo>
                    <a:pt x="73146" y="36771"/>
                  </a:lnTo>
                  <a:lnTo>
                    <a:pt x="72645" y="36998"/>
                  </a:lnTo>
                  <a:lnTo>
                    <a:pt x="72153" y="37231"/>
                  </a:lnTo>
                  <a:lnTo>
                    <a:pt x="71661" y="37464"/>
                  </a:lnTo>
                  <a:lnTo>
                    <a:pt x="71177" y="37698"/>
                  </a:lnTo>
                  <a:lnTo>
                    <a:pt x="70693" y="37938"/>
                  </a:lnTo>
                  <a:lnTo>
                    <a:pt x="70218" y="38185"/>
                  </a:lnTo>
                  <a:lnTo>
                    <a:pt x="69742" y="38431"/>
                  </a:lnTo>
                  <a:lnTo>
                    <a:pt x="69275" y="38678"/>
                  </a:lnTo>
                  <a:lnTo>
                    <a:pt x="68816" y="38931"/>
                  </a:lnTo>
                  <a:lnTo>
                    <a:pt x="68357" y="39191"/>
                  </a:lnTo>
                  <a:lnTo>
                    <a:pt x="67898" y="39445"/>
                  </a:lnTo>
                  <a:lnTo>
                    <a:pt x="67448" y="39712"/>
                  </a:lnTo>
                  <a:lnTo>
                    <a:pt x="67006" y="39972"/>
                  </a:lnTo>
                  <a:lnTo>
                    <a:pt x="66564" y="40238"/>
                  </a:lnTo>
                  <a:lnTo>
                    <a:pt x="66130" y="40512"/>
                  </a:lnTo>
                  <a:lnTo>
                    <a:pt x="65704" y="40779"/>
                  </a:lnTo>
                  <a:lnTo>
                    <a:pt x="65279" y="41059"/>
                  </a:lnTo>
                  <a:lnTo>
                    <a:pt x="64854" y="41332"/>
                  </a:lnTo>
                  <a:lnTo>
                    <a:pt x="64436" y="41612"/>
                  </a:lnTo>
                  <a:lnTo>
                    <a:pt x="64028" y="41892"/>
                  </a:lnTo>
                  <a:lnTo>
                    <a:pt x="63619" y="42179"/>
                  </a:lnTo>
                  <a:lnTo>
                    <a:pt x="63218" y="42466"/>
                  </a:lnTo>
                  <a:lnTo>
                    <a:pt x="62818" y="42759"/>
                  </a:lnTo>
                  <a:lnTo>
                    <a:pt x="62426" y="43046"/>
                  </a:lnTo>
                  <a:lnTo>
                    <a:pt x="62042" y="43339"/>
                  </a:lnTo>
                  <a:lnTo>
                    <a:pt x="61658" y="43639"/>
                  </a:lnTo>
                  <a:lnTo>
                    <a:pt x="61275" y="43933"/>
                  </a:lnTo>
                  <a:lnTo>
                    <a:pt x="60899" y="44233"/>
                  </a:lnTo>
                  <a:lnTo>
                    <a:pt x="60532" y="44540"/>
                  </a:lnTo>
                  <a:lnTo>
                    <a:pt x="60173" y="44840"/>
                  </a:lnTo>
                  <a:lnTo>
                    <a:pt x="59815" y="45146"/>
                  </a:lnTo>
                  <a:lnTo>
                    <a:pt x="59456" y="45453"/>
                  </a:lnTo>
                  <a:lnTo>
                    <a:pt x="59106" y="45767"/>
                  </a:lnTo>
                  <a:lnTo>
                    <a:pt x="58764" y="46073"/>
                  </a:lnTo>
                  <a:lnTo>
                    <a:pt x="58422" y="46387"/>
                  </a:lnTo>
                  <a:lnTo>
                    <a:pt x="58088" y="46707"/>
                  </a:lnTo>
                  <a:lnTo>
                    <a:pt x="57763" y="47020"/>
                  </a:lnTo>
                  <a:lnTo>
                    <a:pt x="57437" y="47340"/>
                  </a:lnTo>
                  <a:lnTo>
                    <a:pt x="57112" y="47660"/>
                  </a:lnTo>
                  <a:lnTo>
                    <a:pt x="56795" y="47981"/>
                  </a:lnTo>
                  <a:lnTo>
                    <a:pt x="56486" y="48301"/>
                  </a:lnTo>
                  <a:lnTo>
                    <a:pt x="55886" y="48954"/>
                  </a:lnTo>
                  <a:lnTo>
                    <a:pt x="55293" y="49608"/>
                  </a:lnTo>
                  <a:lnTo>
                    <a:pt x="54734" y="50268"/>
                  </a:lnTo>
                  <a:lnTo>
                    <a:pt x="54184" y="50928"/>
                  </a:lnTo>
                  <a:lnTo>
                    <a:pt x="53658" y="51595"/>
                  </a:lnTo>
                  <a:lnTo>
                    <a:pt x="53158" y="52268"/>
                  </a:lnTo>
                  <a:lnTo>
                    <a:pt x="53158" y="52268"/>
                  </a:lnTo>
                  <a:lnTo>
                    <a:pt x="52907" y="52608"/>
                  </a:lnTo>
                  <a:lnTo>
                    <a:pt x="52674" y="52949"/>
                  </a:lnTo>
                  <a:lnTo>
                    <a:pt x="52432" y="53295"/>
                  </a:lnTo>
                  <a:lnTo>
                    <a:pt x="52207" y="53635"/>
                  </a:lnTo>
                  <a:lnTo>
                    <a:pt x="51981" y="53982"/>
                  </a:lnTo>
                  <a:lnTo>
                    <a:pt x="51764" y="54322"/>
                  </a:lnTo>
                  <a:lnTo>
                    <a:pt x="51556" y="54669"/>
                  </a:lnTo>
                  <a:lnTo>
                    <a:pt x="51347" y="55016"/>
                  </a:lnTo>
                  <a:lnTo>
                    <a:pt x="51139" y="55363"/>
                  </a:lnTo>
                  <a:lnTo>
                    <a:pt x="50947" y="55709"/>
                  </a:lnTo>
                  <a:lnTo>
                    <a:pt x="50755" y="56056"/>
                  </a:lnTo>
                  <a:lnTo>
                    <a:pt x="50571" y="56403"/>
                  </a:lnTo>
                  <a:lnTo>
                    <a:pt x="50388" y="56756"/>
                  </a:lnTo>
                  <a:lnTo>
                    <a:pt x="50213" y="57103"/>
                  </a:lnTo>
                  <a:lnTo>
                    <a:pt x="50046" y="57450"/>
                  </a:lnTo>
                  <a:lnTo>
                    <a:pt x="49879" y="57803"/>
                  </a:lnTo>
                  <a:lnTo>
                    <a:pt x="49721" y="58150"/>
                  </a:lnTo>
                  <a:lnTo>
                    <a:pt x="49570" y="58503"/>
                  </a:lnTo>
                  <a:lnTo>
                    <a:pt x="49420" y="58850"/>
                  </a:lnTo>
                  <a:lnTo>
                    <a:pt x="49278" y="59204"/>
                  </a:lnTo>
                  <a:lnTo>
                    <a:pt x="49137" y="59550"/>
                  </a:lnTo>
                  <a:lnTo>
                    <a:pt x="49011" y="59904"/>
                  </a:lnTo>
                  <a:lnTo>
                    <a:pt x="48886" y="60250"/>
                  </a:lnTo>
                  <a:lnTo>
                    <a:pt x="48761" y="60604"/>
                  </a:lnTo>
                  <a:lnTo>
                    <a:pt x="48644" y="60951"/>
                  </a:lnTo>
                  <a:lnTo>
                    <a:pt x="48536" y="61304"/>
                  </a:lnTo>
                  <a:lnTo>
                    <a:pt x="48436" y="61651"/>
                  </a:lnTo>
                  <a:lnTo>
                    <a:pt x="48336" y="61998"/>
                  </a:lnTo>
                  <a:lnTo>
                    <a:pt x="48244" y="62351"/>
                  </a:lnTo>
                  <a:lnTo>
                    <a:pt x="48161" y="62698"/>
                  </a:lnTo>
                  <a:lnTo>
                    <a:pt x="48077" y="63045"/>
                  </a:lnTo>
                  <a:lnTo>
                    <a:pt x="48002" y="63391"/>
                  </a:lnTo>
                  <a:lnTo>
                    <a:pt x="47927" y="63738"/>
                  </a:lnTo>
                  <a:lnTo>
                    <a:pt x="47869" y="64085"/>
                  </a:lnTo>
                  <a:lnTo>
                    <a:pt x="47810" y="64432"/>
                  </a:lnTo>
                  <a:lnTo>
                    <a:pt x="47752" y="64778"/>
                  </a:lnTo>
                  <a:lnTo>
                    <a:pt x="47710" y="65118"/>
                  </a:lnTo>
                  <a:lnTo>
                    <a:pt x="47660" y="65465"/>
                  </a:lnTo>
                  <a:lnTo>
                    <a:pt x="47627" y="65805"/>
                  </a:lnTo>
                  <a:lnTo>
                    <a:pt x="47593" y="66145"/>
                  </a:lnTo>
                  <a:lnTo>
                    <a:pt x="47568" y="66486"/>
                  </a:lnTo>
                  <a:lnTo>
                    <a:pt x="47552" y="66826"/>
                  </a:lnTo>
                  <a:lnTo>
                    <a:pt x="47535" y="67166"/>
                  </a:lnTo>
                  <a:lnTo>
                    <a:pt x="47526" y="67506"/>
                  </a:lnTo>
                  <a:lnTo>
                    <a:pt x="47526" y="67839"/>
                  </a:lnTo>
                  <a:lnTo>
                    <a:pt x="47535" y="68173"/>
                  </a:lnTo>
                  <a:lnTo>
                    <a:pt x="47543" y="68506"/>
                  </a:lnTo>
                  <a:lnTo>
                    <a:pt x="47560" y="68839"/>
                  </a:lnTo>
                  <a:lnTo>
                    <a:pt x="47577" y="69173"/>
                  </a:lnTo>
                  <a:lnTo>
                    <a:pt x="47602" y="69500"/>
                  </a:lnTo>
                  <a:lnTo>
                    <a:pt x="47635" y="69833"/>
                  </a:lnTo>
                  <a:lnTo>
                    <a:pt x="47677" y="70160"/>
                  </a:lnTo>
                  <a:lnTo>
                    <a:pt x="47718" y="70480"/>
                  </a:lnTo>
                  <a:lnTo>
                    <a:pt x="47768" y="70807"/>
                  </a:lnTo>
                  <a:lnTo>
                    <a:pt x="47818" y="71127"/>
                  </a:lnTo>
                  <a:lnTo>
                    <a:pt x="47885" y="71447"/>
                  </a:lnTo>
                  <a:lnTo>
                    <a:pt x="47952" y="71767"/>
                  </a:lnTo>
                  <a:lnTo>
                    <a:pt x="48019" y="72087"/>
                  </a:lnTo>
                  <a:lnTo>
                    <a:pt x="48102" y="72400"/>
                  </a:lnTo>
                  <a:lnTo>
                    <a:pt x="48186" y="72714"/>
                  </a:lnTo>
                  <a:lnTo>
                    <a:pt x="48277" y="73027"/>
                  </a:lnTo>
                  <a:lnTo>
                    <a:pt x="48369" y="73334"/>
                  </a:lnTo>
                  <a:lnTo>
                    <a:pt x="48478" y="73641"/>
                  </a:lnTo>
                  <a:lnTo>
                    <a:pt x="48586" y="73948"/>
                  </a:lnTo>
                  <a:lnTo>
                    <a:pt x="48586" y="73948"/>
                  </a:lnTo>
                  <a:lnTo>
                    <a:pt x="48811" y="74454"/>
                  </a:lnTo>
                  <a:lnTo>
                    <a:pt x="49028" y="74954"/>
                  </a:lnTo>
                  <a:lnTo>
                    <a:pt x="49137" y="75201"/>
                  </a:lnTo>
                  <a:lnTo>
                    <a:pt x="49262" y="75455"/>
                  </a:lnTo>
                  <a:lnTo>
                    <a:pt x="49387" y="75708"/>
                  </a:lnTo>
                  <a:lnTo>
                    <a:pt x="49529" y="75961"/>
                  </a:lnTo>
                  <a:lnTo>
                    <a:pt x="49529" y="75961"/>
                  </a:lnTo>
                  <a:lnTo>
                    <a:pt x="49754" y="76382"/>
                  </a:lnTo>
                  <a:lnTo>
                    <a:pt x="49987" y="76802"/>
                  </a:lnTo>
                  <a:lnTo>
                    <a:pt x="50238" y="77222"/>
                  </a:lnTo>
                  <a:lnTo>
                    <a:pt x="50488" y="77649"/>
                  </a:lnTo>
                  <a:lnTo>
                    <a:pt x="50747" y="78082"/>
                  </a:lnTo>
                  <a:lnTo>
                    <a:pt x="51022" y="78515"/>
                  </a:lnTo>
                  <a:lnTo>
                    <a:pt x="51297" y="78949"/>
                  </a:lnTo>
                  <a:lnTo>
                    <a:pt x="51589" y="79389"/>
                  </a:lnTo>
                  <a:lnTo>
                    <a:pt x="51881" y="79829"/>
                  </a:lnTo>
                  <a:lnTo>
                    <a:pt x="52190" y="80276"/>
                  </a:lnTo>
                  <a:lnTo>
                    <a:pt x="52499" y="80716"/>
                  </a:lnTo>
                  <a:lnTo>
                    <a:pt x="52824" y="81163"/>
                  </a:lnTo>
                  <a:lnTo>
                    <a:pt x="53149" y="81610"/>
                  </a:lnTo>
                  <a:lnTo>
                    <a:pt x="53483" y="82063"/>
                  </a:lnTo>
                  <a:lnTo>
                    <a:pt x="53825" y="82510"/>
                  </a:lnTo>
                  <a:lnTo>
                    <a:pt x="54175" y="82957"/>
                  </a:lnTo>
                  <a:lnTo>
                    <a:pt x="54175" y="82957"/>
                  </a:lnTo>
                  <a:lnTo>
                    <a:pt x="54617" y="83510"/>
                  </a:lnTo>
                  <a:lnTo>
                    <a:pt x="55076" y="84057"/>
                  </a:lnTo>
                  <a:lnTo>
                    <a:pt x="55535" y="84610"/>
                  </a:lnTo>
                  <a:lnTo>
                    <a:pt x="56011" y="85157"/>
                  </a:lnTo>
                  <a:lnTo>
                    <a:pt x="56503" y="85704"/>
                  </a:lnTo>
                  <a:lnTo>
                    <a:pt x="56995" y="86251"/>
                  </a:lnTo>
                  <a:lnTo>
                    <a:pt x="57504" y="86798"/>
                  </a:lnTo>
                  <a:lnTo>
                    <a:pt x="58021" y="87344"/>
                  </a:lnTo>
                  <a:lnTo>
                    <a:pt x="58547" y="87885"/>
                  </a:lnTo>
                  <a:lnTo>
                    <a:pt x="59081" y="88418"/>
                  </a:lnTo>
                  <a:lnTo>
                    <a:pt x="59623" y="88952"/>
                  </a:lnTo>
                  <a:lnTo>
                    <a:pt x="60182" y="89485"/>
                  </a:lnTo>
                  <a:lnTo>
                    <a:pt x="60741" y="90012"/>
                  </a:lnTo>
                  <a:lnTo>
                    <a:pt x="61316" y="90532"/>
                  </a:lnTo>
                  <a:lnTo>
                    <a:pt x="61900" y="91045"/>
                  </a:lnTo>
                  <a:lnTo>
                    <a:pt x="62484" y="91559"/>
                  </a:lnTo>
                  <a:lnTo>
                    <a:pt x="63085" y="92066"/>
                  </a:lnTo>
                  <a:lnTo>
                    <a:pt x="63686" y="92566"/>
                  </a:lnTo>
                  <a:lnTo>
                    <a:pt x="64303" y="93053"/>
                  </a:lnTo>
                  <a:lnTo>
                    <a:pt x="64920" y="93539"/>
                  </a:lnTo>
                  <a:lnTo>
                    <a:pt x="65546" y="94020"/>
                  </a:lnTo>
                  <a:lnTo>
                    <a:pt x="66180" y="94486"/>
                  </a:lnTo>
                  <a:lnTo>
                    <a:pt x="66822" y="94947"/>
                  </a:lnTo>
                  <a:lnTo>
                    <a:pt x="67473" y="95400"/>
                  </a:lnTo>
                  <a:lnTo>
                    <a:pt x="68124" y="95840"/>
                  </a:lnTo>
                  <a:lnTo>
                    <a:pt x="68783" y="96274"/>
                  </a:lnTo>
                  <a:lnTo>
                    <a:pt x="69450" y="96700"/>
                  </a:lnTo>
                  <a:lnTo>
                    <a:pt x="70126" y="97114"/>
                  </a:lnTo>
                  <a:lnTo>
                    <a:pt x="70802" y="97514"/>
                  </a:lnTo>
                  <a:lnTo>
                    <a:pt x="71486" y="97901"/>
                  </a:lnTo>
                  <a:lnTo>
                    <a:pt x="72170" y="98281"/>
                  </a:lnTo>
                  <a:lnTo>
                    <a:pt x="72862" y="98648"/>
                  </a:lnTo>
                  <a:lnTo>
                    <a:pt x="72862" y="98648"/>
                  </a:lnTo>
                  <a:lnTo>
                    <a:pt x="73580" y="99014"/>
                  </a:lnTo>
                  <a:lnTo>
                    <a:pt x="74305" y="99368"/>
                  </a:lnTo>
                  <a:lnTo>
                    <a:pt x="75031" y="99708"/>
                  </a:lnTo>
                  <a:lnTo>
                    <a:pt x="75765" y="100028"/>
                  </a:lnTo>
                  <a:lnTo>
                    <a:pt x="76499" y="100341"/>
                  </a:lnTo>
                  <a:lnTo>
                    <a:pt x="77242" y="100635"/>
                  </a:lnTo>
                  <a:lnTo>
                    <a:pt x="77984" y="100915"/>
                  </a:lnTo>
                  <a:lnTo>
                    <a:pt x="78727" y="101175"/>
                  </a:lnTo>
                  <a:lnTo>
                    <a:pt x="79102" y="101302"/>
                  </a:lnTo>
                  <a:lnTo>
                    <a:pt x="79478" y="101422"/>
                  </a:lnTo>
                  <a:lnTo>
                    <a:pt x="79853" y="101542"/>
                  </a:lnTo>
                  <a:lnTo>
                    <a:pt x="80228" y="101655"/>
                  </a:lnTo>
                  <a:lnTo>
                    <a:pt x="80604" y="101762"/>
                  </a:lnTo>
                  <a:lnTo>
                    <a:pt x="80988" y="101868"/>
                  </a:lnTo>
                  <a:lnTo>
                    <a:pt x="81363" y="101968"/>
                  </a:lnTo>
                  <a:lnTo>
                    <a:pt x="81747" y="102062"/>
                  </a:lnTo>
                  <a:lnTo>
                    <a:pt x="82122" y="102155"/>
                  </a:lnTo>
                  <a:lnTo>
                    <a:pt x="82506" y="102242"/>
                  </a:lnTo>
                  <a:lnTo>
                    <a:pt x="82881" y="102322"/>
                  </a:lnTo>
                  <a:lnTo>
                    <a:pt x="83265" y="102395"/>
                  </a:lnTo>
                  <a:lnTo>
                    <a:pt x="83649" y="102469"/>
                  </a:lnTo>
                  <a:lnTo>
                    <a:pt x="84033" y="102535"/>
                  </a:lnTo>
                  <a:lnTo>
                    <a:pt x="84416" y="102602"/>
                  </a:lnTo>
                  <a:lnTo>
                    <a:pt x="84792" y="102655"/>
                  </a:lnTo>
                  <a:lnTo>
                    <a:pt x="85175" y="102709"/>
                  </a:lnTo>
                  <a:lnTo>
                    <a:pt x="85559" y="102762"/>
                  </a:lnTo>
                  <a:lnTo>
                    <a:pt x="85951" y="102802"/>
                  </a:lnTo>
                  <a:lnTo>
                    <a:pt x="86335" y="102842"/>
                  </a:lnTo>
                  <a:lnTo>
                    <a:pt x="86719" y="102875"/>
                  </a:lnTo>
                  <a:lnTo>
                    <a:pt x="87103" y="102902"/>
                  </a:lnTo>
                  <a:lnTo>
                    <a:pt x="87486" y="102922"/>
                  </a:lnTo>
                  <a:lnTo>
                    <a:pt x="87870" y="102935"/>
                  </a:lnTo>
                  <a:lnTo>
                    <a:pt x="88262" y="102949"/>
                  </a:lnTo>
                  <a:lnTo>
                    <a:pt x="88646" y="102955"/>
                  </a:lnTo>
                  <a:lnTo>
                    <a:pt x="89030" y="102955"/>
                  </a:lnTo>
                  <a:lnTo>
                    <a:pt x="89422" y="102949"/>
                  </a:lnTo>
                  <a:lnTo>
                    <a:pt x="89805" y="102942"/>
                  </a:lnTo>
                  <a:lnTo>
                    <a:pt x="90189" y="102922"/>
                  </a:lnTo>
                  <a:lnTo>
                    <a:pt x="90581" y="102902"/>
                  </a:lnTo>
                  <a:lnTo>
                    <a:pt x="90965" y="102875"/>
                  </a:lnTo>
                  <a:lnTo>
                    <a:pt x="91349" y="102842"/>
                  </a:lnTo>
                  <a:lnTo>
                    <a:pt x="91741" y="102802"/>
                  </a:lnTo>
                  <a:lnTo>
                    <a:pt x="92125" y="102755"/>
                  </a:lnTo>
                  <a:lnTo>
                    <a:pt x="92517" y="102709"/>
                  </a:lnTo>
                  <a:lnTo>
                    <a:pt x="92901" y="102649"/>
                  </a:lnTo>
                  <a:lnTo>
                    <a:pt x="93284" y="102589"/>
                  </a:lnTo>
                  <a:lnTo>
                    <a:pt x="93676" y="102515"/>
                  </a:lnTo>
                  <a:lnTo>
                    <a:pt x="94060" y="102442"/>
                  </a:lnTo>
                  <a:lnTo>
                    <a:pt x="94444" y="102362"/>
                  </a:lnTo>
                  <a:lnTo>
                    <a:pt x="94828" y="102275"/>
                  </a:lnTo>
                  <a:lnTo>
                    <a:pt x="95220" y="102175"/>
                  </a:lnTo>
                  <a:lnTo>
                    <a:pt x="95603" y="102075"/>
                  </a:lnTo>
                  <a:lnTo>
                    <a:pt x="95987" y="101968"/>
                  </a:lnTo>
                  <a:lnTo>
                    <a:pt x="96371" y="101855"/>
                  </a:lnTo>
                  <a:lnTo>
                    <a:pt x="96755" y="101735"/>
                  </a:lnTo>
                  <a:lnTo>
                    <a:pt x="97147" y="101608"/>
                  </a:lnTo>
                  <a:lnTo>
                    <a:pt x="97147" y="101608"/>
                  </a:lnTo>
                  <a:lnTo>
                    <a:pt x="97581" y="101468"/>
                  </a:lnTo>
                  <a:lnTo>
                    <a:pt x="98014" y="101315"/>
                  </a:lnTo>
                  <a:lnTo>
                    <a:pt x="98448" y="101155"/>
                  </a:lnTo>
                  <a:lnTo>
                    <a:pt x="98865" y="100988"/>
                  </a:lnTo>
                  <a:lnTo>
                    <a:pt x="99291" y="100815"/>
                  </a:lnTo>
                  <a:lnTo>
                    <a:pt x="99700" y="100628"/>
                  </a:lnTo>
                  <a:lnTo>
                    <a:pt x="100117" y="100428"/>
                  </a:lnTo>
                  <a:lnTo>
                    <a:pt x="100534" y="100221"/>
                  </a:lnTo>
                  <a:lnTo>
                    <a:pt x="100534" y="100221"/>
                  </a:lnTo>
                  <a:lnTo>
                    <a:pt x="101760" y="99594"/>
                  </a:lnTo>
                  <a:lnTo>
                    <a:pt x="102361" y="99281"/>
                  </a:lnTo>
                  <a:lnTo>
                    <a:pt x="102961" y="98961"/>
                  </a:lnTo>
                  <a:lnTo>
                    <a:pt x="103545" y="98648"/>
                  </a:lnTo>
                  <a:lnTo>
                    <a:pt x="104129" y="98327"/>
                  </a:lnTo>
                  <a:lnTo>
                    <a:pt x="104705" y="98007"/>
                  </a:lnTo>
                  <a:lnTo>
                    <a:pt x="105272" y="97687"/>
                  </a:lnTo>
                  <a:lnTo>
                    <a:pt x="105831" y="97367"/>
                  </a:lnTo>
                  <a:lnTo>
                    <a:pt x="106382" y="97040"/>
                  </a:lnTo>
                  <a:lnTo>
                    <a:pt x="106924" y="96720"/>
                  </a:lnTo>
                  <a:lnTo>
                    <a:pt x="107466" y="96394"/>
                  </a:lnTo>
                  <a:lnTo>
                    <a:pt x="107992" y="96067"/>
                  </a:lnTo>
                  <a:lnTo>
                    <a:pt x="108509" y="95740"/>
                  </a:lnTo>
                  <a:lnTo>
                    <a:pt x="109026" y="95413"/>
                  </a:lnTo>
                  <a:lnTo>
                    <a:pt x="109527" y="95087"/>
                  </a:lnTo>
                  <a:lnTo>
                    <a:pt x="110027" y="94760"/>
                  </a:lnTo>
                  <a:lnTo>
                    <a:pt x="110511" y="94433"/>
                  </a:lnTo>
                  <a:lnTo>
                    <a:pt x="110995" y="94100"/>
                  </a:lnTo>
                  <a:lnTo>
                    <a:pt x="111471" y="93773"/>
                  </a:lnTo>
                  <a:lnTo>
                    <a:pt x="111929" y="93439"/>
                  </a:lnTo>
                  <a:lnTo>
                    <a:pt x="112388" y="93106"/>
                  </a:lnTo>
                  <a:lnTo>
                    <a:pt x="112830" y="92779"/>
                  </a:lnTo>
                  <a:lnTo>
                    <a:pt x="113273" y="92446"/>
                  </a:lnTo>
                  <a:lnTo>
                    <a:pt x="113698" y="92112"/>
                  </a:lnTo>
                  <a:lnTo>
                    <a:pt x="114123" y="91779"/>
                  </a:lnTo>
                  <a:lnTo>
                    <a:pt x="114532" y="91446"/>
                  </a:lnTo>
                  <a:lnTo>
                    <a:pt x="114933" y="91106"/>
                  </a:lnTo>
                  <a:lnTo>
                    <a:pt x="115333" y="90772"/>
                  </a:lnTo>
                  <a:lnTo>
                    <a:pt x="115717" y="90439"/>
                  </a:lnTo>
                  <a:lnTo>
                    <a:pt x="116092" y="90099"/>
                  </a:lnTo>
                  <a:lnTo>
                    <a:pt x="116459" y="89765"/>
                  </a:lnTo>
                  <a:lnTo>
                    <a:pt x="116459" y="89765"/>
                  </a:lnTo>
                  <a:lnTo>
                    <a:pt x="116751" y="89492"/>
                  </a:lnTo>
                  <a:lnTo>
                    <a:pt x="117035" y="89218"/>
                  </a:lnTo>
                  <a:lnTo>
                    <a:pt x="117319" y="88945"/>
                  </a:lnTo>
                  <a:lnTo>
                    <a:pt x="117594" y="88672"/>
                  </a:lnTo>
                  <a:lnTo>
                    <a:pt x="117861" y="88398"/>
                  </a:lnTo>
                  <a:lnTo>
                    <a:pt x="118119" y="88118"/>
                  </a:lnTo>
                  <a:lnTo>
                    <a:pt x="118378" y="87845"/>
                  </a:lnTo>
                  <a:lnTo>
                    <a:pt x="118628" y="87571"/>
                  </a:lnTo>
                  <a:lnTo>
                    <a:pt x="118870" y="87291"/>
                  </a:lnTo>
                  <a:lnTo>
                    <a:pt x="119104" y="87018"/>
                  </a:lnTo>
                  <a:lnTo>
                    <a:pt x="119329" y="86738"/>
                  </a:lnTo>
                  <a:lnTo>
                    <a:pt x="119554" y="86458"/>
                  </a:lnTo>
                  <a:lnTo>
                    <a:pt x="119771" y="86184"/>
                  </a:lnTo>
                  <a:lnTo>
                    <a:pt x="119980" y="85904"/>
                  </a:lnTo>
                  <a:lnTo>
                    <a:pt x="120180" y="85624"/>
                  </a:lnTo>
                  <a:lnTo>
                    <a:pt x="120380" y="85344"/>
                  </a:lnTo>
                  <a:lnTo>
                    <a:pt x="120564" y="85064"/>
                  </a:lnTo>
                  <a:lnTo>
                    <a:pt x="120747" y="84784"/>
                  </a:lnTo>
                  <a:lnTo>
                    <a:pt x="120922" y="84504"/>
                  </a:lnTo>
                  <a:lnTo>
                    <a:pt x="121089" y="84230"/>
                  </a:lnTo>
                  <a:lnTo>
                    <a:pt x="121248" y="83950"/>
                  </a:lnTo>
                  <a:lnTo>
                    <a:pt x="121406" y="83670"/>
                  </a:lnTo>
                  <a:lnTo>
                    <a:pt x="121548" y="83390"/>
                  </a:lnTo>
                  <a:lnTo>
                    <a:pt x="121690" y="83110"/>
                  </a:lnTo>
                  <a:lnTo>
                    <a:pt x="121823" y="82830"/>
                  </a:lnTo>
                  <a:lnTo>
                    <a:pt x="121940" y="82550"/>
                  </a:lnTo>
                  <a:lnTo>
                    <a:pt x="122057" y="82270"/>
                  </a:lnTo>
                  <a:lnTo>
                    <a:pt x="122165" y="81990"/>
                  </a:lnTo>
                  <a:lnTo>
                    <a:pt x="122274" y="81716"/>
                  </a:lnTo>
                  <a:lnTo>
                    <a:pt x="122366" y="81436"/>
                  </a:lnTo>
                  <a:lnTo>
                    <a:pt x="122449" y="81156"/>
                  </a:lnTo>
                  <a:lnTo>
                    <a:pt x="122524" y="80876"/>
                  </a:lnTo>
                  <a:lnTo>
                    <a:pt x="122524" y="80876"/>
                  </a:lnTo>
                  <a:lnTo>
                    <a:pt x="122591" y="80589"/>
                  </a:lnTo>
                  <a:lnTo>
                    <a:pt x="122641" y="80303"/>
                  </a:lnTo>
                  <a:lnTo>
                    <a:pt x="122691" y="80009"/>
                  </a:lnTo>
                  <a:lnTo>
                    <a:pt x="122733" y="79722"/>
                  </a:lnTo>
                  <a:lnTo>
                    <a:pt x="122758" y="79429"/>
                  </a:lnTo>
                  <a:lnTo>
                    <a:pt x="122783" y="79142"/>
                  </a:lnTo>
                  <a:lnTo>
                    <a:pt x="122799" y="78856"/>
                  </a:lnTo>
                  <a:lnTo>
                    <a:pt x="122799" y="78569"/>
                  </a:lnTo>
                  <a:lnTo>
                    <a:pt x="122799" y="78275"/>
                  </a:lnTo>
                  <a:lnTo>
                    <a:pt x="122791" y="77989"/>
                  </a:lnTo>
                  <a:lnTo>
                    <a:pt x="122774" y="77702"/>
                  </a:lnTo>
                  <a:lnTo>
                    <a:pt x="122741" y="77415"/>
                  </a:lnTo>
                  <a:lnTo>
                    <a:pt x="122708" y="77128"/>
                  </a:lnTo>
                  <a:lnTo>
                    <a:pt x="122666" y="76842"/>
                  </a:lnTo>
                  <a:lnTo>
                    <a:pt x="122608" y="76555"/>
                  </a:lnTo>
                  <a:lnTo>
                    <a:pt x="122549" y="76268"/>
                  </a:lnTo>
                  <a:lnTo>
                    <a:pt x="122474" y="75988"/>
                  </a:lnTo>
                  <a:lnTo>
                    <a:pt x="122399" y="75701"/>
                  </a:lnTo>
                  <a:lnTo>
                    <a:pt x="122307" y="75421"/>
                  </a:lnTo>
                  <a:lnTo>
                    <a:pt x="122207" y="75135"/>
                  </a:lnTo>
                  <a:lnTo>
                    <a:pt x="122107" y="74854"/>
                  </a:lnTo>
                  <a:lnTo>
                    <a:pt x="121990" y="74574"/>
                  </a:lnTo>
                  <a:lnTo>
                    <a:pt x="121865" y="74288"/>
                  </a:lnTo>
                  <a:lnTo>
                    <a:pt x="121732" y="74014"/>
                  </a:lnTo>
                  <a:lnTo>
                    <a:pt x="121581" y="73734"/>
                  </a:lnTo>
                  <a:lnTo>
                    <a:pt x="121431" y="73454"/>
                  </a:lnTo>
                  <a:lnTo>
                    <a:pt x="121273" y="73174"/>
                  </a:lnTo>
                  <a:lnTo>
                    <a:pt x="121098" y="72901"/>
                  </a:lnTo>
                  <a:lnTo>
                    <a:pt x="120922" y="72627"/>
                  </a:lnTo>
                  <a:lnTo>
                    <a:pt x="120731" y="72347"/>
                  </a:lnTo>
                  <a:lnTo>
                    <a:pt x="120530" y="72074"/>
                  </a:lnTo>
                  <a:lnTo>
                    <a:pt x="120322" y="71807"/>
                  </a:lnTo>
                  <a:lnTo>
                    <a:pt x="120322" y="71807"/>
                  </a:lnTo>
                  <a:lnTo>
                    <a:pt x="120097" y="71534"/>
                  </a:lnTo>
                  <a:lnTo>
                    <a:pt x="119855" y="71260"/>
                  </a:lnTo>
                  <a:lnTo>
                    <a:pt x="119613" y="70987"/>
                  </a:lnTo>
                  <a:lnTo>
                    <a:pt x="119362" y="70720"/>
                  </a:lnTo>
                  <a:lnTo>
                    <a:pt x="119095" y="70447"/>
                  </a:lnTo>
                  <a:lnTo>
                    <a:pt x="118820" y="70180"/>
                  </a:lnTo>
                  <a:lnTo>
                    <a:pt x="118545" y="69906"/>
                  </a:lnTo>
                  <a:lnTo>
                    <a:pt x="118253" y="69640"/>
                  </a:lnTo>
                  <a:lnTo>
                    <a:pt x="117953" y="69373"/>
                  </a:lnTo>
                  <a:lnTo>
                    <a:pt x="117644" y="69100"/>
                  </a:lnTo>
                  <a:lnTo>
                    <a:pt x="117319" y="68833"/>
                  </a:lnTo>
                  <a:lnTo>
                    <a:pt x="116993" y="68573"/>
                  </a:lnTo>
                  <a:lnTo>
                    <a:pt x="116659" y="68306"/>
                  </a:lnTo>
                  <a:lnTo>
                    <a:pt x="116309" y="68039"/>
                  </a:lnTo>
                  <a:lnTo>
                    <a:pt x="115950" y="67779"/>
                  </a:lnTo>
                  <a:lnTo>
                    <a:pt x="115592" y="67519"/>
                  </a:lnTo>
                  <a:lnTo>
                    <a:pt x="115592" y="67519"/>
                  </a:lnTo>
                  <a:lnTo>
                    <a:pt x="114908" y="67059"/>
                  </a:lnTo>
                  <a:lnTo>
                    <a:pt x="114232" y="66599"/>
                  </a:lnTo>
                  <a:lnTo>
                    <a:pt x="113548" y="66145"/>
                  </a:lnTo>
                  <a:lnTo>
                    <a:pt x="112872" y="65705"/>
                  </a:lnTo>
                  <a:lnTo>
                    <a:pt x="112188" y="65265"/>
                  </a:lnTo>
                  <a:lnTo>
                    <a:pt x="111504" y="64838"/>
                  </a:lnTo>
                  <a:lnTo>
                    <a:pt x="110828" y="64418"/>
                  </a:lnTo>
                  <a:lnTo>
                    <a:pt x="110152" y="64005"/>
                  </a:lnTo>
                  <a:lnTo>
                    <a:pt x="109477" y="63598"/>
                  </a:lnTo>
                  <a:lnTo>
                    <a:pt x="108793" y="63205"/>
                  </a:lnTo>
                  <a:lnTo>
                    <a:pt x="108117" y="62818"/>
                  </a:lnTo>
                  <a:lnTo>
                    <a:pt x="107450" y="62444"/>
                  </a:lnTo>
                  <a:lnTo>
                    <a:pt x="106774" y="62078"/>
                  </a:lnTo>
                  <a:lnTo>
                    <a:pt x="106106" y="61724"/>
                  </a:lnTo>
                  <a:lnTo>
                    <a:pt x="105439" y="61377"/>
                  </a:lnTo>
                  <a:lnTo>
                    <a:pt x="104772" y="61044"/>
                  </a:lnTo>
                  <a:lnTo>
                    <a:pt x="104104" y="60724"/>
                  </a:lnTo>
                  <a:lnTo>
                    <a:pt x="103445" y="60411"/>
                  </a:lnTo>
                  <a:lnTo>
                    <a:pt x="102786" y="60117"/>
                  </a:lnTo>
                  <a:lnTo>
                    <a:pt x="102127" y="59830"/>
                  </a:lnTo>
                  <a:lnTo>
                    <a:pt x="101476" y="59557"/>
                  </a:lnTo>
                  <a:lnTo>
                    <a:pt x="100826" y="59297"/>
                  </a:lnTo>
                  <a:lnTo>
                    <a:pt x="100183" y="59050"/>
                  </a:lnTo>
                  <a:lnTo>
                    <a:pt x="99541" y="58817"/>
                  </a:lnTo>
                  <a:lnTo>
                    <a:pt x="98899" y="58597"/>
                  </a:lnTo>
                  <a:lnTo>
                    <a:pt x="98265" y="58397"/>
                  </a:lnTo>
                  <a:lnTo>
                    <a:pt x="97631" y="58210"/>
                  </a:lnTo>
                  <a:lnTo>
                    <a:pt x="97005" y="58037"/>
                  </a:lnTo>
                  <a:lnTo>
                    <a:pt x="96379" y="57877"/>
                  </a:lnTo>
                  <a:lnTo>
                    <a:pt x="95762" y="57736"/>
                  </a:lnTo>
                  <a:lnTo>
                    <a:pt x="95153" y="57610"/>
                  </a:lnTo>
                  <a:lnTo>
                    <a:pt x="94544" y="57503"/>
                  </a:lnTo>
                  <a:lnTo>
                    <a:pt x="94544" y="57503"/>
                  </a:lnTo>
                  <a:lnTo>
                    <a:pt x="94219" y="57443"/>
                  </a:lnTo>
                  <a:lnTo>
                    <a:pt x="93902" y="57396"/>
                  </a:lnTo>
                  <a:lnTo>
                    <a:pt x="93585" y="57350"/>
                  </a:lnTo>
                  <a:lnTo>
                    <a:pt x="93268" y="57310"/>
                  </a:lnTo>
                  <a:lnTo>
                    <a:pt x="92951" y="57276"/>
                  </a:lnTo>
                  <a:lnTo>
                    <a:pt x="92642" y="57250"/>
                  </a:lnTo>
                  <a:lnTo>
                    <a:pt x="92325" y="57223"/>
                  </a:lnTo>
                  <a:lnTo>
                    <a:pt x="92016" y="57203"/>
                  </a:lnTo>
                  <a:lnTo>
                    <a:pt x="91708" y="57190"/>
                  </a:lnTo>
                  <a:lnTo>
                    <a:pt x="91407" y="57176"/>
                  </a:lnTo>
                  <a:lnTo>
                    <a:pt x="91099" y="57170"/>
                  </a:lnTo>
                  <a:lnTo>
                    <a:pt x="90798" y="57170"/>
                  </a:lnTo>
                  <a:lnTo>
                    <a:pt x="90498" y="57176"/>
                  </a:lnTo>
                  <a:lnTo>
                    <a:pt x="90198" y="57190"/>
                  </a:lnTo>
                  <a:lnTo>
                    <a:pt x="89897" y="57203"/>
                  </a:lnTo>
                  <a:lnTo>
                    <a:pt x="89605" y="57223"/>
                  </a:lnTo>
                  <a:lnTo>
                    <a:pt x="89313" y="57250"/>
                  </a:lnTo>
                  <a:lnTo>
                    <a:pt x="89021" y="57283"/>
                  </a:lnTo>
                  <a:lnTo>
                    <a:pt x="88729" y="57316"/>
                  </a:lnTo>
                  <a:lnTo>
                    <a:pt x="88437" y="57363"/>
                  </a:lnTo>
                  <a:lnTo>
                    <a:pt x="88154" y="57410"/>
                  </a:lnTo>
                  <a:lnTo>
                    <a:pt x="87870" y="57463"/>
                  </a:lnTo>
                  <a:lnTo>
                    <a:pt x="87586" y="57523"/>
                  </a:lnTo>
                  <a:lnTo>
                    <a:pt x="87311" y="57583"/>
                  </a:lnTo>
                  <a:lnTo>
                    <a:pt x="87027" y="57656"/>
                  </a:lnTo>
                  <a:lnTo>
                    <a:pt x="86752" y="57730"/>
                  </a:lnTo>
                  <a:lnTo>
                    <a:pt x="86477" y="57817"/>
                  </a:lnTo>
                  <a:lnTo>
                    <a:pt x="86210" y="57903"/>
                  </a:lnTo>
                  <a:lnTo>
                    <a:pt x="85935" y="57997"/>
                  </a:lnTo>
                  <a:lnTo>
                    <a:pt x="85668" y="58097"/>
                  </a:lnTo>
                  <a:lnTo>
                    <a:pt x="85401" y="58203"/>
                  </a:lnTo>
                  <a:lnTo>
                    <a:pt x="85142" y="58310"/>
                  </a:lnTo>
                  <a:lnTo>
                    <a:pt x="84875" y="58430"/>
                  </a:lnTo>
                  <a:lnTo>
                    <a:pt x="84617" y="58550"/>
                  </a:lnTo>
                  <a:lnTo>
                    <a:pt x="84366" y="58683"/>
                  </a:lnTo>
                  <a:lnTo>
                    <a:pt x="84108" y="58817"/>
                  </a:lnTo>
                  <a:lnTo>
                    <a:pt x="83857" y="58963"/>
                  </a:lnTo>
                  <a:lnTo>
                    <a:pt x="83607" y="59110"/>
                  </a:lnTo>
                  <a:lnTo>
                    <a:pt x="83357" y="59264"/>
                  </a:lnTo>
                  <a:lnTo>
                    <a:pt x="83115" y="59424"/>
                  </a:lnTo>
                  <a:lnTo>
                    <a:pt x="82873" y="59590"/>
                  </a:lnTo>
                  <a:lnTo>
                    <a:pt x="82631" y="59764"/>
                  </a:lnTo>
                  <a:lnTo>
                    <a:pt x="82389" y="59944"/>
                  </a:lnTo>
                  <a:lnTo>
                    <a:pt x="82156" y="60130"/>
                  </a:lnTo>
                  <a:lnTo>
                    <a:pt x="81922" y="60324"/>
                  </a:lnTo>
                  <a:lnTo>
                    <a:pt x="81688" y="60524"/>
                  </a:lnTo>
                  <a:lnTo>
                    <a:pt x="81463" y="60731"/>
                  </a:lnTo>
                  <a:lnTo>
                    <a:pt x="81238" y="60944"/>
                  </a:lnTo>
                  <a:lnTo>
                    <a:pt x="81013" y="61171"/>
                  </a:lnTo>
                  <a:lnTo>
                    <a:pt x="80796" y="61397"/>
                  </a:lnTo>
                  <a:lnTo>
                    <a:pt x="80579" y="61631"/>
                  </a:lnTo>
                  <a:lnTo>
                    <a:pt x="80362" y="61871"/>
                  </a:lnTo>
                  <a:lnTo>
                    <a:pt x="80145" y="62118"/>
                  </a:lnTo>
                  <a:lnTo>
                    <a:pt x="79936" y="62371"/>
                  </a:lnTo>
                  <a:lnTo>
                    <a:pt x="79728" y="62631"/>
                  </a:lnTo>
                  <a:lnTo>
                    <a:pt x="79528" y="62905"/>
                  </a:lnTo>
                  <a:lnTo>
                    <a:pt x="79328" y="63178"/>
                  </a:lnTo>
                  <a:lnTo>
                    <a:pt x="79127" y="63465"/>
                  </a:lnTo>
                  <a:lnTo>
                    <a:pt x="78927" y="63751"/>
                  </a:lnTo>
                  <a:lnTo>
                    <a:pt x="78735" y="64052"/>
                  </a:lnTo>
                  <a:lnTo>
                    <a:pt x="78543" y="64358"/>
                  </a:lnTo>
                  <a:lnTo>
                    <a:pt x="78351" y="64665"/>
                  </a:lnTo>
                  <a:lnTo>
                    <a:pt x="78168" y="64985"/>
                  </a:lnTo>
                  <a:lnTo>
                    <a:pt x="77984" y="65312"/>
                  </a:lnTo>
                  <a:lnTo>
                    <a:pt x="77984" y="65312"/>
                  </a:lnTo>
                  <a:lnTo>
                    <a:pt x="77642" y="65965"/>
                  </a:lnTo>
                  <a:lnTo>
                    <a:pt x="77325" y="66599"/>
                  </a:lnTo>
                  <a:lnTo>
                    <a:pt x="77033" y="67212"/>
                  </a:lnTo>
                  <a:lnTo>
                    <a:pt x="76775" y="67813"/>
                  </a:lnTo>
                  <a:lnTo>
                    <a:pt x="76541" y="68399"/>
                  </a:lnTo>
                  <a:lnTo>
                    <a:pt x="76333" y="68966"/>
                  </a:lnTo>
                  <a:lnTo>
                    <a:pt x="76157" y="69520"/>
                  </a:lnTo>
                  <a:lnTo>
                    <a:pt x="75999" y="70053"/>
                  </a:lnTo>
                  <a:lnTo>
                    <a:pt x="75865" y="70573"/>
                  </a:lnTo>
                  <a:lnTo>
                    <a:pt x="75757" y="71080"/>
                  </a:lnTo>
                  <a:lnTo>
                    <a:pt x="75674" y="71567"/>
                  </a:lnTo>
                  <a:lnTo>
                    <a:pt x="75615" y="72047"/>
                  </a:lnTo>
                  <a:lnTo>
                    <a:pt x="75573" y="72507"/>
                  </a:lnTo>
                  <a:lnTo>
                    <a:pt x="75548" y="72954"/>
                  </a:lnTo>
                  <a:lnTo>
                    <a:pt x="75548" y="73381"/>
                  </a:lnTo>
                  <a:lnTo>
                    <a:pt x="75565" y="73801"/>
                  </a:lnTo>
                  <a:lnTo>
                    <a:pt x="75598" y="74208"/>
                  </a:lnTo>
                  <a:lnTo>
                    <a:pt x="75657" y="74601"/>
                  </a:lnTo>
                  <a:lnTo>
                    <a:pt x="75724" y="74974"/>
                  </a:lnTo>
                  <a:lnTo>
                    <a:pt x="75807" y="75341"/>
                  </a:lnTo>
                  <a:lnTo>
                    <a:pt x="75907" y="75695"/>
                  </a:lnTo>
                  <a:lnTo>
                    <a:pt x="76024" y="76035"/>
                  </a:lnTo>
                  <a:lnTo>
                    <a:pt x="76149" y="76362"/>
                  </a:lnTo>
                  <a:lnTo>
                    <a:pt x="76291" y="76675"/>
                  </a:lnTo>
                  <a:lnTo>
                    <a:pt x="76441" y="76975"/>
                  </a:lnTo>
                  <a:lnTo>
                    <a:pt x="76608" y="77268"/>
                  </a:lnTo>
                  <a:lnTo>
                    <a:pt x="76783" y="77549"/>
                  </a:lnTo>
                  <a:lnTo>
                    <a:pt x="76967" y="77815"/>
                  </a:lnTo>
                  <a:lnTo>
                    <a:pt x="77158" y="78069"/>
                  </a:lnTo>
                  <a:lnTo>
                    <a:pt x="77359" y="78315"/>
                  </a:lnTo>
                  <a:lnTo>
                    <a:pt x="77567" y="78549"/>
                  </a:lnTo>
                  <a:lnTo>
                    <a:pt x="77776" y="78776"/>
                  </a:lnTo>
                  <a:lnTo>
                    <a:pt x="78001" y="78989"/>
                  </a:lnTo>
                  <a:lnTo>
                    <a:pt x="78226" y="79196"/>
                  </a:lnTo>
                  <a:lnTo>
                    <a:pt x="78452" y="79389"/>
                  </a:lnTo>
                  <a:lnTo>
                    <a:pt x="78685" y="79576"/>
                  </a:lnTo>
                  <a:lnTo>
                    <a:pt x="78919" y="79749"/>
                  </a:lnTo>
                  <a:lnTo>
                    <a:pt x="79161" y="79916"/>
                  </a:lnTo>
                  <a:lnTo>
                    <a:pt x="79394" y="80069"/>
                  </a:lnTo>
                  <a:lnTo>
                    <a:pt x="79636" y="80216"/>
                  </a:lnTo>
                  <a:lnTo>
                    <a:pt x="79870" y="80356"/>
                  </a:lnTo>
                  <a:lnTo>
                    <a:pt x="80103" y="80489"/>
                  </a:lnTo>
                  <a:lnTo>
                    <a:pt x="80345" y="80616"/>
                  </a:lnTo>
                  <a:lnTo>
                    <a:pt x="80571" y="80729"/>
                  </a:lnTo>
                  <a:lnTo>
                    <a:pt x="80804" y="80836"/>
                  </a:lnTo>
                  <a:lnTo>
                    <a:pt x="81021" y="80936"/>
                  </a:lnTo>
                  <a:lnTo>
                    <a:pt x="81246" y="81029"/>
                  </a:lnTo>
                  <a:lnTo>
                    <a:pt x="81455" y="81116"/>
                  </a:lnTo>
                  <a:lnTo>
                    <a:pt x="81864" y="81263"/>
                  </a:lnTo>
                  <a:lnTo>
                    <a:pt x="82231" y="81390"/>
                  </a:lnTo>
                  <a:lnTo>
                    <a:pt x="82564" y="81490"/>
                  </a:lnTo>
                  <a:lnTo>
                    <a:pt x="82856" y="81570"/>
                  </a:lnTo>
                  <a:lnTo>
                    <a:pt x="83090" y="81630"/>
                  </a:lnTo>
                  <a:lnTo>
                    <a:pt x="83265" y="81670"/>
                  </a:lnTo>
                  <a:lnTo>
                    <a:pt x="83424" y="81696"/>
                  </a:lnTo>
                  <a:lnTo>
                    <a:pt x="83424" y="81696"/>
                  </a:lnTo>
                  <a:lnTo>
                    <a:pt x="83023" y="81376"/>
                  </a:lnTo>
                  <a:lnTo>
                    <a:pt x="82614" y="81069"/>
                  </a:lnTo>
                  <a:lnTo>
                    <a:pt x="81814" y="80463"/>
                  </a:lnTo>
                  <a:lnTo>
                    <a:pt x="81421" y="80169"/>
                  </a:lnTo>
                  <a:lnTo>
                    <a:pt x="81038" y="79869"/>
                  </a:lnTo>
                  <a:lnTo>
                    <a:pt x="80671" y="79576"/>
                  </a:lnTo>
                  <a:lnTo>
                    <a:pt x="80304" y="79276"/>
                  </a:lnTo>
                  <a:lnTo>
                    <a:pt x="79962" y="78969"/>
                  </a:lnTo>
                  <a:lnTo>
                    <a:pt x="79636" y="78662"/>
                  </a:lnTo>
                  <a:lnTo>
                    <a:pt x="79478" y="78502"/>
                  </a:lnTo>
                  <a:lnTo>
                    <a:pt x="79319" y="78342"/>
                  </a:lnTo>
                  <a:lnTo>
                    <a:pt x="79177" y="78175"/>
                  </a:lnTo>
                  <a:lnTo>
                    <a:pt x="79027" y="78009"/>
                  </a:lnTo>
                  <a:lnTo>
                    <a:pt x="78894" y="77835"/>
                  </a:lnTo>
                  <a:lnTo>
                    <a:pt x="78760" y="77662"/>
                  </a:lnTo>
                  <a:lnTo>
                    <a:pt x="78635" y="77488"/>
                  </a:lnTo>
                  <a:lnTo>
                    <a:pt x="78518" y="77308"/>
                  </a:lnTo>
                  <a:lnTo>
                    <a:pt x="78402" y="77122"/>
                  </a:lnTo>
                  <a:lnTo>
                    <a:pt x="78293" y="76935"/>
                  </a:lnTo>
                  <a:lnTo>
                    <a:pt x="78193" y="76735"/>
                  </a:lnTo>
                  <a:lnTo>
                    <a:pt x="78101" y="76542"/>
                  </a:lnTo>
                  <a:lnTo>
                    <a:pt x="78018" y="76335"/>
                  </a:lnTo>
                  <a:lnTo>
                    <a:pt x="77943" y="76128"/>
                  </a:lnTo>
                  <a:lnTo>
                    <a:pt x="77876" y="75908"/>
                  </a:lnTo>
                  <a:lnTo>
                    <a:pt x="77809" y="75688"/>
                  </a:lnTo>
                  <a:lnTo>
                    <a:pt x="77759" y="75461"/>
                  </a:lnTo>
                  <a:lnTo>
                    <a:pt x="77717" y="75228"/>
                  </a:lnTo>
                  <a:lnTo>
                    <a:pt x="77676" y="74988"/>
                  </a:lnTo>
                  <a:lnTo>
                    <a:pt x="77651" y="74741"/>
                  </a:lnTo>
                  <a:lnTo>
                    <a:pt x="77634" y="74488"/>
                  </a:lnTo>
                  <a:lnTo>
                    <a:pt x="77626" y="74228"/>
                  </a:lnTo>
                  <a:lnTo>
                    <a:pt x="77626" y="73954"/>
                  </a:lnTo>
                  <a:lnTo>
                    <a:pt x="77642" y="73681"/>
                  </a:lnTo>
                  <a:lnTo>
                    <a:pt x="77667" y="73394"/>
                  </a:lnTo>
                  <a:lnTo>
                    <a:pt x="77692" y="73101"/>
                  </a:lnTo>
                  <a:lnTo>
                    <a:pt x="77742" y="72801"/>
                  </a:lnTo>
                  <a:lnTo>
                    <a:pt x="77793" y="72494"/>
                  </a:lnTo>
                  <a:lnTo>
                    <a:pt x="77859" y="72174"/>
                  </a:lnTo>
                  <a:lnTo>
                    <a:pt x="77934" y="71840"/>
                  </a:lnTo>
                  <a:lnTo>
                    <a:pt x="78026" y="71507"/>
                  </a:lnTo>
                  <a:lnTo>
                    <a:pt x="78126" y="71160"/>
                  </a:lnTo>
                  <a:lnTo>
                    <a:pt x="78243" y="70800"/>
                  </a:lnTo>
                  <a:lnTo>
                    <a:pt x="78368" y="70433"/>
                  </a:lnTo>
                  <a:lnTo>
                    <a:pt x="78502" y="70053"/>
                  </a:lnTo>
                  <a:lnTo>
                    <a:pt x="78652" y="69666"/>
                  </a:lnTo>
                  <a:lnTo>
                    <a:pt x="78819" y="69260"/>
                  </a:lnTo>
                  <a:lnTo>
                    <a:pt x="78994" y="68853"/>
                  </a:lnTo>
                  <a:lnTo>
                    <a:pt x="79186" y="68426"/>
                  </a:lnTo>
                  <a:lnTo>
                    <a:pt x="79386" y="67993"/>
                  </a:lnTo>
                  <a:lnTo>
                    <a:pt x="79611" y="67546"/>
                  </a:lnTo>
                  <a:lnTo>
                    <a:pt x="79845" y="67086"/>
                  </a:lnTo>
                  <a:lnTo>
                    <a:pt x="80087" y="66619"/>
                  </a:lnTo>
                  <a:lnTo>
                    <a:pt x="80354" y="66132"/>
                  </a:lnTo>
                  <a:lnTo>
                    <a:pt x="80354" y="66132"/>
                  </a:lnTo>
                  <a:lnTo>
                    <a:pt x="80504" y="65859"/>
                  </a:lnTo>
                  <a:lnTo>
                    <a:pt x="80662" y="65592"/>
                  </a:lnTo>
                  <a:lnTo>
                    <a:pt x="80812" y="65325"/>
                  </a:lnTo>
                  <a:lnTo>
                    <a:pt x="80979" y="65072"/>
                  </a:lnTo>
                  <a:lnTo>
                    <a:pt x="81138" y="64825"/>
                  </a:lnTo>
                  <a:lnTo>
                    <a:pt x="81305" y="64578"/>
                  </a:lnTo>
                  <a:lnTo>
                    <a:pt x="81471" y="64338"/>
                  </a:lnTo>
                  <a:lnTo>
                    <a:pt x="81638" y="64112"/>
                  </a:lnTo>
                  <a:lnTo>
                    <a:pt x="81805" y="63885"/>
                  </a:lnTo>
                  <a:lnTo>
                    <a:pt x="81980" y="63665"/>
                  </a:lnTo>
                  <a:lnTo>
                    <a:pt x="82156" y="63451"/>
                  </a:lnTo>
                  <a:lnTo>
                    <a:pt x="82331" y="63245"/>
                  </a:lnTo>
                  <a:lnTo>
                    <a:pt x="82506" y="63038"/>
                  </a:lnTo>
                  <a:lnTo>
                    <a:pt x="82689" y="62845"/>
                  </a:lnTo>
                  <a:lnTo>
                    <a:pt x="82873" y="62651"/>
                  </a:lnTo>
                  <a:lnTo>
                    <a:pt x="83057" y="62464"/>
                  </a:lnTo>
                  <a:lnTo>
                    <a:pt x="83248" y="62291"/>
                  </a:lnTo>
                  <a:lnTo>
                    <a:pt x="83432" y="62111"/>
                  </a:lnTo>
                  <a:lnTo>
                    <a:pt x="83624" y="61944"/>
                  </a:lnTo>
                  <a:lnTo>
                    <a:pt x="83816" y="61784"/>
                  </a:lnTo>
                  <a:lnTo>
                    <a:pt x="84016" y="61624"/>
                  </a:lnTo>
                  <a:lnTo>
                    <a:pt x="84208" y="61477"/>
                  </a:lnTo>
                  <a:lnTo>
                    <a:pt x="84408" y="61331"/>
                  </a:lnTo>
                  <a:lnTo>
                    <a:pt x="84608" y="61184"/>
                  </a:lnTo>
                  <a:lnTo>
                    <a:pt x="84817" y="61051"/>
                  </a:lnTo>
                  <a:lnTo>
                    <a:pt x="85017" y="60924"/>
                  </a:lnTo>
                  <a:lnTo>
                    <a:pt x="85226" y="60797"/>
                  </a:lnTo>
                  <a:lnTo>
                    <a:pt x="85434" y="60677"/>
                  </a:lnTo>
                  <a:lnTo>
                    <a:pt x="85643" y="60564"/>
                  </a:lnTo>
                  <a:lnTo>
                    <a:pt x="85851" y="60451"/>
                  </a:lnTo>
                  <a:lnTo>
                    <a:pt x="86068" y="60351"/>
                  </a:lnTo>
                  <a:lnTo>
                    <a:pt x="86285" y="60250"/>
                  </a:lnTo>
                  <a:lnTo>
                    <a:pt x="86502" y="60157"/>
                  </a:lnTo>
                  <a:lnTo>
                    <a:pt x="86719" y="60064"/>
                  </a:lnTo>
                  <a:lnTo>
                    <a:pt x="86936" y="59984"/>
                  </a:lnTo>
                  <a:lnTo>
                    <a:pt x="87161" y="59904"/>
                  </a:lnTo>
                  <a:lnTo>
                    <a:pt x="87386" y="59830"/>
                  </a:lnTo>
                  <a:lnTo>
                    <a:pt x="87611" y="59757"/>
                  </a:lnTo>
                  <a:lnTo>
                    <a:pt x="87837" y="59690"/>
                  </a:lnTo>
                  <a:lnTo>
                    <a:pt x="88070" y="59630"/>
                  </a:lnTo>
                  <a:lnTo>
                    <a:pt x="88296" y="59577"/>
                  </a:lnTo>
                  <a:lnTo>
                    <a:pt x="88529" y="59524"/>
                  </a:lnTo>
                  <a:lnTo>
                    <a:pt x="88763" y="59484"/>
                  </a:lnTo>
                  <a:lnTo>
                    <a:pt x="88996" y="59437"/>
                  </a:lnTo>
                  <a:lnTo>
                    <a:pt x="89230" y="59404"/>
                  </a:lnTo>
                  <a:lnTo>
                    <a:pt x="89472" y="59370"/>
                  </a:lnTo>
                  <a:lnTo>
                    <a:pt x="89714" y="59344"/>
                  </a:lnTo>
                  <a:lnTo>
                    <a:pt x="89956" y="59317"/>
                  </a:lnTo>
                  <a:lnTo>
                    <a:pt x="90198" y="59297"/>
                  </a:lnTo>
                  <a:lnTo>
                    <a:pt x="90440" y="59284"/>
                  </a:lnTo>
                  <a:lnTo>
                    <a:pt x="90681" y="59277"/>
                  </a:lnTo>
                  <a:lnTo>
                    <a:pt x="90932" y="59270"/>
                  </a:lnTo>
                  <a:lnTo>
                    <a:pt x="91174" y="59264"/>
                  </a:lnTo>
                  <a:lnTo>
                    <a:pt x="91424" y="59270"/>
                  </a:lnTo>
                  <a:lnTo>
                    <a:pt x="91674" y="59277"/>
                  </a:lnTo>
                  <a:lnTo>
                    <a:pt x="91933" y="59284"/>
                  </a:lnTo>
                  <a:lnTo>
                    <a:pt x="92433" y="59324"/>
                  </a:lnTo>
                  <a:lnTo>
                    <a:pt x="92951" y="59370"/>
                  </a:lnTo>
                  <a:lnTo>
                    <a:pt x="93468" y="59437"/>
                  </a:lnTo>
                  <a:lnTo>
                    <a:pt x="93993" y="59517"/>
                  </a:lnTo>
                  <a:lnTo>
                    <a:pt x="93993" y="59517"/>
                  </a:lnTo>
                  <a:lnTo>
                    <a:pt x="94552" y="59617"/>
                  </a:lnTo>
                  <a:lnTo>
                    <a:pt x="95120" y="59730"/>
                  </a:lnTo>
                  <a:lnTo>
                    <a:pt x="95695" y="59857"/>
                  </a:lnTo>
                  <a:lnTo>
                    <a:pt x="96279" y="60004"/>
                  </a:lnTo>
                  <a:lnTo>
                    <a:pt x="96863" y="60164"/>
                  </a:lnTo>
                  <a:lnTo>
                    <a:pt x="97455" y="60344"/>
                  </a:lnTo>
                  <a:lnTo>
                    <a:pt x="98048" y="60531"/>
                  </a:lnTo>
                  <a:lnTo>
                    <a:pt x="98648" y="60737"/>
                  </a:lnTo>
                  <a:lnTo>
                    <a:pt x="99249" y="60957"/>
                  </a:lnTo>
                  <a:lnTo>
                    <a:pt x="99858" y="61191"/>
                  </a:lnTo>
                  <a:lnTo>
                    <a:pt x="100467" y="61437"/>
                  </a:lnTo>
                  <a:lnTo>
                    <a:pt x="101084" y="61698"/>
                  </a:lnTo>
                  <a:lnTo>
                    <a:pt x="101702" y="61971"/>
                  </a:lnTo>
                  <a:lnTo>
                    <a:pt x="102327" y="62258"/>
                  </a:lnTo>
                  <a:lnTo>
                    <a:pt x="102953" y="62558"/>
                  </a:lnTo>
                  <a:lnTo>
                    <a:pt x="103579" y="62865"/>
                  </a:lnTo>
                  <a:lnTo>
                    <a:pt x="104213" y="63185"/>
                  </a:lnTo>
                  <a:lnTo>
                    <a:pt x="104847" y="63518"/>
                  </a:lnTo>
                  <a:lnTo>
                    <a:pt x="105481" y="63858"/>
                  </a:lnTo>
                  <a:lnTo>
                    <a:pt x="106123" y="64212"/>
                  </a:lnTo>
                  <a:lnTo>
                    <a:pt x="106765" y="64572"/>
                  </a:lnTo>
                  <a:lnTo>
                    <a:pt x="107408" y="64938"/>
                  </a:lnTo>
                  <a:lnTo>
                    <a:pt x="108050" y="65319"/>
                  </a:lnTo>
                  <a:lnTo>
                    <a:pt x="108701" y="65712"/>
                  </a:lnTo>
                  <a:lnTo>
                    <a:pt x="109352" y="66105"/>
                  </a:lnTo>
                  <a:lnTo>
                    <a:pt x="110002" y="66512"/>
                  </a:lnTo>
                  <a:lnTo>
                    <a:pt x="110653" y="66926"/>
                  </a:lnTo>
                  <a:lnTo>
                    <a:pt x="111312" y="67346"/>
                  </a:lnTo>
                  <a:lnTo>
                    <a:pt x="111963" y="67773"/>
                  </a:lnTo>
                  <a:lnTo>
                    <a:pt x="112622" y="68206"/>
                  </a:lnTo>
                  <a:lnTo>
                    <a:pt x="113273" y="68646"/>
                  </a:lnTo>
                  <a:lnTo>
                    <a:pt x="113932" y="69093"/>
                  </a:lnTo>
                  <a:lnTo>
                    <a:pt x="113932" y="69093"/>
                  </a:lnTo>
                  <a:lnTo>
                    <a:pt x="114257" y="69333"/>
                  </a:lnTo>
                  <a:lnTo>
                    <a:pt x="114566" y="69566"/>
                  </a:lnTo>
                  <a:lnTo>
                    <a:pt x="114874" y="69806"/>
                  </a:lnTo>
                  <a:lnTo>
                    <a:pt x="115175" y="70040"/>
                  </a:lnTo>
                  <a:lnTo>
                    <a:pt x="115467" y="70273"/>
                  </a:lnTo>
                  <a:lnTo>
                    <a:pt x="115750" y="70513"/>
                  </a:lnTo>
                  <a:lnTo>
                    <a:pt x="116025" y="70747"/>
                  </a:lnTo>
                  <a:lnTo>
                    <a:pt x="116292" y="70987"/>
                  </a:lnTo>
                  <a:lnTo>
                    <a:pt x="116551" y="71220"/>
                  </a:lnTo>
                  <a:lnTo>
                    <a:pt x="116801" y="71460"/>
                  </a:lnTo>
                  <a:lnTo>
                    <a:pt x="117035" y="71694"/>
                  </a:lnTo>
                  <a:lnTo>
                    <a:pt x="117268" y="71934"/>
                  </a:lnTo>
                  <a:lnTo>
                    <a:pt x="117494" y="72167"/>
                  </a:lnTo>
                  <a:lnTo>
                    <a:pt x="117711" y="72400"/>
                  </a:lnTo>
                  <a:lnTo>
                    <a:pt x="117919" y="72641"/>
                  </a:lnTo>
                  <a:lnTo>
                    <a:pt x="118111" y="72874"/>
                  </a:lnTo>
                  <a:lnTo>
                    <a:pt x="118111" y="72874"/>
                  </a:lnTo>
                  <a:lnTo>
                    <a:pt x="118295" y="73107"/>
                  </a:lnTo>
                  <a:lnTo>
                    <a:pt x="118461" y="73341"/>
                  </a:lnTo>
                  <a:lnTo>
                    <a:pt x="118628" y="73567"/>
                  </a:lnTo>
                  <a:lnTo>
                    <a:pt x="118787" y="73801"/>
                  </a:lnTo>
                  <a:lnTo>
                    <a:pt x="118937" y="74034"/>
                  </a:lnTo>
                  <a:lnTo>
                    <a:pt x="119070" y="74268"/>
                  </a:lnTo>
                  <a:lnTo>
                    <a:pt x="119204" y="74508"/>
                  </a:lnTo>
                  <a:lnTo>
                    <a:pt x="119329" y="74741"/>
                  </a:lnTo>
                  <a:lnTo>
                    <a:pt x="119446" y="74974"/>
                  </a:lnTo>
                  <a:lnTo>
                    <a:pt x="119554" y="75208"/>
                  </a:lnTo>
                  <a:lnTo>
                    <a:pt x="119654" y="75448"/>
                  </a:lnTo>
                  <a:lnTo>
                    <a:pt x="119746" y="75681"/>
                  </a:lnTo>
                  <a:lnTo>
                    <a:pt x="119830" y="75921"/>
                  </a:lnTo>
                  <a:lnTo>
                    <a:pt x="119905" y="76155"/>
                  </a:lnTo>
                  <a:lnTo>
                    <a:pt x="119971" y="76395"/>
                  </a:lnTo>
                  <a:lnTo>
                    <a:pt x="120030" y="76635"/>
                  </a:lnTo>
                  <a:lnTo>
                    <a:pt x="120088" y="76868"/>
                  </a:lnTo>
                  <a:lnTo>
                    <a:pt x="120130" y="77108"/>
                  </a:lnTo>
                  <a:lnTo>
                    <a:pt x="120172" y="77348"/>
                  </a:lnTo>
                  <a:lnTo>
                    <a:pt x="120205" y="77589"/>
                  </a:lnTo>
                  <a:lnTo>
                    <a:pt x="120230" y="77822"/>
                  </a:lnTo>
                  <a:lnTo>
                    <a:pt x="120238" y="78062"/>
                  </a:lnTo>
                  <a:lnTo>
                    <a:pt x="120247" y="78302"/>
                  </a:lnTo>
                  <a:lnTo>
                    <a:pt x="120255" y="78535"/>
                  </a:lnTo>
                  <a:lnTo>
                    <a:pt x="120247" y="78776"/>
                  </a:lnTo>
                  <a:lnTo>
                    <a:pt x="120230" y="79016"/>
                  </a:lnTo>
                  <a:lnTo>
                    <a:pt x="120213" y="79249"/>
                  </a:lnTo>
                  <a:lnTo>
                    <a:pt x="120188" y="79489"/>
                  </a:lnTo>
                  <a:lnTo>
                    <a:pt x="120147" y="79729"/>
                  </a:lnTo>
                  <a:lnTo>
                    <a:pt x="120105" y="79962"/>
                  </a:lnTo>
                  <a:lnTo>
                    <a:pt x="120063" y="80203"/>
                  </a:lnTo>
                  <a:lnTo>
                    <a:pt x="120005" y="80436"/>
                  </a:lnTo>
                  <a:lnTo>
                    <a:pt x="120005" y="80436"/>
                  </a:lnTo>
                  <a:lnTo>
                    <a:pt x="119938" y="80683"/>
                  </a:lnTo>
                  <a:lnTo>
                    <a:pt x="119855" y="80936"/>
                  </a:lnTo>
                  <a:lnTo>
                    <a:pt x="119771" y="81183"/>
                  </a:lnTo>
                  <a:lnTo>
                    <a:pt x="119679" y="81430"/>
                  </a:lnTo>
                  <a:lnTo>
                    <a:pt x="119588" y="81683"/>
                  </a:lnTo>
                  <a:lnTo>
                    <a:pt x="119479" y="81930"/>
                  </a:lnTo>
                  <a:lnTo>
                    <a:pt x="119371" y="82183"/>
                  </a:lnTo>
                  <a:lnTo>
                    <a:pt x="119254" y="82430"/>
                  </a:lnTo>
                  <a:lnTo>
                    <a:pt x="119129" y="82683"/>
                  </a:lnTo>
                  <a:lnTo>
                    <a:pt x="119004" y="82937"/>
                  </a:lnTo>
                  <a:lnTo>
                    <a:pt x="118862" y="83183"/>
                  </a:lnTo>
                  <a:lnTo>
                    <a:pt x="118720" y="83437"/>
                  </a:lnTo>
                  <a:lnTo>
                    <a:pt x="118570" y="83684"/>
                  </a:lnTo>
                  <a:lnTo>
                    <a:pt x="118411" y="83937"/>
                  </a:lnTo>
                  <a:lnTo>
                    <a:pt x="118253" y="84190"/>
                  </a:lnTo>
                  <a:lnTo>
                    <a:pt x="118086" y="84437"/>
                  </a:lnTo>
                  <a:lnTo>
                    <a:pt x="117911" y="84690"/>
                  </a:lnTo>
                  <a:lnTo>
                    <a:pt x="117727" y="84944"/>
                  </a:lnTo>
                  <a:lnTo>
                    <a:pt x="117535" y="85191"/>
                  </a:lnTo>
                  <a:lnTo>
                    <a:pt x="117344" y="85444"/>
                  </a:lnTo>
                  <a:lnTo>
                    <a:pt x="117143" y="85691"/>
                  </a:lnTo>
                  <a:lnTo>
                    <a:pt x="116943" y="85944"/>
                  </a:lnTo>
                  <a:lnTo>
                    <a:pt x="116726" y="86198"/>
                  </a:lnTo>
                  <a:lnTo>
                    <a:pt x="116509" y="86444"/>
                  </a:lnTo>
                  <a:lnTo>
                    <a:pt x="116059" y="86944"/>
                  </a:lnTo>
                  <a:lnTo>
                    <a:pt x="115583" y="87445"/>
                  </a:lnTo>
                  <a:lnTo>
                    <a:pt x="115083" y="87945"/>
                  </a:lnTo>
                  <a:lnTo>
                    <a:pt x="114566" y="88438"/>
                  </a:lnTo>
                  <a:lnTo>
                    <a:pt x="114566" y="88438"/>
                  </a:lnTo>
                  <a:lnTo>
                    <a:pt x="114215" y="88758"/>
                  </a:lnTo>
                  <a:lnTo>
                    <a:pt x="113848" y="89078"/>
                  </a:lnTo>
                  <a:lnTo>
                    <a:pt x="113481" y="89398"/>
                  </a:lnTo>
                  <a:lnTo>
                    <a:pt x="113097" y="89718"/>
                  </a:lnTo>
                  <a:lnTo>
                    <a:pt x="112714" y="90032"/>
                  </a:lnTo>
                  <a:lnTo>
                    <a:pt x="112313" y="90352"/>
                  </a:lnTo>
                  <a:lnTo>
                    <a:pt x="111904" y="90672"/>
                  </a:lnTo>
                  <a:lnTo>
                    <a:pt x="111487" y="90992"/>
                  </a:lnTo>
                  <a:lnTo>
                    <a:pt x="111062" y="91306"/>
                  </a:lnTo>
                  <a:lnTo>
                    <a:pt x="110628" y="91626"/>
                  </a:lnTo>
                  <a:lnTo>
                    <a:pt x="110186" y="91939"/>
                  </a:lnTo>
                  <a:lnTo>
                    <a:pt x="109735" y="92259"/>
                  </a:lnTo>
                  <a:lnTo>
                    <a:pt x="109277" y="92573"/>
                  </a:lnTo>
                  <a:lnTo>
                    <a:pt x="108809" y="92893"/>
                  </a:lnTo>
                  <a:lnTo>
                    <a:pt x="108334" y="93206"/>
                  </a:lnTo>
                  <a:lnTo>
                    <a:pt x="107858" y="93519"/>
                  </a:lnTo>
                  <a:lnTo>
                    <a:pt x="107366" y="93833"/>
                  </a:lnTo>
                  <a:lnTo>
                    <a:pt x="106866" y="94146"/>
                  </a:lnTo>
                  <a:lnTo>
                    <a:pt x="106365" y="94460"/>
                  </a:lnTo>
                  <a:lnTo>
                    <a:pt x="105848" y="94773"/>
                  </a:lnTo>
                  <a:lnTo>
                    <a:pt x="104805" y="95400"/>
                  </a:lnTo>
                  <a:lnTo>
                    <a:pt x="103737" y="96020"/>
                  </a:lnTo>
                  <a:lnTo>
                    <a:pt x="102636" y="96634"/>
                  </a:lnTo>
                  <a:lnTo>
                    <a:pt x="101510" y="97247"/>
                  </a:lnTo>
                  <a:lnTo>
                    <a:pt x="100367" y="97854"/>
                  </a:lnTo>
                  <a:lnTo>
                    <a:pt x="99191" y="98461"/>
                  </a:lnTo>
                  <a:lnTo>
                    <a:pt x="99191" y="98461"/>
                  </a:lnTo>
                  <a:lnTo>
                    <a:pt x="98807" y="98648"/>
                  </a:lnTo>
                  <a:lnTo>
                    <a:pt x="98423" y="98828"/>
                  </a:lnTo>
                  <a:lnTo>
                    <a:pt x="98048" y="98994"/>
                  </a:lnTo>
                  <a:lnTo>
                    <a:pt x="97664" y="99161"/>
                  </a:lnTo>
                  <a:lnTo>
                    <a:pt x="97289" y="99314"/>
                  </a:lnTo>
                  <a:lnTo>
                    <a:pt x="96922" y="99461"/>
                  </a:lnTo>
                  <a:lnTo>
                    <a:pt x="96554" y="99594"/>
                  </a:lnTo>
                  <a:lnTo>
                    <a:pt x="96196" y="99721"/>
                  </a:lnTo>
                  <a:lnTo>
                    <a:pt x="96196" y="99721"/>
                  </a:lnTo>
                  <a:lnTo>
                    <a:pt x="95854" y="99835"/>
                  </a:lnTo>
                  <a:lnTo>
                    <a:pt x="95512" y="99941"/>
                  </a:lnTo>
                  <a:lnTo>
                    <a:pt x="95161" y="100041"/>
                  </a:lnTo>
                  <a:lnTo>
                    <a:pt x="94819" y="100135"/>
                  </a:lnTo>
                  <a:lnTo>
                    <a:pt x="94477" y="100221"/>
                  </a:lnTo>
                  <a:lnTo>
                    <a:pt x="94127" y="100308"/>
                  </a:lnTo>
                  <a:lnTo>
                    <a:pt x="93785" y="100381"/>
                  </a:lnTo>
                  <a:lnTo>
                    <a:pt x="93434" y="100455"/>
                  </a:lnTo>
                  <a:lnTo>
                    <a:pt x="93084" y="100521"/>
                  </a:lnTo>
                  <a:lnTo>
                    <a:pt x="92742" y="100581"/>
                  </a:lnTo>
                  <a:lnTo>
                    <a:pt x="92392" y="100635"/>
                  </a:lnTo>
                  <a:lnTo>
                    <a:pt x="92050" y="100681"/>
                  </a:lnTo>
                  <a:lnTo>
                    <a:pt x="91699" y="100728"/>
                  </a:lnTo>
                  <a:lnTo>
                    <a:pt x="91349" y="100768"/>
                  </a:lnTo>
                  <a:lnTo>
                    <a:pt x="91007" y="100801"/>
                  </a:lnTo>
                  <a:lnTo>
                    <a:pt x="90656" y="100828"/>
                  </a:lnTo>
                  <a:lnTo>
                    <a:pt x="90306" y="100855"/>
                  </a:lnTo>
                  <a:lnTo>
                    <a:pt x="89956" y="100868"/>
                  </a:lnTo>
                  <a:lnTo>
                    <a:pt x="89614" y="100881"/>
                  </a:lnTo>
                  <a:lnTo>
                    <a:pt x="89263" y="100888"/>
                  </a:lnTo>
                  <a:lnTo>
                    <a:pt x="88913" y="100895"/>
                  </a:lnTo>
                  <a:lnTo>
                    <a:pt x="88562" y="100888"/>
                  </a:lnTo>
                  <a:lnTo>
                    <a:pt x="88220" y="100881"/>
                  </a:lnTo>
                  <a:lnTo>
                    <a:pt x="87870" y="100868"/>
                  </a:lnTo>
                  <a:lnTo>
                    <a:pt x="87520" y="100855"/>
                  </a:lnTo>
                  <a:lnTo>
                    <a:pt x="87178" y="100828"/>
                  </a:lnTo>
                  <a:lnTo>
                    <a:pt x="86827" y="100801"/>
                  </a:lnTo>
                  <a:lnTo>
                    <a:pt x="86477" y="100775"/>
                  </a:lnTo>
                  <a:lnTo>
                    <a:pt x="86135" y="100735"/>
                  </a:lnTo>
                  <a:lnTo>
                    <a:pt x="85784" y="100695"/>
                  </a:lnTo>
                  <a:lnTo>
                    <a:pt x="85434" y="100655"/>
                  </a:lnTo>
                  <a:lnTo>
                    <a:pt x="85092" y="100601"/>
                  </a:lnTo>
                  <a:lnTo>
                    <a:pt x="84742" y="100548"/>
                  </a:lnTo>
                  <a:lnTo>
                    <a:pt x="84400" y="100488"/>
                  </a:lnTo>
                  <a:lnTo>
                    <a:pt x="84049" y="100428"/>
                  </a:lnTo>
                  <a:lnTo>
                    <a:pt x="83707" y="100361"/>
                  </a:lnTo>
                  <a:lnTo>
                    <a:pt x="83365" y="100288"/>
                  </a:lnTo>
                  <a:lnTo>
                    <a:pt x="83015" y="100215"/>
                  </a:lnTo>
                  <a:lnTo>
                    <a:pt x="82673" y="100135"/>
                  </a:lnTo>
                  <a:lnTo>
                    <a:pt x="82331" y="100048"/>
                  </a:lnTo>
                  <a:lnTo>
                    <a:pt x="81647" y="99875"/>
                  </a:lnTo>
                  <a:lnTo>
                    <a:pt x="80963" y="99674"/>
                  </a:lnTo>
                  <a:lnTo>
                    <a:pt x="80279" y="99468"/>
                  </a:lnTo>
                  <a:lnTo>
                    <a:pt x="79603" y="99241"/>
                  </a:lnTo>
                  <a:lnTo>
                    <a:pt x="78927" y="99001"/>
                  </a:lnTo>
                  <a:lnTo>
                    <a:pt x="78251" y="98748"/>
                  </a:lnTo>
                  <a:lnTo>
                    <a:pt x="77584" y="98481"/>
                  </a:lnTo>
                  <a:lnTo>
                    <a:pt x="76917" y="98201"/>
                  </a:lnTo>
                  <a:lnTo>
                    <a:pt x="76249" y="97907"/>
                  </a:lnTo>
                  <a:lnTo>
                    <a:pt x="75590" y="97601"/>
                  </a:lnTo>
                  <a:lnTo>
                    <a:pt x="74931" y="97281"/>
                  </a:lnTo>
                  <a:lnTo>
                    <a:pt x="74280" y="96947"/>
                  </a:lnTo>
                  <a:lnTo>
                    <a:pt x="74280" y="96947"/>
                  </a:lnTo>
                  <a:lnTo>
                    <a:pt x="73621" y="96594"/>
                  </a:lnTo>
                  <a:lnTo>
                    <a:pt x="72962" y="96227"/>
                  </a:lnTo>
                  <a:lnTo>
                    <a:pt x="72303" y="95853"/>
                  </a:lnTo>
                  <a:lnTo>
                    <a:pt x="71653" y="95460"/>
                  </a:lnTo>
                  <a:lnTo>
                    <a:pt x="71010" y="95067"/>
                  </a:lnTo>
                  <a:lnTo>
                    <a:pt x="70376" y="94660"/>
                  </a:lnTo>
                  <a:lnTo>
                    <a:pt x="69742" y="94240"/>
                  </a:lnTo>
                  <a:lnTo>
                    <a:pt x="69108" y="93813"/>
                  </a:lnTo>
                  <a:lnTo>
                    <a:pt x="68491" y="93379"/>
                  </a:lnTo>
                  <a:lnTo>
                    <a:pt x="67873" y="92933"/>
                  </a:lnTo>
                  <a:lnTo>
                    <a:pt x="67264" y="92486"/>
                  </a:lnTo>
                  <a:lnTo>
                    <a:pt x="66664" y="92026"/>
                  </a:lnTo>
                  <a:lnTo>
                    <a:pt x="66063" y="91559"/>
                  </a:lnTo>
                  <a:lnTo>
                    <a:pt x="65479" y="91086"/>
                  </a:lnTo>
                  <a:lnTo>
                    <a:pt x="64895" y="90605"/>
                  </a:lnTo>
                  <a:lnTo>
                    <a:pt x="64320" y="90119"/>
                  </a:lnTo>
                  <a:lnTo>
                    <a:pt x="63752" y="89625"/>
                  </a:lnTo>
                  <a:lnTo>
                    <a:pt x="63193" y="89132"/>
                  </a:lnTo>
                  <a:lnTo>
                    <a:pt x="62643" y="88625"/>
                  </a:lnTo>
                  <a:lnTo>
                    <a:pt x="62101" y="88118"/>
                  </a:lnTo>
                  <a:lnTo>
                    <a:pt x="61567" y="87611"/>
                  </a:lnTo>
                  <a:lnTo>
                    <a:pt x="61041" y="87098"/>
                  </a:lnTo>
                  <a:lnTo>
                    <a:pt x="60524" y="86578"/>
                  </a:lnTo>
                  <a:lnTo>
                    <a:pt x="60015" y="86057"/>
                  </a:lnTo>
                  <a:lnTo>
                    <a:pt x="59514" y="85531"/>
                  </a:lnTo>
                  <a:lnTo>
                    <a:pt x="59031" y="85004"/>
                  </a:lnTo>
                  <a:lnTo>
                    <a:pt x="58547" y="84477"/>
                  </a:lnTo>
                  <a:lnTo>
                    <a:pt x="58080" y="83950"/>
                  </a:lnTo>
                  <a:lnTo>
                    <a:pt x="57621" y="83417"/>
                  </a:lnTo>
                  <a:lnTo>
                    <a:pt x="57170" y="82890"/>
                  </a:lnTo>
                  <a:lnTo>
                    <a:pt x="56736" y="82356"/>
                  </a:lnTo>
                  <a:lnTo>
                    <a:pt x="56311" y="81823"/>
                  </a:lnTo>
                  <a:lnTo>
                    <a:pt x="56311" y="81823"/>
                  </a:lnTo>
                  <a:lnTo>
                    <a:pt x="55969" y="81390"/>
                  </a:lnTo>
                  <a:lnTo>
                    <a:pt x="55644" y="80949"/>
                  </a:lnTo>
                  <a:lnTo>
                    <a:pt x="55318" y="80523"/>
                  </a:lnTo>
                  <a:lnTo>
                    <a:pt x="55010" y="80089"/>
                  </a:lnTo>
                  <a:lnTo>
                    <a:pt x="54701" y="79662"/>
                  </a:lnTo>
                  <a:lnTo>
                    <a:pt x="54409" y="79236"/>
                  </a:lnTo>
                  <a:lnTo>
                    <a:pt x="54117" y="78809"/>
                  </a:lnTo>
                  <a:lnTo>
                    <a:pt x="53833" y="78389"/>
                  </a:lnTo>
                  <a:lnTo>
                    <a:pt x="53558" y="77969"/>
                  </a:lnTo>
                  <a:lnTo>
                    <a:pt x="53299" y="77555"/>
                  </a:lnTo>
                  <a:lnTo>
                    <a:pt x="53041" y="77148"/>
                  </a:lnTo>
                  <a:lnTo>
                    <a:pt x="52791" y="76735"/>
                  </a:lnTo>
                  <a:lnTo>
                    <a:pt x="52557" y="76335"/>
                  </a:lnTo>
                  <a:lnTo>
                    <a:pt x="52323" y="75935"/>
                  </a:lnTo>
                  <a:lnTo>
                    <a:pt x="52106" y="75535"/>
                  </a:lnTo>
                  <a:lnTo>
                    <a:pt x="51890" y="75141"/>
                  </a:lnTo>
                  <a:lnTo>
                    <a:pt x="51890" y="75141"/>
                  </a:lnTo>
                  <a:lnTo>
                    <a:pt x="51781" y="74928"/>
                  </a:lnTo>
                  <a:lnTo>
                    <a:pt x="51673" y="74708"/>
                  </a:lnTo>
                  <a:lnTo>
                    <a:pt x="51564" y="74488"/>
                  </a:lnTo>
                  <a:lnTo>
                    <a:pt x="51472" y="74261"/>
                  </a:lnTo>
                  <a:lnTo>
                    <a:pt x="51281" y="73814"/>
                  </a:lnTo>
                  <a:lnTo>
                    <a:pt x="51105" y="73381"/>
                  </a:lnTo>
                  <a:lnTo>
                    <a:pt x="51105" y="73381"/>
                  </a:lnTo>
                  <a:lnTo>
                    <a:pt x="51005" y="73101"/>
                  </a:lnTo>
                  <a:lnTo>
                    <a:pt x="50905" y="72814"/>
                  </a:lnTo>
                  <a:lnTo>
                    <a:pt x="50822" y="72527"/>
                  </a:lnTo>
                  <a:lnTo>
                    <a:pt x="50738" y="72240"/>
                  </a:lnTo>
                  <a:lnTo>
                    <a:pt x="50655" y="71954"/>
                  </a:lnTo>
                  <a:lnTo>
                    <a:pt x="50580" y="71660"/>
                  </a:lnTo>
                  <a:lnTo>
                    <a:pt x="50513" y="71374"/>
                  </a:lnTo>
                  <a:lnTo>
                    <a:pt x="50455" y="71073"/>
                  </a:lnTo>
                  <a:lnTo>
                    <a:pt x="50396" y="70780"/>
                  </a:lnTo>
                  <a:lnTo>
                    <a:pt x="50346" y="70487"/>
                  </a:lnTo>
                  <a:lnTo>
                    <a:pt x="50296" y="70187"/>
                  </a:lnTo>
                  <a:lnTo>
                    <a:pt x="50263" y="69886"/>
                  </a:lnTo>
                  <a:lnTo>
                    <a:pt x="50221" y="69586"/>
                  </a:lnTo>
                  <a:lnTo>
                    <a:pt x="50196" y="69280"/>
                  </a:lnTo>
                  <a:lnTo>
                    <a:pt x="50171" y="68980"/>
                  </a:lnTo>
                  <a:lnTo>
                    <a:pt x="50154" y="68673"/>
                  </a:lnTo>
                  <a:lnTo>
                    <a:pt x="50138" y="68366"/>
                  </a:lnTo>
                  <a:lnTo>
                    <a:pt x="50129" y="68059"/>
                  </a:lnTo>
                  <a:lnTo>
                    <a:pt x="50129" y="67746"/>
                  </a:lnTo>
                  <a:lnTo>
                    <a:pt x="50129" y="67439"/>
                  </a:lnTo>
                  <a:lnTo>
                    <a:pt x="50138" y="67126"/>
                  </a:lnTo>
                  <a:lnTo>
                    <a:pt x="50154" y="66812"/>
                  </a:lnTo>
                  <a:lnTo>
                    <a:pt x="50171" y="66499"/>
                  </a:lnTo>
                  <a:lnTo>
                    <a:pt x="50196" y="66185"/>
                  </a:lnTo>
                  <a:lnTo>
                    <a:pt x="50229" y="65872"/>
                  </a:lnTo>
                  <a:lnTo>
                    <a:pt x="50263" y="65559"/>
                  </a:lnTo>
                  <a:lnTo>
                    <a:pt x="50304" y="65239"/>
                  </a:lnTo>
                  <a:lnTo>
                    <a:pt x="50346" y="64918"/>
                  </a:lnTo>
                  <a:lnTo>
                    <a:pt x="50396" y="64605"/>
                  </a:lnTo>
                  <a:lnTo>
                    <a:pt x="50455" y="64285"/>
                  </a:lnTo>
                  <a:lnTo>
                    <a:pt x="50513" y="63965"/>
                  </a:lnTo>
                  <a:lnTo>
                    <a:pt x="50580" y="63645"/>
                  </a:lnTo>
                  <a:lnTo>
                    <a:pt x="50655" y="63325"/>
                  </a:lnTo>
                  <a:lnTo>
                    <a:pt x="50730" y="63005"/>
                  </a:lnTo>
                  <a:lnTo>
                    <a:pt x="50813" y="62678"/>
                  </a:lnTo>
                  <a:lnTo>
                    <a:pt x="50905" y="62358"/>
                  </a:lnTo>
                  <a:lnTo>
                    <a:pt x="51089" y="61711"/>
                  </a:lnTo>
                  <a:lnTo>
                    <a:pt x="51306" y="61064"/>
                  </a:lnTo>
                  <a:lnTo>
                    <a:pt x="51539" y="60417"/>
                  </a:lnTo>
                  <a:lnTo>
                    <a:pt x="51789" y="59770"/>
                  </a:lnTo>
                  <a:lnTo>
                    <a:pt x="52065" y="59124"/>
                  </a:lnTo>
                  <a:lnTo>
                    <a:pt x="52357" y="58477"/>
                  </a:lnTo>
                  <a:lnTo>
                    <a:pt x="52674" y="57830"/>
                  </a:lnTo>
                  <a:lnTo>
                    <a:pt x="53007" y="57183"/>
                  </a:lnTo>
                  <a:lnTo>
                    <a:pt x="53366" y="56536"/>
                  </a:lnTo>
                  <a:lnTo>
                    <a:pt x="53742" y="55889"/>
                  </a:lnTo>
                  <a:lnTo>
                    <a:pt x="54134" y="55249"/>
                  </a:lnTo>
                  <a:lnTo>
                    <a:pt x="54551" y="54609"/>
                  </a:lnTo>
                  <a:lnTo>
                    <a:pt x="54985" y="53975"/>
                  </a:lnTo>
                  <a:lnTo>
                    <a:pt x="55443" y="53342"/>
                  </a:lnTo>
                  <a:lnTo>
                    <a:pt x="55443" y="53342"/>
                  </a:lnTo>
                  <a:lnTo>
                    <a:pt x="55919" y="52702"/>
                  </a:lnTo>
                  <a:lnTo>
                    <a:pt x="56411" y="52062"/>
                  </a:lnTo>
                  <a:lnTo>
                    <a:pt x="56928" y="51428"/>
                  </a:lnTo>
                  <a:lnTo>
                    <a:pt x="57454" y="50795"/>
                  </a:lnTo>
                  <a:lnTo>
                    <a:pt x="58013" y="50168"/>
                  </a:lnTo>
                  <a:lnTo>
                    <a:pt x="58580" y="49548"/>
                  </a:lnTo>
                  <a:lnTo>
                    <a:pt x="59172" y="48934"/>
                  </a:lnTo>
                  <a:lnTo>
                    <a:pt x="59781" y="48327"/>
                  </a:lnTo>
                  <a:lnTo>
                    <a:pt x="60407" y="47720"/>
                  </a:lnTo>
                  <a:lnTo>
                    <a:pt x="61058" y="47127"/>
                  </a:lnTo>
                  <a:lnTo>
                    <a:pt x="61725" y="46540"/>
                  </a:lnTo>
                  <a:lnTo>
                    <a:pt x="62059" y="46247"/>
                  </a:lnTo>
                  <a:lnTo>
                    <a:pt x="62409" y="45953"/>
                  </a:lnTo>
                  <a:lnTo>
                    <a:pt x="62760" y="45667"/>
                  </a:lnTo>
                  <a:lnTo>
                    <a:pt x="63110" y="45380"/>
                  </a:lnTo>
                  <a:lnTo>
                    <a:pt x="63469" y="45100"/>
                  </a:lnTo>
                  <a:lnTo>
                    <a:pt x="63836" y="44813"/>
                  </a:lnTo>
                  <a:lnTo>
                    <a:pt x="64203" y="44533"/>
                  </a:lnTo>
                  <a:lnTo>
                    <a:pt x="64578" y="44260"/>
                  </a:lnTo>
                  <a:lnTo>
                    <a:pt x="64954" y="43979"/>
                  </a:lnTo>
                  <a:lnTo>
                    <a:pt x="65337" y="43706"/>
                  </a:lnTo>
                  <a:lnTo>
                    <a:pt x="65721" y="43439"/>
                  </a:lnTo>
                  <a:lnTo>
                    <a:pt x="66113" y="43166"/>
                  </a:lnTo>
                  <a:lnTo>
                    <a:pt x="66505" y="42899"/>
                  </a:lnTo>
                  <a:lnTo>
                    <a:pt x="66906" y="42639"/>
                  </a:lnTo>
                  <a:lnTo>
                    <a:pt x="67315" y="42372"/>
                  </a:lnTo>
                  <a:lnTo>
                    <a:pt x="67723" y="42112"/>
                  </a:lnTo>
                  <a:lnTo>
                    <a:pt x="68140" y="41859"/>
                  </a:lnTo>
                  <a:lnTo>
                    <a:pt x="68558" y="41605"/>
                  </a:lnTo>
                  <a:lnTo>
                    <a:pt x="68975" y="41352"/>
                  </a:lnTo>
                  <a:lnTo>
                    <a:pt x="69408" y="41105"/>
                  </a:lnTo>
                  <a:lnTo>
                    <a:pt x="69842" y="40859"/>
                  </a:lnTo>
                  <a:lnTo>
                    <a:pt x="70276" y="40612"/>
                  </a:lnTo>
                  <a:lnTo>
                    <a:pt x="70718" y="40372"/>
                  </a:lnTo>
                  <a:lnTo>
                    <a:pt x="71160" y="40132"/>
                  </a:lnTo>
                  <a:lnTo>
                    <a:pt x="71611" y="39898"/>
                  </a:lnTo>
                  <a:lnTo>
                    <a:pt x="72070" y="39665"/>
                  </a:lnTo>
                  <a:lnTo>
                    <a:pt x="72528" y="39438"/>
                  </a:lnTo>
                  <a:lnTo>
                    <a:pt x="72996" y="39211"/>
                  </a:lnTo>
                  <a:lnTo>
                    <a:pt x="73463" y="38991"/>
                  </a:lnTo>
                  <a:lnTo>
                    <a:pt x="73938" y="38771"/>
                  </a:lnTo>
                  <a:lnTo>
                    <a:pt x="74414" y="38551"/>
                  </a:lnTo>
                  <a:lnTo>
                    <a:pt x="74898" y="38338"/>
                  </a:lnTo>
                  <a:lnTo>
                    <a:pt x="75382" y="38131"/>
                  </a:lnTo>
                  <a:lnTo>
                    <a:pt x="75874" y="37924"/>
                  </a:lnTo>
                  <a:lnTo>
                    <a:pt x="76366" y="37718"/>
                  </a:lnTo>
                  <a:lnTo>
                    <a:pt x="76867" y="37518"/>
                  </a:lnTo>
                  <a:lnTo>
                    <a:pt x="77367" y="37324"/>
                  </a:lnTo>
                  <a:lnTo>
                    <a:pt x="77876" y="37131"/>
                  </a:lnTo>
                  <a:lnTo>
                    <a:pt x="78393" y="36938"/>
                  </a:lnTo>
                  <a:lnTo>
                    <a:pt x="78910" y="36751"/>
                  </a:lnTo>
                  <a:lnTo>
                    <a:pt x="79428" y="36571"/>
                  </a:lnTo>
                  <a:lnTo>
                    <a:pt x="79953" y="36391"/>
                  </a:lnTo>
                  <a:lnTo>
                    <a:pt x="79953" y="36391"/>
                  </a:lnTo>
                  <a:lnTo>
                    <a:pt x="80671" y="36137"/>
                  </a:lnTo>
                  <a:lnTo>
                    <a:pt x="81405" y="35891"/>
                  </a:lnTo>
                  <a:lnTo>
                    <a:pt x="82147" y="35657"/>
                  </a:lnTo>
                  <a:lnTo>
                    <a:pt x="82906" y="35437"/>
                  </a:lnTo>
                  <a:lnTo>
                    <a:pt x="83674" y="35224"/>
                  </a:lnTo>
                  <a:lnTo>
                    <a:pt x="84450" y="35017"/>
                  </a:lnTo>
                  <a:lnTo>
                    <a:pt x="85234" y="34817"/>
                  </a:lnTo>
                  <a:lnTo>
                    <a:pt x="86026" y="34624"/>
                  </a:lnTo>
                  <a:lnTo>
                    <a:pt x="86026" y="34624"/>
                  </a:lnTo>
                  <a:lnTo>
                    <a:pt x="86644" y="34484"/>
                  </a:lnTo>
                  <a:lnTo>
                    <a:pt x="87253" y="34350"/>
                  </a:lnTo>
                  <a:lnTo>
                    <a:pt x="87870" y="34223"/>
                  </a:lnTo>
                  <a:lnTo>
                    <a:pt x="88487" y="34103"/>
                  </a:lnTo>
                  <a:lnTo>
                    <a:pt x="89105" y="33990"/>
                  </a:lnTo>
                  <a:lnTo>
                    <a:pt x="89722" y="33883"/>
                  </a:lnTo>
                  <a:lnTo>
                    <a:pt x="90348" y="33783"/>
                  </a:lnTo>
                  <a:lnTo>
                    <a:pt x="90965" y="33690"/>
                  </a:lnTo>
                  <a:lnTo>
                    <a:pt x="91582" y="33603"/>
                  </a:lnTo>
                  <a:lnTo>
                    <a:pt x="92208" y="33523"/>
                  </a:lnTo>
                  <a:lnTo>
                    <a:pt x="92825" y="33450"/>
                  </a:lnTo>
                  <a:lnTo>
                    <a:pt x="93451" y="33390"/>
                  </a:lnTo>
                  <a:lnTo>
                    <a:pt x="94068" y="33330"/>
                  </a:lnTo>
                  <a:lnTo>
                    <a:pt x="94694" y="33277"/>
                  </a:lnTo>
                  <a:lnTo>
                    <a:pt x="95311" y="33230"/>
                  </a:lnTo>
                  <a:lnTo>
                    <a:pt x="95937" y="33190"/>
                  </a:lnTo>
                  <a:lnTo>
                    <a:pt x="96563" y="33150"/>
                  </a:lnTo>
                  <a:lnTo>
                    <a:pt x="97188" y="33123"/>
                  </a:lnTo>
                  <a:lnTo>
                    <a:pt x="97806" y="33103"/>
                  </a:lnTo>
                  <a:lnTo>
                    <a:pt x="98431" y="33090"/>
                  </a:lnTo>
                  <a:lnTo>
                    <a:pt x="99057" y="33083"/>
                  </a:lnTo>
                  <a:lnTo>
                    <a:pt x="99674" y="33076"/>
                  </a:lnTo>
                  <a:lnTo>
                    <a:pt x="100300" y="33083"/>
                  </a:lnTo>
                  <a:lnTo>
                    <a:pt x="100926" y="33090"/>
                  </a:lnTo>
                  <a:lnTo>
                    <a:pt x="101543" y="33103"/>
                  </a:lnTo>
                  <a:lnTo>
                    <a:pt x="102169" y="33123"/>
                  </a:lnTo>
                  <a:lnTo>
                    <a:pt x="102795" y="33150"/>
                  </a:lnTo>
                  <a:lnTo>
                    <a:pt x="103412" y="33183"/>
                  </a:lnTo>
                  <a:lnTo>
                    <a:pt x="104038" y="33223"/>
                  </a:lnTo>
                  <a:lnTo>
                    <a:pt x="104655" y="33270"/>
                  </a:lnTo>
                  <a:lnTo>
                    <a:pt x="105272" y="33317"/>
                  </a:lnTo>
                  <a:lnTo>
                    <a:pt x="105890" y="33370"/>
                  </a:lnTo>
                  <a:lnTo>
                    <a:pt x="106515" y="33437"/>
                  </a:lnTo>
                  <a:lnTo>
                    <a:pt x="107133" y="33503"/>
                  </a:lnTo>
                  <a:lnTo>
                    <a:pt x="107750" y="33570"/>
                  </a:lnTo>
                  <a:lnTo>
                    <a:pt x="108359" y="33650"/>
                  </a:lnTo>
                  <a:lnTo>
                    <a:pt x="108976" y="33737"/>
                  </a:lnTo>
                  <a:lnTo>
                    <a:pt x="109594" y="33823"/>
                  </a:lnTo>
                  <a:lnTo>
                    <a:pt x="110203" y="33917"/>
                  </a:lnTo>
                  <a:lnTo>
                    <a:pt x="110820" y="34017"/>
                  </a:lnTo>
                  <a:lnTo>
                    <a:pt x="111429" y="34117"/>
                  </a:lnTo>
                  <a:lnTo>
                    <a:pt x="112038" y="34230"/>
                  </a:lnTo>
                  <a:lnTo>
                    <a:pt x="112647" y="34343"/>
                  </a:lnTo>
                  <a:lnTo>
                    <a:pt x="113256" y="34464"/>
                  </a:lnTo>
                  <a:lnTo>
                    <a:pt x="113865" y="34584"/>
                  </a:lnTo>
                  <a:lnTo>
                    <a:pt x="114465" y="34717"/>
                  </a:lnTo>
                  <a:lnTo>
                    <a:pt x="115066" y="34850"/>
                  </a:lnTo>
                  <a:lnTo>
                    <a:pt x="115667" y="34990"/>
                  </a:lnTo>
                  <a:lnTo>
                    <a:pt x="116267" y="35130"/>
                  </a:lnTo>
                  <a:lnTo>
                    <a:pt x="116868" y="35284"/>
                  </a:lnTo>
                  <a:lnTo>
                    <a:pt x="117469" y="35437"/>
                  </a:lnTo>
                  <a:lnTo>
                    <a:pt x="118061" y="35590"/>
                  </a:lnTo>
                  <a:lnTo>
                    <a:pt x="118653" y="35757"/>
                  </a:lnTo>
                  <a:lnTo>
                    <a:pt x="119246" y="35924"/>
                  </a:lnTo>
                  <a:lnTo>
                    <a:pt x="119838" y="36097"/>
                  </a:lnTo>
                  <a:lnTo>
                    <a:pt x="120422" y="36271"/>
                  </a:lnTo>
                  <a:lnTo>
                    <a:pt x="121006" y="36451"/>
                  </a:lnTo>
                  <a:lnTo>
                    <a:pt x="121590" y="36637"/>
                  </a:lnTo>
                  <a:lnTo>
                    <a:pt x="122174" y="36831"/>
                  </a:lnTo>
                  <a:lnTo>
                    <a:pt x="122758" y="37024"/>
                  </a:lnTo>
                  <a:lnTo>
                    <a:pt x="123333" y="37218"/>
                  </a:lnTo>
                  <a:lnTo>
                    <a:pt x="123909" y="37424"/>
                  </a:lnTo>
                  <a:lnTo>
                    <a:pt x="124476" y="37631"/>
                  </a:lnTo>
                  <a:lnTo>
                    <a:pt x="125052" y="37838"/>
                  </a:lnTo>
                  <a:lnTo>
                    <a:pt x="125052" y="37838"/>
                  </a:lnTo>
                  <a:lnTo>
                    <a:pt x="125686" y="38084"/>
                  </a:lnTo>
                  <a:lnTo>
                    <a:pt x="126320" y="38331"/>
                  </a:lnTo>
                  <a:lnTo>
                    <a:pt x="126954" y="38578"/>
                  </a:lnTo>
                  <a:lnTo>
                    <a:pt x="127580" y="38838"/>
                  </a:lnTo>
                  <a:lnTo>
                    <a:pt x="128205" y="39098"/>
                  </a:lnTo>
                  <a:lnTo>
                    <a:pt x="128831" y="39365"/>
                  </a:lnTo>
                  <a:lnTo>
                    <a:pt x="129448" y="39638"/>
                  </a:lnTo>
                  <a:lnTo>
                    <a:pt x="130057" y="39918"/>
                  </a:lnTo>
                  <a:lnTo>
                    <a:pt x="130675" y="40198"/>
                  </a:lnTo>
                  <a:lnTo>
                    <a:pt x="131275" y="40485"/>
                  </a:lnTo>
                  <a:lnTo>
                    <a:pt x="131884" y="40772"/>
                  </a:lnTo>
                  <a:lnTo>
                    <a:pt x="132485" y="41072"/>
                  </a:lnTo>
                  <a:lnTo>
                    <a:pt x="133077" y="41372"/>
                  </a:lnTo>
                  <a:lnTo>
                    <a:pt x="133670" y="41672"/>
                  </a:lnTo>
                  <a:lnTo>
                    <a:pt x="134253" y="41986"/>
                  </a:lnTo>
                  <a:lnTo>
                    <a:pt x="134837" y="42299"/>
                  </a:lnTo>
                  <a:lnTo>
                    <a:pt x="135413" y="42612"/>
                  </a:lnTo>
                  <a:lnTo>
                    <a:pt x="135989" y="42932"/>
                  </a:lnTo>
                  <a:lnTo>
                    <a:pt x="136564" y="43259"/>
                  </a:lnTo>
                  <a:lnTo>
                    <a:pt x="137123" y="43586"/>
                  </a:lnTo>
                  <a:lnTo>
                    <a:pt x="137691" y="43919"/>
                  </a:lnTo>
                  <a:lnTo>
                    <a:pt x="138241" y="44260"/>
                  </a:lnTo>
                  <a:lnTo>
                    <a:pt x="138792" y="44600"/>
                  </a:lnTo>
                  <a:lnTo>
                    <a:pt x="139342" y="44946"/>
                  </a:lnTo>
                  <a:lnTo>
                    <a:pt x="139885" y="45293"/>
                  </a:lnTo>
                  <a:lnTo>
                    <a:pt x="140418" y="45647"/>
                  </a:lnTo>
                  <a:lnTo>
                    <a:pt x="140952" y="46000"/>
                  </a:lnTo>
                  <a:lnTo>
                    <a:pt x="141478" y="46360"/>
                  </a:lnTo>
                  <a:lnTo>
                    <a:pt x="141995" y="46720"/>
                  </a:lnTo>
                  <a:lnTo>
                    <a:pt x="142512" y="47087"/>
                  </a:lnTo>
                  <a:lnTo>
                    <a:pt x="143021" y="47454"/>
                  </a:lnTo>
                  <a:lnTo>
                    <a:pt x="143522" y="47827"/>
                  </a:lnTo>
                  <a:lnTo>
                    <a:pt x="144022" y="48201"/>
                  </a:lnTo>
                  <a:lnTo>
                    <a:pt x="144515" y="48581"/>
                  </a:lnTo>
                  <a:lnTo>
                    <a:pt x="145007" y="48961"/>
                  </a:lnTo>
                  <a:lnTo>
                    <a:pt x="145491" y="49348"/>
                  </a:lnTo>
                  <a:lnTo>
                    <a:pt x="145966" y="49734"/>
                  </a:lnTo>
                  <a:lnTo>
                    <a:pt x="146433" y="50121"/>
                  </a:lnTo>
                  <a:lnTo>
                    <a:pt x="146892" y="50515"/>
                  </a:lnTo>
                  <a:lnTo>
                    <a:pt x="147351" y="50908"/>
                  </a:lnTo>
                  <a:lnTo>
                    <a:pt x="147801" y="51308"/>
                  </a:lnTo>
                  <a:lnTo>
                    <a:pt x="148252" y="51708"/>
                  </a:lnTo>
                  <a:lnTo>
                    <a:pt x="148686" y="52115"/>
                  </a:lnTo>
                  <a:lnTo>
                    <a:pt x="149120" y="52515"/>
                  </a:lnTo>
                  <a:lnTo>
                    <a:pt x="149545" y="52929"/>
                  </a:lnTo>
                  <a:lnTo>
                    <a:pt x="149962" y="53335"/>
                  </a:lnTo>
                  <a:lnTo>
                    <a:pt x="150371" y="53749"/>
                  </a:lnTo>
                  <a:lnTo>
                    <a:pt x="150780" y="54162"/>
                  </a:lnTo>
                  <a:lnTo>
                    <a:pt x="151180" y="54576"/>
                  </a:lnTo>
                  <a:lnTo>
                    <a:pt x="151572" y="54996"/>
                  </a:lnTo>
                  <a:lnTo>
                    <a:pt x="151956" y="55416"/>
                  </a:lnTo>
                  <a:lnTo>
                    <a:pt x="152331" y="55843"/>
                  </a:lnTo>
                  <a:lnTo>
                    <a:pt x="152698" y="56263"/>
                  </a:lnTo>
                  <a:lnTo>
                    <a:pt x="153065" y="56690"/>
                  </a:lnTo>
                  <a:lnTo>
                    <a:pt x="153416" y="57116"/>
                  </a:lnTo>
                  <a:lnTo>
                    <a:pt x="153766" y="57543"/>
                  </a:lnTo>
                  <a:lnTo>
                    <a:pt x="154108" y="57977"/>
                  </a:lnTo>
                  <a:lnTo>
                    <a:pt x="154434" y="58410"/>
                  </a:lnTo>
                  <a:lnTo>
                    <a:pt x="154759" y="58843"/>
                  </a:lnTo>
                  <a:lnTo>
                    <a:pt x="155076" y="59277"/>
                  </a:lnTo>
                  <a:lnTo>
                    <a:pt x="155385" y="59710"/>
                  </a:lnTo>
                  <a:lnTo>
                    <a:pt x="155693" y="60150"/>
                  </a:lnTo>
                  <a:lnTo>
                    <a:pt x="155985" y="60591"/>
                  </a:lnTo>
                  <a:lnTo>
                    <a:pt x="156269" y="61031"/>
                  </a:lnTo>
                  <a:lnTo>
                    <a:pt x="156269" y="61031"/>
                  </a:lnTo>
                  <a:lnTo>
                    <a:pt x="156503" y="61384"/>
                  </a:lnTo>
                  <a:lnTo>
                    <a:pt x="156728" y="61738"/>
                  </a:lnTo>
                  <a:lnTo>
                    <a:pt x="156936" y="62098"/>
                  </a:lnTo>
                  <a:lnTo>
                    <a:pt x="157145" y="62464"/>
                  </a:lnTo>
                  <a:lnTo>
                    <a:pt x="157337" y="62831"/>
                  </a:lnTo>
                  <a:lnTo>
                    <a:pt x="157520" y="63211"/>
                  </a:lnTo>
                  <a:lnTo>
                    <a:pt x="157687" y="63591"/>
                  </a:lnTo>
                  <a:lnTo>
                    <a:pt x="157846" y="63992"/>
                  </a:lnTo>
                  <a:lnTo>
                    <a:pt x="157846" y="63992"/>
                  </a:lnTo>
                  <a:lnTo>
                    <a:pt x="158029" y="64418"/>
                  </a:lnTo>
                  <a:lnTo>
                    <a:pt x="158204" y="64852"/>
                  </a:lnTo>
                  <a:lnTo>
                    <a:pt x="158380" y="65292"/>
                  </a:lnTo>
                  <a:lnTo>
                    <a:pt x="158538" y="65739"/>
                  </a:lnTo>
                  <a:lnTo>
                    <a:pt x="158697" y="66192"/>
                  </a:lnTo>
                  <a:lnTo>
                    <a:pt x="158847" y="66652"/>
                  </a:lnTo>
                  <a:lnTo>
                    <a:pt x="158989" y="67112"/>
                  </a:lnTo>
                  <a:lnTo>
                    <a:pt x="159122" y="67579"/>
                  </a:lnTo>
                  <a:lnTo>
                    <a:pt x="159247" y="68053"/>
                  </a:lnTo>
                  <a:lnTo>
                    <a:pt x="159372" y="68533"/>
                  </a:lnTo>
                  <a:lnTo>
                    <a:pt x="159481" y="69020"/>
                  </a:lnTo>
                  <a:lnTo>
                    <a:pt x="159589" y="69506"/>
                  </a:lnTo>
                  <a:lnTo>
                    <a:pt x="159689" y="70000"/>
                  </a:lnTo>
                  <a:lnTo>
                    <a:pt x="159781" y="70493"/>
                  </a:lnTo>
                  <a:lnTo>
                    <a:pt x="159864" y="71000"/>
                  </a:lnTo>
                  <a:lnTo>
                    <a:pt x="159948" y="71507"/>
                  </a:lnTo>
                  <a:lnTo>
                    <a:pt x="160015" y="72014"/>
                  </a:lnTo>
                  <a:lnTo>
                    <a:pt x="160081" y="72534"/>
                  </a:lnTo>
                  <a:lnTo>
                    <a:pt x="160140" y="73047"/>
                  </a:lnTo>
                  <a:lnTo>
                    <a:pt x="160198" y="73574"/>
                  </a:lnTo>
                  <a:lnTo>
                    <a:pt x="160240" y="74101"/>
                  </a:lnTo>
                  <a:lnTo>
                    <a:pt x="160282" y="74628"/>
                  </a:lnTo>
                  <a:lnTo>
                    <a:pt x="160307" y="75161"/>
                  </a:lnTo>
                  <a:lnTo>
                    <a:pt x="160332" y="75701"/>
                  </a:lnTo>
                  <a:lnTo>
                    <a:pt x="160348" y="76241"/>
                  </a:lnTo>
                  <a:lnTo>
                    <a:pt x="160365" y="76788"/>
                  </a:lnTo>
                  <a:lnTo>
                    <a:pt x="160373" y="77335"/>
                  </a:lnTo>
                  <a:lnTo>
                    <a:pt x="160365" y="77882"/>
                  </a:lnTo>
                  <a:lnTo>
                    <a:pt x="160357" y="78435"/>
                  </a:lnTo>
                  <a:lnTo>
                    <a:pt x="160348" y="78989"/>
                  </a:lnTo>
                  <a:lnTo>
                    <a:pt x="160323" y="79549"/>
                  </a:lnTo>
                  <a:lnTo>
                    <a:pt x="160298" y="80109"/>
                  </a:lnTo>
                  <a:lnTo>
                    <a:pt x="160265" y="80669"/>
                  </a:lnTo>
                  <a:lnTo>
                    <a:pt x="160223" y="81236"/>
                  </a:lnTo>
                  <a:lnTo>
                    <a:pt x="160182" y="81803"/>
                  </a:lnTo>
                  <a:lnTo>
                    <a:pt x="160123" y="82370"/>
                  </a:lnTo>
                  <a:lnTo>
                    <a:pt x="160065" y="82937"/>
                  </a:lnTo>
                  <a:lnTo>
                    <a:pt x="159998" y="83510"/>
                  </a:lnTo>
                  <a:lnTo>
                    <a:pt x="159931" y="84084"/>
                  </a:lnTo>
                  <a:lnTo>
                    <a:pt x="159848" y="84657"/>
                  </a:lnTo>
                  <a:lnTo>
                    <a:pt x="159764" y="85237"/>
                  </a:lnTo>
                  <a:lnTo>
                    <a:pt x="159673" y="85817"/>
                  </a:lnTo>
                  <a:lnTo>
                    <a:pt x="159581" y="86391"/>
                  </a:lnTo>
                  <a:lnTo>
                    <a:pt x="159481" y="86971"/>
                  </a:lnTo>
                  <a:lnTo>
                    <a:pt x="159372" y="87551"/>
                  </a:lnTo>
                  <a:lnTo>
                    <a:pt x="159256" y="88131"/>
                  </a:lnTo>
                  <a:lnTo>
                    <a:pt x="159130" y="88718"/>
                  </a:lnTo>
                  <a:lnTo>
                    <a:pt x="159005" y="89298"/>
                  </a:lnTo>
                  <a:lnTo>
                    <a:pt x="158872" y="89885"/>
                  </a:lnTo>
                  <a:lnTo>
                    <a:pt x="158738" y="90465"/>
                  </a:lnTo>
                  <a:lnTo>
                    <a:pt x="158596" y="91045"/>
                  </a:lnTo>
                  <a:lnTo>
                    <a:pt x="158446" y="91632"/>
                  </a:lnTo>
                  <a:lnTo>
                    <a:pt x="158288" y="92212"/>
                  </a:lnTo>
                  <a:lnTo>
                    <a:pt x="158121" y="92799"/>
                  </a:lnTo>
                  <a:lnTo>
                    <a:pt x="157954" y="93379"/>
                  </a:lnTo>
                  <a:lnTo>
                    <a:pt x="157779" y="93960"/>
                  </a:lnTo>
                  <a:lnTo>
                    <a:pt x="157604" y="94540"/>
                  </a:lnTo>
                  <a:lnTo>
                    <a:pt x="157420" y="95127"/>
                  </a:lnTo>
                  <a:lnTo>
                    <a:pt x="157228" y="95707"/>
                  </a:lnTo>
                  <a:lnTo>
                    <a:pt x="157028" y="96280"/>
                  </a:lnTo>
                  <a:lnTo>
                    <a:pt x="156828" y="96860"/>
                  </a:lnTo>
                  <a:lnTo>
                    <a:pt x="156619" y="97434"/>
                  </a:lnTo>
                  <a:lnTo>
                    <a:pt x="156411" y="98014"/>
                  </a:lnTo>
                  <a:lnTo>
                    <a:pt x="156186" y="98588"/>
                  </a:lnTo>
                  <a:lnTo>
                    <a:pt x="156186" y="98588"/>
                  </a:lnTo>
                  <a:lnTo>
                    <a:pt x="155877" y="99374"/>
                  </a:lnTo>
                  <a:lnTo>
                    <a:pt x="155560" y="100161"/>
                  </a:lnTo>
                  <a:lnTo>
                    <a:pt x="155234" y="100942"/>
                  </a:lnTo>
                  <a:lnTo>
                    <a:pt x="154892" y="101722"/>
                  </a:lnTo>
                  <a:lnTo>
                    <a:pt x="154550" y="102489"/>
                  </a:lnTo>
                  <a:lnTo>
                    <a:pt x="154192" y="103255"/>
                  </a:lnTo>
                  <a:lnTo>
                    <a:pt x="153825" y="104022"/>
                  </a:lnTo>
                  <a:lnTo>
                    <a:pt x="153449" y="104776"/>
                  </a:lnTo>
                  <a:lnTo>
                    <a:pt x="153057" y="105523"/>
                  </a:lnTo>
                  <a:lnTo>
                    <a:pt x="152665" y="106270"/>
                  </a:lnTo>
                  <a:lnTo>
                    <a:pt x="152256" y="107003"/>
                  </a:lnTo>
                  <a:lnTo>
                    <a:pt x="151839" y="107730"/>
                  </a:lnTo>
                  <a:lnTo>
                    <a:pt x="151414" y="108457"/>
                  </a:lnTo>
                  <a:lnTo>
                    <a:pt x="150980" y="109170"/>
                  </a:lnTo>
                  <a:lnTo>
                    <a:pt x="150538" y="109877"/>
                  </a:lnTo>
                  <a:lnTo>
                    <a:pt x="150087" y="110577"/>
                  </a:lnTo>
                  <a:lnTo>
                    <a:pt x="149628" y="111264"/>
                  </a:lnTo>
                  <a:lnTo>
                    <a:pt x="149161" y="111944"/>
                  </a:lnTo>
                  <a:lnTo>
                    <a:pt x="148677" y="112618"/>
                  </a:lnTo>
                  <a:lnTo>
                    <a:pt x="148194" y="113278"/>
                  </a:lnTo>
                  <a:lnTo>
                    <a:pt x="147693" y="113932"/>
                  </a:lnTo>
                  <a:lnTo>
                    <a:pt x="147192" y="114579"/>
                  </a:lnTo>
                  <a:lnTo>
                    <a:pt x="146675" y="115205"/>
                  </a:lnTo>
                  <a:lnTo>
                    <a:pt x="146158" y="115832"/>
                  </a:lnTo>
                  <a:lnTo>
                    <a:pt x="145624" y="116439"/>
                  </a:lnTo>
                  <a:lnTo>
                    <a:pt x="145090" y="117039"/>
                  </a:lnTo>
                  <a:lnTo>
                    <a:pt x="144540" y="117633"/>
                  </a:lnTo>
                  <a:lnTo>
                    <a:pt x="143981" y="118206"/>
                  </a:lnTo>
                  <a:lnTo>
                    <a:pt x="143422" y="118773"/>
                  </a:lnTo>
                  <a:lnTo>
                    <a:pt x="142846" y="119320"/>
                  </a:lnTo>
                  <a:lnTo>
                    <a:pt x="142270" y="119860"/>
                  </a:lnTo>
                  <a:lnTo>
                    <a:pt x="141687" y="120387"/>
                  </a:lnTo>
                  <a:lnTo>
                    <a:pt x="141687" y="120387"/>
                  </a:lnTo>
                  <a:lnTo>
                    <a:pt x="140694" y="120647"/>
                  </a:lnTo>
                  <a:lnTo>
                    <a:pt x="139684" y="120907"/>
                  </a:lnTo>
                  <a:lnTo>
                    <a:pt x="138667" y="121160"/>
                  </a:lnTo>
                  <a:lnTo>
                    <a:pt x="137640" y="121414"/>
                  </a:lnTo>
                  <a:lnTo>
                    <a:pt x="136606" y="121667"/>
                  </a:lnTo>
                  <a:lnTo>
                    <a:pt x="135555" y="121921"/>
                  </a:lnTo>
                  <a:lnTo>
                    <a:pt x="133428" y="122414"/>
                  </a:lnTo>
                  <a:lnTo>
                    <a:pt x="131267" y="122907"/>
                  </a:lnTo>
                  <a:lnTo>
                    <a:pt x="129065" y="123388"/>
                  </a:lnTo>
                  <a:lnTo>
                    <a:pt x="126837" y="123868"/>
                  </a:lnTo>
                  <a:lnTo>
                    <a:pt x="124585" y="124341"/>
                  </a:lnTo>
                  <a:lnTo>
                    <a:pt x="122299" y="124808"/>
                  </a:lnTo>
                  <a:lnTo>
                    <a:pt x="119996" y="125268"/>
                  </a:lnTo>
                  <a:lnTo>
                    <a:pt x="117677" y="125722"/>
                  </a:lnTo>
                  <a:lnTo>
                    <a:pt x="115341" y="126175"/>
                  </a:lnTo>
                  <a:lnTo>
                    <a:pt x="112997" y="126622"/>
                  </a:lnTo>
                  <a:lnTo>
                    <a:pt x="110636" y="127062"/>
                  </a:lnTo>
                  <a:lnTo>
                    <a:pt x="108275" y="127502"/>
                  </a:lnTo>
                  <a:lnTo>
                    <a:pt x="105915" y="127935"/>
                  </a:lnTo>
                  <a:lnTo>
                    <a:pt x="101184" y="128789"/>
                  </a:lnTo>
                  <a:lnTo>
                    <a:pt x="96488" y="129629"/>
                  </a:lnTo>
                  <a:lnTo>
                    <a:pt x="87278" y="131270"/>
                  </a:lnTo>
                  <a:lnTo>
                    <a:pt x="82806" y="132077"/>
                  </a:lnTo>
                  <a:lnTo>
                    <a:pt x="80621" y="132477"/>
                  </a:lnTo>
                  <a:lnTo>
                    <a:pt x="78468" y="132870"/>
                  </a:lnTo>
                  <a:lnTo>
                    <a:pt x="76349" y="133264"/>
                  </a:lnTo>
                  <a:lnTo>
                    <a:pt x="74272" y="133657"/>
                  </a:lnTo>
                  <a:lnTo>
                    <a:pt x="72245" y="134050"/>
                  </a:lnTo>
                  <a:lnTo>
                    <a:pt x="70259" y="134444"/>
                  </a:lnTo>
                  <a:lnTo>
                    <a:pt x="70259" y="134444"/>
                  </a:lnTo>
                  <a:lnTo>
                    <a:pt x="69851" y="134397"/>
                  </a:lnTo>
                  <a:lnTo>
                    <a:pt x="69433" y="134357"/>
                  </a:lnTo>
                  <a:lnTo>
                    <a:pt x="68608" y="134284"/>
                  </a:lnTo>
                  <a:lnTo>
                    <a:pt x="67782" y="134210"/>
                  </a:lnTo>
                  <a:lnTo>
                    <a:pt x="67365" y="134170"/>
                  </a:lnTo>
                  <a:lnTo>
                    <a:pt x="66947" y="134124"/>
                  </a:lnTo>
                  <a:lnTo>
                    <a:pt x="66947" y="134124"/>
                  </a:lnTo>
                  <a:lnTo>
                    <a:pt x="66230" y="134044"/>
                  </a:lnTo>
                  <a:lnTo>
                    <a:pt x="65513" y="133964"/>
                  </a:lnTo>
                  <a:lnTo>
                    <a:pt x="64795" y="133877"/>
                  </a:lnTo>
                  <a:lnTo>
                    <a:pt x="64078" y="133777"/>
                  </a:lnTo>
                  <a:lnTo>
                    <a:pt x="63360" y="133684"/>
                  </a:lnTo>
                  <a:lnTo>
                    <a:pt x="62651" y="133577"/>
                  </a:lnTo>
                  <a:lnTo>
                    <a:pt x="61942" y="133470"/>
                  </a:lnTo>
                  <a:lnTo>
                    <a:pt x="61225" y="133350"/>
                  </a:lnTo>
                  <a:lnTo>
                    <a:pt x="60524" y="133230"/>
                  </a:lnTo>
                  <a:lnTo>
                    <a:pt x="59815" y="133110"/>
                  </a:lnTo>
                  <a:lnTo>
                    <a:pt x="59114" y="132977"/>
                  </a:lnTo>
                  <a:lnTo>
                    <a:pt x="58405" y="132843"/>
                  </a:lnTo>
                  <a:lnTo>
                    <a:pt x="57704" y="132703"/>
                  </a:lnTo>
                  <a:lnTo>
                    <a:pt x="57012" y="132557"/>
                  </a:lnTo>
                  <a:lnTo>
                    <a:pt x="56311" y="132403"/>
                  </a:lnTo>
                  <a:lnTo>
                    <a:pt x="55619" y="132243"/>
                  </a:lnTo>
                  <a:lnTo>
                    <a:pt x="54926" y="132077"/>
                  </a:lnTo>
                  <a:lnTo>
                    <a:pt x="54242" y="131910"/>
                  </a:lnTo>
                  <a:lnTo>
                    <a:pt x="53558" y="131730"/>
                  </a:lnTo>
                  <a:lnTo>
                    <a:pt x="52874" y="131550"/>
                  </a:lnTo>
                  <a:lnTo>
                    <a:pt x="52190" y="131363"/>
                  </a:lnTo>
                  <a:lnTo>
                    <a:pt x="51514" y="131170"/>
                  </a:lnTo>
                  <a:lnTo>
                    <a:pt x="50838" y="130970"/>
                  </a:lnTo>
                  <a:lnTo>
                    <a:pt x="50163" y="130763"/>
                  </a:lnTo>
                  <a:lnTo>
                    <a:pt x="49495" y="130550"/>
                  </a:lnTo>
                  <a:lnTo>
                    <a:pt x="48828" y="130336"/>
                  </a:lnTo>
                  <a:lnTo>
                    <a:pt x="48161" y="130109"/>
                  </a:lnTo>
                  <a:lnTo>
                    <a:pt x="47501" y="129876"/>
                  </a:lnTo>
                  <a:lnTo>
                    <a:pt x="46851" y="129643"/>
                  </a:lnTo>
                  <a:lnTo>
                    <a:pt x="46192" y="129396"/>
                  </a:lnTo>
                  <a:lnTo>
                    <a:pt x="45541" y="129142"/>
                  </a:lnTo>
                  <a:lnTo>
                    <a:pt x="44899" y="128889"/>
                  </a:lnTo>
                  <a:lnTo>
                    <a:pt x="44256" y="128622"/>
                  </a:lnTo>
                  <a:lnTo>
                    <a:pt x="43614" y="128356"/>
                  </a:lnTo>
                  <a:lnTo>
                    <a:pt x="42980" y="128076"/>
                  </a:lnTo>
                  <a:lnTo>
                    <a:pt x="42346" y="127789"/>
                  </a:lnTo>
                  <a:lnTo>
                    <a:pt x="41720" y="127502"/>
                  </a:lnTo>
                  <a:lnTo>
                    <a:pt x="41095" y="127202"/>
                  </a:lnTo>
                  <a:lnTo>
                    <a:pt x="40477" y="126895"/>
                  </a:lnTo>
                  <a:lnTo>
                    <a:pt x="39860" y="126582"/>
                  </a:lnTo>
                  <a:lnTo>
                    <a:pt x="39251" y="126262"/>
                  </a:lnTo>
                  <a:lnTo>
                    <a:pt x="38642" y="125935"/>
                  </a:lnTo>
                  <a:lnTo>
                    <a:pt x="38033" y="125602"/>
                  </a:lnTo>
                  <a:lnTo>
                    <a:pt x="37441" y="125261"/>
                  </a:lnTo>
                  <a:lnTo>
                    <a:pt x="36840" y="124915"/>
                  </a:lnTo>
                  <a:lnTo>
                    <a:pt x="36256" y="124555"/>
                  </a:lnTo>
                  <a:lnTo>
                    <a:pt x="35672" y="124194"/>
                  </a:lnTo>
                  <a:lnTo>
                    <a:pt x="35088" y="123821"/>
                  </a:lnTo>
                  <a:lnTo>
                    <a:pt x="34512" y="123441"/>
                  </a:lnTo>
                  <a:lnTo>
                    <a:pt x="33945" y="123054"/>
                  </a:lnTo>
                  <a:lnTo>
                    <a:pt x="33378" y="122661"/>
                  </a:lnTo>
                  <a:lnTo>
                    <a:pt x="32819" y="122261"/>
                  </a:lnTo>
                  <a:lnTo>
                    <a:pt x="32260" y="121847"/>
                  </a:lnTo>
                  <a:lnTo>
                    <a:pt x="31709" y="121427"/>
                  </a:lnTo>
                  <a:lnTo>
                    <a:pt x="31167" y="121000"/>
                  </a:lnTo>
                  <a:lnTo>
                    <a:pt x="30625" y="120567"/>
                  </a:lnTo>
                  <a:lnTo>
                    <a:pt x="30091" y="120127"/>
                  </a:lnTo>
                  <a:lnTo>
                    <a:pt x="29565" y="119673"/>
                  </a:lnTo>
                  <a:lnTo>
                    <a:pt x="29040" y="119220"/>
                  </a:lnTo>
                  <a:lnTo>
                    <a:pt x="28523" y="118746"/>
                  </a:lnTo>
                  <a:lnTo>
                    <a:pt x="28014" y="118273"/>
                  </a:lnTo>
                  <a:lnTo>
                    <a:pt x="27505" y="117793"/>
                  </a:lnTo>
                  <a:lnTo>
                    <a:pt x="27004" y="117299"/>
                  </a:lnTo>
                  <a:lnTo>
                    <a:pt x="26512" y="116799"/>
                  </a:lnTo>
                  <a:lnTo>
                    <a:pt x="26512" y="116799"/>
                  </a:lnTo>
                  <a:lnTo>
                    <a:pt x="25878" y="116139"/>
                  </a:lnTo>
                  <a:lnTo>
                    <a:pt x="25252" y="115479"/>
                  </a:lnTo>
                  <a:lnTo>
                    <a:pt x="24627" y="114805"/>
                  </a:lnTo>
                  <a:lnTo>
                    <a:pt x="24018" y="114132"/>
                  </a:lnTo>
                  <a:lnTo>
                    <a:pt x="23409" y="113445"/>
                  </a:lnTo>
                  <a:lnTo>
                    <a:pt x="22808" y="112751"/>
                  </a:lnTo>
                  <a:lnTo>
                    <a:pt x="22216" y="112058"/>
                  </a:lnTo>
                  <a:lnTo>
                    <a:pt x="21632" y="111351"/>
                  </a:lnTo>
                  <a:lnTo>
                    <a:pt x="21048" y="110644"/>
                  </a:lnTo>
                  <a:lnTo>
                    <a:pt x="20472" y="109924"/>
                  </a:lnTo>
                  <a:lnTo>
                    <a:pt x="19905" y="109204"/>
                  </a:lnTo>
                  <a:lnTo>
                    <a:pt x="19346" y="108477"/>
                  </a:lnTo>
                  <a:lnTo>
                    <a:pt x="18795" y="107743"/>
                  </a:lnTo>
                  <a:lnTo>
                    <a:pt x="18245" y="107003"/>
                  </a:lnTo>
                  <a:lnTo>
                    <a:pt x="17703" y="106256"/>
                  </a:lnTo>
                  <a:lnTo>
                    <a:pt x="17177" y="105509"/>
                  </a:lnTo>
                  <a:lnTo>
                    <a:pt x="16651" y="104749"/>
                  </a:lnTo>
                  <a:lnTo>
                    <a:pt x="16126" y="103989"/>
                  </a:lnTo>
                  <a:lnTo>
                    <a:pt x="15617" y="103222"/>
                  </a:lnTo>
                  <a:lnTo>
                    <a:pt x="15116" y="102455"/>
                  </a:lnTo>
                  <a:lnTo>
                    <a:pt x="14616" y="101682"/>
                  </a:lnTo>
                  <a:lnTo>
                    <a:pt x="14124" y="100901"/>
                  </a:lnTo>
                  <a:lnTo>
                    <a:pt x="13648" y="100115"/>
                  </a:lnTo>
                  <a:lnTo>
                    <a:pt x="13173" y="99328"/>
                  </a:lnTo>
                  <a:lnTo>
                    <a:pt x="12706" y="98534"/>
                  </a:lnTo>
                  <a:lnTo>
                    <a:pt x="12247" y="97734"/>
                  </a:lnTo>
                  <a:lnTo>
                    <a:pt x="11796" y="96934"/>
                  </a:lnTo>
                  <a:lnTo>
                    <a:pt x="11346" y="96127"/>
                  </a:lnTo>
                  <a:lnTo>
                    <a:pt x="10912" y="95320"/>
                  </a:lnTo>
                  <a:lnTo>
                    <a:pt x="10486" y="94506"/>
                  </a:lnTo>
                  <a:lnTo>
                    <a:pt x="10061" y="93693"/>
                  </a:lnTo>
                  <a:lnTo>
                    <a:pt x="9652" y="92873"/>
                  </a:lnTo>
                  <a:lnTo>
                    <a:pt x="9243" y="92052"/>
                  </a:lnTo>
                  <a:lnTo>
                    <a:pt x="8843" y="91226"/>
                  </a:lnTo>
                  <a:lnTo>
                    <a:pt x="8459" y="90399"/>
                  </a:lnTo>
                  <a:lnTo>
                    <a:pt x="8076" y="89572"/>
                  </a:lnTo>
                  <a:lnTo>
                    <a:pt x="7700" y="88738"/>
                  </a:lnTo>
                  <a:lnTo>
                    <a:pt x="7333" y="87898"/>
                  </a:lnTo>
                  <a:lnTo>
                    <a:pt x="6983" y="87064"/>
                  </a:lnTo>
                  <a:lnTo>
                    <a:pt x="6632" y="86218"/>
                  </a:lnTo>
                  <a:lnTo>
                    <a:pt x="6290" y="85377"/>
                  </a:lnTo>
                  <a:lnTo>
                    <a:pt x="5957" y="84530"/>
                  </a:lnTo>
                  <a:lnTo>
                    <a:pt x="5640" y="83684"/>
                  </a:lnTo>
                  <a:lnTo>
                    <a:pt x="5323" y="82837"/>
                  </a:lnTo>
                  <a:lnTo>
                    <a:pt x="5014" y="81990"/>
                  </a:lnTo>
                  <a:lnTo>
                    <a:pt x="4722" y="81136"/>
                  </a:lnTo>
                  <a:lnTo>
                    <a:pt x="4430" y="80283"/>
                  </a:lnTo>
                  <a:lnTo>
                    <a:pt x="4146" y="79429"/>
                  </a:lnTo>
                  <a:lnTo>
                    <a:pt x="3879" y="78575"/>
                  </a:lnTo>
                  <a:lnTo>
                    <a:pt x="3612" y="77715"/>
                  </a:lnTo>
                  <a:lnTo>
                    <a:pt x="3362" y="76862"/>
                  </a:lnTo>
                  <a:lnTo>
                    <a:pt x="3112" y="76001"/>
                  </a:lnTo>
                  <a:lnTo>
                    <a:pt x="2878" y="75141"/>
                  </a:lnTo>
                  <a:lnTo>
                    <a:pt x="2653" y="74281"/>
                  </a:lnTo>
                  <a:lnTo>
                    <a:pt x="2436" y="73421"/>
                  </a:lnTo>
                  <a:lnTo>
                    <a:pt x="2228" y="72560"/>
                  </a:lnTo>
                  <a:lnTo>
                    <a:pt x="2027" y="71700"/>
                  </a:lnTo>
                  <a:lnTo>
                    <a:pt x="1835" y="70847"/>
                  </a:lnTo>
                  <a:lnTo>
                    <a:pt x="1652" y="69986"/>
                  </a:lnTo>
                  <a:lnTo>
                    <a:pt x="1485" y="69126"/>
                  </a:lnTo>
                  <a:lnTo>
                    <a:pt x="1318" y="68266"/>
                  </a:lnTo>
                  <a:lnTo>
                    <a:pt x="1168" y="67406"/>
                  </a:lnTo>
                  <a:lnTo>
                    <a:pt x="1026" y="66552"/>
                  </a:lnTo>
                  <a:lnTo>
                    <a:pt x="884" y="65692"/>
                  </a:lnTo>
                  <a:lnTo>
                    <a:pt x="884" y="65692"/>
                  </a:lnTo>
                  <a:lnTo>
                    <a:pt x="768" y="64898"/>
                  </a:lnTo>
                  <a:lnTo>
                    <a:pt x="659" y="64105"/>
                  </a:lnTo>
                  <a:lnTo>
                    <a:pt x="559" y="63311"/>
                  </a:lnTo>
                  <a:lnTo>
                    <a:pt x="467" y="62518"/>
                  </a:lnTo>
                  <a:lnTo>
                    <a:pt x="384" y="61731"/>
                  </a:lnTo>
                  <a:lnTo>
                    <a:pt x="309" y="60944"/>
                  </a:lnTo>
                  <a:lnTo>
                    <a:pt x="234" y="60157"/>
                  </a:lnTo>
                  <a:lnTo>
                    <a:pt x="175" y="59370"/>
                  </a:lnTo>
                  <a:lnTo>
                    <a:pt x="125" y="58583"/>
                  </a:lnTo>
                  <a:lnTo>
                    <a:pt x="84" y="57803"/>
                  </a:lnTo>
                  <a:lnTo>
                    <a:pt x="50" y="57016"/>
                  </a:lnTo>
                  <a:lnTo>
                    <a:pt x="25" y="56243"/>
                  </a:lnTo>
                  <a:lnTo>
                    <a:pt x="9" y="55463"/>
                  </a:lnTo>
                  <a:lnTo>
                    <a:pt x="0" y="54689"/>
                  </a:lnTo>
                  <a:lnTo>
                    <a:pt x="0" y="53915"/>
                  </a:lnTo>
                  <a:lnTo>
                    <a:pt x="17" y="53142"/>
                  </a:lnTo>
                  <a:lnTo>
                    <a:pt x="34" y="52375"/>
                  </a:lnTo>
                  <a:lnTo>
                    <a:pt x="59" y="51608"/>
                  </a:lnTo>
                  <a:lnTo>
                    <a:pt x="100" y="50848"/>
                  </a:lnTo>
                  <a:lnTo>
                    <a:pt x="142" y="50088"/>
                  </a:lnTo>
                  <a:lnTo>
                    <a:pt x="200" y="49328"/>
                  </a:lnTo>
                  <a:lnTo>
                    <a:pt x="259" y="48574"/>
                  </a:lnTo>
                  <a:lnTo>
                    <a:pt x="334" y="47820"/>
                  </a:lnTo>
                  <a:lnTo>
                    <a:pt x="417" y="47074"/>
                  </a:lnTo>
                  <a:lnTo>
                    <a:pt x="509" y="46327"/>
                  </a:lnTo>
                  <a:lnTo>
                    <a:pt x="609" y="45580"/>
                  </a:lnTo>
                  <a:lnTo>
                    <a:pt x="718" y="44846"/>
                  </a:lnTo>
                  <a:lnTo>
                    <a:pt x="834" y="44106"/>
                  </a:lnTo>
                  <a:lnTo>
                    <a:pt x="960" y="43379"/>
                  </a:lnTo>
                  <a:lnTo>
                    <a:pt x="1101" y="42646"/>
                  </a:lnTo>
                  <a:lnTo>
                    <a:pt x="1243" y="41926"/>
                  </a:lnTo>
                  <a:lnTo>
                    <a:pt x="1402" y="41205"/>
                  </a:lnTo>
                  <a:lnTo>
                    <a:pt x="1569" y="40485"/>
                  </a:lnTo>
                  <a:lnTo>
                    <a:pt x="1744" y="39772"/>
                  </a:lnTo>
                  <a:lnTo>
                    <a:pt x="1927" y="39065"/>
                  </a:lnTo>
                  <a:lnTo>
                    <a:pt x="2119" y="38365"/>
                  </a:lnTo>
                  <a:lnTo>
                    <a:pt x="2319" y="37664"/>
                  </a:lnTo>
                  <a:lnTo>
                    <a:pt x="2536" y="36971"/>
                  </a:lnTo>
                  <a:lnTo>
                    <a:pt x="2761" y="36277"/>
                  </a:lnTo>
                  <a:lnTo>
                    <a:pt x="2995" y="35590"/>
                  </a:lnTo>
                  <a:lnTo>
                    <a:pt x="3237" y="34910"/>
                  </a:lnTo>
                  <a:lnTo>
                    <a:pt x="3487" y="34237"/>
                  </a:lnTo>
                  <a:lnTo>
                    <a:pt x="3754" y="33563"/>
                  </a:lnTo>
                  <a:lnTo>
                    <a:pt x="4021" y="32896"/>
                  </a:lnTo>
                  <a:lnTo>
                    <a:pt x="4305" y="32236"/>
                  </a:lnTo>
                  <a:lnTo>
                    <a:pt x="4597" y="31583"/>
                  </a:lnTo>
                  <a:lnTo>
                    <a:pt x="4897" y="30936"/>
                  </a:lnTo>
                  <a:lnTo>
                    <a:pt x="5214" y="30289"/>
                  </a:lnTo>
                  <a:lnTo>
                    <a:pt x="5531" y="29649"/>
                  </a:lnTo>
                  <a:lnTo>
                    <a:pt x="5865" y="29022"/>
                  </a:lnTo>
                  <a:lnTo>
                    <a:pt x="6207" y="28395"/>
                  </a:lnTo>
                  <a:lnTo>
                    <a:pt x="6566" y="27775"/>
                  </a:lnTo>
                  <a:lnTo>
                    <a:pt x="6924" y="27155"/>
                  </a:lnTo>
                  <a:lnTo>
                    <a:pt x="7300" y="26548"/>
                  </a:lnTo>
                  <a:lnTo>
                    <a:pt x="7683" y="25948"/>
                  </a:lnTo>
                  <a:lnTo>
                    <a:pt x="8076" y="25348"/>
                  </a:lnTo>
                  <a:lnTo>
                    <a:pt x="8484" y="24761"/>
                  </a:lnTo>
                  <a:lnTo>
                    <a:pt x="8893" y="24181"/>
                  </a:lnTo>
                  <a:lnTo>
                    <a:pt x="9319" y="23601"/>
                  </a:lnTo>
                  <a:lnTo>
                    <a:pt x="9761" y="23034"/>
                  </a:lnTo>
                  <a:lnTo>
                    <a:pt x="10203" y="22474"/>
                  </a:lnTo>
                  <a:lnTo>
                    <a:pt x="10662" y="21913"/>
                  </a:lnTo>
                  <a:lnTo>
                    <a:pt x="11129" y="21367"/>
                  </a:lnTo>
                  <a:lnTo>
                    <a:pt x="11613" y="20826"/>
                  </a:lnTo>
                  <a:lnTo>
                    <a:pt x="11613" y="20826"/>
                  </a:lnTo>
                  <a:lnTo>
                    <a:pt x="12130" y="20266"/>
                  </a:lnTo>
                  <a:lnTo>
                    <a:pt x="12664" y="19720"/>
                  </a:lnTo>
                  <a:lnTo>
                    <a:pt x="13206" y="19173"/>
                  </a:lnTo>
                  <a:lnTo>
                    <a:pt x="13773" y="18639"/>
                  </a:lnTo>
                  <a:lnTo>
                    <a:pt x="14349" y="18106"/>
                  </a:lnTo>
                  <a:lnTo>
                    <a:pt x="14950" y="17586"/>
                  </a:lnTo>
                  <a:lnTo>
                    <a:pt x="15559" y="17072"/>
                  </a:lnTo>
                  <a:lnTo>
                    <a:pt x="16176" y="16565"/>
                  </a:lnTo>
                  <a:lnTo>
                    <a:pt x="16818" y="16065"/>
                  </a:lnTo>
                  <a:lnTo>
                    <a:pt x="17469" y="15572"/>
                  </a:lnTo>
                  <a:lnTo>
                    <a:pt x="18136" y="15085"/>
                  </a:lnTo>
                  <a:lnTo>
                    <a:pt x="18812" y="14605"/>
                  </a:lnTo>
                  <a:lnTo>
                    <a:pt x="19505" y="14138"/>
                  </a:lnTo>
                  <a:lnTo>
                    <a:pt x="20214" y="13671"/>
                  </a:lnTo>
                  <a:lnTo>
                    <a:pt x="20931" y="13218"/>
                  </a:lnTo>
                  <a:lnTo>
                    <a:pt x="21665" y="12771"/>
                  </a:lnTo>
                  <a:lnTo>
                    <a:pt x="22408" y="12324"/>
                  </a:lnTo>
                  <a:lnTo>
                    <a:pt x="23167" y="11891"/>
                  </a:lnTo>
                  <a:lnTo>
                    <a:pt x="23934" y="11464"/>
                  </a:lnTo>
                  <a:lnTo>
                    <a:pt x="24719" y="11051"/>
                  </a:lnTo>
                  <a:lnTo>
                    <a:pt x="25511" y="10637"/>
                  </a:lnTo>
                  <a:lnTo>
                    <a:pt x="26312" y="10230"/>
                  </a:lnTo>
                  <a:lnTo>
                    <a:pt x="27129" y="9837"/>
                  </a:lnTo>
                  <a:lnTo>
                    <a:pt x="27964" y="9443"/>
                  </a:lnTo>
                  <a:lnTo>
                    <a:pt x="28798" y="9063"/>
                  </a:lnTo>
                  <a:lnTo>
                    <a:pt x="29649" y="8690"/>
                  </a:lnTo>
                  <a:lnTo>
                    <a:pt x="30508" y="8323"/>
                  </a:lnTo>
                  <a:lnTo>
                    <a:pt x="31384" y="7963"/>
                  </a:lnTo>
                  <a:lnTo>
                    <a:pt x="32268" y="7616"/>
                  </a:lnTo>
                  <a:lnTo>
                    <a:pt x="33161" y="7269"/>
                  </a:lnTo>
                  <a:lnTo>
                    <a:pt x="34062" y="6936"/>
                  </a:lnTo>
                  <a:lnTo>
                    <a:pt x="34971" y="6609"/>
                  </a:lnTo>
                  <a:lnTo>
                    <a:pt x="35897" y="6289"/>
                  </a:lnTo>
                  <a:lnTo>
                    <a:pt x="36823" y="5976"/>
                  </a:lnTo>
                  <a:lnTo>
                    <a:pt x="37766" y="5669"/>
                  </a:lnTo>
                  <a:lnTo>
                    <a:pt x="38717" y="5376"/>
                  </a:lnTo>
                  <a:lnTo>
                    <a:pt x="39676" y="5082"/>
                  </a:lnTo>
                  <a:lnTo>
                    <a:pt x="40644" y="4802"/>
                  </a:lnTo>
                  <a:lnTo>
                    <a:pt x="41620" y="4529"/>
                  </a:lnTo>
                  <a:lnTo>
                    <a:pt x="42605" y="4262"/>
                  </a:lnTo>
                  <a:lnTo>
                    <a:pt x="43597" y="4002"/>
                  </a:lnTo>
                  <a:lnTo>
                    <a:pt x="44598" y="3755"/>
                  </a:lnTo>
                  <a:lnTo>
                    <a:pt x="45608" y="3515"/>
                  </a:lnTo>
                  <a:lnTo>
                    <a:pt x="46617" y="3275"/>
                  </a:lnTo>
                  <a:lnTo>
                    <a:pt x="47643" y="3048"/>
                  </a:lnTo>
                  <a:lnTo>
                    <a:pt x="48669" y="2835"/>
                  </a:lnTo>
                  <a:lnTo>
                    <a:pt x="49712" y="2622"/>
                  </a:lnTo>
                  <a:lnTo>
                    <a:pt x="50755" y="2422"/>
                  </a:lnTo>
                  <a:lnTo>
                    <a:pt x="51806" y="2228"/>
                  </a:lnTo>
                  <a:lnTo>
                    <a:pt x="52857" y="2041"/>
                  </a:lnTo>
                  <a:lnTo>
                    <a:pt x="53925" y="1861"/>
                  </a:lnTo>
                  <a:lnTo>
                    <a:pt x="54993" y="1688"/>
                  </a:lnTo>
                  <a:lnTo>
                    <a:pt x="56069" y="1528"/>
                  </a:lnTo>
                  <a:lnTo>
                    <a:pt x="57145" y="1375"/>
                  </a:lnTo>
                  <a:lnTo>
                    <a:pt x="58230" y="1228"/>
                  </a:lnTo>
                  <a:lnTo>
                    <a:pt x="59323" y="1088"/>
                  </a:lnTo>
                  <a:lnTo>
                    <a:pt x="60415" y="961"/>
                  </a:lnTo>
                  <a:lnTo>
                    <a:pt x="61517" y="841"/>
                  </a:lnTo>
                  <a:lnTo>
                    <a:pt x="62626" y="728"/>
                  </a:lnTo>
                  <a:lnTo>
                    <a:pt x="63736" y="621"/>
                  </a:lnTo>
                  <a:lnTo>
                    <a:pt x="64845" y="521"/>
                  </a:lnTo>
                  <a:lnTo>
                    <a:pt x="65963" y="434"/>
                  </a:lnTo>
                  <a:lnTo>
                    <a:pt x="67089" y="354"/>
                  </a:lnTo>
                  <a:lnTo>
                    <a:pt x="68207" y="281"/>
                  </a:lnTo>
                  <a:lnTo>
                    <a:pt x="68207" y="281"/>
                  </a:lnTo>
                  <a:lnTo>
                    <a:pt x="69325" y="221"/>
                  </a:lnTo>
                  <a:lnTo>
                    <a:pt x="70451" y="161"/>
                  </a:lnTo>
                  <a:lnTo>
                    <a:pt x="71569" y="114"/>
                  </a:lnTo>
                  <a:lnTo>
                    <a:pt x="72695" y="74"/>
                  </a:lnTo>
                  <a:lnTo>
                    <a:pt x="73830" y="48"/>
                  </a:lnTo>
                  <a:lnTo>
                    <a:pt x="74956" y="21"/>
                  </a:lnTo>
                  <a:lnTo>
                    <a:pt x="76091" y="8"/>
                  </a:lnTo>
                  <a:lnTo>
                    <a:pt x="77225" y="1"/>
                  </a:lnTo>
                  <a:lnTo>
                    <a:pt x="78360" y="1"/>
                  </a:lnTo>
                  <a:lnTo>
                    <a:pt x="79503" y="14"/>
                  </a:lnTo>
                  <a:lnTo>
                    <a:pt x="80637" y="28"/>
                  </a:lnTo>
                  <a:lnTo>
                    <a:pt x="81780" y="54"/>
                  </a:lnTo>
                  <a:lnTo>
                    <a:pt x="82923" y="94"/>
                  </a:lnTo>
                  <a:lnTo>
                    <a:pt x="84066" y="134"/>
                  </a:lnTo>
                  <a:lnTo>
                    <a:pt x="85209" y="188"/>
                  </a:lnTo>
                  <a:lnTo>
                    <a:pt x="86352" y="248"/>
                  </a:lnTo>
                  <a:lnTo>
                    <a:pt x="87495" y="314"/>
                  </a:lnTo>
                  <a:lnTo>
                    <a:pt x="88638" y="394"/>
                  </a:lnTo>
                  <a:lnTo>
                    <a:pt x="89780" y="474"/>
                  </a:lnTo>
                  <a:lnTo>
                    <a:pt x="90923" y="574"/>
                  </a:lnTo>
                  <a:lnTo>
                    <a:pt x="92066" y="674"/>
                  </a:lnTo>
                  <a:lnTo>
                    <a:pt x="93209" y="781"/>
                  </a:lnTo>
                  <a:lnTo>
                    <a:pt x="94352" y="901"/>
                  </a:lnTo>
                  <a:lnTo>
                    <a:pt x="95487" y="1034"/>
                  </a:lnTo>
                  <a:lnTo>
                    <a:pt x="96630" y="1168"/>
                  </a:lnTo>
                  <a:lnTo>
                    <a:pt x="97764" y="1315"/>
                  </a:lnTo>
                  <a:lnTo>
                    <a:pt x="98899" y="1468"/>
                  </a:lnTo>
                  <a:lnTo>
                    <a:pt x="100033" y="1628"/>
                  </a:lnTo>
                  <a:lnTo>
                    <a:pt x="101168" y="1801"/>
                  </a:lnTo>
                  <a:lnTo>
                    <a:pt x="102294" y="1975"/>
                  </a:lnTo>
                  <a:lnTo>
                    <a:pt x="103420" y="2168"/>
                  </a:lnTo>
                  <a:lnTo>
                    <a:pt x="104546" y="2362"/>
                  </a:lnTo>
                  <a:lnTo>
                    <a:pt x="105664" y="2568"/>
                  </a:lnTo>
                  <a:lnTo>
                    <a:pt x="106782" y="2782"/>
                  </a:lnTo>
                  <a:lnTo>
                    <a:pt x="107900" y="3002"/>
                  </a:lnTo>
                  <a:lnTo>
                    <a:pt x="109010" y="3235"/>
                  </a:lnTo>
                  <a:lnTo>
                    <a:pt x="110119" y="3475"/>
                  </a:lnTo>
                  <a:lnTo>
                    <a:pt x="111220" y="3722"/>
                  </a:lnTo>
                  <a:lnTo>
                    <a:pt x="112321" y="3982"/>
                  </a:lnTo>
                  <a:lnTo>
                    <a:pt x="113414" y="4249"/>
                  </a:lnTo>
                  <a:lnTo>
                    <a:pt x="114507" y="4522"/>
                  </a:lnTo>
                  <a:lnTo>
                    <a:pt x="115592" y="4809"/>
                  </a:lnTo>
                  <a:lnTo>
                    <a:pt x="116676" y="5102"/>
                  </a:lnTo>
                  <a:lnTo>
                    <a:pt x="117752" y="5402"/>
                  </a:lnTo>
                  <a:lnTo>
                    <a:pt x="118829" y="5716"/>
                  </a:lnTo>
                  <a:lnTo>
                    <a:pt x="119896" y="6029"/>
                  </a:lnTo>
                  <a:lnTo>
                    <a:pt x="120956" y="6363"/>
                  </a:lnTo>
                  <a:lnTo>
                    <a:pt x="122007" y="6696"/>
                  </a:lnTo>
                  <a:lnTo>
                    <a:pt x="123058" y="7043"/>
                  </a:lnTo>
                  <a:lnTo>
                    <a:pt x="124101" y="7403"/>
                  </a:lnTo>
                  <a:lnTo>
                    <a:pt x="125144" y="7763"/>
                  </a:lnTo>
                  <a:lnTo>
                    <a:pt x="126170" y="8136"/>
                  </a:lnTo>
                  <a:lnTo>
                    <a:pt x="127196" y="8523"/>
                  </a:lnTo>
                  <a:lnTo>
                    <a:pt x="128214" y="8910"/>
                  </a:lnTo>
                  <a:lnTo>
                    <a:pt x="129223" y="9310"/>
                  </a:lnTo>
                  <a:lnTo>
                    <a:pt x="130232" y="9723"/>
                  </a:lnTo>
                  <a:lnTo>
                    <a:pt x="131225" y="10137"/>
                  </a:lnTo>
                  <a:lnTo>
                    <a:pt x="132218" y="10570"/>
                  </a:lnTo>
                  <a:lnTo>
                    <a:pt x="133194" y="11004"/>
                  </a:lnTo>
                  <a:lnTo>
                    <a:pt x="134170" y="11451"/>
                  </a:lnTo>
                  <a:lnTo>
                    <a:pt x="135138" y="11904"/>
                  </a:lnTo>
                  <a:lnTo>
                    <a:pt x="136089" y="12371"/>
                  </a:lnTo>
                  <a:lnTo>
                    <a:pt x="137040" y="12844"/>
                  </a:lnTo>
                  <a:lnTo>
                    <a:pt x="137974" y="13324"/>
                  </a:lnTo>
                  <a:lnTo>
                    <a:pt x="137974" y="13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7"/>
            <p:cNvSpPr/>
            <p:nvPr/>
          </p:nvSpPr>
          <p:spPr>
            <a:xfrm flipH="1">
              <a:off x="5844210" y="2584702"/>
              <a:ext cx="664876" cy="540582"/>
            </a:xfrm>
            <a:custGeom>
              <a:avLst/>
              <a:gdLst/>
              <a:ahLst/>
              <a:cxnLst/>
              <a:rect l="l" t="t" r="r" b="b"/>
              <a:pathLst>
                <a:path w="152933" h="85131" extrusionOk="0">
                  <a:moveTo>
                    <a:pt x="152407" y="40491"/>
                  </a:moveTo>
                  <a:lnTo>
                    <a:pt x="152407" y="40491"/>
                  </a:lnTo>
                  <a:lnTo>
                    <a:pt x="152331" y="40645"/>
                  </a:lnTo>
                  <a:lnTo>
                    <a:pt x="152248" y="40791"/>
                  </a:lnTo>
                  <a:lnTo>
                    <a:pt x="152165" y="40925"/>
                  </a:lnTo>
                  <a:lnTo>
                    <a:pt x="152073" y="41045"/>
                  </a:lnTo>
                  <a:lnTo>
                    <a:pt x="151981" y="41152"/>
                  </a:lnTo>
                  <a:lnTo>
                    <a:pt x="151881" y="41245"/>
                  </a:lnTo>
                  <a:lnTo>
                    <a:pt x="151773" y="41332"/>
                  </a:lnTo>
                  <a:lnTo>
                    <a:pt x="151664" y="41405"/>
                  </a:lnTo>
                  <a:lnTo>
                    <a:pt x="151547" y="41465"/>
                  </a:lnTo>
                  <a:lnTo>
                    <a:pt x="151422" y="41518"/>
                  </a:lnTo>
                  <a:lnTo>
                    <a:pt x="151297" y="41558"/>
                  </a:lnTo>
                  <a:lnTo>
                    <a:pt x="151164" y="41585"/>
                  </a:lnTo>
                  <a:lnTo>
                    <a:pt x="151030" y="41605"/>
                  </a:lnTo>
                  <a:lnTo>
                    <a:pt x="150888" y="41612"/>
                  </a:lnTo>
                  <a:lnTo>
                    <a:pt x="150738" y="41605"/>
                  </a:lnTo>
                  <a:lnTo>
                    <a:pt x="150580" y="41598"/>
                  </a:lnTo>
                  <a:lnTo>
                    <a:pt x="150421" y="41572"/>
                  </a:lnTo>
                  <a:lnTo>
                    <a:pt x="150254" y="41538"/>
                  </a:lnTo>
                  <a:lnTo>
                    <a:pt x="150079" y="41498"/>
                  </a:lnTo>
                  <a:lnTo>
                    <a:pt x="149904" y="41452"/>
                  </a:lnTo>
                  <a:lnTo>
                    <a:pt x="149720" y="41392"/>
                  </a:lnTo>
                  <a:lnTo>
                    <a:pt x="149528" y="41318"/>
                  </a:lnTo>
                  <a:lnTo>
                    <a:pt x="149337" y="41245"/>
                  </a:lnTo>
                  <a:lnTo>
                    <a:pt x="149136" y="41158"/>
                  </a:lnTo>
                  <a:lnTo>
                    <a:pt x="148928" y="41058"/>
                  </a:lnTo>
                  <a:lnTo>
                    <a:pt x="148711" y="40958"/>
                  </a:lnTo>
                  <a:lnTo>
                    <a:pt x="148494" y="40845"/>
                  </a:lnTo>
                  <a:lnTo>
                    <a:pt x="148269" y="40725"/>
                  </a:lnTo>
                  <a:lnTo>
                    <a:pt x="147802" y="40458"/>
                  </a:lnTo>
                  <a:lnTo>
                    <a:pt x="147301" y="40165"/>
                  </a:lnTo>
                  <a:lnTo>
                    <a:pt x="146784" y="39845"/>
                  </a:lnTo>
                  <a:lnTo>
                    <a:pt x="146242" y="39491"/>
                  </a:lnTo>
                  <a:lnTo>
                    <a:pt x="145666" y="39118"/>
                  </a:lnTo>
                  <a:lnTo>
                    <a:pt x="145074" y="38718"/>
                  </a:lnTo>
                  <a:lnTo>
                    <a:pt x="143797" y="37844"/>
                  </a:lnTo>
                  <a:lnTo>
                    <a:pt x="142421" y="36890"/>
                  </a:lnTo>
                  <a:lnTo>
                    <a:pt x="140927" y="35863"/>
                  </a:lnTo>
                  <a:lnTo>
                    <a:pt x="140143" y="35330"/>
                  </a:lnTo>
                  <a:lnTo>
                    <a:pt x="139326" y="34776"/>
                  </a:lnTo>
                  <a:lnTo>
                    <a:pt x="138483" y="34210"/>
                  </a:lnTo>
                  <a:lnTo>
                    <a:pt x="137607" y="33636"/>
                  </a:lnTo>
                  <a:lnTo>
                    <a:pt x="136706" y="33049"/>
                  </a:lnTo>
                  <a:lnTo>
                    <a:pt x="135772" y="32456"/>
                  </a:lnTo>
                  <a:lnTo>
                    <a:pt x="134813" y="31856"/>
                  </a:lnTo>
                  <a:lnTo>
                    <a:pt x="133820" y="31249"/>
                  </a:lnTo>
                  <a:lnTo>
                    <a:pt x="132794" y="30635"/>
                  </a:lnTo>
                  <a:lnTo>
                    <a:pt x="131734" y="30022"/>
                  </a:lnTo>
                  <a:lnTo>
                    <a:pt x="130650" y="29402"/>
                  </a:lnTo>
                  <a:lnTo>
                    <a:pt x="129532" y="28782"/>
                  </a:lnTo>
                  <a:lnTo>
                    <a:pt x="128381" y="28168"/>
                  </a:lnTo>
                  <a:lnTo>
                    <a:pt x="127797" y="27855"/>
                  </a:lnTo>
                  <a:lnTo>
                    <a:pt x="127204" y="27548"/>
                  </a:lnTo>
                  <a:lnTo>
                    <a:pt x="126595" y="27241"/>
                  </a:lnTo>
                  <a:lnTo>
                    <a:pt x="125986" y="26941"/>
                  </a:lnTo>
                  <a:lnTo>
                    <a:pt x="125369" y="26634"/>
                  </a:lnTo>
                  <a:lnTo>
                    <a:pt x="124743" y="26328"/>
                  </a:lnTo>
                  <a:lnTo>
                    <a:pt x="124109" y="26027"/>
                  </a:lnTo>
                  <a:lnTo>
                    <a:pt x="123459" y="25727"/>
                  </a:lnTo>
                  <a:lnTo>
                    <a:pt x="122808" y="25427"/>
                  </a:lnTo>
                  <a:lnTo>
                    <a:pt x="122149" y="25134"/>
                  </a:lnTo>
                  <a:lnTo>
                    <a:pt x="121481" y="24840"/>
                  </a:lnTo>
                  <a:lnTo>
                    <a:pt x="120797" y="24547"/>
                  </a:lnTo>
                  <a:lnTo>
                    <a:pt x="120113" y="24260"/>
                  </a:lnTo>
                  <a:lnTo>
                    <a:pt x="119421" y="23974"/>
                  </a:lnTo>
                  <a:lnTo>
                    <a:pt x="118720" y="23687"/>
                  </a:lnTo>
                  <a:lnTo>
                    <a:pt x="118003" y="23407"/>
                  </a:lnTo>
                  <a:lnTo>
                    <a:pt x="117285" y="23133"/>
                  </a:lnTo>
                  <a:lnTo>
                    <a:pt x="116551" y="22860"/>
                  </a:lnTo>
                  <a:lnTo>
                    <a:pt x="115817" y="22587"/>
                  </a:lnTo>
                  <a:lnTo>
                    <a:pt x="115066" y="22320"/>
                  </a:lnTo>
                  <a:lnTo>
                    <a:pt x="114315" y="22060"/>
                  </a:lnTo>
                  <a:lnTo>
                    <a:pt x="113548" y="21800"/>
                  </a:lnTo>
                  <a:lnTo>
                    <a:pt x="112772" y="21546"/>
                  </a:lnTo>
                  <a:lnTo>
                    <a:pt x="111996" y="21293"/>
                  </a:lnTo>
                  <a:lnTo>
                    <a:pt x="111204" y="21046"/>
                  </a:lnTo>
                  <a:lnTo>
                    <a:pt x="110403" y="20806"/>
                  </a:lnTo>
                  <a:lnTo>
                    <a:pt x="109594" y="20573"/>
                  </a:lnTo>
                  <a:lnTo>
                    <a:pt x="108776" y="20339"/>
                  </a:lnTo>
                  <a:lnTo>
                    <a:pt x="107942" y="20113"/>
                  </a:lnTo>
                  <a:lnTo>
                    <a:pt x="107108" y="19892"/>
                  </a:lnTo>
                  <a:lnTo>
                    <a:pt x="106265" y="19679"/>
                  </a:lnTo>
                  <a:lnTo>
                    <a:pt x="105406" y="19466"/>
                  </a:lnTo>
                  <a:lnTo>
                    <a:pt x="104547" y="19266"/>
                  </a:lnTo>
                  <a:lnTo>
                    <a:pt x="103671" y="19066"/>
                  </a:lnTo>
                  <a:lnTo>
                    <a:pt x="102786" y="18872"/>
                  </a:lnTo>
                  <a:lnTo>
                    <a:pt x="101894" y="18692"/>
                  </a:lnTo>
                  <a:lnTo>
                    <a:pt x="100993" y="18512"/>
                  </a:lnTo>
                  <a:lnTo>
                    <a:pt x="100083" y="18339"/>
                  </a:lnTo>
                  <a:lnTo>
                    <a:pt x="99157" y="18172"/>
                  </a:lnTo>
                  <a:lnTo>
                    <a:pt x="98231" y="18019"/>
                  </a:lnTo>
                  <a:lnTo>
                    <a:pt x="97289" y="17865"/>
                  </a:lnTo>
                  <a:lnTo>
                    <a:pt x="96338" y="17725"/>
                  </a:lnTo>
                  <a:lnTo>
                    <a:pt x="95378" y="17585"/>
                  </a:lnTo>
                  <a:lnTo>
                    <a:pt x="94411" y="17458"/>
                  </a:lnTo>
                  <a:lnTo>
                    <a:pt x="93435" y="17338"/>
                  </a:lnTo>
                  <a:lnTo>
                    <a:pt x="92442" y="17225"/>
                  </a:lnTo>
                  <a:lnTo>
                    <a:pt x="91449" y="17125"/>
                  </a:lnTo>
                  <a:lnTo>
                    <a:pt x="90440" y="17025"/>
                  </a:lnTo>
                  <a:lnTo>
                    <a:pt x="89422" y="16938"/>
                  </a:lnTo>
                  <a:lnTo>
                    <a:pt x="88396" y="16858"/>
                  </a:lnTo>
                  <a:lnTo>
                    <a:pt x="88396" y="16858"/>
                  </a:lnTo>
                  <a:lnTo>
                    <a:pt x="87370" y="16792"/>
                  </a:lnTo>
                  <a:lnTo>
                    <a:pt x="86352" y="16732"/>
                  </a:lnTo>
                  <a:lnTo>
                    <a:pt x="85342" y="16678"/>
                  </a:lnTo>
                  <a:lnTo>
                    <a:pt x="84350" y="16632"/>
                  </a:lnTo>
                  <a:lnTo>
                    <a:pt x="83357" y="16592"/>
                  </a:lnTo>
                  <a:lnTo>
                    <a:pt x="82381" y="16565"/>
                  </a:lnTo>
                  <a:lnTo>
                    <a:pt x="81422" y="16538"/>
                  </a:lnTo>
                  <a:lnTo>
                    <a:pt x="80462" y="16525"/>
                  </a:lnTo>
                  <a:lnTo>
                    <a:pt x="79519" y="16518"/>
                  </a:lnTo>
                  <a:lnTo>
                    <a:pt x="78585" y="16512"/>
                  </a:lnTo>
                  <a:lnTo>
                    <a:pt x="77659" y="16518"/>
                  </a:lnTo>
                  <a:lnTo>
                    <a:pt x="76741" y="16532"/>
                  </a:lnTo>
                  <a:lnTo>
                    <a:pt x="75841" y="16552"/>
                  </a:lnTo>
                  <a:lnTo>
                    <a:pt x="74948" y="16578"/>
                  </a:lnTo>
                  <a:lnTo>
                    <a:pt x="74064" y="16612"/>
                  </a:lnTo>
                  <a:lnTo>
                    <a:pt x="73188" y="16652"/>
                  </a:lnTo>
                  <a:lnTo>
                    <a:pt x="72320" y="16698"/>
                  </a:lnTo>
                  <a:lnTo>
                    <a:pt x="71461" y="16752"/>
                  </a:lnTo>
                  <a:lnTo>
                    <a:pt x="70618" y="16805"/>
                  </a:lnTo>
                  <a:lnTo>
                    <a:pt x="69776" y="16872"/>
                  </a:lnTo>
                  <a:lnTo>
                    <a:pt x="68950" y="16945"/>
                  </a:lnTo>
                  <a:lnTo>
                    <a:pt x="68132" y="17025"/>
                  </a:lnTo>
                  <a:lnTo>
                    <a:pt x="67323" y="17112"/>
                  </a:lnTo>
                  <a:lnTo>
                    <a:pt x="66522" y="17198"/>
                  </a:lnTo>
                  <a:lnTo>
                    <a:pt x="65730" y="17298"/>
                  </a:lnTo>
                  <a:lnTo>
                    <a:pt x="64954" y="17398"/>
                  </a:lnTo>
                  <a:lnTo>
                    <a:pt x="64178" y="17512"/>
                  </a:lnTo>
                  <a:lnTo>
                    <a:pt x="63419" y="17625"/>
                  </a:lnTo>
                  <a:lnTo>
                    <a:pt x="62660" y="17745"/>
                  </a:lnTo>
                  <a:lnTo>
                    <a:pt x="61917" y="17872"/>
                  </a:lnTo>
                  <a:lnTo>
                    <a:pt x="61175" y="18005"/>
                  </a:lnTo>
                  <a:lnTo>
                    <a:pt x="60449" y="18145"/>
                  </a:lnTo>
                  <a:lnTo>
                    <a:pt x="59731" y="18285"/>
                  </a:lnTo>
                  <a:lnTo>
                    <a:pt x="59022" y="18439"/>
                  </a:lnTo>
                  <a:lnTo>
                    <a:pt x="58322" y="18592"/>
                  </a:lnTo>
                  <a:lnTo>
                    <a:pt x="57629" y="18752"/>
                  </a:lnTo>
                  <a:lnTo>
                    <a:pt x="56945" y="18919"/>
                  </a:lnTo>
                  <a:lnTo>
                    <a:pt x="56269" y="19086"/>
                  </a:lnTo>
                  <a:lnTo>
                    <a:pt x="55594" y="19259"/>
                  </a:lnTo>
                  <a:lnTo>
                    <a:pt x="54935" y="19446"/>
                  </a:lnTo>
                  <a:lnTo>
                    <a:pt x="54284" y="19626"/>
                  </a:lnTo>
                  <a:lnTo>
                    <a:pt x="53642" y="19819"/>
                  </a:lnTo>
                  <a:lnTo>
                    <a:pt x="53008" y="20012"/>
                  </a:lnTo>
                  <a:lnTo>
                    <a:pt x="52382" y="20213"/>
                  </a:lnTo>
                  <a:lnTo>
                    <a:pt x="51765" y="20419"/>
                  </a:lnTo>
                  <a:lnTo>
                    <a:pt x="51156" y="20633"/>
                  </a:lnTo>
                  <a:lnTo>
                    <a:pt x="50547" y="20846"/>
                  </a:lnTo>
                  <a:lnTo>
                    <a:pt x="49954" y="21066"/>
                  </a:lnTo>
                  <a:lnTo>
                    <a:pt x="49370" y="21286"/>
                  </a:lnTo>
                  <a:lnTo>
                    <a:pt x="48786" y="21513"/>
                  </a:lnTo>
                  <a:lnTo>
                    <a:pt x="48219" y="21746"/>
                  </a:lnTo>
                  <a:lnTo>
                    <a:pt x="47652" y="21986"/>
                  </a:lnTo>
                  <a:lnTo>
                    <a:pt x="47093" y="22226"/>
                  </a:lnTo>
                  <a:lnTo>
                    <a:pt x="46551" y="22466"/>
                  </a:lnTo>
                  <a:lnTo>
                    <a:pt x="46008" y="22720"/>
                  </a:lnTo>
                  <a:lnTo>
                    <a:pt x="45474" y="22973"/>
                  </a:lnTo>
                  <a:lnTo>
                    <a:pt x="44949" y="23227"/>
                  </a:lnTo>
                  <a:lnTo>
                    <a:pt x="44423" y="23487"/>
                  </a:lnTo>
                  <a:lnTo>
                    <a:pt x="43914" y="23753"/>
                  </a:lnTo>
                  <a:lnTo>
                    <a:pt x="43405" y="24020"/>
                  </a:lnTo>
                  <a:lnTo>
                    <a:pt x="42913" y="24294"/>
                  </a:lnTo>
                  <a:lnTo>
                    <a:pt x="42421" y="24567"/>
                  </a:lnTo>
                  <a:lnTo>
                    <a:pt x="41937" y="24847"/>
                  </a:lnTo>
                  <a:lnTo>
                    <a:pt x="41462" y="25134"/>
                  </a:lnTo>
                  <a:lnTo>
                    <a:pt x="40986" y="25421"/>
                  </a:lnTo>
                  <a:lnTo>
                    <a:pt x="40527" y="25707"/>
                  </a:lnTo>
                  <a:lnTo>
                    <a:pt x="40069" y="26001"/>
                  </a:lnTo>
                  <a:lnTo>
                    <a:pt x="39618" y="26294"/>
                  </a:lnTo>
                  <a:lnTo>
                    <a:pt x="39176" y="26594"/>
                  </a:lnTo>
                  <a:lnTo>
                    <a:pt x="38742" y="26894"/>
                  </a:lnTo>
                  <a:lnTo>
                    <a:pt x="38308" y="27201"/>
                  </a:lnTo>
                  <a:lnTo>
                    <a:pt x="37883" y="27508"/>
                  </a:lnTo>
                  <a:lnTo>
                    <a:pt x="37466" y="27821"/>
                  </a:lnTo>
                  <a:lnTo>
                    <a:pt x="37057" y="28135"/>
                  </a:lnTo>
                  <a:lnTo>
                    <a:pt x="36657" y="28448"/>
                  </a:lnTo>
                  <a:lnTo>
                    <a:pt x="36256" y="28768"/>
                  </a:lnTo>
                  <a:lnTo>
                    <a:pt x="35864" y="29088"/>
                  </a:lnTo>
                  <a:lnTo>
                    <a:pt x="35480" y="29415"/>
                  </a:lnTo>
                  <a:lnTo>
                    <a:pt x="35097" y="29742"/>
                  </a:lnTo>
                  <a:lnTo>
                    <a:pt x="34721" y="30069"/>
                  </a:lnTo>
                  <a:lnTo>
                    <a:pt x="34354" y="30402"/>
                  </a:lnTo>
                  <a:lnTo>
                    <a:pt x="33995" y="30735"/>
                  </a:lnTo>
                  <a:lnTo>
                    <a:pt x="33637" y="31069"/>
                  </a:lnTo>
                  <a:lnTo>
                    <a:pt x="33286" y="31402"/>
                  </a:lnTo>
                  <a:lnTo>
                    <a:pt x="32944" y="31742"/>
                  </a:lnTo>
                  <a:lnTo>
                    <a:pt x="32602" y="32089"/>
                  </a:lnTo>
                  <a:lnTo>
                    <a:pt x="32268" y="32429"/>
                  </a:lnTo>
                  <a:lnTo>
                    <a:pt x="31943" y="32776"/>
                  </a:lnTo>
                  <a:lnTo>
                    <a:pt x="31626" y="33123"/>
                  </a:lnTo>
                  <a:lnTo>
                    <a:pt x="31309" y="33469"/>
                  </a:lnTo>
                  <a:lnTo>
                    <a:pt x="30992" y="33823"/>
                  </a:lnTo>
                  <a:lnTo>
                    <a:pt x="30692" y="34170"/>
                  </a:lnTo>
                  <a:lnTo>
                    <a:pt x="30391" y="34523"/>
                  </a:lnTo>
                  <a:lnTo>
                    <a:pt x="30091" y="34883"/>
                  </a:lnTo>
                  <a:lnTo>
                    <a:pt x="29799" y="35237"/>
                  </a:lnTo>
                  <a:lnTo>
                    <a:pt x="29515" y="35597"/>
                  </a:lnTo>
                  <a:lnTo>
                    <a:pt x="29240" y="35950"/>
                  </a:lnTo>
                  <a:lnTo>
                    <a:pt x="28965" y="36310"/>
                  </a:lnTo>
                  <a:lnTo>
                    <a:pt x="28423" y="37037"/>
                  </a:lnTo>
                  <a:lnTo>
                    <a:pt x="27905" y="37764"/>
                  </a:lnTo>
                  <a:lnTo>
                    <a:pt x="27413" y="38491"/>
                  </a:lnTo>
                  <a:lnTo>
                    <a:pt x="26929" y="39224"/>
                  </a:lnTo>
                  <a:lnTo>
                    <a:pt x="26471" y="39958"/>
                  </a:lnTo>
                  <a:lnTo>
                    <a:pt x="26020" y="40691"/>
                  </a:lnTo>
                  <a:lnTo>
                    <a:pt x="25595" y="41432"/>
                  </a:lnTo>
                  <a:lnTo>
                    <a:pt x="25186" y="42165"/>
                  </a:lnTo>
                  <a:lnTo>
                    <a:pt x="24785" y="42905"/>
                  </a:lnTo>
                  <a:lnTo>
                    <a:pt x="24410" y="43639"/>
                  </a:lnTo>
                  <a:lnTo>
                    <a:pt x="24043" y="44379"/>
                  </a:lnTo>
                  <a:lnTo>
                    <a:pt x="23693" y="45113"/>
                  </a:lnTo>
                  <a:lnTo>
                    <a:pt x="23359" y="45846"/>
                  </a:lnTo>
                  <a:lnTo>
                    <a:pt x="23033" y="46573"/>
                  </a:lnTo>
                  <a:lnTo>
                    <a:pt x="22725" y="47300"/>
                  </a:lnTo>
                  <a:lnTo>
                    <a:pt x="22725" y="47300"/>
                  </a:lnTo>
                  <a:lnTo>
                    <a:pt x="22575" y="47660"/>
                  </a:lnTo>
                  <a:lnTo>
                    <a:pt x="22433" y="48033"/>
                  </a:lnTo>
                  <a:lnTo>
                    <a:pt x="22291" y="48407"/>
                  </a:lnTo>
                  <a:lnTo>
                    <a:pt x="22158" y="48787"/>
                  </a:lnTo>
                  <a:lnTo>
                    <a:pt x="22024" y="49174"/>
                  </a:lnTo>
                  <a:lnTo>
                    <a:pt x="21899" y="49567"/>
                  </a:lnTo>
                  <a:lnTo>
                    <a:pt x="21782" y="49961"/>
                  </a:lnTo>
                  <a:lnTo>
                    <a:pt x="21665" y="50361"/>
                  </a:lnTo>
                  <a:lnTo>
                    <a:pt x="21557" y="50761"/>
                  </a:lnTo>
                  <a:lnTo>
                    <a:pt x="21448" y="51168"/>
                  </a:lnTo>
                  <a:lnTo>
                    <a:pt x="21348" y="51581"/>
                  </a:lnTo>
                  <a:lnTo>
                    <a:pt x="21257" y="52001"/>
                  </a:lnTo>
                  <a:lnTo>
                    <a:pt x="21073" y="52841"/>
                  </a:lnTo>
                  <a:lnTo>
                    <a:pt x="20906" y="53695"/>
                  </a:lnTo>
                  <a:lnTo>
                    <a:pt x="20756" y="54562"/>
                  </a:lnTo>
                  <a:lnTo>
                    <a:pt x="20623" y="55442"/>
                  </a:lnTo>
                  <a:lnTo>
                    <a:pt x="20506" y="56336"/>
                  </a:lnTo>
                  <a:lnTo>
                    <a:pt x="20397" y="57229"/>
                  </a:lnTo>
                  <a:lnTo>
                    <a:pt x="20297" y="58129"/>
                  </a:lnTo>
                  <a:lnTo>
                    <a:pt x="20214" y="59043"/>
                  </a:lnTo>
                  <a:lnTo>
                    <a:pt x="20139" y="59957"/>
                  </a:lnTo>
                  <a:lnTo>
                    <a:pt x="20072" y="60870"/>
                  </a:lnTo>
                  <a:lnTo>
                    <a:pt x="20014" y="61790"/>
                  </a:lnTo>
                  <a:lnTo>
                    <a:pt x="19963" y="62711"/>
                  </a:lnTo>
                  <a:lnTo>
                    <a:pt x="19922" y="63624"/>
                  </a:lnTo>
                  <a:lnTo>
                    <a:pt x="19880" y="64545"/>
                  </a:lnTo>
                  <a:lnTo>
                    <a:pt x="19822" y="66365"/>
                  </a:lnTo>
                  <a:lnTo>
                    <a:pt x="19772" y="68159"/>
                  </a:lnTo>
                  <a:lnTo>
                    <a:pt x="19688" y="71633"/>
                  </a:lnTo>
                  <a:lnTo>
                    <a:pt x="19638" y="73294"/>
                  </a:lnTo>
                  <a:lnTo>
                    <a:pt x="19605" y="74100"/>
                  </a:lnTo>
                  <a:lnTo>
                    <a:pt x="19571" y="74887"/>
                  </a:lnTo>
                  <a:lnTo>
                    <a:pt x="19530" y="75661"/>
                  </a:lnTo>
                  <a:lnTo>
                    <a:pt x="19488" y="76408"/>
                  </a:lnTo>
                  <a:lnTo>
                    <a:pt x="19438" y="77135"/>
                  </a:lnTo>
                  <a:lnTo>
                    <a:pt x="19371" y="77841"/>
                  </a:lnTo>
                  <a:lnTo>
                    <a:pt x="19304" y="78522"/>
                  </a:lnTo>
                  <a:lnTo>
                    <a:pt x="19221" y="79175"/>
                  </a:lnTo>
                  <a:lnTo>
                    <a:pt x="19138" y="79802"/>
                  </a:lnTo>
                  <a:lnTo>
                    <a:pt x="19037" y="80402"/>
                  </a:lnTo>
                  <a:lnTo>
                    <a:pt x="18921" y="80969"/>
                  </a:lnTo>
                  <a:lnTo>
                    <a:pt x="18862" y="81242"/>
                  </a:lnTo>
                  <a:lnTo>
                    <a:pt x="18796" y="81509"/>
                  </a:lnTo>
                  <a:lnTo>
                    <a:pt x="18729" y="81769"/>
                  </a:lnTo>
                  <a:lnTo>
                    <a:pt x="18654" y="82016"/>
                  </a:lnTo>
                  <a:lnTo>
                    <a:pt x="18579" y="82263"/>
                  </a:lnTo>
                  <a:lnTo>
                    <a:pt x="18495" y="82489"/>
                  </a:lnTo>
                  <a:lnTo>
                    <a:pt x="18420" y="82716"/>
                  </a:lnTo>
                  <a:lnTo>
                    <a:pt x="18328" y="82929"/>
                  </a:lnTo>
                  <a:lnTo>
                    <a:pt x="18237" y="83136"/>
                  </a:lnTo>
                  <a:lnTo>
                    <a:pt x="18145" y="83336"/>
                  </a:lnTo>
                  <a:lnTo>
                    <a:pt x="18045" y="83523"/>
                  </a:lnTo>
                  <a:lnTo>
                    <a:pt x="17936" y="83703"/>
                  </a:lnTo>
                  <a:lnTo>
                    <a:pt x="17828" y="83870"/>
                  </a:lnTo>
                  <a:lnTo>
                    <a:pt x="17711" y="84030"/>
                  </a:lnTo>
                  <a:lnTo>
                    <a:pt x="17594" y="84177"/>
                  </a:lnTo>
                  <a:lnTo>
                    <a:pt x="17477" y="84317"/>
                  </a:lnTo>
                  <a:lnTo>
                    <a:pt x="17344" y="84443"/>
                  </a:lnTo>
                  <a:lnTo>
                    <a:pt x="17211" y="84563"/>
                  </a:lnTo>
                  <a:lnTo>
                    <a:pt x="17077" y="84670"/>
                  </a:lnTo>
                  <a:lnTo>
                    <a:pt x="16927" y="84763"/>
                  </a:lnTo>
                  <a:lnTo>
                    <a:pt x="16777" y="84850"/>
                  </a:lnTo>
                  <a:lnTo>
                    <a:pt x="16627" y="84923"/>
                  </a:lnTo>
                  <a:lnTo>
                    <a:pt x="16468" y="84990"/>
                  </a:lnTo>
                  <a:lnTo>
                    <a:pt x="16301" y="85043"/>
                  </a:lnTo>
                  <a:lnTo>
                    <a:pt x="16126" y="85083"/>
                  </a:lnTo>
                  <a:lnTo>
                    <a:pt x="15951" y="85110"/>
                  </a:lnTo>
                  <a:lnTo>
                    <a:pt x="15767" y="85130"/>
                  </a:lnTo>
                  <a:lnTo>
                    <a:pt x="15575" y="85130"/>
                  </a:lnTo>
                  <a:lnTo>
                    <a:pt x="15384" y="85123"/>
                  </a:lnTo>
                  <a:lnTo>
                    <a:pt x="15175" y="85103"/>
                  </a:lnTo>
                  <a:lnTo>
                    <a:pt x="14966" y="85070"/>
                  </a:lnTo>
                  <a:lnTo>
                    <a:pt x="14750" y="85023"/>
                  </a:lnTo>
                  <a:lnTo>
                    <a:pt x="14533" y="84970"/>
                  </a:lnTo>
                  <a:lnTo>
                    <a:pt x="14299" y="84897"/>
                  </a:lnTo>
                  <a:lnTo>
                    <a:pt x="14065" y="84810"/>
                  </a:lnTo>
                  <a:lnTo>
                    <a:pt x="13824" y="84717"/>
                  </a:lnTo>
                  <a:lnTo>
                    <a:pt x="13573" y="84603"/>
                  </a:lnTo>
                  <a:lnTo>
                    <a:pt x="13315" y="84477"/>
                  </a:lnTo>
                  <a:lnTo>
                    <a:pt x="13048" y="84337"/>
                  </a:lnTo>
                  <a:lnTo>
                    <a:pt x="12772" y="84183"/>
                  </a:lnTo>
                  <a:lnTo>
                    <a:pt x="12497" y="84016"/>
                  </a:lnTo>
                  <a:lnTo>
                    <a:pt x="12205" y="83836"/>
                  </a:lnTo>
                  <a:lnTo>
                    <a:pt x="11913" y="83643"/>
                  </a:lnTo>
                  <a:lnTo>
                    <a:pt x="11613" y="83430"/>
                  </a:lnTo>
                  <a:lnTo>
                    <a:pt x="11296" y="83203"/>
                  </a:lnTo>
                  <a:lnTo>
                    <a:pt x="10979" y="82963"/>
                  </a:lnTo>
                  <a:lnTo>
                    <a:pt x="10979" y="82963"/>
                  </a:lnTo>
                  <a:lnTo>
                    <a:pt x="10662" y="82709"/>
                  </a:lnTo>
                  <a:lnTo>
                    <a:pt x="10345" y="82449"/>
                  </a:lnTo>
                  <a:lnTo>
                    <a:pt x="10036" y="82176"/>
                  </a:lnTo>
                  <a:lnTo>
                    <a:pt x="9727" y="81896"/>
                  </a:lnTo>
                  <a:lnTo>
                    <a:pt x="9427" y="81609"/>
                  </a:lnTo>
                  <a:lnTo>
                    <a:pt x="9127" y="81309"/>
                  </a:lnTo>
                  <a:lnTo>
                    <a:pt x="8843" y="81009"/>
                  </a:lnTo>
                  <a:lnTo>
                    <a:pt x="8551" y="80696"/>
                  </a:lnTo>
                  <a:lnTo>
                    <a:pt x="8276" y="80375"/>
                  </a:lnTo>
                  <a:lnTo>
                    <a:pt x="8001" y="80049"/>
                  </a:lnTo>
                  <a:lnTo>
                    <a:pt x="7725" y="79715"/>
                  </a:lnTo>
                  <a:lnTo>
                    <a:pt x="7458" y="79369"/>
                  </a:lnTo>
                  <a:lnTo>
                    <a:pt x="7200" y="79022"/>
                  </a:lnTo>
                  <a:lnTo>
                    <a:pt x="6941" y="78662"/>
                  </a:lnTo>
                  <a:lnTo>
                    <a:pt x="6691" y="78295"/>
                  </a:lnTo>
                  <a:lnTo>
                    <a:pt x="6441" y="77928"/>
                  </a:lnTo>
                  <a:lnTo>
                    <a:pt x="6199" y="77548"/>
                  </a:lnTo>
                  <a:lnTo>
                    <a:pt x="5965" y="77161"/>
                  </a:lnTo>
                  <a:lnTo>
                    <a:pt x="5731" y="76774"/>
                  </a:lnTo>
                  <a:lnTo>
                    <a:pt x="5506" y="76374"/>
                  </a:lnTo>
                  <a:lnTo>
                    <a:pt x="5281" y="75974"/>
                  </a:lnTo>
                  <a:lnTo>
                    <a:pt x="5064" y="75561"/>
                  </a:lnTo>
                  <a:lnTo>
                    <a:pt x="4856" y="75147"/>
                  </a:lnTo>
                  <a:lnTo>
                    <a:pt x="4647" y="74727"/>
                  </a:lnTo>
                  <a:lnTo>
                    <a:pt x="4438" y="74294"/>
                  </a:lnTo>
                  <a:lnTo>
                    <a:pt x="4247" y="73860"/>
                  </a:lnTo>
                  <a:lnTo>
                    <a:pt x="4046" y="73427"/>
                  </a:lnTo>
                  <a:lnTo>
                    <a:pt x="3863" y="72980"/>
                  </a:lnTo>
                  <a:lnTo>
                    <a:pt x="3679" y="72533"/>
                  </a:lnTo>
                  <a:lnTo>
                    <a:pt x="3496" y="72080"/>
                  </a:lnTo>
                  <a:lnTo>
                    <a:pt x="3321" y="71620"/>
                  </a:lnTo>
                  <a:lnTo>
                    <a:pt x="3154" y="71153"/>
                  </a:lnTo>
                  <a:lnTo>
                    <a:pt x="2987" y="70686"/>
                  </a:lnTo>
                  <a:lnTo>
                    <a:pt x="2820" y="70213"/>
                  </a:lnTo>
                  <a:lnTo>
                    <a:pt x="2670" y="69733"/>
                  </a:lnTo>
                  <a:lnTo>
                    <a:pt x="2511" y="69252"/>
                  </a:lnTo>
                  <a:lnTo>
                    <a:pt x="2369" y="68766"/>
                  </a:lnTo>
                  <a:lnTo>
                    <a:pt x="2228" y="68272"/>
                  </a:lnTo>
                  <a:lnTo>
                    <a:pt x="2086" y="67779"/>
                  </a:lnTo>
                  <a:lnTo>
                    <a:pt x="1952" y="67279"/>
                  </a:lnTo>
                  <a:lnTo>
                    <a:pt x="1827" y="66778"/>
                  </a:lnTo>
                  <a:lnTo>
                    <a:pt x="1702" y="66272"/>
                  </a:lnTo>
                  <a:lnTo>
                    <a:pt x="1577" y="65765"/>
                  </a:lnTo>
                  <a:lnTo>
                    <a:pt x="1460" y="65251"/>
                  </a:lnTo>
                  <a:lnTo>
                    <a:pt x="1352" y="64738"/>
                  </a:lnTo>
                  <a:lnTo>
                    <a:pt x="1243" y="64218"/>
                  </a:lnTo>
                  <a:lnTo>
                    <a:pt x="1043" y="63171"/>
                  </a:lnTo>
                  <a:lnTo>
                    <a:pt x="868" y="62117"/>
                  </a:lnTo>
                  <a:lnTo>
                    <a:pt x="701" y="61050"/>
                  </a:lnTo>
                  <a:lnTo>
                    <a:pt x="551" y="59970"/>
                  </a:lnTo>
                  <a:lnTo>
                    <a:pt x="426" y="58890"/>
                  </a:lnTo>
                  <a:lnTo>
                    <a:pt x="317" y="57803"/>
                  </a:lnTo>
                  <a:lnTo>
                    <a:pt x="217" y="56709"/>
                  </a:lnTo>
                  <a:lnTo>
                    <a:pt x="142" y="55609"/>
                  </a:lnTo>
                  <a:lnTo>
                    <a:pt x="84" y="54502"/>
                  </a:lnTo>
                  <a:lnTo>
                    <a:pt x="42" y="53402"/>
                  </a:lnTo>
                  <a:lnTo>
                    <a:pt x="9" y="52295"/>
                  </a:lnTo>
                  <a:lnTo>
                    <a:pt x="0" y="51188"/>
                  </a:lnTo>
                  <a:lnTo>
                    <a:pt x="9" y="50081"/>
                  </a:lnTo>
                  <a:lnTo>
                    <a:pt x="34" y="48974"/>
                  </a:lnTo>
                  <a:lnTo>
                    <a:pt x="75" y="47873"/>
                  </a:lnTo>
                  <a:lnTo>
                    <a:pt x="125" y="46773"/>
                  </a:lnTo>
                  <a:lnTo>
                    <a:pt x="200" y="45679"/>
                  </a:lnTo>
                  <a:lnTo>
                    <a:pt x="292" y="44592"/>
                  </a:lnTo>
                  <a:lnTo>
                    <a:pt x="392" y="43512"/>
                  </a:lnTo>
                  <a:lnTo>
                    <a:pt x="518" y="42439"/>
                  </a:lnTo>
                  <a:lnTo>
                    <a:pt x="651" y="41378"/>
                  </a:lnTo>
                  <a:lnTo>
                    <a:pt x="809" y="40325"/>
                  </a:lnTo>
                  <a:lnTo>
                    <a:pt x="976" y="39278"/>
                  </a:lnTo>
                  <a:lnTo>
                    <a:pt x="1160" y="38251"/>
                  </a:lnTo>
                  <a:lnTo>
                    <a:pt x="1360" y="37230"/>
                  </a:lnTo>
                  <a:lnTo>
                    <a:pt x="1569" y="36224"/>
                  </a:lnTo>
                  <a:lnTo>
                    <a:pt x="1802" y="35237"/>
                  </a:lnTo>
                  <a:lnTo>
                    <a:pt x="2044" y="34263"/>
                  </a:lnTo>
                  <a:lnTo>
                    <a:pt x="2303" y="33309"/>
                  </a:lnTo>
                  <a:lnTo>
                    <a:pt x="2578" y="32369"/>
                  </a:lnTo>
                  <a:lnTo>
                    <a:pt x="2728" y="31909"/>
                  </a:lnTo>
                  <a:lnTo>
                    <a:pt x="2870" y="31449"/>
                  </a:lnTo>
                  <a:lnTo>
                    <a:pt x="3020" y="30995"/>
                  </a:lnTo>
                  <a:lnTo>
                    <a:pt x="3179" y="30549"/>
                  </a:lnTo>
                  <a:lnTo>
                    <a:pt x="3337" y="30109"/>
                  </a:lnTo>
                  <a:lnTo>
                    <a:pt x="3496" y="29675"/>
                  </a:lnTo>
                  <a:lnTo>
                    <a:pt x="3663" y="29242"/>
                  </a:lnTo>
                  <a:lnTo>
                    <a:pt x="3829" y="28822"/>
                  </a:lnTo>
                  <a:lnTo>
                    <a:pt x="4005" y="28401"/>
                  </a:lnTo>
                  <a:lnTo>
                    <a:pt x="4180" y="27988"/>
                  </a:lnTo>
                  <a:lnTo>
                    <a:pt x="4355" y="27581"/>
                  </a:lnTo>
                  <a:lnTo>
                    <a:pt x="4539" y="27181"/>
                  </a:lnTo>
                  <a:lnTo>
                    <a:pt x="4730" y="26788"/>
                  </a:lnTo>
                  <a:lnTo>
                    <a:pt x="4914" y="26394"/>
                  </a:lnTo>
                  <a:lnTo>
                    <a:pt x="5114" y="26014"/>
                  </a:lnTo>
                  <a:lnTo>
                    <a:pt x="5306" y="25641"/>
                  </a:lnTo>
                  <a:lnTo>
                    <a:pt x="5506" y="25274"/>
                  </a:lnTo>
                  <a:lnTo>
                    <a:pt x="5715" y="24914"/>
                  </a:lnTo>
                  <a:lnTo>
                    <a:pt x="5923" y="24560"/>
                  </a:lnTo>
                  <a:lnTo>
                    <a:pt x="6132" y="24214"/>
                  </a:lnTo>
                  <a:lnTo>
                    <a:pt x="6349" y="23874"/>
                  </a:lnTo>
                  <a:lnTo>
                    <a:pt x="6566" y="23540"/>
                  </a:lnTo>
                  <a:lnTo>
                    <a:pt x="6566" y="23540"/>
                  </a:lnTo>
                  <a:lnTo>
                    <a:pt x="6791" y="23213"/>
                  </a:lnTo>
                  <a:lnTo>
                    <a:pt x="7016" y="22893"/>
                  </a:lnTo>
                  <a:lnTo>
                    <a:pt x="7250" y="22573"/>
                  </a:lnTo>
                  <a:lnTo>
                    <a:pt x="7492" y="22253"/>
                  </a:lnTo>
                  <a:lnTo>
                    <a:pt x="7742" y="21933"/>
                  </a:lnTo>
                  <a:lnTo>
                    <a:pt x="7992" y="21620"/>
                  </a:lnTo>
                  <a:lnTo>
                    <a:pt x="8251" y="21306"/>
                  </a:lnTo>
                  <a:lnTo>
                    <a:pt x="8518" y="20999"/>
                  </a:lnTo>
                  <a:lnTo>
                    <a:pt x="8793" y="20693"/>
                  </a:lnTo>
                  <a:lnTo>
                    <a:pt x="9068" y="20386"/>
                  </a:lnTo>
                  <a:lnTo>
                    <a:pt x="9352" y="20079"/>
                  </a:lnTo>
                  <a:lnTo>
                    <a:pt x="9636" y="19779"/>
                  </a:lnTo>
                  <a:lnTo>
                    <a:pt x="9936" y="19479"/>
                  </a:lnTo>
                  <a:lnTo>
                    <a:pt x="10228" y="19186"/>
                  </a:lnTo>
                  <a:lnTo>
                    <a:pt x="10537" y="18892"/>
                  </a:lnTo>
                  <a:lnTo>
                    <a:pt x="10845" y="18599"/>
                  </a:lnTo>
                  <a:lnTo>
                    <a:pt x="11162" y="18305"/>
                  </a:lnTo>
                  <a:lnTo>
                    <a:pt x="11479" y="18019"/>
                  </a:lnTo>
                  <a:lnTo>
                    <a:pt x="11805" y="17732"/>
                  </a:lnTo>
                  <a:lnTo>
                    <a:pt x="12138" y="17452"/>
                  </a:lnTo>
                  <a:lnTo>
                    <a:pt x="12472" y="17165"/>
                  </a:lnTo>
                  <a:lnTo>
                    <a:pt x="12814" y="16892"/>
                  </a:lnTo>
                  <a:lnTo>
                    <a:pt x="13156" y="16612"/>
                  </a:lnTo>
                  <a:lnTo>
                    <a:pt x="13507" y="16338"/>
                  </a:lnTo>
                  <a:lnTo>
                    <a:pt x="13865" y="16065"/>
                  </a:lnTo>
                  <a:lnTo>
                    <a:pt x="14224" y="15791"/>
                  </a:lnTo>
                  <a:lnTo>
                    <a:pt x="14591" y="15525"/>
                  </a:lnTo>
                  <a:lnTo>
                    <a:pt x="14958" y="15258"/>
                  </a:lnTo>
                  <a:lnTo>
                    <a:pt x="15333" y="14998"/>
                  </a:lnTo>
                  <a:lnTo>
                    <a:pt x="15709" y="14731"/>
                  </a:lnTo>
                  <a:lnTo>
                    <a:pt x="16485" y="14218"/>
                  </a:lnTo>
                  <a:lnTo>
                    <a:pt x="17269" y="13711"/>
                  </a:lnTo>
                  <a:lnTo>
                    <a:pt x="18070" y="13211"/>
                  </a:lnTo>
                  <a:lnTo>
                    <a:pt x="18896" y="12724"/>
                  </a:lnTo>
                  <a:lnTo>
                    <a:pt x="19730" y="12244"/>
                  </a:lnTo>
                  <a:lnTo>
                    <a:pt x="20581" y="11770"/>
                  </a:lnTo>
                  <a:lnTo>
                    <a:pt x="21448" y="11310"/>
                  </a:lnTo>
                  <a:lnTo>
                    <a:pt x="22324" y="10857"/>
                  </a:lnTo>
                  <a:lnTo>
                    <a:pt x="23217" y="10410"/>
                  </a:lnTo>
                  <a:lnTo>
                    <a:pt x="24126" y="9976"/>
                  </a:lnTo>
                  <a:lnTo>
                    <a:pt x="25044" y="9550"/>
                  </a:lnTo>
                  <a:lnTo>
                    <a:pt x="25978" y="9130"/>
                  </a:lnTo>
                  <a:lnTo>
                    <a:pt x="26921" y="8723"/>
                  </a:lnTo>
                  <a:lnTo>
                    <a:pt x="27872" y="8323"/>
                  </a:lnTo>
                  <a:lnTo>
                    <a:pt x="28840" y="7936"/>
                  </a:lnTo>
                  <a:lnTo>
                    <a:pt x="29816" y="7549"/>
                  </a:lnTo>
                  <a:lnTo>
                    <a:pt x="30800" y="7182"/>
                  </a:lnTo>
                  <a:lnTo>
                    <a:pt x="31793" y="6816"/>
                  </a:lnTo>
                  <a:lnTo>
                    <a:pt x="32794" y="6462"/>
                  </a:lnTo>
                  <a:lnTo>
                    <a:pt x="33803" y="6122"/>
                  </a:lnTo>
                  <a:lnTo>
                    <a:pt x="34821" y="5789"/>
                  </a:lnTo>
                  <a:lnTo>
                    <a:pt x="35847" y="5462"/>
                  </a:lnTo>
                  <a:lnTo>
                    <a:pt x="36882" y="5142"/>
                  </a:lnTo>
                  <a:lnTo>
                    <a:pt x="37916" y="4835"/>
                  </a:lnTo>
                  <a:lnTo>
                    <a:pt x="38959" y="4542"/>
                  </a:lnTo>
                  <a:lnTo>
                    <a:pt x="40010" y="4248"/>
                  </a:lnTo>
                  <a:lnTo>
                    <a:pt x="41070" y="3975"/>
                  </a:lnTo>
                  <a:lnTo>
                    <a:pt x="42121" y="3701"/>
                  </a:lnTo>
                  <a:lnTo>
                    <a:pt x="43189" y="3441"/>
                  </a:lnTo>
                  <a:lnTo>
                    <a:pt x="44248" y="3188"/>
                  </a:lnTo>
                  <a:lnTo>
                    <a:pt x="45316" y="2948"/>
                  </a:lnTo>
                  <a:lnTo>
                    <a:pt x="46392" y="2714"/>
                  </a:lnTo>
                  <a:lnTo>
                    <a:pt x="47460" y="2494"/>
                  </a:lnTo>
                  <a:lnTo>
                    <a:pt x="48536" y="2281"/>
                  </a:lnTo>
                  <a:lnTo>
                    <a:pt x="49604" y="2074"/>
                  </a:lnTo>
                  <a:lnTo>
                    <a:pt x="50680" y="1881"/>
                  </a:lnTo>
                  <a:lnTo>
                    <a:pt x="51756" y="1701"/>
                  </a:lnTo>
                  <a:lnTo>
                    <a:pt x="52824" y="1521"/>
                  </a:lnTo>
                  <a:lnTo>
                    <a:pt x="53900" y="1354"/>
                  </a:lnTo>
                  <a:lnTo>
                    <a:pt x="54968" y="1201"/>
                  </a:lnTo>
                  <a:lnTo>
                    <a:pt x="56036" y="1054"/>
                  </a:lnTo>
                  <a:lnTo>
                    <a:pt x="57095" y="914"/>
                  </a:lnTo>
                  <a:lnTo>
                    <a:pt x="58163" y="787"/>
                  </a:lnTo>
                  <a:lnTo>
                    <a:pt x="59214" y="674"/>
                  </a:lnTo>
                  <a:lnTo>
                    <a:pt x="60274" y="561"/>
                  </a:lnTo>
                  <a:lnTo>
                    <a:pt x="61316" y="461"/>
                  </a:lnTo>
                  <a:lnTo>
                    <a:pt x="62359" y="374"/>
                  </a:lnTo>
                  <a:lnTo>
                    <a:pt x="63394" y="294"/>
                  </a:lnTo>
                  <a:lnTo>
                    <a:pt x="64428" y="227"/>
                  </a:lnTo>
                  <a:lnTo>
                    <a:pt x="64428" y="227"/>
                  </a:lnTo>
                  <a:lnTo>
                    <a:pt x="65563" y="160"/>
                  </a:lnTo>
                  <a:lnTo>
                    <a:pt x="66689" y="107"/>
                  </a:lnTo>
                  <a:lnTo>
                    <a:pt x="67824" y="60"/>
                  </a:lnTo>
                  <a:lnTo>
                    <a:pt x="68950" y="34"/>
                  </a:lnTo>
                  <a:lnTo>
                    <a:pt x="70076" y="14"/>
                  </a:lnTo>
                  <a:lnTo>
                    <a:pt x="71202" y="0"/>
                  </a:lnTo>
                  <a:lnTo>
                    <a:pt x="72328" y="7"/>
                  </a:lnTo>
                  <a:lnTo>
                    <a:pt x="73446" y="20"/>
                  </a:lnTo>
                  <a:lnTo>
                    <a:pt x="74564" y="47"/>
                  </a:lnTo>
                  <a:lnTo>
                    <a:pt x="75682" y="80"/>
                  </a:lnTo>
                  <a:lnTo>
                    <a:pt x="76800" y="127"/>
                  </a:lnTo>
                  <a:lnTo>
                    <a:pt x="77909" y="187"/>
                  </a:lnTo>
                  <a:lnTo>
                    <a:pt x="79019" y="254"/>
                  </a:lnTo>
                  <a:lnTo>
                    <a:pt x="80128" y="334"/>
                  </a:lnTo>
                  <a:lnTo>
                    <a:pt x="81230" y="421"/>
                  </a:lnTo>
                  <a:lnTo>
                    <a:pt x="82331" y="521"/>
                  </a:lnTo>
                  <a:lnTo>
                    <a:pt x="83424" y="627"/>
                  </a:lnTo>
                  <a:lnTo>
                    <a:pt x="84517" y="741"/>
                  </a:lnTo>
                  <a:lnTo>
                    <a:pt x="85609" y="874"/>
                  </a:lnTo>
                  <a:lnTo>
                    <a:pt x="86694" y="1007"/>
                  </a:lnTo>
                  <a:lnTo>
                    <a:pt x="87778" y="1154"/>
                  </a:lnTo>
                  <a:lnTo>
                    <a:pt x="88863" y="1307"/>
                  </a:lnTo>
                  <a:lnTo>
                    <a:pt x="89931" y="1474"/>
                  </a:lnTo>
                  <a:lnTo>
                    <a:pt x="91007" y="1648"/>
                  </a:lnTo>
                  <a:lnTo>
                    <a:pt x="92075" y="1828"/>
                  </a:lnTo>
                  <a:lnTo>
                    <a:pt x="93134" y="2014"/>
                  </a:lnTo>
                  <a:lnTo>
                    <a:pt x="94194" y="2214"/>
                  </a:lnTo>
                  <a:lnTo>
                    <a:pt x="95245" y="2421"/>
                  </a:lnTo>
                  <a:lnTo>
                    <a:pt x="96296" y="2634"/>
                  </a:lnTo>
                  <a:lnTo>
                    <a:pt x="97330" y="2861"/>
                  </a:lnTo>
                  <a:lnTo>
                    <a:pt x="98373" y="3088"/>
                  </a:lnTo>
                  <a:lnTo>
                    <a:pt x="99408" y="3328"/>
                  </a:lnTo>
                  <a:lnTo>
                    <a:pt x="100434" y="3575"/>
                  </a:lnTo>
                  <a:lnTo>
                    <a:pt x="101452" y="3828"/>
                  </a:lnTo>
                  <a:lnTo>
                    <a:pt x="102469" y="4088"/>
                  </a:lnTo>
                  <a:lnTo>
                    <a:pt x="103479" y="4355"/>
                  </a:lnTo>
                  <a:lnTo>
                    <a:pt x="104480" y="4628"/>
                  </a:lnTo>
                  <a:lnTo>
                    <a:pt x="105481" y="4908"/>
                  </a:lnTo>
                  <a:lnTo>
                    <a:pt x="106465" y="5195"/>
                  </a:lnTo>
                  <a:lnTo>
                    <a:pt x="107450" y="5495"/>
                  </a:lnTo>
                  <a:lnTo>
                    <a:pt x="108434" y="5795"/>
                  </a:lnTo>
                  <a:lnTo>
                    <a:pt x="109402" y="6102"/>
                  </a:lnTo>
                  <a:lnTo>
                    <a:pt x="110369" y="6415"/>
                  </a:lnTo>
                  <a:lnTo>
                    <a:pt x="111321" y="6736"/>
                  </a:lnTo>
                  <a:lnTo>
                    <a:pt x="112272" y="7062"/>
                  </a:lnTo>
                  <a:lnTo>
                    <a:pt x="113214" y="7389"/>
                  </a:lnTo>
                  <a:lnTo>
                    <a:pt x="114157" y="7729"/>
                  </a:lnTo>
                  <a:lnTo>
                    <a:pt x="115083" y="8069"/>
                  </a:lnTo>
                  <a:lnTo>
                    <a:pt x="116001" y="8416"/>
                  </a:lnTo>
                  <a:lnTo>
                    <a:pt x="116910" y="8769"/>
                  </a:lnTo>
                  <a:lnTo>
                    <a:pt x="117819" y="9130"/>
                  </a:lnTo>
                  <a:lnTo>
                    <a:pt x="118712" y="9490"/>
                  </a:lnTo>
                  <a:lnTo>
                    <a:pt x="119604" y="9856"/>
                  </a:lnTo>
                  <a:lnTo>
                    <a:pt x="120480" y="10230"/>
                  </a:lnTo>
                  <a:lnTo>
                    <a:pt x="121356" y="10603"/>
                  </a:lnTo>
                  <a:lnTo>
                    <a:pt x="122216" y="10983"/>
                  </a:lnTo>
                  <a:lnTo>
                    <a:pt x="123067" y="11370"/>
                  </a:lnTo>
                  <a:lnTo>
                    <a:pt x="123917" y="11757"/>
                  </a:lnTo>
                  <a:lnTo>
                    <a:pt x="124752" y="12150"/>
                  </a:lnTo>
                  <a:lnTo>
                    <a:pt x="125578" y="12550"/>
                  </a:lnTo>
                  <a:lnTo>
                    <a:pt x="126395" y="12951"/>
                  </a:lnTo>
                  <a:lnTo>
                    <a:pt x="127196" y="13351"/>
                  </a:lnTo>
                  <a:lnTo>
                    <a:pt x="127997" y="13757"/>
                  </a:lnTo>
                  <a:lnTo>
                    <a:pt x="128789" y="14164"/>
                  </a:lnTo>
                  <a:lnTo>
                    <a:pt x="129565" y="14578"/>
                  </a:lnTo>
                  <a:lnTo>
                    <a:pt x="130333" y="14998"/>
                  </a:lnTo>
                  <a:lnTo>
                    <a:pt x="131092" y="15411"/>
                  </a:lnTo>
                  <a:lnTo>
                    <a:pt x="131834" y="15838"/>
                  </a:lnTo>
                  <a:lnTo>
                    <a:pt x="132577" y="16258"/>
                  </a:lnTo>
                  <a:lnTo>
                    <a:pt x="133303" y="16685"/>
                  </a:lnTo>
                  <a:lnTo>
                    <a:pt x="134012" y="17112"/>
                  </a:lnTo>
                  <a:lnTo>
                    <a:pt x="134721" y="17545"/>
                  </a:lnTo>
                  <a:lnTo>
                    <a:pt x="135413" y="17972"/>
                  </a:lnTo>
                  <a:lnTo>
                    <a:pt x="136097" y="18405"/>
                  </a:lnTo>
                  <a:lnTo>
                    <a:pt x="136765" y="18845"/>
                  </a:lnTo>
                  <a:lnTo>
                    <a:pt x="137424" y="19279"/>
                  </a:lnTo>
                  <a:lnTo>
                    <a:pt x="138074" y="19719"/>
                  </a:lnTo>
                  <a:lnTo>
                    <a:pt x="138708" y="20159"/>
                  </a:lnTo>
                  <a:lnTo>
                    <a:pt x="139334" y="20599"/>
                  </a:lnTo>
                  <a:lnTo>
                    <a:pt x="139943" y="21039"/>
                  </a:lnTo>
                  <a:lnTo>
                    <a:pt x="140544" y="21480"/>
                  </a:lnTo>
                  <a:lnTo>
                    <a:pt x="141128" y="21926"/>
                  </a:lnTo>
                  <a:lnTo>
                    <a:pt x="141703" y="22366"/>
                  </a:lnTo>
                  <a:lnTo>
                    <a:pt x="142271" y="22807"/>
                  </a:lnTo>
                  <a:lnTo>
                    <a:pt x="142821" y="23253"/>
                  </a:lnTo>
                  <a:lnTo>
                    <a:pt x="143355" y="23693"/>
                  </a:lnTo>
                  <a:lnTo>
                    <a:pt x="143881" y="24140"/>
                  </a:lnTo>
                  <a:lnTo>
                    <a:pt x="144390" y="24580"/>
                  </a:lnTo>
                  <a:lnTo>
                    <a:pt x="144890" y="25027"/>
                  </a:lnTo>
                  <a:lnTo>
                    <a:pt x="145374" y="25467"/>
                  </a:lnTo>
                  <a:lnTo>
                    <a:pt x="145841" y="25907"/>
                  </a:lnTo>
                  <a:lnTo>
                    <a:pt x="146300" y="26348"/>
                  </a:lnTo>
                  <a:lnTo>
                    <a:pt x="146742" y="26788"/>
                  </a:lnTo>
                  <a:lnTo>
                    <a:pt x="147168" y="27228"/>
                  </a:lnTo>
                  <a:lnTo>
                    <a:pt x="147585" y="27668"/>
                  </a:lnTo>
                  <a:lnTo>
                    <a:pt x="147985" y="28101"/>
                  </a:lnTo>
                  <a:lnTo>
                    <a:pt x="148369" y="28541"/>
                  </a:lnTo>
                  <a:lnTo>
                    <a:pt x="148736" y="28968"/>
                  </a:lnTo>
                  <a:lnTo>
                    <a:pt x="149095" y="29402"/>
                  </a:lnTo>
                  <a:lnTo>
                    <a:pt x="149437" y="29835"/>
                  </a:lnTo>
                  <a:lnTo>
                    <a:pt x="149762" y="30262"/>
                  </a:lnTo>
                  <a:lnTo>
                    <a:pt x="150079" y="30682"/>
                  </a:lnTo>
                  <a:lnTo>
                    <a:pt x="150371" y="31109"/>
                  </a:lnTo>
                  <a:lnTo>
                    <a:pt x="150655" y="31529"/>
                  </a:lnTo>
                  <a:lnTo>
                    <a:pt x="150922" y="31942"/>
                  </a:lnTo>
                  <a:lnTo>
                    <a:pt x="151164" y="32362"/>
                  </a:lnTo>
                  <a:lnTo>
                    <a:pt x="151397" y="32769"/>
                  </a:lnTo>
                  <a:lnTo>
                    <a:pt x="151622" y="33183"/>
                  </a:lnTo>
                  <a:lnTo>
                    <a:pt x="151823" y="33583"/>
                  </a:lnTo>
                  <a:lnTo>
                    <a:pt x="152006" y="33990"/>
                  </a:lnTo>
                  <a:lnTo>
                    <a:pt x="152173" y="34383"/>
                  </a:lnTo>
                  <a:lnTo>
                    <a:pt x="152331" y="34783"/>
                  </a:lnTo>
                  <a:lnTo>
                    <a:pt x="152465" y="35170"/>
                  </a:lnTo>
                  <a:lnTo>
                    <a:pt x="152582" y="35557"/>
                  </a:lnTo>
                  <a:lnTo>
                    <a:pt x="152682" y="35943"/>
                  </a:lnTo>
                  <a:lnTo>
                    <a:pt x="152774" y="36324"/>
                  </a:lnTo>
                  <a:lnTo>
                    <a:pt x="152840" y="36697"/>
                  </a:lnTo>
                  <a:lnTo>
                    <a:pt x="152890" y="37070"/>
                  </a:lnTo>
                  <a:lnTo>
                    <a:pt x="152924" y="37431"/>
                  </a:lnTo>
                  <a:lnTo>
                    <a:pt x="152932" y="37791"/>
                  </a:lnTo>
                  <a:lnTo>
                    <a:pt x="152932" y="38151"/>
                  </a:lnTo>
                  <a:lnTo>
                    <a:pt x="152915" y="38497"/>
                  </a:lnTo>
                  <a:lnTo>
                    <a:pt x="152874" y="38844"/>
                  </a:lnTo>
                  <a:lnTo>
                    <a:pt x="152815" y="39184"/>
                  </a:lnTo>
                  <a:lnTo>
                    <a:pt x="152740" y="39524"/>
                  </a:lnTo>
                  <a:lnTo>
                    <a:pt x="152648" y="39851"/>
                  </a:lnTo>
                  <a:lnTo>
                    <a:pt x="152540" y="40171"/>
                  </a:lnTo>
                  <a:lnTo>
                    <a:pt x="152473" y="40331"/>
                  </a:lnTo>
                  <a:lnTo>
                    <a:pt x="152407" y="40491"/>
                  </a:lnTo>
                  <a:lnTo>
                    <a:pt x="152407" y="404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7"/>
            <p:cNvSpPr/>
            <p:nvPr/>
          </p:nvSpPr>
          <p:spPr>
            <a:xfrm flipH="1">
              <a:off x="5837393" y="2761277"/>
              <a:ext cx="501741" cy="671557"/>
            </a:xfrm>
            <a:custGeom>
              <a:avLst/>
              <a:gdLst/>
              <a:ahLst/>
              <a:cxnLst/>
              <a:rect l="l" t="t" r="r" b="b"/>
              <a:pathLst>
                <a:path w="115409" h="105757" extrusionOk="0">
                  <a:moveTo>
                    <a:pt x="34796" y="105756"/>
                  </a:moveTo>
                  <a:lnTo>
                    <a:pt x="34796" y="105756"/>
                  </a:lnTo>
                  <a:lnTo>
                    <a:pt x="35647" y="105736"/>
                  </a:lnTo>
                  <a:lnTo>
                    <a:pt x="36498" y="105710"/>
                  </a:lnTo>
                  <a:lnTo>
                    <a:pt x="37341" y="105683"/>
                  </a:lnTo>
                  <a:lnTo>
                    <a:pt x="38192" y="105649"/>
                  </a:lnTo>
                  <a:lnTo>
                    <a:pt x="39034" y="105609"/>
                  </a:lnTo>
                  <a:lnTo>
                    <a:pt x="39877" y="105563"/>
                  </a:lnTo>
                  <a:lnTo>
                    <a:pt x="40719" y="105516"/>
                  </a:lnTo>
                  <a:lnTo>
                    <a:pt x="41562" y="105463"/>
                  </a:lnTo>
                  <a:lnTo>
                    <a:pt x="42396" y="105409"/>
                  </a:lnTo>
                  <a:lnTo>
                    <a:pt x="43239" y="105349"/>
                  </a:lnTo>
                  <a:lnTo>
                    <a:pt x="44073" y="105283"/>
                  </a:lnTo>
                  <a:lnTo>
                    <a:pt x="44907" y="105209"/>
                  </a:lnTo>
                  <a:lnTo>
                    <a:pt x="45733" y="105136"/>
                  </a:lnTo>
                  <a:lnTo>
                    <a:pt x="46559" y="105063"/>
                  </a:lnTo>
                  <a:lnTo>
                    <a:pt x="48211" y="104896"/>
                  </a:lnTo>
                  <a:lnTo>
                    <a:pt x="49854" y="104716"/>
                  </a:lnTo>
                  <a:lnTo>
                    <a:pt x="51481" y="104523"/>
                  </a:lnTo>
                  <a:lnTo>
                    <a:pt x="53091" y="104316"/>
                  </a:lnTo>
                  <a:lnTo>
                    <a:pt x="54693" y="104102"/>
                  </a:lnTo>
                  <a:lnTo>
                    <a:pt x="56286" y="103869"/>
                  </a:lnTo>
                  <a:lnTo>
                    <a:pt x="57855" y="103629"/>
                  </a:lnTo>
                  <a:lnTo>
                    <a:pt x="59406" y="103382"/>
                  </a:lnTo>
                  <a:lnTo>
                    <a:pt x="60950" y="103122"/>
                  </a:lnTo>
                  <a:lnTo>
                    <a:pt x="62468" y="102849"/>
                  </a:lnTo>
                  <a:lnTo>
                    <a:pt x="63970" y="102575"/>
                  </a:lnTo>
                  <a:lnTo>
                    <a:pt x="65455" y="102289"/>
                  </a:lnTo>
                  <a:lnTo>
                    <a:pt x="66914" y="102002"/>
                  </a:lnTo>
                  <a:lnTo>
                    <a:pt x="68358" y="101702"/>
                  </a:lnTo>
                  <a:lnTo>
                    <a:pt x="69768" y="101402"/>
                  </a:lnTo>
                  <a:lnTo>
                    <a:pt x="71161" y="101095"/>
                  </a:lnTo>
                  <a:lnTo>
                    <a:pt x="72529" y="100788"/>
                  </a:lnTo>
                  <a:lnTo>
                    <a:pt x="73872" y="100475"/>
                  </a:lnTo>
                  <a:lnTo>
                    <a:pt x="75190" y="100161"/>
                  </a:lnTo>
                  <a:lnTo>
                    <a:pt x="76483" y="99841"/>
                  </a:lnTo>
                  <a:lnTo>
                    <a:pt x="77743" y="99528"/>
                  </a:lnTo>
                  <a:lnTo>
                    <a:pt x="78977" y="99208"/>
                  </a:lnTo>
                  <a:lnTo>
                    <a:pt x="80179" y="98888"/>
                  </a:lnTo>
                  <a:lnTo>
                    <a:pt x="81347" y="98574"/>
                  </a:lnTo>
                  <a:lnTo>
                    <a:pt x="82490" y="98261"/>
                  </a:lnTo>
                  <a:lnTo>
                    <a:pt x="82490" y="98261"/>
                  </a:lnTo>
                  <a:lnTo>
                    <a:pt x="82932" y="98134"/>
                  </a:lnTo>
                  <a:lnTo>
                    <a:pt x="83374" y="98001"/>
                  </a:lnTo>
                  <a:lnTo>
                    <a:pt x="83816" y="97861"/>
                  </a:lnTo>
                  <a:lnTo>
                    <a:pt x="84250" y="97707"/>
                  </a:lnTo>
                  <a:lnTo>
                    <a:pt x="84692" y="97554"/>
                  </a:lnTo>
                  <a:lnTo>
                    <a:pt x="85117" y="97394"/>
                  </a:lnTo>
                  <a:lnTo>
                    <a:pt x="85960" y="97061"/>
                  </a:lnTo>
                  <a:lnTo>
                    <a:pt x="85960" y="97061"/>
                  </a:lnTo>
                  <a:lnTo>
                    <a:pt x="86502" y="96834"/>
                  </a:lnTo>
                  <a:lnTo>
                    <a:pt x="87036" y="96600"/>
                  </a:lnTo>
                  <a:lnTo>
                    <a:pt x="87570" y="96354"/>
                  </a:lnTo>
                  <a:lnTo>
                    <a:pt x="88096" y="96100"/>
                  </a:lnTo>
                  <a:lnTo>
                    <a:pt x="88621" y="95834"/>
                  </a:lnTo>
                  <a:lnTo>
                    <a:pt x="89138" y="95560"/>
                  </a:lnTo>
                  <a:lnTo>
                    <a:pt x="89656" y="95273"/>
                  </a:lnTo>
                  <a:lnTo>
                    <a:pt x="90173" y="94980"/>
                  </a:lnTo>
                  <a:lnTo>
                    <a:pt x="90673" y="94680"/>
                  </a:lnTo>
                  <a:lnTo>
                    <a:pt x="91182" y="94373"/>
                  </a:lnTo>
                  <a:lnTo>
                    <a:pt x="91675" y="94053"/>
                  </a:lnTo>
                  <a:lnTo>
                    <a:pt x="92175" y="93726"/>
                  </a:lnTo>
                  <a:lnTo>
                    <a:pt x="92659" y="93386"/>
                  </a:lnTo>
                  <a:lnTo>
                    <a:pt x="93143" y="93046"/>
                  </a:lnTo>
                  <a:lnTo>
                    <a:pt x="93627" y="92693"/>
                  </a:lnTo>
                  <a:lnTo>
                    <a:pt x="94102" y="92333"/>
                  </a:lnTo>
                  <a:lnTo>
                    <a:pt x="94569" y="91966"/>
                  </a:lnTo>
                  <a:lnTo>
                    <a:pt x="95036" y="91586"/>
                  </a:lnTo>
                  <a:lnTo>
                    <a:pt x="95504" y="91206"/>
                  </a:lnTo>
                  <a:lnTo>
                    <a:pt x="95962" y="90812"/>
                  </a:lnTo>
                  <a:lnTo>
                    <a:pt x="96413" y="90412"/>
                  </a:lnTo>
                  <a:lnTo>
                    <a:pt x="96863" y="90005"/>
                  </a:lnTo>
                  <a:lnTo>
                    <a:pt x="97306" y="89598"/>
                  </a:lnTo>
                  <a:lnTo>
                    <a:pt x="97748" y="89178"/>
                  </a:lnTo>
                  <a:lnTo>
                    <a:pt x="98182" y="88752"/>
                  </a:lnTo>
                  <a:lnTo>
                    <a:pt x="98607" y="88318"/>
                  </a:lnTo>
                  <a:lnTo>
                    <a:pt x="99032" y="87878"/>
                  </a:lnTo>
                  <a:lnTo>
                    <a:pt x="99450" y="87431"/>
                  </a:lnTo>
                  <a:lnTo>
                    <a:pt x="99867" y="86978"/>
                  </a:lnTo>
                  <a:lnTo>
                    <a:pt x="100275" y="86518"/>
                  </a:lnTo>
                  <a:lnTo>
                    <a:pt x="100684" y="86058"/>
                  </a:lnTo>
                  <a:lnTo>
                    <a:pt x="101085" y="85584"/>
                  </a:lnTo>
                  <a:lnTo>
                    <a:pt x="101477" y="85111"/>
                  </a:lnTo>
                  <a:lnTo>
                    <a:pt x="101869" y="84630"/>
                  </a:lnTo>
                  <a:lnTo>
                    <a:pt x="102261" y="84137"/>
                  </a:lnTo>
                  <a:lnTo>
                    <a:pt x="102636" y="83650"/>
                  </a:lnTo>
                  <a:lnTo>
                    <a:pt x="103012" y="83150"/>
                  </a:lnTo>
                  <a:lnTo>
                    <a:pt x="103387" y="82643"/>
                  </a:lnTo>
                  <a:lnTo>
                    <a:pt x="103754" y="82136"/>
                  </a:lnTo>
                  <a:lnTo>
                    <a:pt x="104113" y="81623"/>
                  </a:lnTo>
                  <a:lnTo>
                    <a:pt x="104463" y="81110"/>
                  </a:lnTo>
                  <a:lnTo>
                    <a:pt x="104814" y="80583"/>
                  </a:lnTo>
                  <a:lnTo>
                    <a:pt x="105164" y="80056"/>
                  </a:lnTo>
                  <a:lnTo>
                    <a:pt x="105506" y="79529"/>
                  </a:lnTo>
                  <a:lnTo>
                    <a:pt x="105840" y="78989"/>
                  </a:lnTo>
                  <a:lnTo>
                    <a:pt x="106165" y="78455"/>
                  </a:lnTo>
                  <a:lnTo>
                    <a:pt x="106491" y="77909"/>
                  </a:lnTo>
                  <a:lnTo>
                    <a:pt x="106808" y="77362"/>
                  </a:lnTo>
                  <a:lnTo>
                    <a:pt x="107125" y="76815"/>
                  </a:lnTo>
                  <a:lnTo>
                    <a:pt x="107433" y="76255"/>
                  </a:lnTo>
                  <a:lnTo>
                    <a:pt x="107734" y="75701"/>
                  </a:lnTo>
                  <a:lnTo>
                    <a:pt x="108034" y="75141"/>
                  </a:lnTo>
                  <a:lnTo>
                    <a:pt x="108326" y="74574"/>
                  </a:lnTo>
                  <a:lnTo>
                    <a:pt x="108618" y="74008"/>
                  </a:lnTo>
                  <a:lnTo>
                    <a:pt x="108893" y="73441"/>
                  </a:lnTo>
                  <a:lnTo>
                    <a:pt x="109177" y="72867"/>
                  </a:lnTo>
                  <a:lnTo>
                    <a:pt x="109444" y="72287"/>
                  </a:lnTo>
                  <a:lnTo>
                    <a:pt x="109711" y="71714"/>
                  </a:lnTo>
                  <a:lnTo>
                    <a:pt x="109969" y="71133"/>
                  </a:lnTo>
                  <a:lnTo>
                    <a:pt x="110220" y="70553"/>
                  </a:lnTo>
                  <a:lnTo>
                    <a:pt x="110470" y="69967"/>
                  </a:lnTo>
                  <a:lnTo>
                    <a:pt x="110712" y="69380"/>
                  </a:lnTo>
                  <a:lnTo>
                    <a:pt x="110954" y="68793"/>
                  </a:lnTo>
                  <a:lnTo>
                    <a:pt x="111187" y="68199"/>
                  </a:lnTo>
                  <a:lnTo>
                    <a:pt x="111187" y="68199"/>
                  </a:lnTo>
                  <a:lnTo>
                    <a:pt x="111187" y="68199"/>
                  </a:lnTo>
                  <a:lnTo>
                    <a:pt x="111404" y="67613"/>
                  </a:lnTo>
                  <a:lnTo>
                    <a:pt x="111621" y="67019"/>
                  </a:lnTo>
                  <a:lnTo>
                    <a:pt x="111838" y="66419"/>
                  </a:lnTo>
                  <a:lnTo>
                    <a:pt x="112038" y="65825"/>
                  </a:lnTo>
                  <a:lnTo>
                    <a:pt x="112238" y="65225"/>
                  </a:lnTo>
                  <a:lnTo>
                    <a:pt x="112439" y="64625"/>
                  </a:lnTo>
                  <a:lnTo>
                    <a:pt x="112622" y="64025"/>
                  </a:lnTo>
                  <a:lnTo>
                    <a:pt x="112806" y="63425"/>
                  </a:lnTo>
                  <a:lnTo>
                    <a:pt x="112981" y="62825"/>
                  </a:lnTo>
                  <a:lnTo>
                    <a:pt x="113148" y="62224"/>
                  </a:lnTo>
                  <a:lnTo>
                    <a:pt x="113315" y="61618"/>
                  </a:lnTo>
                  <a:lnTo>
                    <a:pt x="113473" y="61017"/>
                  </a:lnTo>
                  <a:lnTo>
                    <a:pt x="113623" y="60411"/>
                  </a:lnTo>
                  <a:lnTo>
                    <a:pt x="113773" y="59810"/>
                  </a:lnTo>
                  <a:lnTo>
                    <a:pt x="113915" y="59204"/>
                  </a:lnTo>
                  <a:lnTo>
                    <a:pt x="114049" y="58603"/>
                  </a:lnTo>
                  <a:lnTo>
                    <a:pt x="114174" y="57997"/>
                  </a:lnTo>
                  <a:lnTo>
                    <a:pt x="114299" y="57396"/>
                  </a:lnTo>
                  <a:lnTo>
                    <a:pt x="114416" y="56790"/>
                  </a:lnTo>
                  <a:lnTo>
                    <a:pt x="114524" y="56189"/>
                  </a:lnTo>
                  <a:lnTo>
                    <a:pt x="114624" y="55589"/>
                  </a:lnTo>
                  <a:lnTo>
                    <a:pt x="114724" y="54989"/>
                  </a:lnTo>
                  <a:lnTo>
                    <a:pt x="114816" y="54389"/>
                  </a:lnTo>
                  <a:lnTo>
                    <a:pt x="114900" y="53789"/>
                  </a:lnTo>
                  <a:lnTo>
                    <a:pt x="114975" y="53195"/>
                  </a:lnTo>
                  <a:lnTo>
                    <a:pt x="115050" y="52595"/>
                  </a:lnTo>
                  <a:lnTo>
                    <a:pt x="115116" y="52002"/>
                  </a:lnTo>
                  <a:lnTo>
                    <a:pt x="115175" y="51408"/>
                  </a:lnTo>
                  <a:lnTo>
                    <a:pt x="115225" y="50821"/>
                  </a:lnTo>
                  <a:lnTo>
                    <a:pt x="115275" y="50235"/>
                  </a:lnTo>
                  <a:lnTo>
                    <a:pt x="115308" y="49648"/>
                  </a:lnTo>
                  <a:lnTo>
                    <a:pt x="115342" y="49061"/>
                  </a:lnTo>
                  <a:lnTo>
                    <a:pt x="115367" y="48481"/>
                  </a:lnTo>
                  <a:lnTo>
                    <a:pt x="115392" y="47901"/>
                  </a:lnTo>
                  <a:lnTo>
                    <a:pt x="115400" y="47320"/>
                  </a:lnTo>
                  <a:lnTo>
                    <a:pt x="115408" y="46747"/>
                  </a:lnTo>
                  <a:lnTo>
                    <a:pt x="115408" y="46173"/>
                  </a:lnTo>
                  <a:lnTo>
                    <a:pt x="115400" y="45607"/>
                  </a:lnTo>
                  <a:lnTo>
                    <a:pt x="115383" y="45040"/>
                  </a:lnTo>
                  <a:lnTo>
                    <a:pt x="115367" y="44480"/>
                  </a:lnTo>
                  <a:lnTo>
                    <a:pt x="115342" y="43919"/>
                  </a:lnTo>
                  <a:lnTo>
                    <a:pt x="115308" y="43366"/>
                  </a:lnTo>
                  <a:lnTo>
                    <a:pt x="115267" y="42812"/>
                  </a:lnTo>
                  <a:lnTo>
                    <a:pt x="115217" y="42266"/>
                  </a:lnTo>
                  <a:lnTo>
                    <a:pt x="115158" y="41719"/>
                  </a:lnTo>
                  <a:lnTo>
                    <a:pt x="115100" y="41179"/>
                  </a:lnTo>
                  <a:lnTo>
                    <a:pt x="115033" y="40645"/>
                  </a:lnTo>
                  <a:lnTo>
                    <a:pt x="114958" y="40112"/>
                  </a:lnTo>
                  <a:lnTo>
                    <a:pt x="114875" y="39585"/>
                  </a:lnTo>
                  <a:lnTo>
                    <a:pt x="114783" y="39058"/>
                  </a:lnTo>
                  <a:lnTo>
                    <a:pt x="114683" y="38538"/>
                  </a:lnTo>
                  <a:lnTo>
                    <a:pt x="114583" y="38025"/>
                  </a:lnTo>
                  <a:lnTo>
                    <a:pt x="114466" y="37518"/>
                  </a:lnTo>
                  <a:lnTo>
                    <a:pt x="114349" y="37018"/>
                  </a:lnTo>
                  <a:lnTo>
                    <a:pt x="114224" y="36517"/>
                  </a:lnTo>
                  <a:lnTo>
                    <a:pt x="114090" y="36024"/>
                  </a:lnTo>
                  <a:lnTo>
                    <a:pt x="113949" y="35537"/>
                  </a:lnTo>
                  <a:lnTo>
                    <a:pt x="113807" y="35050"/>
                  </a:lnTo>
                  <a:lnTo>
                    <a:pt x="113648" y="34577"/>
                  </a:lnTo>
                  <a:lnTo>
                    <a:pt x="113481" y="34103"/>
                  </a:lnTo>
                  <a:lnTo>
                    <a:pt x="113315" y="33643"/>
                  </a:lnTo>
                  <a:lnTo>
                    <a:pt x="113139" y="33183"/>
                  </a:lnTo>
                  <a:lnTo>
                    <a:pt x="112956" y="32730"/>
                  </a:lnTo>
                  <a:lnTo>
                    <a:pt x="112764" y="32283"/>
                  </a:lnTo>
                  <a:lnTo>
                    <a:pt x="112764" y="32283"/>
                  </a:lnTo>
                  <a:lnTo>
                    <a:pt x="112580" y="31863"/>
                  </a:lnTo>
                  <a:lnTo>
                    <a:pt x="112389" y="31443"/>
                  </a:lnTo>
                  <a:lnTo>
                    <a:pt x="112188" y="31036"/>
                  </a:lnTo>
                  <a:lnTo>
                    <a:pt x="111980" y="30629"/>
                  </a:lnTo>
                  <a:lnTo>
                    <a:pt x="111763" y="30229"/>
                  </a:lnTo>
                  <a:lnTo>
                    <a:pt x="111529" y="29836"/>
                  </a:lnTo>
                  <a:lnTo>
                    <a:pt x="111287" y="29449"/>
                  </a:lnTo>
                  <a:lnTo>
                    <a:pt x="111029" y="29069"/>
                  </a:lnTo>
                  <a:lnTo>
                    <a:pt x="111029" y="29069"/>
                  </a:lnTo>
                  <a:lnTo>
                    <a:pt x="110728" y="28609"/>
                  </a:lnTo>
                  <a:lnTo>
                    <a:pt x="110428" y="28155"/>
                  </a:lnTo>
                  <a:lnTo>
                    <a:pt x="110111" y="27702"/>
                  </a:lnTo>
                  <a:lnTo>
                    <a:pt x="109794" y="27248"/>
                  </a:lnTo>
                  <a:lnTo>
                    <a:pt x="109460" y="26795"/>
                  </a:lnTo>
                  <a:lnTo>
                    <a:pt x="109127" y="26341"/>
                  </a:lnTo>
                  <a:lnTo>
                    <a:pt x="108785" y="25895"/>
                  </a:lnTo>
                  <a:lnTo>
                    <a:pt x="108426" y="25448"/>
                  </a:lnTo>
                  <a:lnTo>
                    <a:pt x="108067" y="25001"/>
                  </a:lnTo>
                  <a:lnTo>
                    <a:pt x="107700" y="24554"/>
                  </a:lnTo>
                  <a:lnTo>
                    <a:pt x="107325" y="24114"/>
                  </a:lnTo>
                  <a:lnTo>
                    <a:pt x="106941" y="23674"/>
                  </a:lnTo>
                  <a:lnTo>
                    <a:pt x="106549" y="23234"/>
                  </a:lnTo>
                  <a:lnTo>
                    <a:pt x="106148" y="22800"/>
                  </a:lnTo>
                  <a:lnTo>
                    <a:pt x="105748" y="22360"/>
                  </a:lnTo>
                  <a:lnTo>
                    <a:pt x="105331" y="21934"/>
                  </a:lnTo>
                  <a:lnTo>
                    <a:pt x="104914" y="21500"/>
                  </a:lnTo>
                  <a:lnTo>
                    <a:pt x="104488" y="21073"/>
                  </a:lnTo>
                  <a:lnTo>
                    <a:pt x="104055" y="20647"/>
                  </a:lnTo>
                  <a:lnTo>
                    <a:pt x="103612" y="20220"/>
                  </a:lnTo>
                  <a:lnTo>
                    <a:pt x="103162" y="19800"/>
                  </a:lnTo>
                  <a:lnTo>
                    <a:pt x="102711" y="19379"/>
                  </a:lnTo>
                  <a:lnTo>
                    <a:pt x="102244" y="18966"/>
                  </a:lnTo>
                  <a:lnTo>
                    <a:pt x="101777" y="18553"/>
                  </a:lnTo>
                  <a:lnTo>
                    <a:pt x="101310" y="18139"/>
                  </a:lnTo>
                  <a:lnTo>
                    <a:pt x="100826" y="17732"/>
                  </a:lnTo>
                  <a:lnTo>
                    <a:pt x="100342" y="17326"/>
                  </a:lnTo>
                  <a:lnTo>
                    <a:pt x="99850" y="16925"/>
                  </a:lnTo>
                  <a:lnTo>
                    <a:pt x="99349" y="16525"/>
                  </a:lnTo>
                  <a:lnTo>
                    <a:pt x="98841" y="16132"/>
                  </a:lnTo>
                  <a:lnTo>
                    <a:pt x="98332" y="15739"/>
                  </a:lnTo>
                  <a:lnTo>
                    <a:pt x="97814" y="15345"/>
                  </a:lnTo>
                  <a:lnTo>
                    <a:pt x="97289" y="14958"/>
                  </a:lnTo>
                  <a:lnTo>
                    <a:pt x="96763" y="14578"/>
                  </a:lnTo>
                  <a:lnTo>
                    <a:pt x="96229" y="14198"/>
                  </a:lnTo>
                  <a:lnTo>
                    <a:pt x="95687" y="13818"/>
                  </a:lnTo>
                  <a:lnTo>
                    <a:pt x="95145" y="13445"/>
                  </a:lnTo>
                  <a:lnTo>
                    <a:pt x="94594" y="13078"/>
                  </a:lnTo>
                  <a:lnTo>
                    <a:pt x="94035" y="12711"/>
                  </a:lnTo>
                  <a:lnTo>
                    <a:pt x="93476" y="12351"/>
                  </a:lnTo>
                  <a:lnTo>
                    <a:pt x="92909" y="11991"/>
                  </a:lnTo>
                  <a:lnTo>
                    <a:pt x="92334" y="11637"/>
                  </a:lnTo>
                  <a:lnTo>
                    <a:pt x="91758" y="11284"/>
                  </a:lnTo>
                  <a:lnTo>
                    <a:pt x="91174" y="10937"/>
                  </a:lnTo>
                  <a:lnTo>
                    <a:pt x="90590" y="10597"/>
                  </a:lnTo>
                  <a:lnTo>
                    <a:pt x="89998" y="10257"/>
                  </a:lnTo>
                  <a:lnTo>
                    <a:pt x="89397" y="9924"/>
                  </a:lnTo>
                  <a:lnTo>
                    <a:pt x="88796" y="9590"/>
                  </a:lnTo>
                  <a:lnTo>
                    <a:pt x="88196" y="9263"/>
                  </a:lnTo>
                  <a:lnTo>
                    <a:pt x="87587" y="8943"/>
                  </a:lnTo>
                  <a:lnTo>
                    <a:pt x="86969" y="8623"/>
                  </a:lnTo>
                  <a:lnTo>
                    <a:pt x="86352" y="8317"/>
                  </a:lnTo>
                  <a:lnTo>
                    <a:pt x="85726" y="8003"/>
                  </a:lnTo>
                  <a:lnTo>
                    <a:pt x="85101" y="7703"/>
                  </a:lnTo>
                  <a:lnTo>
                    <a:pt x="84475" y="7403"/>
                  </a:lnTo>
                  <a:lnTo>
                    <a:pt x="83841" y="7110"/>
                  </a:lnTo>
                  <a:lnTo>
                    <a:pt x="83199" y="6816"/>
                  </a:lnTo>
                  <a:lnTo>
                    <a:pt x="82556" y="6536"/>
                  </a:lnTo>
                  <a:lnTo>
                    <a:pt x="81914" y="6256"/>
                  </a:lnTo>
                  <a:lnTo>
                    <a:pt x="81263" y="5983"/>
                  </a:lnTo>
                  <a:lnTo>
                    <a:pt x="80604" y="5709"/>
                  </a:lnTo>
                  <a:lnTo>
                    <a:pt x="79954" y="5449"/>
                  </a:lnTo>
                  <a:lnTo>
                    <a:pt x="79294" y="5189"/>
                  </a:lnTo>
                  <a:lnTo>
                    <a:pt x="78627" y="4936"/>
                  </a:lnTo>
                  <a:lnTo>
                    <a:pt x="78627" y="4936"/>
                  </a:lnTo>
                  <a:lnTo>
                    <a:pt x="78035" y="4716"/>
                  </a:lnTo>
                  <a:lnTo>
                    <a:pt x="77434" y="4502"/>
                  </a:lnTo>
                  <a:lnTo>
                    <a:pt x="76833" y="4289"/>
                  </a:lnTo>
                  <a:lnTo>
                    <a:pt x="76224" y="4082"/>
                  </a:lnTo>
                  <a:lnTo>
                    <a:pt x="75624" y="3882"/>
                  </a:lnTo>
                  <a:lnTo>
                    <a:pt x="75015" y="3682"/>
                  </a:lnTo>
                  <a:lnTo>
                    <a:pt x="74406" y="3489"/>
                  </a:lnTo>
                  <a:lnTo>
                    <a:pt x="73789" y="3302"/>
                  </a:lnTo>
                  <a:lnTo>
                    <a:pt x="73180" y="3115"/>
                  </a:lnTo>
                  <a:lnTo>
                    <a:pt x="72562" y="2942"/>
                  </a:lnTo>
                  <a:lnTo>
                    <a:pt x="71945" y="2768"/>
                  </a:lnTo>
                  <a:lnTo>
                    <a:pt x="71319" y="2595"/>
                  </a:lnTo>
                  <a:lnTo>
                    <a:pt x="70702" y="2428"/>
                  </a:lnTo>
                  <a:lnTo>
                    <a:pt x="70076" y="2275"/>
                  </a:lnTo>
                  <a:lnTo>
                    <a:pt x="69451" y="2115"/>
                  </a:lnTo>
                  <a:lnTo>
                    <a:pt x="68816" y="1968"/>
                  </a:lnTo>
                  <a:lnTo>
                    <a:pt x="68191" y="1821"/>
                  </a:lnTo>
                  <a:lnTo>
                    <a:pt x="67557" y="1681"/>
                  </a:lnTo>
                  <a:lnTo>
                    <a:pt x="66923" y="1548"/>
                  </a:lnTo>
                  <a:lnTo>
                    <a:pt x="66289" y="1421"/>
                  </a:lnTo>
                  <a:lnTo>
                    <a:pt x="65655" y="1295"/>
                  </a:lnTo>
                  <a:lnTo>
                    <a:pt x="65021" y="1175"/>
                  </a:lnTo>
                  <a:lnTo>
                    <a:pt x="64378" y="1061"/>
                  </a:lnTo>
                  <a:lnTo>
                    <a:pt x="63744" y="955"/>
                  </a:lnTo>
                  <a:lnTo>
                    <a:pt x="63102" y="854"/>
                  </a:lnTo>
                  <a:lnTo>
                    <a:pt x="62460" y="754"/>
                  </a:lnTo>
                  <a:lnTo>
                    <a:pt x="61817" y="668"/>
                  </a:lnTo>
                  <a:lnTo>
                    <a:pt x="61175" y="581"/>
                  </a:lnTo>
                  <a:lnTo>
                    <a:pt x="60524" y="501"/>
                  </a:lnTo>
                  <a:lnTo>
                    <a:pt x="59882" y="428"/>
                  </a:lnTo>
                  <a:lnTo>
                    <a:pt x="59231" y="354"/>
                  </a:lnTo>
                  <a:lnTo>
                    <a:pt x="58580" y="294"/>
                  </a:lnTo>
                  <a:lnTo>
                    <a:pt x="57938" y="234"/>
                  </a:lnTo>
                  <a:lnTo>
                    <a:pt x="57287" y="188"/>
                  </a:lnTo>
                  <a:lnTo>
                    <a:pt x="56637" y="141"/>
                  </a:lnTo>
                  <a:lnTo>
                    <a:pt x="55986" y="101"/>
                  </a:lnTo>
                  <a:lnTo>
                    <a:pt x="55335" y="68"/>
                  </a:lnTo>
                  <a:lnTo>
                    <a:pt x="54676" y="41"/>
                  </a:lnTo>
                  <a:lnTo>
                    <a:pt x="54026" y="21"/>
                  </a:lnTo>
                  <a:lnTo>
                    <a:pt x="53375" y="8"/>
                  </a:lnTo>
                  <a:lnTo>
                    <a:pt x="52724" y="1"/>
                  </a:lnTo>
                  <a:lnTo>
                    <a:pt x="52065" y="1"/>
                  </a:lnTo>
                  <a:lnTo>
                    <a:pt x="51414" y="1"/>
                  </a:lnTo>
                  <a:lnTo>
                    <a:pt x="50755" y="14"/>
                  </a:lnTo>
                  <a:lnTo>
                    <a:pt x="50105" y="28"/>
                  </a:lnTo>
                  <a:lnTo>
                    <a:pt x="49454" y="54"/>
                  </a:lnTo>
                  <a:lnTo>
                    <a:pt x="48795" y="88"/>
                  </a:lnTo>
                  <a:lnTo>
                    <a:pt x="48144" y="121"/>
                  </a:lnTo>
                  <a:lnTo>
                    <a:pt x="47485" y="168"/>
                  </a:lnTo>
                  <a:lnTo>
                    <a:pt x="46834" y="214"/>
                  </a:lnTo>
                  <a:lnTo>
                    <a:pt x="46175" y="274"/>
                  </a:lnTo>
                  <a:lnTo>
                    <a:pt x="45525" y="341"/>
                  </a:lnTo>
                  <a:lnTo>
                    <a:pt x="44874" y="408"/>
                  </a:lnTo>
                  <a:lnTo>
                    <a:pt x="44215" y="488"/>
                  </a:lnTo>
                  <a:lnTo>
                    <a:pt x="43564" y="574"/>
                  </a:lnTo>
                  <a:lnTo>
                    <a:pt x="42914" y="661"/>
                  </a:lnTo>
                  <a:lnTo>
                    <a:pt x="42263" y="761"/>
                  </a:lnTo>
                  <a:lnTo>
                    <a:pt x="41604" y="868"/>
                  </a:lnTo>
                  <a:lnTo>
                    <a:pt x="40953" y="981"/>
                  </a:lnTo>
                  <a:lnTo>
                    <a:pt x="40302" y="1101"/>
                  </a:lnTo>
                  <a:lnTo>
                    <a:pt x="39660" y="1228"/>
                  </a:lnTo>
                  <a:lnTo>
                    <a:pt x="39009" y="1368"/>
                  </a:lnTo>
                  <a:lnTo>
                    <a:pt x="38359" y="1508"/>
                  </a:lnTo>
                  <a:lnTo>
                    <a:pt x="37716" y="1655"/>
                  </a:lnTo>
                  <a:lnTo>
                    <a:pt x="37716" y="1655"/>
                  </a:lnTo>
                  <a:lnTo>
                    <a:pt x="36915" y="1855"/>
                  </a:lnTo>
                  <a:lnTo>
                    <a:pt x="36114" y="2055"/>
                  </a:lnTo>
                  <a:lnTo>
                    <a:pt x="35322" y="2275"/>
                  </a:lnTo>
                  <a:lnTo>
                    <a:pt x="34529" y="2502"/>
                  </a:lnTo>
                  <a:lnTo>
                    <a:pt x="33745" y="2735"/>
                  </a:lnTo>
                  <a:lnTo>
                    <a:pt x="32961" y="2975"/>
                  </a:lnTo>
                  <a:lnTo>
                    <a:pt x="32177" y="3228"/>
                  </a:lnTo>
                  <a:lnTo>
                    <a:pt x="31409" y="3482"/>
                  </a:lnTo>
                  <a:lnTo>
                    <a:pt x="31409" y="3482"/>
                  </a:lnTo>
                  <a:lnTo>
                    <a:pt x="30859" y="3675"/>
                  </a:lnTo>
                  <a:lnTo>
                    <a:pt x="30317" y="3862"/>
                  </a:lnTo>
                  <a:lnTo>
                    <a:pt x="29774" y="4062"/>
                  </a:lnTo>
                  <a:lnTo>
                    <a:pt x="29240" y="4262"/>
                  </a:lnTo>
                  <a:lnTo>
                    <a:pt x="28706" y="4462"/>
                  </a:lnTo>
                  <a:lnTo>
                    <a:pt x="28181" y="4669"/>
                  </a:lnTo>
                  <a:lnTo>
                    <a:pt x="27664" y="4882"/>
                  </a:lnTo>
                  <a:lnTo>
                    <a:pt x="27146" y="5096"/>
                  </a:lnTo>
                  <a:lnTo>
                    <a:pt x="26629" y="5309"/>
                  </a:lnTo>
                  <a:lnTo>
                    <a:pt x="26120" y="5529"/>
                  </a:lnTo>
                  <a:lnTo>
                    <a:pt x="25620" y="5756"/>
                  </a:lnTo>
                  <a:lnTo>
                    <a:pt x="25119" y="5983"/>
                  </a:lnTo>
                  <a:lnTo>
                    <a:pt x="24627" y="6216"/>
                  </a:lnTo>
                  <a:lnTo>
                    <a:pt x="24135" y="6449"/>
                  </a:lnTo>
                  <a:lnTo>
                    <a:pt x="23651" y="6683"/>
                  </a:lnTo>
                  <a:lnTo>
                    <a:pt x="23167" y="6923"/>
                  </a:lnTo>
                  <a:lnTo>
                    <a:pt x="22692" y="7170"/>
                  </a:lnTo>
                  <a:lnTo>
                    <a:pt x="22216" y="7416"/>
                  </a:lnTo>
                  <a:lnTo>
                    <a:pt x="21749" y="7663"/>
                  </a:lnTo>
                  <a:lnTo>
                    <a:pt x="21290" y="7916"/>
                  </a:lnTo>
                  <a:lnTo>
                    <a:pt x="20831" y="8176"/>
                  </a:lnTo>
                  <a:lnTo>
                    <a:pt x="20372" y="8430"/>
                  </a:lnTo>
                  <a:lnTo>
                    <a:pt x="19922" y="8697"/>
                  </a:lnTo>
                  <a:lnTo>
                    <a:pt x="19480" y="8957"/>
                  </a:lnTo>
                  <a:lnTo>
                    <a:pt x="19038" y="9223"/>
                  </a:lnTo>
                  <a:lnTo>
                    <a:pt x="18604" y="9497"/>
                  </a:lnTo>
                  <a:lnTo>
                    <a:pt x="18178" y="9764"/>
                  </a:lnTo>
                  <a:lnTo>
                    <a:pt x="17753" y="10044"/>
                  </a:lnTo>
                  <a:lnTo>
                    <a:pt x="17328" y="10317"/>
                  </a:lnTo>
                  <a:lnTo>
                    <a:pt x="16910" y="10597"/>
                  </a:lnTo>
                  <a:lnTo>
                    <a:pt x="16502" y="10877"/>
                  </a:lnTo>
                  <a:lnTo>
                    <a:pt x="16093" y="11164"/>
                  </a:lnTo>
                  <a:lnTo>
                    <a:pt x="15692" y="11451"/>
                  </a:lnTo>
                  <a:lnTo>
                    <a:pt x="15292" y="11744"/>
                  </a:lnTo>
                  <a:lnTo>
                    <a:pt x="14900" y="12031"/>
                  </a:lnTo>
                  <a:lnTo>
                    <a:pt x="14516" y="12324"/>
                  </a:lnTo>
                  <a:lnTo>
                    <a:pt x="14132" y="12624"/>
                  </a:lnTo>
                  <a:lnTo>
                    <a:pt x="13749" y="12918"/>
                  </a:lnTo>
                  <a:lnTo>
                    <a:pt x="13373" y="13218"/>
                  </a:lnTo>
                  <a:lnTo>
                    <a:pt x="13006" y="13525"/>
                  </a:lnTo>
                  <a:lnTo>
                    <a:pt x="12647" y="13825"/>
                  </a:lnTo>
                  <a:lnTo>
                    <a:pt x="12289" y="14131"/>
                  </a:lnTo>
                  <a:lnTo>
                    <a:pt x="11930" y="14438"/>
                  </a:lnTo>
                  <a:lnTo>
                    <a:pt x="11580" y="14752"/>
                  </a:lnTo>
                  <a:lnTo>
                    <a:pt x="11238" y="15058"/>
                  </a:lnTo>
                  <a:lnTo>
                    <a:pt x="10896" y="15372"/>
                  </a:lnTo>
                  <a:lnTo>
                    <a:pt x="10562" y="15692"/>
                  </a:lnTo>
                  <a:lnTo>
                    <a:pt x="10237" y="16005"/>
                  </a:lnTo>
                  <a:lnTo>
                    <a:pt x="9911" y="16325"/>
                  </a:lnTo>
                  <a:lnTo>
                    <a:pt x="9586" y="16645"/>
                  </a:lnTo>
                  <a:lnTo>
                    <a:pt x="9269" y="16966"/>
                  </a:lnTo>
                  <a:lnTo>
                    <a:pt x="8960" y="17286"/>
                  </a:lnTo>
                  <a:lnTo>
                    <a:pt x="8360" y="17939"/>
                  </a:lnTo>
                  <a:lnTo>
                    <a:pt x="7767" y="18593"/>
                  </a:lnTo>
                  <a:lnTo>
                    <a:pt x="7208" y="19253"/>
                  </a:lnTo>
                  <a:lnTo>
                    <a:pt x="6658" y="19913"/>
                  </a:lnTo>
                  <a:lnTo>
                    <a:pt x="6132" y="20580"/>
                  </a:lnTo>
                  <a:lnTo>
                    <a:pt x="5632" y="21253"/>
                  </a:lnTo>
                  <a:lnTo>
                    <a:pt x="5632" y="21253"/>
                  </a:lnTo>
                  <a:lnTo>
                    <a:pt x="5381" y="21593"/>
                  </a:lnTo>
                  <a:lnTo>
                    <a:pt x="5148" y="21934"/>
                  </a:lnTo>
                  <a:lnTo>
                    <a:pt x="4906" y="22280"/>
                  </a:lnTo>
                  <a:lnTo>
                    <a:pt x="4681" y="22620"/>
                  </a:lnTo>
                  <a:lnTo>
                    <a:pt x="4455" y="22967"/>
                  </a:lnTo>
                  <a:lnTo>
                    <a:pt x="4238" y="23307"/>
                  </a:lnTo>
                  <a:lnTo>
                    <a:pt x="4030" y="23654"/>
                  </a:lnTo>
                  <a:lnTo>
                    <a:pt x="3821" y="24001"/>
                  </a:lnTo>
                  <a:lnTo>
                    <a:pt x="3613" y="24348"/>
                  </a:lnTo>
                  <a:lnTo>
                    <a:pt x="3421" y="24694"/>
                  </a:lnTo>
                  <a:lnTo>
                    <a:pt x="3229" y="25041"/>
                  </a:lnTo>
                  <a:lnTo>
                    <a:pt x="3045" y="25388"/>
                  </a:lnTo>
                  <a:lnTo>
                    <a:pt x="2862" y="25741"/>
                  </a:lnTo>
                  <a:lnTo>
                    <a:pt x="2687" y="26088"/>
                  </a:lnTo>
                  <a:lnTo>
                    <a:pt x="2520" y="26435"/>
                  </a:lnTo>
                  <a:lnTo>
                    <a:pt x="2353" y="26788"/>
                  </a:lnTo>
                  <a:lnTo>
                    <a:pt x="2195" y="27135"/>
                  </a:lnTo>
                  <a:lnTo>
                    <a:pt x="2044" y="27488"/>
                  </a:lnTo>
                  <a:lnTo>
                    <a:pt x="1894" y="27835"/>
                  </a:lnTo>
                  <a:lnTo>
                    <a:pt x="1752" y="28189"/>
                  </a:lnTo>
                  <a:lnTo>
                    <a:pt x="1611" y="28535"/>
                  </a:lnTo>
                  <a:lnTo>
                    <a:pt x="1485" y="28889"/>
                  </a:lnTo>
                  <a:lnTo>
                    <a:pt x="1360" y="29235"/>
                  </a:lnTo>
                  <a:lnTo>
                    <a:pt x="1235" y="29589"/>
                  </a:lnTo>
                  <a:lnTo>
                    <a:pt x="1118" y="29936"/>
                  </a:lnTo>
                  <a:lnTo>
                    <a:pt x="1010" y="30289"/>
                  </a:lnTo>
                  <a:lnTo>
                    <a:pt x="910" y="30636"/>
                  </a:lnTo>
                  <a:lnTo>
                    <a:pt x="810" y="30983"/>
                  </a:lnTo>
                  <a:lnTo>
                    <a:pt x="718" y="31336"/>
                  </a:lnTo>
                  <a:lnTo>
                    <a:pt x="635" y="31683"/>
                  </a:lnTo>
                  <a:lnTo>
                    <a:pt x="551" y="32030"/>
                  </a:lnTo>
                  <a:lnTo>
                    <a:pt x="476" y="32376"/>
                  </a:lnTo>
                  <a:lnTo>
                    <a:pt x="401" y="32723"/>
                  </a:lnTo>
                  <a:lnTo>
                    <a:pt x="343" y="33070"/>
                  </a:lnTo>
                  <a:lnTo>
                    <a:pt x="284" y="33417"/>
                  </a:lnTo>
                  <a:lnTo>
                    <a:pt x="226" y="33763"/>
                  </a:lnTo>
                  <a:lnTo>
                    <a:pt x="184" y="34103"/>
                  </a:lnTo>
                  <a:lnTo>
                    <a:pt x="134" y="34450"/>
                  </a:lnTo>
                  <a:lnTo>
                    <a:pt x="101" y="34790"/>
                  </a:lnTo>
                  <a:lnTo>
                    <a:pt x="67" y="35130"/>
                  </a:lnTo>
                  <a:lnTo>
                    <a:pt x="42" y="35471"/>
                  </a:lnTo>
                  <a:lnTo>
                    <a:pt x="26" y="35811"/>
                  </a:lnTo>
                  <a:lnTo>
                    <a:pt x="9" y="36151"/>
                  </a:lnTo>
                  <a:lnTo>
                    <a:pt x="0" y="36491"/>
                  </a:lnTo>
                  <a:lnTo>
                    <a:pt x="0" y="36824"/>
                  </a:lnTo>
                  <a:lnTo>
                    <a:pt x="9" y="37158"/>
                  </a:lnTo>
                  <a:lnTo>
                    <a:pt x="17" y="37491"/>
                  </a:lnTo>
                  <a:lnTo>
                    <a:pt x="34" y="37824"/>
                  </a:lnTo>
                  <a:lnTo>
                    <a:pt x="51" y="38158"/>
                  </a:lnTo>
                  <a:lnTo>
                    <a:pt x="76" y="38485"/>
                  </a:lnTo>
                  <a:lnTo>
                    <a:pt x="109" y="38818"/>
                  </a:lnTo>
                  <a:lnTo>
                    <a:pt x="151" y="39145"/>
                  </a:lnTo>
                  <a:lnTo>
                    <a:pt x="192" y="39465"/>
                  </a:lnTo>
                  <a:lnTo>
                    <a:pt x="242" y="39792"/>
                  </a:lnTo>
                  <a:lnTo>
                    <a:pt x="292" y="40112"/>
                  </a:lnTo>
                  <a:lnTo>
                    <a:pt x="359" y="40432"/>
                  </a:lnTo>
                  <a:lnTo>
                    <a:pt x="426" y="40752"/>
                  </a:lnTo>
                  <a:lnTo>
                    <a:pt x="493" y="41072"/>
                  </a:lnTo>
                  <a:lnTo>
                    <a:pt x="576" y="41385"/>
                  </a:lnTo>
                  <a:lnTo>
                    <a:pt x="660" y="41699"/>
                  </a:lnTo>
                  <a:lnTo>
                    <a:pt x="751" y="42012"/>
                  </a:lnTo>
                  <a:lnTo>
                    <a:pt x="843" y="42319"/>
                  </a:lnTo>
                  <a:lnTo>
                    <a:pt x="952" y="42626"/>
                  </a:lnTo>
                  <a:lnTo>
                    <a:pt x="1060" y="42933"/>
                  </a:lnTo>
                  <a:lnTo>
                    <a:pt x="1060" y="42933"/>
                  </a:lnTo>
                  <a:lnTo>
                    <a:pt x="1285" y="43439"/>
                  </a:lnTo>
                  <a:lnTo>
                    <a:pt x="1502" y="43939"/>
                  </a:lnTo>
                  <a:lnTo>
                    <a:pt x="1611" y="44186"/>
                  </a:lnTo>
                  <a:lnTo>
                    <a:pt x="1736" y="44440"/>
                  </a:lnTo>
                  <a:lnTo>
                    <a:pt x="1861" y="44693"/>
                  </a:lnTo>
                  <a:lnTo>
                    <a:pt x="2003" y="44946"/>
                  </a:lnTo>
                  <a:lnTo>
                    <a:pt x="2003" y="44946"/>
                  </a:lnTo>
                  <a:lnTo>
                    <a:pt x="2228" y="45367"/>
                  </a:lnTo>
                  <a:lnTo>
                    <a:pt x="2461" y="45787"/>
                  </a:lnTo>
                  <a:lnTo>
                    <a:pt x="2712" y="46207"/>
                  </a:lnTo>
                  <a:lnTo>
                    <a:pt x="2962" y="46634"/>
                  </a:lnTo>
                  <a:lnTo>
                    <a:pt x="3221" y="47067"/>
                  </a:lnTo>
                  <a:lnTo>
                    <a:pt x="3496" y="47500"/>
                  </a:lnTo>
                  <a:lnTo>
                    <a:pt x="3771" y="47934"/>
                  </a:lnTo>
                  <a:lnTo>
                    <a:pt x="4063" y="48374"/>
                  </a:lnTo>
                  <a:lnTo>
                    <a:pt x="4355" y="48814"/>
                  </a:lnTo>
                  <a:lnTo>
                    <a:pt x="4664" y="49261"/>
                  </a:lnTo>
                  <a:lnTo>
                    <a:pt x="4973" y="49701"/>
                  </a:lnTo>
                  <a:lnTo>
                    <a:pt x="5298" y="50148"/>
                  </a:lnTo>
                  <a:lnTo>
                    <a:pt x="5623" y="50595"/>
                  </a:lnTo>
                  <a:lnTo>
                    <a:pt x="5957" y="51048"/>
                  </a:lnTo>
                  <a:lnTo>
                    <a:pt x="6299" y="51495"/>
                  </a:lnTo>
                  <a:lnTo>
                    <a:pt x="6649" y="51942"/>
                  </a:lnTo>
                  <a:lnTo>
                    <a:pt x="6649" y="51942"/>
                  </a:lnTo>
                  <a:lnTo>
                    <a:pt x="6649" y="51942"/>
                  </a:lnTo>
                  <a:lnTo>
                    <a:pt x="7091" y="52495"/>
                  </a:lnTo>
                  <a:lnTo>
                    <a:pt x="7550" y="53042"/>
                  </a:lnTo>
                  <a:lnTo>
                    <a:pt x="8009" y="53595"/>
                  </a:lnTo>
                  <a:lnTo>
                    <a:pt x="8485" y="54142"/>
                  </a:lnTo>
                  <a:lnTo>
                    <a:pt x="8977" y="54689"/>
                  </a:lnTo>
                  <a:lnTo>
                    <a:pt x="9469" y="55236"/>
                  </a:lnTo>
                  <a:lnTo>
                    <a:pt x="9978" y="55783"/>
                  </a:lnTo>
                  <a:lnTo>
                    <a:pt x="10495" y="56329"/>
                  </a:lnTo>
                  <a:lnTo>
                    <a:pt x="11021" y="56870"/>
                  </a:lnTo>
                  <a:lnTo>
                    <a:pt x="11555" y="57403"/>
                  </a:lnTo>
                  <a:lnTo>
                    <a:pt x="12097" y="57937"/>
                  </a:lnTo>
                  <a:lnTo>
                    <a:pt x="12656" y="58470"/>
                  </a:lnTo>
                  <a:lnTo>
                    <a:pt x="13215" y="58997"/>
                  </a:lnTo>
                  <a:lnTo>
                    <a:pt x="13790" y="59517"/>
                  </a:lnTo>
                  <a:lnTo>
                    <a:pt x="14374" y="60030"/>
                  </a:lnTo>
                  <a:lnTo>
                    <a:pt x="14958" y="60544"/>
                  </a:lnTo>
                  <a:lnTo>
                    <a:pt x="15559" y="61051"/>
                  </a:lnTo>
                  <a:lnTo>
                    <a:pt x="16160" y="61551"/>
                  </a:lnTo>
                  <a:lnTo>
                    <a:pt x="16777" y="62038"/>
                  </a:lnTo>
                  <a:lnTo>
                    <a:pt x="17394" y="62524"/>
                  </a:lnTo>
                  <a:lnTo>
                    <a:pt x="18020" y="63005"/>
                  </a:lnTo>
                  <a:lnTo>
                    <a:pt x="18654" y="63471"/>
                  </a:lnTo>
                  <a:lnTo>
                    <a:pt x="19296" y="63932"/>
                  </a:lnTo>
                  <a:lnTo>
                    <a:pt x="19947" y="64385"/>
                  </a:lnTo>
                  <a:lnTo>
                    <a:pt x="20598" y="64825"/>
                  </a:lnTo>
                  <a:lnTo>
                    <a:pt x="21257" y="65259"/>
                  </a:lnTo>
                  <a:lnTo>
                    <a:pt x="21924" y="65685"/>
                  </a:lnTo>
                  <a:lnTo>
                    <a:pt x="22600" y="66099"/>
                  </a:lnTo>
                  <a:lnTo>
                    <a:pt x="23276" y="66499"/>
                  </a:lnTo>
                  <a:lnTo>
                    <a:pt x="23960" y="66886"/>
                  </a:lnTo>
                  <a:lnTo>
                    <a:pt x="24644" y="67266"/>
                  </a:lnTo>
                  <a:lnTo>
                    <a:pt x="25336" y="67633"/>
                  </a:lnTo>
                  <a:lnTo>
                    <a:pt x="25336" y="67633"/>
                  </a:lnTo>
                  <a:lnTo>
                    <a:pt x="26054" y="67999"/>
                  </a:lnTo>
                  <a:lnTo>
                    <a:pt x="26779" y="68353"/>
                  </a:lnTo>
                  <a:lnTo>
                    <a:pt x="27505" y="68693"/>
                  </a:lnTo>
                  <a:lnTo>
                    <a:pt x="28239" y="69013"/>
                  </a:lnTo>
                  <a:lnTo>
                    <a:pt x="28973" y="69326"/>
                  </a:lnTo>
                  <a:lnTo>
                    <a:pt x="29716" y="69620"/>
                  </a:lnTo>
                  <a:lnTo>
                    <a:pt x="30458" y="69900"/>
                  </a:lnTo>
                  <a:lnTo>
                    <a:pt x="31201" y="70160"/>
                  </a:lnTo>
                  <a:lnTo>
                    <a:pt x="31576" y="70287"/>
                  </a:lnTo>
                  <a:lnTo>
                    <a:pt x="31952" y="70407"/>
                  </a:lnTo>
                  <a:lnTo>
                    <a:pt x="32327" y="70527"/>
                  </a:lnTo>
                  <a:lnTo>
                    <a:pt x="32702" y="70640"/>
                  </a:lnTo>
                  <a:lnTo>
                    <a:pt x="33078" y="70747"/>
                  </a:lnTo>
                  <a:lnTo>
                    <a:pt x="33462" y="70853"/>
                  </a:lnTo>
                  <a:lnTo>
                    <a:pt x="33837" y="70953"/>
                  </a:lnTo>
                  <a:lnTo>
                    <a:pt x="34221" y="71047"/>
                  </a:lnTo>
                  <a:lnTo>
                    <a:pt x="34596" y="71140"/>
                  </a:lnTo>
                  <a:lnTo>
                    <a:pt x="34980" y="71227"/>
                  </a:lnTo>
                  <a:lnTo>
                    <a:pt x="35355" y="71307"/>
                  </a:lnTo>
                  <a:lnTo>
                    <a:pt x="35739" y="71380"/>
                  </a:lnTo>
                  <a:lnTo>
                    <a:pt x="36123" y="71454"/>
                  </a:lnTo>
                  <a:lnTo>
                    <a:pt x="36507" y="71520"/>
                  </a:lnTo>
                  <a:lnTo>
                    <a:pt x="36890" y="71587"/>
                  </a:lnTo>
                  <a:lnTo>
                    <a:pt x="37266" y="71640"/>
                  </a:lnTo>
                  <a:lnTo>
                    <a:pt x="37649" y="71694"/>
                  </a:lnTo>
                  <a:lnTo>
                    <a:pt x="38033" y="71747"/>
                  </a:lnTo>
                  <a:lnTo>
                    <a:pt x="38425" y="71787"/>
                  </a:lnTo>
                  <a:lnTo>
                    <a:pt x="38809" y="71827"/>
                  </a:lnTo>
                  <a:lnTo>
                    <a:pt x="39193" y="71860"/>
                  </a:lnTo>
                  <a:lnTo>
                    <a:pt x="39577" y="71887"/>
                  </a:lnTo>
                  <a:lnTo>
                    <a:pt x="39960" y="71907"/>
                  </a:lnTo>
                  <a:lnTo>
                    <a:pt x="40344" y="71920"/>
                  </a:lnTo>
                  <a:lnTo>
                    <a:pt x="40736" y="71934"/>
                  </a:lnTo>
                  <a:lnTo>
                    <a:pt x="41120" y="71940"/>
                  </a:lnTo>
                  <a:lnTo>
                    <a:pt x="41504" y="71940"/>
                  </a:lnTo>
                  <a:lnTo>
                    <a:pt x="41896" y="71934"/>
                  </a:lnTo>
                  <a:lnTo>
                    <a:pt x="42279" y="71927"/>
                  </a:lnTo>
                  <a:lnTo>
                    <a:pt x="42663" y="71907"/>
                  </a:lnTo>
                  <a:lnTo>
                    <a:pt x="43055" y="71887"/>
                  </a:lnTo>
                  <a:lnTo>
                    <a:pt x="43439" y="71860"/>
                  </a:lnTo>
                  <a:lnTo>
                    <a:pt x="43823" y="71827"/>
                  </a:lnTo>
                  <a:lnTo>
                    <a:pt x="44215" y="71787"/>
                  </a:lnTo>
                  <a:lnTo>
                    <a:pt x="44599" y="71740"/>
                  </a:lnTo>
                  <a:lnTo>
                    <a:pt x="44991" y="71694"/>
                  </a:lnTo>
                  <a:lnTo>
                    <a:pt x="45375" y="71634"/>
                  </a:lnTo>
                  <a:lnTo>
                    <a:pt x="45758" y="71574"/>
                  </a:lnTo>
                  <a:lnTo>
                    <a:pt x="46150" y="71500"/>
                  </a:lnTo>
                  <a:lnTo>
                    <a:pt x="46534" y="71427"/>
                  </a:lnTo>
                  <a:lnTo>
                    <a:pt x="46918" y="71347"/>
                  </a:lnTo>
                  <a:lnTo>
                    <a:pt x="47302" y="71260"/>
                  </a:lnTo>
                  <a:lnTo>
                    <a:pt x="47694" y="71160"/>
                  </a:lnTo>
                  <a:lnTo>
                    <a:pt x="48077" y="71060"/>
                  </a:lnTo>
                  <a:lnTo>
                    <a:pt x="48461" y="70953"/>
                  </a:lnTo>
                  <a:lnTo>
                    <a:pt x="48845" y="70840"/>
                  </a:lnTo>
                  <a:lnTo>
                    <a:pt x="49229" y="70720"/>
                  </a:lnTo>
                  <a:lnTo>
                    <a:pt x="49621" y="70593"/>
                  </a:lnTo>
                  <a:lnTo>
                    <a:pt x="49621" y="70593"/>
                  </a:lnTo>
                  <a:lnTo>
                    <a:pt x="50055" y="70453"/>
                  </a:lnTo>
                  <a:lnTo>
                    <a:pt x="50488" y="70300"/>
                  </a:lnTo>
                  <a:lnTo>
                    <a:pt x="50922" y="70140"/>
                  </a:lnTo>
                  <a:lnTo>
                    <a:pt x="51339" y="69973"/>
                  </a:lnTo>
                  <a:lnTo>
                    <a:pt x="51765" y="69800"/>
                  </a:lnTo>
                  <a:lnTo>
                    <a:pt x="52174" y="69613"/>
                  </a:lnTo>
                  <a:lnTo>
                    <a:pt x="52591" y="69413"/>
                  </a:lnTo>
                  <a:lnTo>
                    <a:pt x="53008" y="69206"/>
                  </a:lnTo>
                  <a:lnTo>
                    <a:pt x="53008" y="69206"/>
                  </a:lnTo>
                  <a:lnTo>
                    <a:pt x="53008" y="69206"/>
                  </a:lnTo>
                  <a:lnTo>
                    <a:pt x="54234" y="68579"/>
                  </a:lnTo>
                  <a:lnTo>
                    <a:pt x="54835" y="68266"/>
                  </a:lnTo>
                  <a:lnTo>
                    <a:pt x="55435" y="67946"/>
                  </a:lnTo>
                  <a:lnTo>
                    <a:pt x="56019" y="67633"/>
                  </a:lnTo>
                  <a:lnTo>
                    <a:pt x="56603" y="67312"/>
                  </a:lnTo>
                  <a:lnTo>
                    <a:pt x="57179" y="66992"/>
                  </a:lnTo>
                  <a:lnTo>
                    <a:pt x="57746" y="66672"/>
                  </a:lnTo>
                  <a:lnTo>
                    <a:pt x="58305" y="66352"/>
                  </a:lnTo>
                  <a:lnTo>
                    <a:pt x="58856" y="66025"/>
                  </a:lnTo>
                  <a:lnTo>
                    <a:pt x="59398" y="65705"/>
                  </a:lnTo>
                  <a:lnTo>
                    <a:pt x="59940" y="65379"/>
                  </a:lnTo>
                  <a:lnTo>
                    <a:pt x="60466" y="65052"/>
                  </a:lnTo>
                  <a:lnTo>
                    <a:pt x="60983" y="64725"/>
                  </a:lnTo>
                  <a:lnTo>
                    <a:pt x="61500" y="64398"/>
                  </a:lnTo>
                  <a:lnTo>
                    <a:pt x="62001" y="64072"/>
                  </a:lnTo>
                  <a:lnTo>
                    <a:pt x="62501" y="63745"/>
                  </a:lnTo>
                  <a:lnTo>
                    <a:pt x="62985" y="63418"/>
                  </a:lnTo>
                  <a:lnTo>
                    <a:pt x="63469" y="63085"/>
                  </a:lnTo>
                  <a:lnTo>
                    <a:pt x="63945" y="62758"/>
                  </a:lnTo>
                  <a:lnTo>
                    <a:pt x="64403" y="62424"/>
                  </a:lnTo>
                  <a:lnTo>
                    <a:pt x="64862" y="62091"/>
                  </a:lnTo>
                  <a:lnTo>
                    <a:pt x="65304" y="61764"/>
                  </a:lnTo>
                  <a:lnTo>
                    <a:pt x="65747" y="61431"/>
                  </a:lnTo>
                  <a:lnTo>
                    <a:pt x="66172" y="61097"/>
                  </a:lnTo>
                  <a:lnTo>
                    <a:pt x="66597" y="60764"/>
                  </a:lnTo>
                  <a:lnTo>
                    <a:pt x="67006" y="60431"/>
                  </a:lnTo>
                  <a:lnTo>
                    <a:pt x="67407" y="60091"/>
                  </a:lnTo>
                  <a:lnTo>
                    <a:pt x="67807" y="59757"/>
                  </a:lnTo>
                  <a:lnTo>
                    <a:pt x="68191" y="59424"/>
                  </a:lnTo>
                  <a:lnTo>
                    <a:pt x="68566" y="59084"/>
                  </a:lnTo>
                  <a:lnTo>
                    <a:pt x="68933" y="58750"/>
                  </a:lnTo>
                  <a:lnTo>
                    <a:pt x="68933" y="58750"/>
                  </a:lnTo>
                  <a:lnTo>
                    <a:pt x="69225" y="58477"/>
                  </a:lnTo>
                  <a:lnTo>
                    <a:pt x="69509" y="58203"/>
                  </a:lnTo>
                  <a:lnTo>
                    <a:pt x="69793" y="57930"/>
                  </a:lnTo>
                  <a:lnTo>
                    <a:pt x="70068" y="57657"/>
                  </a:lnTo>
                  <a:lnTo>
                    <a:pt x="70335" y="57383"/>
                  </a:lnTo>
                  <a:lnTo>
                    <a:pt x="70593" y="57103"/>
                  </a:lnTo>
                  <a:lnTo>
                    <a:pt x="70852" y="56830"/>
                  </a:lnTo>
                  <a:lnTo>
                    <a:pt x="71102" y="56556"/>
                  </a:lnTo>
                  <a:lnTo>
                    <a:pt x="71344" y="56276"/>
                  </a:lnTo>
                  <a:lnTo>
                    <a:pt x="71578" y="56003"/>
                  </a:lnTo>
                  <a:lnTo>
                    <a:pt x="71803" y="55723"/>
                  </a:lnTo>
                  <a:lnTo>
                    <a:pt x="72028" y="55443"/>
                  </a:lnTo>
                  <a:lnTo>
                    <a:pt x="72245" y="55169"/>
                  </a:lnTo>
                  <a:lnTo>
                    <a:pt x="72454" y="54889"/>
                  </a:lnTo>
                  <a:lnTo>
                    <a:pt x="72654" y="54609"/>
                  </a:lnTo>
                  <a:lnTo>
                    <a:pt x="72854" y="54329"/>
                  </a:lnTo>
                  <a:lnTo>
                    <a:pt x="73038" y="54049"/>
                  </a:lnTo>
                  <a:lnTo>
                    <a:pt x="73221" y="53769"/>
                  </a:lnTo>
                  <a:lnTo>
                    <a:pt x="73396" y="53489"/>
                  </a:lnTo>
                  <a:lnTo>
                    <a:pt x="73563" y="53215"/>
                  </a:lnTo>
                  <a:lnTo>
                    <a:pt x="73722" y="52935"/>
                  </a:lnTo>
                  <a:lnTo>
                    <a:pt x="73880" y="52655"/>
                  </a:lnTo>
                  <a:lnTo>
                    <a:pt x="74022" y="52375"/>
                  </a:lnTo>
                  <a:lnTo>
                    <a:pt x="74164" y="52095"/>
                  </a:lnTo>
                  <a:lnTo>
                    <a:pt x="74297" y="51815"/>
                  </a:lnTo>
                  <a:lnTo>
                    <a:pt x="74414" y="51535"/>
                  </a:lnTo>
                  <a:lnTo>
                    <a:pt x="74531" y="51255"/>
                  </a:lnTo>
                  <a:lnTo>
                    <a:pt x="74639" y="50975"/>
                  </a:lnTo>
                  <a:lnTo>
                    <a:pt x="74748" y="50701"/>
                  </a:lnTo>
                  <a:lnTo>
                    <a:pt x="74840" y="50421"/>
                  </a:lnTo>
                  <a:lnTo>
                    <a:pt x="74923" y="50141"/>
                  </a:lnTo>
                  <a:lnTo>
                    <a:pt x="74998" y="49861"/>
                  </a:lnTo>
                  <a:lnTo>
                    <a:pt x="74998" y="49861"/>
                  </a:lnTo>
                  <a:lnTo>
                    <a:pt x="75065" y="49574"/>
                  </a:lnTo>
                  <a:lnTo>
                    <a:pt x="75115" y="49288"/>
                  </a:lnTo>
                  <a:lnTo>
                    <a:pt x="75165" y="48994"/>
                  </a:lnTo>
                  <a:lnTo>
                    <a:pt x="75207" y="48707"/>
                  </a:lnTo>
                  <a:lnTo>
                    <a:pt x="75232" y="48414"/>
                  </a:lnTo>
                  <a:lnTo>
                    <a:pt x="75257" y="48127"/>
                  </a:lnTo>
                  <a:lnTo>
                    <a:pt x="75273" y="47841"/>
                  </a:lnTo>
                  <a:lnTo>
                    <a:pt x="75273" y="47554"/>
                  </a:lnTo>
                  <a:lnTo>
                    <a:pt x="75273" y="47260"/>
                  </a:lnTo>
                  <a:lnTo>
                    <a:pt x="75265" y="46974"/>
                  </a:lnTo>
                  <a:lnTo>
                    <a:pt x="75248" y="46687"/>
                  </a:lnTo>
                  <a:lnTo>
                    <a:pt x="75215" y="46400"/>
                  </a:lnTo>
                  <a:lnTo>
                    <a:pt x="75182" y="46113"/>
                  </a:lnTo>
                  <a:lnTo>
                    <a:pt x="75140" y="45827"/>
                  </a:lnTo>
                  <a:lnTo>
                    <a:pt x="75082" y="45540"/>
                  </a:lnTo>
                  <a:lnTo>
                    <a:pt x="75023" y="45253"/>
                  </a:lnTo>
                  <a:lnTo>
                    <a:pt x="74948" y="44973"/>
                  </a:lnTo>
                  <a:lnTo>
                    <a:pt x="74873" y="44686"/>
                  </a:lnTo>
                  <a:lnTo>
                    <a:pt x="74781" y="44406"/>
                  </a:lnTo>
                  <a:lnTo>
                    <a:pt x="74681" y="44120"/>
                  </a:lnTo>
                  <a:lnTo>
                    <a:pt x="74581" y="43839"/>
                  </a:lnTo>
                  <a:lnTo>
                    <a:pt x="74464" y="43559"/>
                  </a:lnTo>
                  <a:lnTo>
                    <a:pt x="74339" y="43273"/>
                  </a:lnTo>
                  <a:lnTo>
                    <a:pt x="74206" y="42999"/>
                  </a:lnTo>
                  <a:lnTo>
                    <a:pt x="74055" y="42719"/>
                  </a:lnTo>
                  <a:lnTo>
                    <a:pt x="73905" y="42439"/>
                  </a:lnTo>
                  <a:lnTo>
                    <a:pt x="73747" y="42159"/>
                  </a:lnTo>
                  <a:lnTo>
                    <a:pt x="73572" y="41886"/>
                  </a:lnTo>
                  <a:lnTo>
                    <a:pt x="73396" y="41612"/>
                  </a:lnTo>
                  <a:lnTo>
                    <a:pt x="73205" y="41332"/>
                  </a:lnTo>
                  <a:lnTo>
                    <a:pt x="73004" y="41059"/>
                  </a:lnTo>
                  <a:lnTo>
                    <a:pt x="72796" y="40792"/>
                  </a:lnTo>
                  <a:lnTo>
                    <a:pt x="72796" y="40792"/>
                  </a:lnTo>
                  <a:lnTo>
                    <a:pt x="72796" y="40792"/>
                  </a:lnTo>
                  <a:lnTo>
                    <a:pt x="72571" y="40519"/>
                  </a:lnTo>
                  <a:lnTo>
                    <a:pt x="72329" y="40245"/>
                  </a:lnTo>
                  <a:lnTo>
                    <a:pt x="72087" y="39972"/>
                  </a:lnTo>
                  <a:lnTo>
                    <a:pt x="71836" y="39705"/>
                  </a:lnTo>
                  <a:lnTo>
                    <a:pt x="71569" y="39432"/>
                  </a:lnTo>
                  <a:lnTo>
                    <a:pt x="71294" y="39165"/>
                  </a:lnTo>
                  <a:lnTo>
                    <a:pt x="71019" y="38891"/>
                  </a:lnTo>
                  <a:lnTo>
                    <a:pt x="70727" y="38625"/>
                  </a:lnTo>
                  <a:lnTo>
                    <a:pt x="70427" y="38358"/>
                  </a:lnTo>
                  <a:lnTo>
                    <a:pt x="70118" y="38085"/>
                  </a:lnTo>
                  <a:lnTo>
                    <a:pt x="69793" y="37818"/>
                  </a:lnTo>
                  <a:lnTo>
                    <a:pt x="69467" y="37558"/>
                  </a:lnTo>
                  <a:lnTo>
                    <a:pt x="69133" y="37291"/>
                  </a:lnTo>
                  <a:lnTo>
                    <a:pt x="68783" y="37024"/>
                  </a:lnTo>
                  <a:lnTo>
                    <a:pt x="68424" y="36764"/>
                  </a:lnTo>
                  <a:lnTo>
                    <a:pt x="68066" y="36504"/>
                  </a:lnTo>
                  <a:lnTo>
                    <a:pt x="68066" y="36504"/>
                  </a:lnTo>
                  <a:lnTo>
                    <a:pt x="67382" y="36044"/>
                  </a:lnTo>
                  <a:lnTo>
                    <a:pt x="66706" y="35584"/>
                  </a:lnTo>
                  <a:lnTo>
                    <a:pt x="66022" y="35130"/>
                  </a:lnTo>
                  <a:lnTo>
                    <a:pt x="65346" y="34690"/>
                  </a:lnTo>
                  <a:lnTo>
                    <a:pt x="64662" y="34250"/>
                  </a:lnTo>
                  <a:lnTo>
                    <a:pt x="63978" y="33823"/>
                  </a:lnTo>
                  <a:lnTo>
                    <a:pt x="63302" y="33403"/>
                  </a:lnTo>
                  <a:lnTo>
                    <a:pt x="62626" y="32990"/>
                  </a:lnTo>
                  <a:lnTo>
                    <a:pt x="61951" y="32583"/>
                  </a:lnTo>
                  <a:lnTo>
                    <a:pt x="61267" y="32190"/>
                  </a:lnTo>
                  <a:lnTo>
                    <a:pt x="60591" y="31803"/>
                  </a:lnTo>
                  <a:lnTo>
                    <a:pt x="59924" y="31429"/>
                  </a:lnTo>
                  <a:lnTo>
                    <a:pt x="59248" y="31063"/>
                  </a:lnTo>
                  <a:lnTo>
                    <a:pt x="58580" y="30709"/>
                  </a:lnTo>
                  <a:lnTo>
                    <a:pt x="57913" y="30362"/>
                  </a:lnTo>
                  <a:lnTo>
                    <a:pt x="57246" y="30029"/>
                  </a:lnTo>
                  <a:lnTo>
                    <a:pt x="56578" y="29709"/>
                  </a:lnTo>
                  <a:lnTo>
                    <a:pt x="55919" y="29396"/>
                  </a:lnTo>
                  <a:lnTo>
                    <a:pt x="55260" y="29102"/>
                  </a:lnTo>
                  <a:lnTo>
                    <a:pt x="54601" y="28815"/>
                  </a:lnTo>
                  <a:lnTo>
                    <a:pt x="53950" y="28542"/>
                  </a:lnTo>
                  <a:lnTo>
                    <a:pt x="53300" y="28282"/>
                  </a:lnTo>
                  <a:lnTo>
                    <a:pt x="52657" y="28035"/>
                  </a:lnTo>
                  <a:lnTo>
                    <a:pt x="52015" y="27802"/>
                  </a:lnTo>
                  <a:lnTo>
                    <a:pt x="51373" y="27582"/>
                  </a:lnTo>
                  <a:lnTo>
                    <a:pt x="50739" y="27382"/>
                  </a:lnTo>
                  <a:lnTo>
                    <a:pt x="50105" y="27195"/>
                  </a:lnTo>
                  <a:lnTo>
                    <a:pt x="49479" y="27022"/>
                  </a:lnTo>
                  <a:lnTo>
                    <a:pt x="48853" y="26862"/>
                  </a:lnTo>
                  <a:lnTo>
                    <a:pt x="48236" y="26721"/>
                  </a:lnTo>
                  <a:lnTo>
                    <a:pt x="47627" y="26595"/>
                  </a:lnTo>
                  <a:lnTo>
                    <a:pt x="47018" y="26488"/>
                  </a:lnTo>
                  <a:lnTo>
                    <a:pt x="47018" y="26488"/>
                  </a:lnTo>
                  <a:lnTo>
                    <a:pt x="46693" y="26428"/>
                  </a:lnTo>
                  <a:lnTo>
                    <a:pt x="46376" y="26381"/>
                  </a:lnTo>
                  <a:lnTo>
                    <a:pt x="46059" y="26335"/>
                  </a:lnTo>
                  <a:lnTo>
                    <a:pt x="45742" y="26295"/>
                  </a:lnTo>
                  <a:lnTo>
                    <a:pt x="45425" y="26261"/>
                  </a:lnTo>
                  <a:lnTo>
                    <a:pt x="45116" y="26235"/>
                  </a:lnTo>
                  <a:lnTo>
                    <a:pt x="44799" y="26208"/>
                  </a:lnTo>
                  <a:lnTo>
                    <a:pt x="44490" y="26188"/>
                  </a:lnTo>
                  <a:lnTo>
                    <a:pt x="44182" y="26175"/>
                  </a:lnTo>
                  <a:lnTo>
                    <a:pt x="43881" y="26161"/>
                  </a:lnTo>
                  <a:lnTo>
                    <a:pt x="43573" y="26155"/>
                  </a:lnTo>
                  <a:lnTo>
                    <a:pt x="43272" y="26155"/>
                  </a:lnTo>
                  <a:lnTo>
                    <a:pt x="42972" y="26161"/>
                  </a:lnTo>
                  <a:lnTo>
                    <a:pt x="42672" y="26175"/>
                  </a:lnTo>
                  <a:lnTo>
                    <a:pt x="42371" y="26188"/>
                  </a:lnTo>
                  <a:lnTo>
                    <a:pt x="42079" y="26208"/>
                  </a:lnTo>
                  <a:lnTo>
                    <a:pt x="41787" y="26235"/>
                  </a:lnTo>
                  <a:lnTo>
                    <a:pt x="41495" y="26268"/>
                  </a:lnTo>
                  <a:lnTo>
                    <a:pt x="41203" y="26301"/>
                  </a:lnTo>
                  <a:lnTo>
                    <a:pt x="40911" y="26348"/>
                  </a:lnTo>
                  <a:lnTo>
                    <a:pt x="40628" y="26395"/>
                  </a:lnTo>
                  <a:lnTo>
                    <a:pt x="40344" y="26448"/>
                  </a:lnTo>
                  <a:lnTo>
                    <a:pt x="40060" y="26508"/>
                  </a:lnTo>
                  <a:lnTo>
                    <a:pt x="39785" y="26568"/>
                  </a:lnTo>
                  <a:lnTo>
                    <a:pt x="39501" y="26641"/>
                  </a:lnTo>
                  <a:lnTo>
                    <a:pt x="39226" y="26715"/>
                  </a:lnTo>
                  <a:lnTo>
                    <a:pt x="38951" y="26802"/>
                  </a:lnTo>
                  <a:lnTo>
                    <a:pt x="38684" y="26888"/>
                  </a:lnTo>
                  <a:lnTo>
                    <a:pt x="38409" y="26982"/>
                  </a:lnTo>
                  <a:lnTo>
                    <a:pt x="38142" y="27082"/>
                  </a:lnTo>
                  <a:lnTo>
                    <a:pt x="37875" y="27188"/>
                  </a:lnTo>
                  <a:lnTo>
                    <a:pt x="37616" y="27295"/>
                  </a:lnTo>
                  <a:lnTo>
                    <a:pt x="37349" y="27415"/>
                  </a:lnTo>
                  <a:lnTo>
                    <a:pt x="37091" y="27535"/>
                  </a:lnTo>
                  <a:lnTo>
                    <a:pt x="36840" y="27668"/>
                  </a:lnTo>
                  <a:lnTo>
                    <a:pt x="36582" y="27802"/>
                  </a:lnTo>
                  <a:lnTo>
                    <a:pt x="36331" y="27948"/>
                  </a:lnTo>
                  <a:lnTo>
                    <a:pt x="36081" y="28095"/>
                  </a:lnTo>
                  <a:lnTo>
                    <a:pt x="35831" y="28249"/>
                  </a:lnTo>
                  <a:lnTo>
                    <a:pt x="35589" y="28409"/>
                  </a:lnTo>
                  <a:lnTo>
                    <a:pt x="35347" y="28575"/>
                  </a:lnTo>
                  <a:lnTo>
                    <a:pt x="35105" y="28749"/>
                  </a:lnTo>
                  <a:lnTo>
                    <a:pt x="34863" y="28929"/>
                  </a:lnTo>
                  <a:lnTo>
                    <a:pt x="34630" y="29115"/>
                  </a:lnTo>
                  <a:lnTo>
                    <a:pt x="34396" y="29309"/>
                  </a:lnTo>
                  <a:lnTo>
                    <a:pt x="34162" y="29509"/>
                  </a:lnTo>
                  <a:lnTo>
                    <a:pt x="33937" y="29716"/>
                  </a:lnTo>
                  <a:lnTo>
                    <a:pt x="33712" y="29929"/>
                  </a:lnTo>
                  <a:lnTo>
                    <a:pt x="33487" y="30156"/>
                  </a:lnTo>
                  <a:lnTo>
                    <a:pt x="33270" y="30382"/>
                  </a:lnTo>
                  <a:lnTo>
                    <a:pt x="33053" y="30616"/>
                  </a:lnTo>
                  <a:lnTo>
                    <a:pt x="32836" y="30856"/>
                  </a:lnTo>
                  <a:lnTo>
                    <a:pt x="32619" y="31103"/>
                  </a:lnTo>
                  <a:lnTo>
                    <a:pt x="32410" y="31356"/>
                  </a:lnTo>
                  <a:lnTo>
                    <a:pt x="32202" y="31616"/>
                  </a:lnTo>
                  <a:lnTo>
                    <a:pt x="32002" y="31890"/>
                  </a:lnTo>
                  <a:lnTo>
                    <a:pt x="31802" y="32163"/>
                  </a:lnTo>
                  <a:lnTo>
                    <a:pt x="31601" y="32450"/>
                  </a:lnTo>
                  <a:lnTo>
                    <a:pt x="31401" y="32736"/>
                  </a:lnTo>
                  <a:lnTo>
                    <a:pt x="31209" y="33037"/>
                  </a:lnTo>
                  <a:lnTo>
                    <a:pt x="31017" y="33343"/>
                  </a:lnTo>
                  <a:lnTo>
                    <a:pt x="30825" y="33650"/>
                  </a:lnTo>
                  <a:lnTo>
                    <a:pt x="30642" y="33970"/>
                  </a:lnTo>
                  <a:lnTo>
                    <a:pt x="30458" y="34297"/>
                  </a:lnTo>
                  <a:lnTo>
                    <a:pt x="30458" y="34297"/>
                  </a:lnTo>
                  <a:lnTo>
                    <a:pt x="30116" y="34950"/>
                  </a:lnTo>
                  <a:lnTo>
                    <a:pt x="29799" y="35584"/>
                  </a:lnTo>
                  <a:lnTo>
                    <a:pt x="29507" y="36197"/>
                  </a:lnTo>
                  <a:lnTo>
                    <a:pt x="29249" y="36798"/>
                  </a:lnTo>
                  <a:lnTo>
                    <a:pt x="29015" y="37384"/>
                  </a:lnTo>
                  <a:lnTo>
                    <a:pt x="28807" y="37951"/>
                  </a:lnTo>
                  <a:lnTo>
                    <a:pt x="28631" y="38505"/>
                  </a:lnTo>
                  <a:lnTo>
                    <a:pt x="28473" y="39038"/>
                  </a:lnTo>
                  <a:lnTo>
                    <a:pt x="28339" y="39558"/>
                  </a:lnTo>
                  <a:lnTo>
                    <a:pt x="28231" y="40065"/>
                  </a:lnTo>
                  <a:lnTo>
                    <a:pt x="28148" y="40552"/>
                  </a:lnTo>
                  <a:lnTo>
                    <a:pt x="28089" y="41032"/>
                  </a:lnTo>
                  <a:lnTo>
                    <a:pt x="28047" y="41492"/>
                  </a:lnTo>
                  <a:lnTo>
                    <a:pt x="28022" y="41939"/>
                  </a:lnTo>
                  <a:lnTo>
                    <a:pt x="28022" y="42366"/>
                  </a:lnTo>
                  <a:lnTo>
                    <a:pt x="28039" y="42786"/>
                  </a:lnTo>
                  <a:lnTo>
                    <a:pt x="28072" y="43193"/>
                  </a:lnTo>
                  <a:lnTo>
                    <a:pt x="28131" y="43586"/>
                  </a:lnTo>
                  <a:lnTo>
                    <a:pt x="28198" y="43959"/>
                  </a:lnTo>
                  <a:lnTo>
                    <a:pt x="28281" y="44326"/>
                  </a:lnTo>
                  <a:lnTo>
                    <a:pt x="28381" y="44680"/>
                  </a:lnTo>
                  <a:lnTo>
                    <a:pt x="28498" y="45020"/>
                  </a:lnTo>
                  <a:lnTo>
                    <a:pt x="28623" y="45347"/>
                  </a:lnTo>
                  <a:lnTo>
                    <a:pt x="28765" y="45660"/>
                  </a:lnTo>
                  <a:lnTo>
                    <a:pt x="28915" y="45960"/>
                  </a:lnTo>
                  <a:lnTo>
                    <a:pt x="29082" y="46253"/>
                  </a:lnTo>
                  <a:lnTo>
                    <a:pt x="29257" y="46534"/>
                  </a:lnTo>
                  <a:lnTo>
                    <a:pt x="29441" y="46800"/>
                  </a:lnTo>
                  <a:lnTo>
                    <a:pt x="29632" y="47054"/>
                  </a:lnTo>
                  <a:lnTo>
                    <a:pt x="29833" y="47300"/>
                  </a:lnTo>
                  <a:lnTo>
                    <a:pt x="30041" y="47534"/>
                  </a:lnTo>
                  <a:lnTo>
                    <a:pt x="30250" y="47761"/>
                  </a:lnTo>
                  <a:lnTo>
                    <a:pt x="30475" y="47974"/>
                  </a:lnTo>
                  <a:lnTo>
                    <a:pt x="30700" y="48181"/>
                  </a:lnTo>
                  <a:lnTo>
                    <a:pt x="30926" y="48374"/>
                  </a:lnTo>
                  <a:lnTo>
                    <a:pt x="31159" y="48561"/>
                  </a:lnTo>
                  <a:lnTo>
                    <a:pt x="31393" y="48734"/>
                  </a:lnTo>
                  <a:lnTo>
                    <a:pt x="31635" y="48901"/>
                  </a:lnTo>
                  <a:lnTo>
                    <a:pt x="31868" y="49054"/>
                  </a:lnTo>
                  <a:lnTo>
                    <a:pt x="32110" y="49201"/>
                  </a:lnTo>
                  <a:lnTo>
                    <a:pt x="32344" y="49341"/>
                  </a:lnTo>
                  <a:lnTo>
                    <a:pt x="32577" y="49474"/>
                  </a:lnTo>
                  <a:lnTo>
                    <a:pt x="32819" y="49601"/>
                  </a:lnTo>
                  <a:lnTo>
                    <a:pt x="33045" y="49714"/>
                  </a:lnTo>
                  <a:lnTo>
                    <a:pt x="33278" y="49821"/>
                  </a:lnTo>
                  <a:lnTo>
                    <a:pt x="33495" y="49921"/>
                  </a:lnTo>
                  <a:lnTo>
                    <a:pt x="33720" y="50014"/>
                  </a:lnTo>
                  <a:lnTo>
                    <a:pt x="33929" y="50101"/>
                  </a:lnTo>
                  <a:lnTo>
                    <a:pt x="34338" y="50248"/>
                  </a:lnTo>
                  <a:lnTo>
                    <a:pt x="34705" y="50375"/>
                  </a:lnTo>
                  <a:lnTo>
                    <a:pt x="35038" y="50475"/>
                  </a:lnTo>
                  <a:lnTo>
                    <a:pt x="35330" y="50555"/>
                  </a:lnTo>
                  <a:lnTo>
                    <a:pt x="35564" y="50615"/>
                  </a:lnTo>
                  <a:lnTo>
                    <a:pt x="35739" y="50655"/>
                  </a:lnTo>
                  <a:lnTo>
                    <a:pt x="35898" y="50681"/>
                  </a:lnTo>
                  <a:lnTo>
                    <a:pt x="35898" y="50681"/>
                  </a:lnTo>
                  <a:lnTo>
                    <a:pt x="35497" y="50361"/>
                  </a:lnTo>
                  <a:lnTo>
                    <a:pt x="35088" y="50054"/>
                  </a:lnTo>
                  <a:lnTo>
                    <a:pt x="34288" y="49448"/>
                  </a:lnTo>
                  <a:lnTo>
                    <a:pt x="33895" y="49154"/>
                  </a:lnTo>
                  <a:lnTo>
                    <a:pt x="33512" y="48854"/>
                  </a:lnTo>
                  <a:lnTo>
                    <a:pt x="33145" y="48561"/>
                  </a:lnTo>
                  <a:lnTo>
                    <a:pt x="32778" y="48261"/>
                  </a:lnTo>
                  <a:lnTo>
                    <a:pt x="32436" y="47954"/>
                  </a:lnTo>
                  <a:lnTo>
                    <a:pt x="32110" y="47647"/>
                  </a:lnTo>
                  <a:lnTo>
                    <a:pt x="31952" y="47487"/>
                  </a:lnTo>
                  <a:lnTo>
                    <a:pt x="31793" y="47327"/>
                  </a:lnTo>
                  <a:lnTo>
                    <a:pt x="31651" y="47160"/>
                  </a:lnTo>
                  <a:lnTo>
                    <a:pt x="31501" y="46994"/>
                  </a:lnTo>
                  <a:lnTo>
                    <a:pt x="31368" y="46820"/>
                  </a:lnTo>
                  <a:lnTo>
                    <a:pt x="31234" y="46647"/>
                  </a:lnTo>
                  <a:lnTo>
                    <a:pt x="31109" y="46473"/>
                  </a:lnTo>
                  <a:lnTo>
                    <a:pt x="30992" y="46293"/>
                  </a:lnTo>
                  <a:lnTo>
                    <a:pt x="30876" y="46107"/>
                  </a:lnTo>
                  <a:lnTo>
                    <a:pt x="30767" y="45920"/>
                  </a:lnTo>
                  <a:lnTo>
                    <a:pt x="30667" y="45720"/>
                  </a:lnTo>
                  <a:lnTo>
                    <a:pt x="30575" y="45527"/>
                  </a:lnTo>
                  <a:lnTo>
                    <a:pt x="30492" y="45320"/>
                  </a:lnTo>
                  <a:lnTo>
                    <a:pt x="30417" y="45113"/>
                  </a:lnTo>
                  <a:lnTo>
                    <a:pt x="30350" y="44893"/>
                  </a:lnTo>
                  <a:lnTo>
                    <a:pt x="30283" y="44673"/>
                  </a:lnTo>
                  <a:lnTo>
                    <a:pt x="30233" y="44446"/>
                  </a:lnTo>
                  <a:lnTo>
                    <a:pt x="30191" y="44213"/>
                  </a:lnTo>
                  <a:lnTo>
                    <a:pt x="30150" y="43973"/>
                  </a:lnTo>
                  <a:lnTo>
                    <a:pt x="30125" y="43726"/>
                  </a:lnTo>
                  <a:lnTo>
                    <a:pt x="30108" y="43473"/>
                  </a:lnTo>
                  <a:lnTo>
                    <a:pt x="30100" y="43213"/>
                  </a:lnTo>
                  <a:lnTo>
                    <a:pt x="30100" y="42939"/>
                  </a:lnTo>
                  <a:lnTo>
                    <a:pt x="30116" y="42666"/>
                  </a:lnTo>
                  <a:lnTo>
                    <a:pt x="30141" y="42379"/>
                  </a:lnTo>
                  <a:lnTo>
                    <a:pt x="30166" y="42086"/>
                  </a:lnTo>
                  <a:lnTo>
                    <a:pt x="30216" y="41786"/>
                  </a:lnTo>
                  <a:lnTo>
                    <a:pt x="30267" y="41479"/>
                  </a:lnTo>
                  <a:lnTo>
                    <a:pt x="30333" y="41159"/>
                  </a:lnTo>
                  <a:lnTo>
                    <a:pt x="30408" y="40825"/>
                  </a:lnTo>
                  <a:lnTo>
                    <a:pt x="30500" y="40492"/>
                  </a:lnTo>
                  <a:lnTo>
                    <a:pt x="30600" y="40145"/>
                  </a:lnTo>
                  <a:lnTo>
                    <a:pt x="30717" y="39785"/>
                  </a:lnTo>
                  <a:lnTo>
                    <a:pt x="30842" y="39418"/>
                  </a:lnTo>
                  <a:lnTo>
                    <a:pt x="30976" y="39038"/>
                  </a:lnTo>
                  <a:lnTo>
                    <a:pt x="31126" y="38651"/>
                  </a:lnTo>
                  <a:lnTo>
                    <a:pt x="31293" y="38245"/>
                  </a:lnTo>
                  <a:lnTo>
                    <a:pt x="31468" y="37838"/>
                  </a:lnTo>
                  <a:lnTo>
                    <a:pt x="31660" y="37411"/>
                  </a:lnTo>
                  <a:lnTo>
                    <a:pt x="31860" y="36978"/>
                  </a:lnTo>
                  <a:lnTo>
                    <a:pt x="32085" y="36531"/>
                  </a:lnTo>
                  <a:lnTo>
                    <a:pt x="32319" y="36071"/>
                  </a:lnTo>
                  <a:lnTo>
                    <a:pt x="32561" y="35604"/>
                  </a:lnTo>
                  <a:lnTo>
                    <a:pt x="32828" y="35117"/>
                  </a:lnTo>
                  <a:lnTo>
                    <a:pt x="32828" y="35117"/>
                  </a:lnTo>
                  <a:lnTo>
                    <a:pt x="32978" y="34844"/>
                  </a:lnTo>
                  <a:lnTo>
                    <a:pt x="33136" y="34577"/>
                  </a:lnTo>
                  <a:lnTo>
                    <a:pt x="33286" y="34310"/>
                  </a:lnTo>
                  <a:lnTo>
                    <a:pt x="33453" y="34057"/>
                  </a:lnTo>
                  <a:lnTo>
                    <a:pt x="33612" y="33810"/>
                  </a:lnTo>
                  <a:lnTo>
                    <a:pt x="33779" y="33563"/>
                  </a:lnTo>
                  <a:lnTo>
                    <a:pt x="33945" y="33323"/>
                  </a:lnTo>
                  <a:lnTo>
                    <a:pt x="34112" y="33097"/>
                  </a:lnTo>
                  <a:lnTo>
                    <a:pt x="34279" y="32870"/>
                  </a:lnTo>
                  <a:lnTo>
                    <a:pt x="34454" y="32650"/>
                  </a:lnTo>
                  <a:lnTo>
                    <a:pt x="34630" y="32436"/>
                  </a:lnTo>
                  <a:lnTo>
                    <a:pt x="34805" y="32230"/>
                  </a:lnTo>
                  <a:lnTo>
                    <a:pt x="34980" y="32023"/>
                  </a:lnTo>
                  <a:lnTo>
                    <a:pt x="35163" y="31830"/>
                  </a:lnTo>
                  <a:lnTo>
                    <a:pt x="35347" y="31636"/>
                  </a:lnTo>
                  <a:lnTo>
                    <a:pt x="35531" y="31449"/>
                  </a:lnTo>
                  <a:lnTo>
                    <a:pt x="35722" y="31276"/>
                  </a:lnTo>
                  <a:lnTo>
                    <a:pt x="35906" y="31096"/>
                  </a:lnTo>
                  <a:lnTo>
                    <a:pt x="36098" y="30929"/>
                  </a:lnTo>
                  <a:lnTo>
                    <a:pt x="36290" y="30769"/>
                  </a:lnTo>
                  <a:lnTo>
                    <a:pt x="36490" y="30609"/>
                  </a:lnTo>
                  <a:lnTo>
                    <a:pt x="36682" y="30462"/>
                  </a:lnTo>
                  <a:lnTo>
                    <a:pt x="36882" y="30316"/>
                  </a:lnTo>
                  <a:lnTo>
                    <a:pt x="37082" y="30169"/>
                  </a:lnTo>
                  <a:lnTo>
                    <a:pt x="37291" y="30036"/>
                  </a:lnTo>
                  <a:lnTo>
                    <a:pt x="37491" y="29909"/>
                  </a:lnTo>
                  <a:lnTo>
                    <a:pt x="37700" y="29782"/>
                  </a:lnTo>
                  <a:lnTo>
                    <a:pt x="37908" y="29662"/>
                  </a:lnTo>
                  <a:lnTo>
                    <a:pt x="38117" y="29549"/>
                  </a:lnTo>
                  <a:lnTo>
                    <a:pt x="38325" y="29436"/>
                  </a:lnTo>
                  <a:lnTo>
                    <a:pt x="38542" y="29336"/>
                  </a:lnTo>
                  <a:lnTo>
                    <a:pt x="38759" y="29235"/>
                  </a:lnTo>
                  <a:lnTo>
                    <a:pt x="38976" y="29142"/>
                  </a:lnTo>
                  <a:lnTo>
                    <a:pt x="39193" y="29049"/>
                  </a:lnTo>
                  <a:lnTo>
                    <a:pt x="39410" y="28969"/>
                  </a:lnTo>
                  <a:lnTo>
                    <a:pt x="39635" y="28889"/>
                  </a:lnTo>
                  <a:lnTo>
                    <a:pt x="39860" y="28815"/>
                  </a:lnTo>
                  <a:lnTo>
                    <a:pt x="40085" y="28742"/>
                  </a:lnTo>
                  <a:lnTo>
                    <a:pt x="40311" y="28675"/>
                  </a:lnTo>
                  <a:lnTo>
                    <a:pt x="40544" y="28615"/>
                  </a:lnTo>
                  <a:lnTo>
                    <a:pt x="40770" y="28562"/>
                  </a:lnTo>
                  <a:lnTo>
                    <a:pt x="41003" y="28509"/>
                  </a:lnTo>
                  <a:lnTo>
                    <a:pt x="41237" y="28469"/>
                  </a:lnTo>
                  <a:lnTo>
                    <a:pt x="41470" y="28422"/>
                  </a:lnTo>
                  <a:lnTo>
                    <a:pt x="41704" y="28389"/>
                  </a:lnTo>
                  <a:lnTo>
                    <a:pt x="41946" y="28355"/>
                  </a:lnTo>
                  <a:lnTo>
                    <a:pt x="42188" y="28329"/>
                  </a:lnTo>
                  <a:lnTo>
                    <a:pt x="42430" y="28302"/>
                  </a:lnTo>
                  <a:lnTo>
                    <a:pt x="42672" y="28282"/>
                  </a:lnTo>
                  <a:lnTo>
                    <a:pt x="42914" y="28269"/>
                  </a:lnTo>
                  <a:lnTo>
                    <a:pt x="43155" y="28262"/>
                  </a:lnTo>
                  <a:lnTo>
                    <a:pt x="43406" y="28255"/>
                  </a:lnTo>
                  <a:lnTo>
                    <a:pt x="43648" y="28249"/>
                  </a:lnTo>
                  <a:lnTo>
                    <a:pt x="43898" y="28255"/>
                  </a:lnTo>
                  <a:lnTo>
                    <a:pt x="44148" y="28262"/>
                  </a:lnTo>
                  <a:lnTo>
                    <a:pt x="44407" y="28269"/>
                  </a:lnTo>
                  <a:lnTo>
                    <a:pt x="44907" y="28309"/>
                  </a:lnTo>
                  <a:lnTo>
                    <a:pt x="45425" y="28355"/>
                  </a:lnTo>
                  <a:lnTo>
                    <a:pt x="45942" y="28422"/>
                  </a:lnTo>
                  <a:lnTo>
                    <a:pt x="46467" y="28502"/>
                  </a:lnTo>
                  <a:lnTo>
                    <a:pt x="46467" y="28502"/>
                  </a:lnTo>
                  <a:lnTo>
                    <a:pt x="47026" y="28602"/>
                  </a:lnTo>
                  <a:lnTo>
                    <a:pt x="47594" y="28715"/>
                  </a:lnTo>
                  <a:lnTo>
                    <a:pt x="48169" y="28842"/>
                  </a:lnTo>
                  <a:lnTo>
                    <a:pt x="48753" y="28989"/>
                  </a:lnTo>
                  <a:lnTo>
                    <a:pt x="49337" y="29149"/>
                  </a:lnTo>
                  <a:lnTo>
                    <a:pt x="49929" y="29329"/>
                  </a:lnTo>
                  <a:lnTo>
                    <a:pt x="50522" y="29516"/>
                  </a:lnTo>
                  <a:lnTo>
                    <a:pt x="51122" y="29722"/>
                  </a:lnTo>
                  <a:lnTo>
                    <a:pt x="51723" y="29942"/>
                  </a:lnTo>
                  <a:lnTo>
                    <a:pt x="52332" y="30176"/>
                  </a:lnTo>
                  <a:lnTo>
                    <a:pt x="52941" y="30422"/>
                  </a:lnTo>
                  <a:lnTo>
                    <a:pt x="53558" y="30683"/>
                  </a:lnTo>
                  <a:lnTo>
                    <a:pt x="54176" y="30956"/>
                  </a:lnTo>
                  <a:lnTo>
                    <a:pt x="54801" y="31243"/>
                  </a:lnTo>
                  <a:lnTo>
                    <a:pt x="55427" y="31543"/>
                  </a:lnTo>
                  <a:lnTo>
                    <a:pt x="56053" y="31850"/>
                  </a:lnTo>
                  <a:lnTo>
                    <a:pt x="56687" y="32170"/>
                  </a:lnTo>
                  <a:lnTo>
                    <a:pt x="57321" y="32503"/>
                  </a:lnTo>
                  <a:lnTo>
                    <a:pt x="57955" y="32843"/>
                  </a:lnTo>
                  <a:lnTo>
                    <a:pt x="58597" y="33197"/>
                  </a:lnTo>
                  <a:lnTo>
                    <a:pt x="59239" y="33557"/>
                  </a:lnTo>
                  <a:lnTo>
                    <a:pt x="59882" y="33923"/>
                  </a:lnTo>
                  <a:lnTo>
                    <a:pt x="60524" y="34304"/>
                  </a:lnTo>
                  <a:lnTo>
                    <a:pt x="61175" y="34697"/>
                  </a:lnTo>
                  <a:lnTo>
                    <a:pt x="61826" y="35090"/>
                  </a:lnTo>
                  <a:lnTo>
                    <a:pt x="62476" y="35497"/>
                  </a:lnTo>
                  <a:lnTo>
                    <a:pt x="63127" y="35911"/>
                  </a:lnTo>
                  <a:lnTo>
                    <a:pt x="63786" y="36331"/>
                  </a:lnTo>
                  <a:lnTo>
                    <a:pt x="64437" y="36758"/>
                  </a:lnTo>
                  <a:lnTo>
                    <a:pt x="65096" y="37191"/>
                  </a:lnTo>
                  <a:lnTo>
                    <a:pt x="65747" y="37631"/>
                  </a:lnTo>
                  <a:lnTo>
                    <a:pt x="66406" y="38078"/>
                  </a:lnTo>
                  <a:lnTo>
                    <a:pt x="66406" y="38078"/>
                  </a:lnTo>
                  <a:lnTo>
                    <a:pt x="66731" y="38318"/>
                  </a:lnTo>
                  <a:lnTo>
                    <a:pt x="67040" y="38551"/>
                  </a:lnTo>
                  <a:lnTo>
                    <a:pt x="67348" y="38791"/>
                  </a:lnTo>
                  <a:lnTo>
                    <a:pt x="67649" y="39025"/>
                  </a:lnTo>
                  <a:lnTo>
                    <a:pt x="67941" y="39258"/>
                  </a:lnTo>
                  <a:lnTo>
                    <a:pt x="68224" y="39498"/>
                  </a:lnTo>
                  <a:lnTo>
                    <a:pt x="68499" y="39732"/>
                  </a:lnTo>
                  <a:lnTo>
                    <a:pt x="68766" y="39972"/>
                  </a:lnTo>
                  <a:lnTo>
                    <a:pt x="69025" y="40205"/>
                  </a:lnTo>
                  <a:lnTo>
                    <a:pt x="69275" y="40445"/>
                  </a:lnTo>
                  <a:lnTo>
                    <a:pt x="69509" y="40679"/>
                  </a:lnTo>
                  <a:lnTo>
                    <a:pt x="69742" y="40919"/>
                  </a:lnTo>
                  <a:lnTo>
                    <a:pt x="69968" y="41152"/>
                  </a:lnTo>
                  <a:lnTo>
                    <a:pt x="70185" y="41385"/>
                  </a:lnTo>
                  <a:lnTo>
                    <a:pt x="70393" y="41626"/>
                  </a:lnTo>
                  <a:lnTo>
                    <a:pt x="70585" y="41859"/>
                  </a:lnTo>
                  <a:lnTo>
                    <a:pt x="70585" y="41859"/>
                  </a:lnTo>
                  <a:lnTo>
                    <a:pt x="70585" y="41859"/>
                  </a:lnTo>
                  <a:lnTo>
                    <a:pt x="70769" y="42092"/>
                  </a:lnTo>
                  <a:lnTo>
                    <a:pt x="70935" y="42326"/>
                  </a:lnTo>
                  <a:lnTo>
                    <a:pt x="71102" y="42552"/>
                  </a:lnTo>
                  <a:lnTo>
                    <a:pt x="71261" y="42786"/>
                  </a:lnTo>
                  <a:lnTo>
                    <a:pt x="71411" y="43019"/>
                  </a:lnTo>
                  <a:lnTo>
                    <a:pt x="71544" y="43253"/>
                  </a:lnTo>
                  <a:lnTo>
                    <a:pt x="71678" y="43493"/>
                  </a:lnTo>
                  <a:lnTo>
                    <a:pt x="71803" y="43726"/>
                  </a:lnTo>
                  <a:lnTo>
                    <a:pt x="71920" y="43959"/>
                  </a:lnTo>
                  <a:lnTo>
                    <a:pt x="72028" y="44193"/>
                  </a:lnTo>
                  <a:lnTo>
                    <a:pt x="72128" y="44433"/>
                  </a:lnTo>
                  <a:lnTo>
                    <a:pt x="72220" y="44666"/>
                  </a:lnTo>
                  <a:lnTo>
                    <a:pt x="72304" y="44906"/>
                  </a:lnTo>
                  <a:lnTo>
                    <a:pt x="72379" y="45140"/>
                  </a:lnTo>
                  <a:lnTo>
                    <a:pt x="72445" y="45380"/>
                  </a:lnTo>
                  <a:lnTo>
                    <a:pt x="72504" y="45620"/>
                  </a:lnTo>
                  <a:lnTo>
                    <a:pt x="72562" y="45853"/>
                  </a:lnTo>
                  <a:lnTo>
                    <a:pt x="72604" y="46093"/>
                  </a:lnTo>
                  <a:lnTo>
                    <a:pt x="72646" y="46333"/>
                  </a:lnTo>
                  <a:lnTo>
                    <a:pt x="72679" y="46574"/>
                  </a:lnTo>
                  <a:lnTo>
                    <a:pt x="72704" y="46807"/>
                  </a:lnTo>
                  <a:lnTo>
                    <a:pt x="72712" y="47047"/>
                  </a:lnTo>
                  <a:lnTo>
                    <a:pt x="72721" y="47287"/>
                  </a:lnTo>
                  <a:lnTo>
                    <a:pt x="72729" y="47520"/>
                  </a:lnTo>
                  <a:lnTo>
                    <a:pt x="72721" y="47761"/>
                  </a:lnTo>
                  <a:lnTo>
                    <a:pt x="72704" y="48001"/>
                  </a:lnTo>
                  <a:lnTo>
                    <a:pt x="72687" y="48234"/>
                  </a:lnTo>
                  <a:lnTo>
                    <a:pt x="72662" y="48474"/>
                  </a:lnTo>
                  <a:lnTo>
                    <a:pt x="72621" y="48714"/>
                  </a:lnTo>
                  <a:lnTo>
                    <a:pt x="72579" y="48947"/>
                  </a:lnTo>
                  <a:lnTo>
                    <a:pt x="72537" y="49188"/>
                  </a:lnTo>
                  <a:lnTo>
                    <a:pt x="72479" y="49421"/>
                  </a:lnTo>
                  <a:lnTo>
                    <a:pt x="72479" y="49421"/>
                  </a:lnTo>
                  <a:lnTo>
                    <a:pt x="72412" y="49668"/>
                  </a:lnTo>
                  <a:lnTo>
                    <a:pt x="72329" y="49921"/>
                  </a:lnTo>
                  <a:lnTo>
                    <a:pt x="72245" y="50168"/>
                  </a:lnTo>
                  <a:lnTo>
                    <a:pt x="72153" y="50415"/>
                  </a:lnTo>
                  <a:lnTo>
                    <a:pt x="72062" y="50668"/>
                  </a:lnTo>
                  <a:lnTo>
                    <a:pt x="71953" y="50915"/>
                  </a:lnTo>
                  <a:lnTo>
                    <a:pt x="71845" y="51168"/>
                  </a:lnTo>
                  <a:lnTo>
                    <a:pt x="71728" y="51415"/>
                  </a:lnTo>
                  <a:lnTo>
                    <a:pt x="71603" y="51668"/>
                  </a:lnTo>
                  <a:lnTo>
                    <a:pt x="71478" y="51922"/>
                  </a:lnTo>
                  <a:lnTo>
                    <a:pt x="71336" y="52168"/>
                  </a:lnTo>
                  <a:lnTo>
                    <a:pt x="71194" y="52422"/>
                  </a:lnTo>
                  <a:lnTo>
                    <a:pt x="71044" y="52669"/>
                  </a:lnTo>
                  <a:lnTo>
                    <a:pt x="70885" y="52922"/>
                  </a:lnTo>
                  <a:lnTo>
                    <a:pt x="70727" y="53175"/>
                  </a:lnTo>
                  <a:lnTo>
                    <a:pt x="70560" y="53422"/>
                  </a:lnTo>
                  <a:lnTo>
                    <a:pt x="70385" y="53675"/>
                  </a:lnTo>
                  <a:lnTo>
                    <a:pt x="70201" y="53929"/>
                  </a:lnTo>
                  <a:lnTo>
                    <a:pt x="70009" y="54176"/>
                  </a:lnTo>
                  <a:lnTo>
                    <a:pt x="69818" y="54429"/>
                  </a:lnTo>
                  <a:lnTo>
                    <a:pt x="69617" y="54676"/>
                  </a:lnTo>
                  <a:lnTo>
                    <a:pt x="69417" y="54929"/>
                  </a:lnTo>
                  <a:lnTo>
                    <a:pt x="69200" y="55183"/>
                  </a:lnTo>
                  <a:lnTo>
                    <a:pt x="68983" y="55429"/>
                  </a:lnTo>
                  <a:lnTo>
                    <a:pt x="68533" y="55929"/>
                  </a:lnTo>
                  <a:lnTo>
                    <a:pt x="68057" y="56430"/>
                  </a:lnTo>
                  <a:lnTo>
                    <a:pt x="67557" y="56930"/>
                  </a:lnTo>
                  <a:lnTo>
                    <a:pt x="67040" y="57423"/>
                  </a:lnTo>
                  <a:lnTo>
                    <a:pt x="67040" y="57423"/>
                  </a:lnTo>
                  <a:lnTo>
                    <a:pt x="66689" y="57743"/>
                  </a:lnTo>
                  <a:lnTo>
                    <a:pt x="66322" y="58063"/>
                  </a:lnTo>
                  <a:lnTo>
                    <a:pt x="65955" y="58383"/>
                  </a:lnTo>
                  <a:lnTo>
                    <a:pt x="65571" y="58703"/>
                  </a:lnTo>
                  <a:lnTo>
                    <a:pt x="65188" y="59017"/>
                  </a:lnTo>
                  <a:lnTo>
                    <a:pt x="64787" y="59337"/>
                  </a:lnTo>
                  <a:lnTo>
                    <a:pt x="64378" y="59657"/>
                  </a:lnTo>
                  <a:lnTo>
                    <a:pt x="63961" y="59977"/>
                  </a:lnTo>
                  <a:lnTo>
                    <a:pt x="63536" y="60291"/>
                  </a:lnTo>
                  <a:lnTo>
                    <a:pt x="63102" y="60611"/>
                  </a:lnTo>
                  <a:lnTo>
                    <a:pt x="62660" y="60924"/>
                  </a:lnTo>
                  <a:lnTo>
                    <a:pt x="62209" y="61244"/>
                  </a:lnTo>
                  <a:lnTo>
                    <a:pt x="61751" y="61558"/>
                  </a:lnTo>
                  <a:lnTo>
                    <a:pt x="61283" y="61878"/>
                  </a:lnTo>
                  <a:lnTo>
                    <a:pt x="60808" y="62191"/>
                  </a:lnTo>
                  <a:lnTo>
                    <a:pt x="60332" y="62504"/>
                  </a:lnTo>
                  <a:lnTo>
                    <a:pt x="59840" y="62818"/>
                  </a:lnTo>
                  <a:lnTo>
                    <a:pt x="59340" y="63131"/>
                  </a:lnTo>
                  <a:lnTo>
                    <a:pt x="58839" y="63445"/>
                  </a:lnTo>
                  <a:lnTo>
                    <a:pt x="58322" y="63758"/>
                  </a:lnTo>
                  <a:lnTo>
                    <a:pt x="57279" y="64385"/>
                  </a:lnTo>
                  <a:lnTo>
                    <a:pt x="56211" y="65005"/>
                  </a:lnTo>
                  <a:lnTo>
                    <a:pt x="55110" y="65619"/>
                  </a:lnTo>
                  <a:lnTo>
                    <a:pt x="53984" y="66232"/>
                  </a:lnTo>
                  <a:lnTo>
                    <a:pt x="52841" y="66839"/>
                  </a:lnTo>
                  <a:lnTo>
                    <a:pt x="51665" y="67446"/>
                  </a:lnTo>
                  <a:lnTo>
                    <a:pt x="51665" y="67446"/>
                  </a:lnTo>
                  <a:lnTo>
                    <a:pt x="51665" y="67446"/>
                  </a:lnTo>
                  <a:lnTo>
                    <a:pt x="51281" y="67633"/>
                  </a:lnTo>
                  <a:lnTo>
                    <a:pt x="50897" y="67813"/>
                  </a:lnTo>
                  <a:lnTo>
                    <a:pt x="50522" y="67979"/>
                  </a:lnTo>
                  <a:lnTo>
                    <a:pt x="50138" y="68146"/>
                  </a:lnTo>
                  <a:lnTo>
                    <a:pt x="49763" y="68299"/>
                  </a:lnTo>
                  <a:lnTo>
                    <a:pt x="49396" y="68446"/>
                  </a:lnTo>
                  <a:lnTo>
                    <a:pt x="49028" y="68579"/>
                  </a:lnTo>
                  <a:lnTo>
                    <a:pt x="48670" y="68706"/>
                  </a:lnTo>
                  <a:lnTo>
                    <a:pt x="48670" y="68706"/>
                  </a:lnTo>
                  <a:lnTo>
                    <a:pt x="48328" y="68820"/>
                  </a:lnTo>
                  <a:lnTo>
                    <a:pt x="47986" y="68926"/>
                  </a:lnTo>
                  <a:lnTo>
                    <a:pt x="47635" y="69026"/>
                  </a:lnTo>
                  <a:lnTo>
                    <a:pt x="47293" y="69120"/>
                  </a:lnTo>
                  <a:lnTo>
                    <a:pt x="46951" y="69206"/>
                  </a:lnTo>
                  <a:lnTo>
                    <a:pt x="46601" y="69293"/>
                  </a:lnTo>
                  <a:lnTo>
                    <a:pt x="46259" y="69366"/>
                  </a:lnTo>
                  <a:lnTo>
                    <a:pt x="45908" y="69440"/>
                  </a:lnTo>
                  <a:lnTo>
                    <a:pt x="45558" y="69506"/>
                  </a:lnTo>
                  <a:lnTo>
                    <a:pt x="45216" y="69566"/>
                  </a:lnTo>
                  <a:lnTo>
                    <a:pt x="44866" y="69620"/>
                  </a:lnTo>
                  <a:lnTo>
                    <a:pt x="44524" y="69666"/>
                  </a:lnTo>
                  <a:lnTo>
                    <a:pt x="44173" y="69713"/>
                  </a:lnTo>
                  <a:lnTo>
                    <a:pt x="43823" y="69753"/>
                  </a:lnTo>
                  <a:lnTo>
                    <a:pt x="43481" y="69786"/>
                  </a:lnTo>
                  <a:lnTo>
                    <a:pt x="43130" y="69813"/>
                  </a:lnTo>
                  <a:lnTo>
                    <a:pt x="42780" y="69840"/>
                  </a:lnTo>
                  <a:lnTo>
                    <a:pt x="42430" y="69853"/>
                  </a:lnTo>
                  <a:lnTo>
                    <a:pt x="42088" y="69866"/>
                  </a:lnTo>
                  <a:lnTo>
                    <a:pt x="41737" y="69873"/>
                  </a:lnTo>
                  <a:lnTo>
                    <a:pt x="41387" y="69880"/>
                  </a:lnTo>
                  <a:lnTo>
                    <a:pt x="41036" y="69873"/>
                  </a:lnTo>
                  <a:lnTo>
                    <a:pt x="40694" y="69866"/>
                  </a:lnTo>
                  <a:lnTo>
                    <a:pt x="40344" y="69853"/>
                  </a:lnTo>
                  <a:lnTo>
                    <a:pt x="39994" y="69840"/>
                  </a:lnTo>
                  <a:lnTo>
                    <a:pt x="39652" y="69813"/>
                  </a:lnTo>
                  <a:lnTo>
                    <a:pt x="39301" y="69786"/>
                  </a:lnTo>
                  <a:lnTo>
                    <a:pt x="38951" y="69760"/>
                  </a:lnTo>
                  <a:lnTo>
                    <a:pt x="38609" y="69720"/>
                  </a:lnTo>
                  <a:lnTo>
                    <a:pt x="38258" y="69680"/>
                  </a:lnTo>
                  <a:lnTo>
                    <a:pt x="37908" y="69640"/>
                  </a:lnTo>
                  <a:lnTo>
                    <a:pt x="37566" y="69586"/>
                  </a:lnTo>
                  <a:lnTo>
                    <a:pt x="37216" y="69533"/>
                  </a:lnTo>
                  <a:lnTo>
                    <a:pt x="36874" y="69473"/>
                  </a:lnTo>
                  <a:lnTo>
                    <a:pt x="36523" y="69413"/>
                  </a:lnTo>
                  <a:lnTo>
                    <a:pt x="36181" y="69346"/>
                  </a:lnTo>
                  <a:lnTo>
                    <a:pt x="35839" y="69273"/>
                  </a:lnTo>
                  <a:lnTo>
                    <a:pt x="35489" y="69200"/>
                  </a:lnTo>
                  <a:lnTo>
                    <a:pt x="35147" y="69120"/>
                  </a:lnTo>
                  <a:lnTo>
                    <a:pt x="34805" y="69033"/>
                  </a:lnTo>
                  <a:lnTo>
                    <a:pt x="34121" y="68860"/>
                  </a:lnTo>
                  <a:lnTo>
                    <a:pt x="33437" y="68659"/>
                  </a:lnTo>
                  <a:lnTo>
                    <a:pt x="32753" y="68453"/>
                  </a:lnTo>
                  <a:lnTo>
                    <a:pt x="32077" y="68226"/>
                  </a:lnTo>
                  <a:lnTo>
                    <a:pt x="31401" y="67986"/>
                  </a:lnTo>
                  <a:lnTo>
                    <a:pt x="30725" y="67733"/>
                  </a:lnTo>
                  <a:lnTo>
                    <a:pt x="30058" y="67466"/>
                  </a:lnTo>
                  <a:lnTo>
                    <a:pt x="29391" y="67186"/>
                  </a:lnTo>
                  <a:lnTo>
                    <a:pt x="28723" y="66892"/>
                  </a:lnTo>
                  <a:lnTo>
                    <a:pt x="28064" y="66586"/>
                  </a:lnTo>
                  <a:lnTo>
                    <a:pt x="27405" y="66266"/>
                  </a:lnTo>
                  <a:lnTo>
                    <a:pt x="26754" y="65932"/>
                  </a:lnTo>
                  <a:lnTo>
                    <a:pt x="26754" y="65932"/>
                  </a:lnTo>
                  <a:lnTo>
                    <a:pt x="26095" y="65579"/>
                  </a:lnTo>
                  <a:lnTo>
                    <a:pt x="25436" y="65212"/>
                  </a:lnTo>
                  <a:lnTo>
                    <a:pt x="24777" y="64838"/>
                  </a:lnTo>
                  <a:lnTo>
                    <a:pt x="24127" y="64445"/>
                  </a:lnTo>
                  <a:lnTo>
                    <a:pt x="23484" y="64052"/>
                  </a:lnTo>
                  <a:lnTo>
                    <a:pt x="22850" y="63645"/>
                  </a:lnTo>
                  <a:lnTo>
                    <a:pt x="22216" y="63225"/>
                  </a:lnTo>
                  <a:lnTo>
                    <a:pt x="21582" y="62798"/>
                  </a:lnTo>
                  <a:lnTo>
                    <a:pt x="20965" y="62364"/>
                  </a:lnTo>
                  <a:lnTo>
                    <a:pt x="20347" y="61918"/>
                  </a:lnTo>
                  <a:lnTo>
                    <a:pt x="19738" y="61471"/>
                  </a:lnTo>
                  <a:lnTo>
                    <a:pt x="19138" y="61011"/>
                  </a:lnTo>
                  <a:lnTo>
                    <a:pt x="18537" y="60544"/>
                  </a:lnTo>
                  <a:lnTo>
                    <a:pt x="17953" y="60071"/>
                  </a:lnTo>
                  <a:lnTo>
                    <a:pt x="17369" y="59590"/>
                  </a:lnTo>
                  <a:lnTo>
                    <a:pt x="16794" y="59104"/>
                  </a:lnTo>
                  <a:lnTo>
                    <a:pt x="16226" y="58610"/>
                  </a:lnTo>
                  <a:lnTo>
                    <a:pt x="15667" y="58117"/>
                  </a:lnTo>
                  <a:lnTo>
                    <a:pt x="15117" y="57610"/>
                  </a:lnTo>
                  <a:lnTo>
                    <a:pt x="14575" y="57103"/>
                  </a:lnTo>
                  <a:lnTo>
                    <a:pt x="14041" y="56596"/>
                  </a:lnTo>
                  <a:lnTo>
                    <a:pt x="13515" y="56083"/>
                  </a:lnTo>
                  <a:lnTo>
                    <a:pt x="12998" y="55563"/>
                  </a:lnTo>
                  <a:lnTo>
                    <a:pt x="12489" y="55042"/>
                  </a:lnTo>
                  <a:lnTo>
                    <a:pt x="11988" y="54516"/>
                  </a:lnTo>
                  <a:lnTo>
                    <a:pt x="11505" y="53989"/>
                  </a:lnTo>
                  <a:lnTo>
                    <a:pt x="11021" y="53462"/>
                  </a:lnTo>
                  <a:lnTo>
                    <a:pt x="10554" y="52935"/>
                  </a:lnTo>
                  <a:lnTo>
                    <a:pt x="10095" y="52402"/>
                  </a:lnTo>
                  <a:lnTo>
                    <a:pt x="9644" y="51875"/>
                  </a:lnTo>
                  <a:lnTo>
                    <a:pt x="9210" y="51341"/>
                  </a:lnTo>
                  <a:lnTo>
                    <a:pt x="8785" y="50808"/>
                  </a:lnTo>
                  <a:lnTo>
                    <a:pt x="8785" y="50808"/>
                  </a:lnTo>
                  <a:lnTo>
                    <a:pt x="8785" y="50808"/>
                  </a:lnTo>
                  <a:lnTo>
                    <a:pt x="8443" y="50375"/>
                  </a:lnTo>
                  <a:lnTo>
                    <a:pt x="8118" y="49934"/>
                  </a:lnTo>
                  <a:lnTo>
                    <a:pt x="7792" y="49508"/>
                  </a:lnTo>
                  <a:lnTo>
                    <a:pt x="7484" y="49074"/>
                  </a:lnTo>
                  <a:lnTo>
                    <a:pt x="7175" y="48647"/>
                  </a:lnTo>
                  <a:lnTo>
                    <a:pt x="6883" y="48221"/>
                  </a:lnTo>
                  <a:lnTo>
                    <a:pt x="6591" y="47794"/>
                  </a:lnTo>
                  <a:lnTo>
                    <a:pt x="6307" y="47374"/>
                  </a:lnTo>
                  <a:lnTo>
                    <a:pt x="6032" y="46954"/>
                  </a:lnTo>
                  <a:lnTo>
                    <a:pt x="5773" y="46540"/>
                  </a:lnTo>
                  <a:lnTo>
                    <a:pt x="5515" y="46133"/>
                  </a:lnTo>
                  <a:lnTo>
                    <a:pt x="5265" y="45720"/>
                  </a:lnTo>
                  <a:lnTo>
                    <a:pt x="5031" y="45320"/>
                  </a:lnTo>
                  <a:lnTo>
                    <a:pt x="4797" y="44920"/>
                  </a:lnTo>
                  <a:lnTo>
                    <a:pt x="4580" y="44520"/>
                  </a:lnTo>
                  <a:lnTo>
                    <a:pt x="4364" y="44126"/>
                  </a:lnTo>
                  <a:lnTo>
                    <a:pt x="4364" y="44126"/>
                  </a:lnTo>
                  <a:lnTo>
                    <a:pt x="4255" y="43913"/>
                  </a:lnTo>
                  <a:lnTo>
                    <a:pt x="4147" y="43693"/>
                  </a:lnTo>
                  <a:lnTo>
                    <a:pt x="4038" y="43473"/>
                  </a:lnTo>
                  <a:lnTo>
                    <a:pt x="3946" y="43246"/>
                  </a:lnTo>
                  <a:lnTo>
                    <a:pt x="3755" y="42799"/>
                  </a:lnTo>
                  <a:lnTo>
                    <a:pt x="3579" y="42366"/>
                  </a:lnTo>
                  <a:lnTo>
                    <a:pt x="3579" y="42366"/>
                  </a:lnTo>
                  <a:lnTo>
                    <a:pt x="3479" y="42086"/>
                  </a:lnTo>
                  <a:lnTo>
                    <a:pt x="3379" y="41799"/>
                  </a:lnTo>
                  <a:lnTo>
                    <a:pt x="3296" y="41512"/>
                  </a:lnTo>
                  <a:lnTo>
                    <a:pt x="3212" y="41225"/>
                  </a:lnTo>
                  <a:lnTo>
                    <a:pt x="3129" y="40939"/>
                  </a:lnTo>
                  <a:lnTo>
                    <a:pt x="3054" y="40645"/>
                  </a:lnTo>
                  <a:lnTo>
                    <a:pt x="2987" y="40359"/>
                  </a:lnTo>
                  <a:lnTo>
                    <a:pt x="2929" y="40058"/>
                  </a:lnTo>
                  <a:lnTo>
                    <a:pt x="2870" y="39765"/>
                  </a:lnTo>
                  <a:lnTo>
                    <a:pt x="2820" y="39472"/>
                  </a:lnTo>
                  <a:lnTo>
                    <a:pt x="2770" y="39172"/>
                  </a:lnTo>
                  <a:lnTo>
                    <a:pt x="2737" y="38871"/>
                  </a:lnTo>
                  <a:lnTo>
                    <a:pt x="2695" y="38571"/>
                  </a:lnTo>
                  <a:lnTo>
                    <a:pt x="2670" y="38265"/>
                  </a:lnTo>
                  <a:lnTo>
                    <a:pt x="2645" y="37965"/>
                  </a:lnTo>
                  <a:lnTo>
                    <a:pt x="2628" y="37658"/>
                  </a:lnTo>
                  <a:lnTo>
                    <a:pt x="2612" y="37351"/>
                  </a:lnTo>
                  <a:lnTo>
                    <a:pt x="2603" y="37044"/>
                  </a:lnTo>
                  <a:lnTo>
                    <a:pt x="2603" y="36731"/>
                  </a:lnTo>
                  <a:lnTo>
                    <a:pt x="2603" y="36424"/>
                  </a:lnTo>
                  <a:lnTo>
                    <a:pt x="2612" y="36111"/>
                  </a:lnTo>
                  <a:lnTo>
                    <a:pt x="2628" y="35797"/>
                  </a:lnTo>
                  <a:lnTo>
                    <a:pt x="2645" y="35484"/>
                  </a:lnTo>
                  <a:lnTo>
                    <a:pt x="2670" y="35170"/>
                  </a:lnTo>
                  <a:lnTo>
                    <a:pt x="2703" y="34857"/>
                  </a:lnTo>
                  <a:lnTo>
                    <a:pt x="2737" y="34544"/>
                  </a:lnTo>
                  <a:lnTo>
                    <a:pt x="2778" y="34224"/>
                  </a:lnTo>
                  <a:lnTo>
                    <a:pt x="2820" y="33903"/>
                  </a:lnTo>
                  <a:lnTo>
                    <a:pt x="2870" y="33590"/>
                  </a:lnTo>
                  <a:lnTo>
                    <a:pt x="2929" y="33270"/>
                  </a:lnTo>
                  <a:lnTo>
                    <a:pt x="2987" y="32950"/>
                  </a:lnTo>
                  <a:lnTo>
                    <a:pt x="3054" y="32630"/>
                  </a:lnTo>
                  <a:lnTo>
                    <a:pt x="3129" y="32310"/>
                  </a:lnTo>
                  <a:lnTo>
                    <a:pt x="3204" y="31990"/>
                  </a:lnTo>
                  <a:lnTo>
                    <a:pt x="3287" y="31663"/>
                  </a:lnTo>
                  <a:lnTo>
                    <a:pt x="3379" y="31343"/>
                  </a:lnTo>
                  <a:lnTo>
                    <a:pt x="3563" y="30696"/>
                  </a:lnTo>
                  <a:lnTo>
                    <a:pt x="3780" y="30049"/>
                  </a:lnTo>
                  <a:lnTo>
                    <a:pt x="4013" y="29402"/>
                  </a:lnTo>
                  <a:lnTo>
                    <a:pt x="4263" y="28755"/>
                  </a:lnTo>
                  <a:lnTo>
                    <a:pt x="4539" y="28109"/>
                  </a:lnTo>
                  <a:lnTo>
                    <a:pt x="4831" y="27462"/>
                  </a:lnTo>
                  <a:lnTo>
                    <a:pt x="5148" y="26815"/>
                  </a:lnTo>
                  <a:lnTo>
                    <a:pt x="5481" y="26168"/>
                  </a:lnTo>
                  <a:lnTo>
                    <a:pt x="5840" y="25521"/>
                  </a:lnTo>
                  <a:lnTo>
                    <a:pt x="6216" y="24874"/>
                  </a:lnTo>
                  <a:lnTo>
                    <a:pt x="6608" y="24234"/>
                  </a:lnTo>
                  <a:lnTo>
                    <a:pt x="7025" y="23594"/>
                  </a:lnTo>
                  <a:lnTo>
                    <a:pt x="7459" y="22960"/>
                  </a:lnTo>
                  <a:lnTo>
                    <a:pt x="7917" y="22327"/>
                  </a:lnTo>
                  <a:lnTo>
                    <a:pt x="7917" y="22327"/>
                  </a:lnTo>
                  <a:lnTo>
                    <a:pt x="8393" y="21687"/>
                  </a:lnTo>
                  <a:lnTo>
                    <a:pt x="8885" y="21047"/>
                  </a:lnTo>
                  <a:lnTo>
                    <a:pt x="9402" y="20413"/>
                  </a:lnTo>
                  <a:lnTo>
                    <a:pt x="9928" y="19780"/>
                  </a:lnTo>
                  <a:lnTo>
                    <a:pt x="10487" y="19153"/>
                  </a:lnTo>
                  <a:lnTo>
                    <a:pt x="11054" y="18533"/>
                  </a:lnTo>
                  <a:lnTo>
                    <a:pt x="11646" y="17919"/>
                  </a:lnTo>
                  <a:lnTo>
                    <a:pt x="12255" y="17312"/>
                  </a:lnTo>
                  <a:lnTo>
                    <a:pt x="12881" y="16705"/>
                  </a:lnTo>
                  <a:lnTo>
                    <a:pt x="13532" y="16112"/>
                  </a:lnTo>
                  <a:lnTo>
                    <a:pt x="14199" y="15525"/>
                  </a:lnTo>
                  <a:lnTo>
                    <a:pt x="14533" y="15232"/>
                  </a:lnTo>
                  <a:lnTo>
                    <a:pt x="14883" y="14938"/>
                  </a:lnTo>
                  <a:lnTo>
                    <a:pt x="15234" y="14652"/>
                  </a:lnTo>
                  <a:lnTo>
                    <a:pt x="15584" y="14365"/>
                  </a:lnTo>
                  <a:lnTo>
                    <a:pt x="15943" y="14085"/>
                  </a:lnTo>
                  <a:lnTo>
                    <a:pt x="16310" y="13798"/>
                  </a:lnTo>
                  <a:lnTo>
                    <a:pt x="16677" y="13518"/>
                  </a:lnTo>
                  <a:lnTo>
                    <a:pt x="17052" y="13245"/>
                  </a:lnTo>
                  <a:lnTo>
                    <a:pt x="17428" y="12964"/>
                  </a:lnTo>
                  <a:lnTo>
                    <a:pt x="17811" y="12691"/>
                  </a:lnTo>
                  <a:lnTo>
                    <a:pt x="18195" y="12424"/>
                  </a:lnTo>
                  <a:lnTo>
                    <a:pt x="18587" y="12151"/>
                  </a:lnTo>
                  <a:lnTo>
                    <a:pt x="18979" y="11884"/>
                  </a:lnTo>
                  <a:lnTo>
                    <a:pt x="19380" y="11624"/>
                  </a:lnTo>
                  <a:lnTo>
                    <a:pt x="19789" y="11357"/>
                  </a:lnTo>
                  <a:lnTo>
                    <a:pt x="20197" y="11097"/>
                  </a:lnTo>
                  <a:lnTo>
                    <a:pt x="20614" y="10844"/>
                  </a:lnTo>
                  <a:lnTo>
                    <a:pt x="21032" y="10590"/>
                  </a:lnTo>
                  <a:lnTo>
                    <a:pt x="21449" y="10337"/>
                  </a:lnTo>
                  <a:lnTo>
                    <a:pt x="21882" y="10090"/>
                  </a:lnTo>
                  <a:lnTo>
                    <a:pt x="22316" y="9844"/>
                  </a:lnTo>
                  <a:lnTo>
                    <a:pt x="22750" y="9597"/>
                  </a:lnTo>
                  <a:lnTo>
                    <a:pt x="23192" y="9357"/>
                  </a:lnTo>
                  <a:lnTo>
                    <a:pt x="23634" y="9117"/>
                  </a:lnTo>
                  <a:lnTo>
                    <a:pt x="24085" y="8883"/>
                  </a:lnTo>
                  <a:lnTo>
                    <a:pt x="24544" y="8650"/>
                  </a:lnTo>
                  <a:lnTo>
                    <a:pt x="25002" y="8423"/>
                  </a:lnTo>
                  <a:lnTo>
                    <a:pt x="25470" y="8196"/>
                  </a:lnTo>
                  <a:lnTo>
                    <a:pt x="25937" y="7976"/>
                  </a:lnTo>
                  <a:lnTo>
                    <a:pt x="26412" y="7756"/>
                  </a:lnTo>
                  <a:lnTo>
                    <a:pt x="26888" y="7536"/>
                  </a:lnTo>
                  <a:lnTo>
                    <a:pt x="27372" y="7323"/>
                  </a:lnTo>
                  <a:lnTo>
                    <a:pt x="27856" y="7116"/>
                  </a:lnTo>
                  <a:lnTo>
                    <a:pt x="28348" y="6909"/>
                  </a:lnTo>
                  <a:lnTo>
                    <a:pt x="28840" y="6703"/>
                  </a:lnTo>
                  <a:lnTo>
                    <a:pt x="29341" y="6503"/>
                  </a:lnTo>
                  <a:lnTo>
                    <a:pt x="29841" y="6309"/>
                  </a:lnTo>
                  <a:lnTo>
                    <a:pt x="30350" y="6116"/>
                  </a:lnTo>
                  <a:lnTo>
                    <a:pt x="30867" y="5923"/>
                  </a:lnTo>
                  <a:lnTo>
                    <a:pt x="31384" y="5736"/>
                  </a:lnTo>
                  <a:lnTo>
                    <a:pt x="31902" y="5556"/>
                  </a:lnTo>
                  <a:lnTo>
                    <a:pt x="32427" y="5376"/>
                  </a:lnTo>
                  <a:lnTo>
                    <a:pt x="32427" y="5376"/>
                  </a:lnTo>
                  <a:lnTo>
                    <a:pt x="33145" y="5122"/>
                  </a:lnTo>
                  <a:lnTo>
                    <a:pt x="33879" y="4876"/>
                  </a:lnTo>
                  <a:lnTo>
                    <a:pt x="34621" y="4642"/>
                  </a:lnTo>
                  <a:lnTo>
                    <a:pt x="35380" y="4422"/>
                  </a:lnTo>
                  <a:lnTo>
                    <a:pt x="36148" y="4209"/>
                  </a:lnTo>
                  <a:lnTo>
                    <a:pt x="36924" y="4002"/>
                  </a:lnTo>
                  <a:lnTo>
                    <a:pt x="37708" y="3802"/>
                  </a:lnTo>
                  <a:lnTo>
                    <a:pt x="38500" y="3609"/>
                  </a:lnTo>
                  <a:lnTo>
                    <a:pt x="38500" y="3609"/>
                  </a:lnTo>
                  <a:lnTo>
                    <a:pt x="39118" y="3469"/>
                  </a:lnTo>
                  <a:lnTo>
                    <a:pt x="39727" y="3335"/>
                  </a:lnTo>
                  <a:lnTo>
                    <a:pt x="40344" y="3208"/>
                  </a:lnTo>
                  <a:lnTo>
                    <a:pt x="40961" y="3088"/>
                  </a:lnTo>
                  <a:lnTo>
                    <a:pt x="41579" y="2975"/>
                  </a:lnTo>
                  <a:lnTo>
                    <a:pt x="42196" y="2868"/>
                  </a:lnTo>
                  <a:lnTo>
                    <a:pt x="42822" y="2768"/>
                  </a:lnTo>
                  <a:lnTo>
                    <a:pt x="43439" y="2675"/>
                  </a:lnTo>
                  <a:lnTo>
                    <a:pt x="44056" y="2588"/>
                  </a:lnTo>
                  <a:lnTo>
                    <a:pt x="44682" y="2508"/>
                  </a:lnTo>
                  <a:lnTo>
                    <a:pt x="45299" y="2435"/>
                  </a:lnTo>
                  <a:lnTo>
                    <a:pt x="45925" y="2375"/>
                  </a:lnTo>
                  <a:lnTo>
                    <a:pt x="46542" y="2315"/>
                  </a:lnTo>
                  <a:lnTo>
                    <a:pt x="47168" y="2262"/>
                  </a:lnTo>
                  <a:lnTo>
                    <a:pt x="47785" y="2215"/>
                  </a:lnTo>
                  <a:lnTo>
                    <a:pt x="48411" y="2175"/>
                  </a:lnTo>
                  <a:lnTo>
                    <a:pt x="49037" y="2135"/>
                  </a:lnTo>
                  <a:lnTo>
                    <a:pt x="49662" y="2108"/>
                  </a:lnTo>
                  <a:lnTo>
                    <a:pt x="50280" y="2088"/>
                  </a:lnTo>
                  <a:lnTo>
                    <a:pt x="50905" y="2075"/>
                  </a:lnTo>
                  <a:lnTo>
                    <a:pt x="51531" y="2068"/>
                  </a:lnTo>
                  <a:lnTo>
                    <a:pt x="52148" y="2061"/>
                  </a:lnTo>
                  <a:lnTo>
                    <a:pt x="52774" y="2068"/>
                  </a:lnTo>
                  <a:lnTo>
                    <a:pt x="53400" y="2075"/>
                  </a:lnTo>
                  <a:lnTo>
                    <a:pt x="54017" y="2088"/>
                  </a:lnTo>
                  <a:lnTo>
                    <a:pt x="54643" y="2108"/>
                  </a:lnTo>
                  <a:lnTo>
                    <a:pt x="55269" y="2135"/>
                  </a:lnTo>
                  <a:lnTo>
                    <a:pt x="55886" y="2168"/>
                  </a:lnTo>
                  <a:lnTo>
                    <a:pt x="56512" y="2208"/>
                  </a:lnTo>
                  <a:lnTo>
                    <a:pt x="57129" y="2255"/>
                  </a:lnTo>
                  <a:lnTo>
                    <a:pt x="57746" y="2302"/>
                  </a:lnTo>
                  <a:lnTo>
                    <a:pt x="58364" y="2355"/>
                  </a:lnTo>
                  <a:lnTo>
                    <a:pt x="58989" y="2422"/>
                  </a:lnTo>
                  <a:lnTo>
                    <a:pt x="59607" y="2488"/>
                  </a:lnTo>
                  <a:lnTo>
                    <a:pt x="60224" y="2555"/>
                  </a:lnTo>
                  <a:lnTo>
                    <a:pt x="60833" y="2635"/>
                  </a:lnTo>
                  <a:lnTo>
                    <a:pt x="61450" y="2722"/>
                  </a:lnTo>
                  <a:lnTo>
                    <a:pt x="62068" y="2808"/>
                  </a:lnTo>
                  <a:lnTo>
                    <a:pt x="62677" y="2902"/>
                  </a:lnTo>
                  <a:lnTo>
                    <a:pt x="63294" y="3002"/>
                  </a:lnTo>
                  <a:lnTo>
                    <a:pt x="63903" y="3102"/>
                  </a:lnTo>
                  <a:lnTo>
                    <a:pt x="64512" y="3215"/>
                  </a:lnTo>
                  <a:lnTo>
                    <a:pt x="65121" y="3328"/>
                  </a:lnTo>
                  <a:lnTo>
                    <a:pt x="65730" y="3449"/>
                  </a:lnTo>
                  <a:lnTo>
                    <a:pt x="66339" y="3569"/>
                  </a:lnTo>
                  <a:lnTo>
                    <a:pt x="66939" y="3702"/>
                  </a:lnTo>
                  <a:lnTo>
                    <a:pt x="67540" y="3835"/>
                  </a:lnTo>
                  <a:lnTo>
                    <a:pt x="68141" y="3975"/>
                  </a:lnTo>
                  <a:lnTo>
                    <a:pt x="68741" y="4115"/>
                  </a:lnTo>
                  <a:lnTo>
                    <a:pt x="69342" y="4269"/>
                  </a:lnTo>
                  <a:lnTo>
                    <a:pt x="69943" y="4422"/>
                  </a:lnTo>
                  <a:lnTo>
                    <a:pt x="70535" y="4575"/>
                  </a:lnTo>
                  <a:lnTo>
                    <a:pt x="71127" y="4742"/>
                  </a:lnTo>
                  <a:lnTo>
                    <a:pt x="71720" y="4909"/>
                  </a:lnTo>
                  <a:lnTo>
                    <a:pt x="72312" y="5082"/>
                  </a:lnTo>
                  <a:lnTo>
                    <a:pt x="72896" y="5256"/>
                  </a:lnTo>
                  <a:lnTo>
                    <a:pt x="73480" y="5436"/>
                  </a:lnTo>
                  <a:lnTo>
                    <a:pt x="74064" y="5622"/>
                  </a:lnTo>
                  <a:lnTo>
                    <a:pt x="74648" y="5816"/>
                  </a:lnTo>
                  <a:lnTo>
                    <a:pt x="75232" y="6009"/>
                  </a:lnTo>
                  <a:lnTo>
                    <a:pt x="75807" y="6203"/>
                  </a:lnTo>
                  <a:lnTo>
                    <a:pt x="76383" y="6409"/>
                  </a:lnTo>
                  <a:lnTo>
                    <a:pt x="76950" y="6616"/>
                  </a:lnTo>
                  <a:lnTo>
                    <a:pt x="77526" y="6823"/>
                  </a:lnTo>
                  <a:lnTo>
                    <a:pt x="77526" y="6823"/>
                  </a:lnTo>
                  <a:lnTo>
                    <a:pt x="78160" y="7069"/>
                  </a:lnTo>
                  <a:lnTo>
                    <a:pt x="78794" y="7316"/>
                  </a:lnTo>
                  <a:lnTo>
                    <a:pt x="79428" y="7563"/>
                  </a:lnTo>
                  <a:lnTo>
                    <a:pt x="80054" y="7823"/>
                  </a:lnTo>
                  <a:lnTo>
                    <a:pt x="80679" y="8083"/>
                  </a:lnTo>
                  <a:lnTo>
                    <a:pt x="81305" y="8350"/>
                  </a:lnTo>
                  <a:lnTo>
                    <a:pt x="81922" y="8623"/>
                  </a:lnTo>
                  <a:lnTo>
                    <a:pt x="82531" y="8903"/>
                  </a:lnTo>
                  <a:lnTo>
                    <a:pt x="83149" y="9183"/>
                  </a:lnTo>
                  <a:lnTo>
                    <a:pt x="83749" y="9470"/>
                  </a:lnTo>
                  <a:lnTo>
                    <a:pt x="84358" y="9757"/>
                  </a:lnTo>
                  <a:lnTo>
                    <a:pt x="84959" y="10057"/>
                  </a:lnTo>
                  <a:lnTo>
                    <a:pt x="85551" y="10357"/>
                  </a:lnTo>
                  <a:lnTo>
                    <a:pt x="86144" y="10657"/>
                  </a:lnTo>
                  <a:lnTo>
                    <a:pt x="86727" y="10971"/>
                  </a:lnTo>
                  <a:lnTo>
                    <a:pt x="87311" y="11284"/>
                  </a:lnTo>
                  <a:lnTo>
                    <a:pt x="87887" y="11597"/>
                  </a:lnTo>
                  <a:lnTo>
                    <a:pt x="88463" y="11917"/>
                  </a:lnTo>
                  <a:lnTo>
                    <a:pt x="89038" y="12244"/>
                  </a:lnTo>
                  <a:lnTo>
                    <a:pt x="89597" y="12571"/>
                  </a:lnTo>
                  <a:lnTo>
                    <a:pt x="90165" y="12904"/>
                  </a:lnTo>
                  <a:lnTo>
                    <a:pt x="90715" y="13245"/>
                  </a:lnTo>
                  <a:lnTo>
                    <a:pt x="91266" y="13585"/>
                  </a:lnTo>
                  <a:lnTo>
                    <a:pt x="91816" y="13931"/>
                  </a:lnTo>
                  <a:lnTo>
                    <a:pt x="92359" y="14278"/>
                  </a:lnTo>
                  <a:lnTo>
                    <a:pt x="92892" y="14632"/>
                  </a:lnTo>
                  <a:lnTo>
                    <a:pt x="93426" y="14985"/>
                  </a:lnTo>
                  <a:lnTo>
                    <a:pt x="93952" y="15345"/>
                  </a:lnTo>
                  <a:lnTo>
                    <a:pt x="94469" y="15705"/>
                  </a:lnTo>
                  <a:lnTo>
                    <a:pt x="94986" y="16072"/>
                  </a:lnTo>
                  <a:lnTo>
                    <a:pt x="95495" y="16439"/>
                  </a:lnTo>
                  <a:lnTo>
                    <a:pt x="95996" y="16812"/>
                  </a:lnTo>
                  <a:lnTo>
                    <a:pt x="96496" y="17186"/>
                  </a:lnTo>
                  <a:lnTo>
                    <a:pt x="96989" y="17566"/>
                  </a:lnTo>
                  <a:lnTo>
                    <a:pt x="97481" y="17946"/>
                  </a:lnTo>
                  <a:lnTo>
                    <a:pt x="97965" y="18333"/>
                  </a:lnTo>
                  <a:lnTo>
                    <a:pt x="98440" y="18719"/>
                  </a:lnTo>
                  <a:lnTo>
                    <a:pt x="98907" y="19106"/>
                  </a:lnTo>
                  <a:lnTo>
                    <a:pt x="99366" y="19500"/>
                  </a:lnTo>
                  <a:lnTo>
                    <a:pt x="99825" y="19893"/>
                  </a:lnTo>
                  <a:lnTo>
                    <a:pt x="100275" y="20293"/>
                  </a:lnTo>
                  <a:lnTo>
                    <a:pt x="100726" y="20693"/>
                  </a:lnTo>
                  <a:lnTo>
                    <a:pt x="101160" y="21100"/>
                  </a:lnTo>
                  <a:lnTo>
                    <a:pt x="101594" y="21500"/>
                  </a:lnTo>
                  <a:lnTo>
                    <a:pt x="102019" y="21914"/>
                  </a:lnTo>
                  <a:lnTo>
                    <a:pt x="102436" y="22320"/>
                  </a:lnTo>
                  <a:lnTo>
                    <a:pt x="102845" y="22734"/>
                  </a:lnTo>
                  <a:lnTo>
                    <a:pt x="103254" y="23147"/>
                  </a:lnTo>
                  <a:lnTo>
                    <a:pt x="103654" y="23561"/>
                  </a:lnTo>
                  <a:lnTo>
                    <a:pt x="104046" y="23981"/>
                  </a:lnTo>
                  <a:lnTo>
                    <a:pt x="104430" y="24401"/>
                  </a:lnTo>
                  <a:lnTo>
                    <a:pt x="104805" y="24828"/>
                  </a:lnTo>
                  <a:lnTo>
                    <a:pt x="105172" y="25248"/>
                  </a:lnTo>
                  <a:lnTo>
                    <a:pt x="105539" y="25675"/>
                  </a:lnTo>
                  <a:lnTo>
                    <a:pt x="105890" y="26101"/>
                  </a:lnTo>
                  <a:lnTo>
                    <a:pt x="106240" y="26528"/>
                  </a:lnTo>
                  <a:lnTo>
                    <a:pt x="106582" y="26962"/>
                  </a:lnTo>
                  <a:lnTo>
                    <a:pt x="106908" y="27395"/>
                  </a:lnTo>
                  <a:lnTo>
                    <a:pt x="107233" y="27828"/>
                  </a:lnTo>
                  <a:lnTo>
                    <a:pt x="107550" y="28262"/>
                  </a:lnTo>
                  <a:lnTo>
                    <a:pt x="107859" y="28695"/>
                  </a:lnTo>
                  <a:lnTo>
                    <a:pt x="108167" y="29135"/>
                  </a:lnTo>
                  <a:lnTo>
                    <a:pt x="108459" y="29576"/>
                  </a:lnTo>
                  <a:lnTo>
                    <a:pt x="108743" y="30016"/>
                  </a:lnTo>
                  <a:lnTo>
                    <a:pt x="108743" y="30016"/>
                  </a:lnTo>
                  <a:lnTo>
                    <a:pt x="108977" y="30369"/>
                  </a:lnTo>
                  <a:lnTo>
                    <a:pt x="109202" y="30723"/>
                  </a:lnTo>
                  <a:lnTo>
                    <a:pt x="109410" y="31083"/>
                  </a:lnTo>
                  <a:lnTo>
                    <a:pt x="109619" y="31449"/>
                  </a:lnTo>
                  <a:lnTo>
                    <a:pt x="109811" y="31816"/>
                  </a:lnTo>
                  <a:lnTo>
                    <a:pt x="109994" y="32196"/>
                  </a:lnTo>
                  <a:lnTo>
                    <a:pt x="110161" y="32576"/>
                  </a:lnTo>
                  <a:lnTo>
                    <a:pt x="110320" y="32977"/>
                  </a:lnTo>
                  <a:lnTo>
                    <a:pt x="110320" y="32977"/>
                  </a:lnTo>
                  <a:lnTo>
                    <a:pt x="110503" y="33403"/>
                  </a:lnTo>
                  <a:lnTo>
                    <a:pt x="110678" y="33837"/>
                  </a:lnTo>
                  <a:lnTo>
                    <a:pt x="110854" y="34277"/>
                  </a:lnTo>
                  <a:lnTo>
                    <a:pt x="111012" y="34724"/>
                  </a:lnTo>
                  <a:lnTo>
                    <a:pt x="111171" y="35177"/>
                  </a:lnTo>
                  <a:lnTo>
                    <a:pt x="111321" y="35637"/>
                  </a:lnTo>
                  <a:lnTo>
                    <a:pt x="111463" y="36097"/>
                  </a:lnTo>
                  <a:lnTo>
                    <a:pt x="111596" y="36564"/>
                  </a:lnTo>
                  <a:lnTo>
                    <a:pt x="111721" y="37038"/>
                  </a:lnTo>
                  <a:lnTo>
                    <a:pt x="111846" y="37518"/>
                  </a:lnTo>
                  <a:lnTo>
                    <a:pt x="111955" y="38005"/>
                  </a:lnTo>
                  <a:lnTo>
                    <a:pt x="112063" y="38491"/>
                  </a:lnTo>
                  <a:lnTo>
                    <a:pt x="112163" y="38985"/>
                  </a:lnTo>
                  <a:lnTo>
                    <a:pt x="112255" y="39478"/>
                  </a:lnTo>
                  <a:lnTo>
                    <a:pt x="112338" y="39985"/>
                  </a:lnTo>
                  <a:lnTo>
                    <a:pt x="112422" y="40492"/>
                  </a:lnTo>
                  <a:lnTo>
                    <a:pt x="112489" y="40999"/>
                  </a:lnTo>
                  <a:lnTo>
                    <a:pt x="112555" y="41519"/>
                  </a:lnTo>
                  <a:lnTo>
                    <a:pt x="112614" y="42032"/>
                  </a:lnTo>
                  <a:lnTo>
                    <a:pt x="112672" y="42559"/>
                  </a:lnTo>
                  <a:lnTo>
                    <a:pt x="112714" y="43086"/>
                  </a:lnTo>
                  <a:lnTo>
                    <a:pt x="112756" y="43613"/>
                  </a:lnTo>
                  <a:lnTo>
                    <a:pt x="112781" y="44146"/>
                  </a:lnTo>
                  <a:lnTo>
                    <a:pt x="112806" y="44686"/>
                  </a:lnTo>
                  <a:lnTo>
                    <a:pt x="112822" y="45226"/>
                  </a:lnTo>
                  <a:lnTo>
                    <a:pt x="112839" y="45773"/>
                  </a:lnTo>
                  <a:lnTo>
                    <a:pt x="112847" y="46320"/>
                  </a:lnTo>
                  <a:lnTo>
                    <a:pt x="112839" y="46867"/>
                  </a:lnTo>
                  <a:lnTo>
                    <a:pt x="112831" y="47420"/>
                  </a:lnTo>
                  <a:lnTo>
                    <a:pt x="112822" y="47974"/>
                  </a:lnTo>
                  <a:lnTo>
                    <a:pt x="112797" y="48534"/>
                  </a:lnTo>
                  <a:lnTo>
                    <a:pt x="112772" y="49094"/>
                  </a:lnTo>
                  <a:lnTo>
                    <a:pt x="112739" y="49654"/>
                  </a:lnTo>
                  <a:lnTo>
                    <a:pt x="112697" y="50221"/>
                  </a:lnTo>
                  <a:lnTo>
                    <a:pt x="112655" y="50788"/>
                  </a:lnTo>
                  <a:lnTo>
                    <a:pt x="112597" y="51355"/>
                  </a:lnTo>
                  <a:lnTo>
                    <a:pt x="112539" y="51922"/>
                  </a:lnTo>
                  <a:lnTo>
                    <a:pt x="112472" y="52495"/>
                  </a:lnTo>
                  <a:lnTo>
                    <a:pt x="112405" y="53069"/>
                  </a:lnTo>
                  <a:lnTo>
                    <a:pt x="112322" y="53642"/>
                  </a:lnTo>
                  <a:lnTo>
                    <a:pt x="112238" y="54222"/>
                  </a:lnTo>
                  <a:lnTo>
                    <a:pt x="112147" y="54802"/>
                  </a:lnTo>
                  <a:lnTo>
                    <a:pt x="112055" y="55376"/>
                  </a:lnTo>
                  <a:lnTo>
                    <a:pt x="111955" y="55956"/>
                  </a:lnTo>
                  <a:lnTo>
                    <a:pt x="111846" y="56536"/>
                  </a:lnTo>
                  <a:lnTo>
                    <a:pt x="111729" y="57116"/>
                  </a:lnTo>
                  <a:lnTo>
                    <a:pt x="111604" y="57703"/>
                  </a:lnTo>
                  <a:lnTo>
                    <a:pt x="111479" y="58283"/>
                  </a:lnTo>
                  <a:lnTo>
                    <a:pt x="111346" y="58870"/>
                  </a:lnTo>
                  <a:lnTo>
                    <a:pt x="111212" y="59450"/>
                  </a:lnTo>
                  <a:lnTo>
                    <a:pt x="111070" y="60030"/>
                  </a:lnTo>
                  <a:lnTo>
                    <a:pt x="110920" y="60617"/>
                  </a:lnTo>
                  <a:lnTo>
                    <a:pt x="110762" y="61197"/>
                  </a:lnTo>
                  <a:lnTo>
                    <a:pt x="110595" y="61784"/>
                  </a:lnTo>
                  <a:lnTo>
                    <a:pt x="110428" y="62364"/>
                  </a:lnTo>
                  <a:lnTo>
                    <a:pt x="110253" y="62945"/>
                  </a:lnTo>
                  <a:lnTo>
                    <a:pt x="110078" y="63525"/>
                  </a:lnTo>
                  <a:lnTo>
                    <a:pt x="109894" y="64112"/>
                  </a:lnTo>
                  <a:lnTo>
                    <a:pt x="109702" y="64692"/>
                  </a:lnTo>
                  <a:lnTo>
                    <a:pt x="109502" y="65265"/>
                  </a:lnTo>
                  <a:lnTo>
                    <a:pt x="109302" y="65845"/>
                  </a:lnTo>
                  <a:lnTo>
                    <a:pt x="109093" y="66419"/>
                  </a:lnTo>
                  <a:lnTo>
                    <a:pt x="108885" y="66999"/>
                  </a:lnTo>
                  <a:lnTo>
                    <a:pt x="108660" y="67573"/>
                  </a:lnTo>
                  <a:lnTo>
                    <a:pt x="108660" y="67573"/>
                  </a:lnTo>
                  <a:lnTo>
                    <a:pt x="108660" y="67573"/>
                  </a:lnTo>
                  <a:lnTo>
                    <a:pt x="108443" y="68139"/>
                  </a:lnTo>
                  <a:lnTo>
                    <a:pt x="108217" y="68706"/>
                  </a:lnTo>
                  <a:lnTo>
                    <a:pt x="107984" y="69273"/>
                  </a:lnTo>
                  <a:lnTo>
                    <a:pt x="107750" y="69840"/>
                  </a:lnTo>
                  <a:lnTo>
                    <a:pt x="107508" y="70400"/>
                  </a:lnTo>
                  <a:lnTo>
                    <a:pt x="107258" y="70960"/>
                  </a:lnTo>
                  <a:lnTo>
                    <a:pt x="107008" y="71514"/>
                  </a:lnTo>
                  <a:lnTo>
                    <a:pt x="106749" y="72067"/>
                  </a:lnTo>
                  <a:lnTo>
                    <a:pt x="106482" y="72621"/>
                  </a:lnTo>
                  <a:lnTo>
                    <a:pt x="106215" y="73167"/>
                  </a:lnTo>
                  <a:lnTo>
                    <a:pt x="105940" y="73714"/>
                  </a:lnTo>
                  <a:lnTo>
                    <a:pt x="105665" y="74254"/>
                  </a:lnTo>
                  <a:lnTo>
                    <a:pt x="105381" y="74794"/>
                  </a:lnTo>
                  <a:lnTo>
                    <a:pt x="105089" y="75335"/>
                  </a:lnTo>
                  <a:lnTo>
                    <a:pt x="104797" y="75868"/>
                  </a:lnTo>
                  <a:lnTo>
                    <a:pt x="104497" y="76395"/>
                  </a:lnTo>
                  <a:lnTo>
                    <a:pt x="104196" y="76922"/>
                  </a:lnTo>
                  <a:lnTo>
                    <a:pt x="103888" y="77442"/>
                  </a:lnTo>
                  <a:lnTo>
                    <a:pt x="103571" y="77962"/>
                  </a:lnTo>
                  <a:lnTo>
                    <a:pt x="103254" y="78475"/>
                  </a:lnTo>
                  <a:lnTo>
                    <a:pt x="102928" y="78982"/>
                  </a:lnTo>
                  <a:lnTo>
                    <a:pt x="102603" y="79489"/>
                  </a:lnTo>
                  <a:lnTo>
                    <a:pt x="102269" y="79989"/>
                  </a:lnTo>
                  <a:lnTo>
                    <a:pt x="101927" y="80489"/>
                  </a:lnTo>
                  <a:lnTo>
                    <a:pt x="101585" y="80983"/>
                  </a:lnTo>
                  <a:lnTo>
                    <a:pt x="101235" y="81470"/>
                  </a:lnTo>
                  <a:lnTo>
                    <a:pt x="100884" y="81950"/>
                  </a:lnTo>
                  <a:lnTo>
                    <a:pt x="100526" y="82430"/>
                  </a:lnTo>
                  <a:lnTo>
                    <a:pt x="100167" y="82903"/>
                  </a:lnTo>
                  <a:lnTo>
                    <a:pt x="99800" y="83370"/>
                  </a:lnTo>
                  <a:lnTo>
                    <a:pt x="99433" y="83830"/>
                  </a:lnTo>
                  <a:lnTo>
                    <a:pt x="99057" y="84284"/>
                  </a:lnTo>
                  <a:lnTo>
                    <a:pt x="98674" y="84737"/>
                  </a:lnTo>
                  <a:lnTo>
                    <a:pt x="98290" y="85184"/>
                  </a:lnTo>
                  <a:lnTo>
                    <a:pt x="97898" y="85617"/>
                  </a:lnTo>
                  <a:lnTo>
                    <a:pt x="97506" y="86051"/>
                  </a:lnTo>
                  <a:lnTo>
                    <a:pt x="97105" y="86478"/>
                  </a:lnTo>
                  <a:lnTo>
                    <a:pt x="96705" y="86898"/>
                  </a:lnTo>
                  <a:lnTo>
                    <a:pt x="96296" y="87311"/>
                  </a:lnTo>
                  <a:lnTo>
                    <a:pt x="95887" y="87725"/>
                  </a:lnTo>
                  <a:lnTo>
                    <a:pt x="95470" y="88125"/>
                  </a:lnTo>
                  <a:lnTo>
                    <a:pt x="95053" y="88518"/>
                  </a:lnTo>
                  <a:lnTo>
                    <a:pt x="94628" y="88905"/>
                  </a:lnTo>
                  <a:lnTo>
                    <a:pt x="94202" y="89285"/>
                  </a:lnTo>
                  <a:lnTo>
                    <a:pt x="93768" y="89659"/>
                  </a:lnTo>
                  <a:lnTo>
                    <a:pt x="93326" y="90025"/>
                  </a:lnTo>
                  <a:lnTo>
                    <a:pt x="92892" y="90385"/>
                  </a:lnTo>
                  <a:lnTo>
                    <a:pt x="92442" y="90732"/>
                  </a:lnTo>
                  <a:lnTo>
                    <a:pt x="91992" y="91079"/>
                  </a:lnTo>
                  <a:lnTo>
                    <a:pt x="91541" y="91412"/>
                  </a:lnTo>
                  <a:lnTo>
                    <a:pt x="91082" y="91739"/>
                  </a:lnTo>
                  <a:lnTo>
                    <a:pt x="90623" y="92059"/>
                  </a:lnTo>
                  <a:lnTo>
                    <a:pt x="90156" y="92373"/>
                  </a:lnTo>
                  <a:lnTo>
                    <a:pt x="89689" y="92679"/>
                  </a:lnTo>
                  <a:lnTo>
                    <a:pt x="89214" y="92973"/>
                  </a:lnTo>
                  <a:lnTo>
                    <a:pt x="88738" y="93259"/>
                  </a:lnTo>
                  <a:lnTo>
                    <a:pt x="88254" y="93540"/>
                  </a:lnTo>
                  <a:lnTo>
                    <a:pt x="87770" y="93806"/>
                  </a:lnTo>
                  <a:lnTo>
                    <a:pt x="87278" y="94066"/>
                  </a:lnTo>
                  <a:lnTo>
                    <a:pt x="86786" y="94320"/>
                  </a:lnTo>
                  <a:lnTo>
                    <a:pt x="86285" y="94560"/>
                  </a:lnTo>
                  <a:lnTo>
                    <a:pt x="85785" y="94793"/>
                  </a:lnTo>
                  <a:lnTo>
                    <a:pt x="85284" y="95020"/>
                  </a:lnTo>
                  <a:lnTo>
                    <a:pt x="84775" y="95233"/>
                  </a:lnTo>
                  <a:lnTo>
                    <a:pt x="84775" y="95233"/>
                  </a:lnTo>
                  <a:lnTo>
                    <a:pt x="84008" y="95520"/>
                  </a:lnTo>
                  <a:lnTo>
                    <a:pt x="83240" y="95793"/>
                  </a:lnTo>
                  <a:lnTo>
                    <a:pt x="82473" y="96060"/>
                  </a:lnTo>
                  <a:lnTo>
                    <a:pt x="82089" y="96187"/>
                  </a:lnTo>
                  <a:lnTo>
                    <a:pt x="81705" y="96307"/>
                  </a:lnTo>
                  <a:lnTo>
                    <a:pt x="81705" y="96307"/>
                  </a:lnTo>
                  <a:lnTo>
                    <a:pt x="80596" y="96607"/>
                  </a:lnTo>
                  <a:lnTo>
                    <a:pt x="79470" y="96914"/>
                  </a:lnTo>
                  <a:lnTo>
                    <a:pt x="78310" y="97221"/>
                  </a:lnTo>
                  <a:lnTo>
                    <a:pt x="77117" y="97527"/>
                  </a:lnTo>
                  <a:lnTo>
                    <a:pt x="75899" y="97834"/>
                  </a:lnTo>
                  <a:lnTo>
                    <a:pt x="74656" y="98134"/>
                  </a:lnTo>
                  <a:lnTo>
                    <a:pt x="73388" y="98441"/>
                  </a:lnTo>
                  <a:lnTo>
                    <a:pt x="72095" y="98741"/>
                  </a:lnTo>
                  <a:lnTo>
                    <a:pt x="70777" y="99041"/>
                  </a:lnTo>
                  <a:lnTo>
                    <a:pt x="69434" y="99341"/>
                  </a:lnTo>
                  <a:lnTo>
                    <a:pt x="68074" y="99628"/>
                  </a:lnTo>
                  <a:lnTo>
                    <a:pt x="66689" y="99915"/>
                  </a:lnTo>
                  <a:lnTo>
                    <a:pt x="65279" y="100201"/>
                  </a:lnTo>
                  <a:lnTo>
                    <a:pt x="63853" y="100475"/>
                  </a:lnTo>
                  <a:lnTo>
                    <a:pt x="62410" y="100748"/>
                  </a:lnTo>
                  <a:lnTo>
                    <a:pt x="60950" y="101008"/>
                  </a:lnTo>
                  <a:lnTo>
                    <a:pt x="59473" y="101262"/>
                  </a:lnTo>
                  <a:lnTo>
                    <a:pt x="57971" y="101508"/>
                  </a:lnTo>
                  <a:lnTo>
                    <a:pt x="56461" y="101742"/>
                  </a:lnTo>
                  <a:lnTo>
                    <a:pt x="54935" y="101968"/>
                  </a:lnTo>
                  <a:lnTo>
                    <a:pt x="53400" y="102189"/>
                  </a:lnTo>
                  <a:lnTo>
                    <a:pt x="51848" y="102395"/>
                  </a:lnTo>
                  <a:lnTo>
                    <a:pt x="50288" y="102589"/>
                  </a:lnTo>
                  <a:lnTo>
                    <a:pt x="48711" y="102769"/>
                  </a:lnTo>
                  <a:lnTo>
                    <a:pt x="47126" y="102935"/>
                  </a:lnTo>
                  <a:lnTo>
                    <a:pt x="45533" y="103089"/>
                  </a:lnTo>
                  <a:lnTo>
                    <a:pt x="43931" y="103222"/>
                  </a:lnTo>
                  <a:lnTo>
                    <a:pt x="43122" y="103289"/>
                  </a:lnTo>
                  <a:lnTo>
                    <a:pt x="42321" y="103349"/>
                  </a:lnTo>
                  <a:lnTo>
                    <a:pt x="41512" y="103402"/>
                  </a:lnTo>
                  <a:lnTo>
                    <a:pt x="40703" y="103456"/>
                  </a:lnTo>
                  <a:lnTo>
                    <a:pt x="39894" y="103502"/>
                  </a:lnTo>
                  <a:lnTo>
                    <a:pt x="39076" y="103549"/>
                  </a:lnTo>
                  <a:lnTo>
                    <a:pt x="38267" y="103589"/>
                  </a:lnTo>
                  <a:lnTo>
                    <a:pt x="37449" y="103622"/>
                  </a:lnTo>
                  <a:lnTo>
                    <a:pt x="36640" y="103656"/>
                  </a:lnTo>
                  <a:lnTo>
                    <a:pt x="35823" y="103676"/>
                  </a:lnTo>
                  <a:lnTo>
                    <a:pt x="34796" y="1057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7"/>
            <p:cNvSpPr/>
            <p:nvPr/>
          </p:nvSpPr>
          <p:spPr>
            <a:xfrm flipH="1">
              <a:off x="5237333" y="2328556"/>
              <a:ext cx="1300189" cy="1311338"/>
            </a:xfrm>
            <a:custGeom>
              <a:avLst/>
              <a:gdLst/>
              <a:ahLst/>
              <a:cxnLst/>
              <a:rect l="l" t="t" r="r" b="b"/>
              <a:pathLst>
                <a:path w="299066" h="206510" extrusionOk="0">
                  <a:moveTo>
                    <a:pt x="246375" y="202389"/>
                  </a:moveTo>
                  <a:lnTo>
                    <a:pt x="246375" y="202389"/>
                  </a:lnTo>
                  <a:lnTo>
                    <a:pt x="245524" y="202362"/>
                  </a:lnTo>
                  <a:lnTo>
                    <a:pt x="244699" y="202329"/>
                  </a:lnTo>
                  <a:lnTo>
                    <a:pt x="243889" y="202296"/>
                  </a:lnTo>
                  <a:lnTo>
                    <a:pt x="243105" y="202256"/>
                  </a:lnTo>
                  <a:lnTo>
                    <a:pt x="242338" y="202209"/>
                  </a:lnTo>
                  <a:lnTo>
                    <a:pt x="241595" y="202162"/>
                  </a:lnTo>
                  <a:lnTo>
                    <a:pt x="240878" y="202115"/>
                  </a:lnTo>
                  <a:lnTo>
                    <a:pt x="240169" y="202062"/>
                  </a:lnTo>
                  <a:lnTo>
                    <a:pt x="239485" y="202002"/>
                  </a:lnTo>
                  <a:lnTo>
                    <a:pt x="238817" y="201942"/>
                  </a:lnTo>
                  <a:lnTo>
                    <a:pt x="238158" y="201882"/>
                  </a:lnTo>
                  <a:lnTo>
                    <a:pt x="237524" y="201815"/>
                  </a:lnTo>
                  <a:lnTo>
                    <a:pt x="236306" y="201682"/>
                  </a:lnTo>
                  <a:lnTo>
                    <a:pt x="235147" y="201542"/>
                  </a:lnTo>
                  <a:lnTo>
                    <a:pt x="234045" y="201395"/>
                  </a:lnTo>
                  <a:lnTo>
                    <a:pt x="232986" y="201249"/>
                  </a:lnTo>
                  <a:lnTo>
                    <a:pt x="231985" y="201102"/>
                  </a:lnTo>
                  <a:lnTo>
                    <a:pt x="231017" y="200949"/>
                  </a:lnTo>
                  <a:lnTo>
                    <a:pt x="229207" y="200668"/>
                  </a:lnTo>
                  <a:lnTo>
                    <a:pt x="228348" y="200535"/>
                  </a:lnTo>
                  <a:lnTo>
                    <a:pt x="227513" y="200408"/>
                  </a:lnTo>
                  <a:lnTo>
                    <a:pt x="226696" y="200295"/>
                  </a:lnTo>
                  <a:lnTo>
                    <a:pt x="225895" y="200195"/>
                  </a:lnTo>
                  <a:lnTo>
                    <a:pt x="225111" y="200108"/>
                  </a:lnTo>
                  <a:lnTo>
                    <a:pt x="224727" y="200068"/>
                  </a:lnTo>
                  <a:lnTo>
                    <a:pt x="224335" y="200035"/>
                  </a:lnTo>
                  <a:lnTo>
                    <a:pt x="223943" y="200008"/>
                  </a:lnTo>
                  <a:lnTo>
                    <a:pt x="223559" y="199982"/>
                  </a:lnTo>
                  <a:lnTo>
                    <a:pt x="223167" y="199962"/>
                  </a:lnTo>
                  <a:lnTo>
                    <a:pt x="222783" y="199948"/>
                  </a:lnTo>
                  <a:lnTo>
                    <a:pt x="222391" y="199942"/>
                  </a:lnTo>
                  <a:lnTo>
                    <a:pt x="221999" y="199935"/>
                  </a:lnTo>
                  <a:lnTo>
                    <a:pt x="221607" y="199942"/>
                  </a:lnTo>
                  <a:lnTo>
                    <a:pt x="221206" y="199948"/>
                  </a:lnTo>
                  <a:lnTo>
                    <a:pt x="220806" y="199962"/>
                  </a:lnTo>
                  <a:lnTo>
                    <a:pt x="220397" y="199988"/>
                  </a:lnTo>
                  <a:lnTo>
                    <a:pt x="219988" y="200015"/>
                  </a:lnTo>
                  <a:lnTo>
                    <a:pt x="219571" y="200055"/>
                  </a:lnTo>
                  <a:lnTo>
                    <a:pt x="219154" y="200095"/>
                  </a:lnTo>
                  <a:lnTo>
                    <a:pt x="218720" y="200148"/>
                  </a:lnTo>
                  <a:lnTo>
                    <a:pt x="218287" y="200208"/>
                  </a:lnTo>
                  <a:lnTo>
                    <a:pt x="217844" y="200275"/>
                  </a:lnTo>
                  <a:lnTo>
                    <a:pt x="217394" y="200348"/>
                  </a:lnTo>
                  <a:lnTo>
                    <a:pt x="216935" y="200428"/>
                  </a:lnTo>
                  <a:lnTo>
                    <a:pt x="216468" y="200522"/>
                  </a:lnTo>
                  <a:lnTo>
                    <a:pt x="215992" y="200628"/>
                  </a:lnTo>
                  <a:lnTo>
                    <a:pt x="215500" y="200735"/>
                  </a:lnTo>
                  <a:lnTo>
                    <a:pt x="215008" y="200855"/>
                  </a:lnTo>
                  <a:lnTo>
                    <a:pt x="214491" y="200989"/>
                  </a:lnTo>
                  <a:lnTo>
                    <a:pt x="213974" y="201129"/>
                  </a:lnTo>
                  <a:lnTo>
                    <a:pt x="213974" y="201129"/>
                  </a:lnTo>
                  <a:lnTo>
                    <a:pt x="213448" y="201275"/>
                  </a:lnTo>
                  <a:lnTo>
                    <a:pt x="212931" y="201429"/>
                  </a:lnTo>
                  <a:lnTo>
                    <a:pt x="212430" y="201582"/>
                  </a:lnTo>
                  <a:lnTo>
                    <a:pt x="211930" y="201735"/>
                  </a:lnTo>
                  <a:lnTo>
                    <a:pt x="210954" y="202055"/>
                  </a:lnTo>
                  <a:lnTo>
                    <a:pt x="210019" y="202376"/>
                  </a:lnTo>
                  <a:lnTo>
                    <a:pt x="209102" y="202702"/>
                  </a:lnTo>
                  <a:lnTo>
                    <a:pt x="208217" y="203022"/>
                  </a:lnTo>
                  <a:lnTo>
                    <a:pt x="207358" y="203349"/>
                  </a:lnTo>
                  <a:lnTo>
                    <a:pt x="206516" y="203663"/>
                  </a:lnTo>
                  <a:lnTo>
                    <a:pt x="204889" y="204283"/>
                  </a:lnTo>
                  <a:lnTo>
                    <a:pt x="204105" y="204576"/>
                  </a:lnTo>
                  <a:lnTo>
                    <a:pt x="203329" y="204850"/>
                  </a:lnTo>
                  <a:lnTo>
                    <a:pt x="202561" y="205116"/>
                  </a:lnTo>
                  <a:lnTo>
                    <a:pt x="201811" y="205363"/>
                  </a:lnTo>
                  <a:lnTo>
                    <a:pt x="201435" y="205483"/>
                  </a:lnTo>
                  <a:lnTo>
                    <a:pt x="201060" y="205590"/>
                  </a:lnTo>
                  <a:lnTo>
                    <a:pt x="200684" y="205696"/>
                  </a:lnTo>
                  <a:lnTo>
                    <a:pt x="200317" y="205796"/>
                  </a:lnTo>
                  <a:lnTo>
                    <a:pt x="199942" y="205890"/>
                  </a:lnTo>
                  <a:lnTo>
                    <a:pt x="199575" y="205977"/>
                  </a:lnTo>
                  <a:lnTo>
                    <a:pt x="199199" y="206057"/>
                  </a:lnTo>
                  <a:lnTo>
                    <a:pt x="198832" y="206130"/>
                  </a:lnTo>
                  <a:lnTo>
                    <a:pt x="198457" y="206197"/>
                  </a:lnTo>
                  <a:lnTo>
                    <a:pt x="198090" y="206257"/>
                  </a:lnTo>
                  <a:lnTo>
                    <a:pt x="197714" y="206310"/>
                  </a:lnTo>
                  <a:lnTo>
                    <a:pt x="197339" y="206350"/>
                  </a:lnTo>
                  <a:lnTo>
                    <a:pt x="196964" y="206390"/>
                  </a:lnTo>
                  <a:lnTo>
                    <a:pt x="196588" y="206417"/>
                  </a:lnTo>
                  <a:lnTo>
                    <a:pt x="196204" y="206430"/>
                  </a:lnTo>
                  <a:lnTo>
                    <a:pt x="195821" y="206443"/>
                  </a:lnTo>
                  <a:lnTo>
                    <a:pt x="195437" y="206443"/>
                  </a:lnTo>
                  <a:lnTo>
                    <a:pt x="195045" y="206430"/>
                  </a:lnTo>
                  <a:lnTo>
                    <a:pt x="194653" y="206410"/>
                  </a:lnTo>
                  <a:lnTo>
                    <a:pt x="194261" y="206383"/>
                  </a:lnTo>
                  <a:lnTo>
                    <a:pt x="193860" y="206337"/>
                  </a:lnTo>
                  <a:lnTo>
                    <a:pt x="193460" y="206290"/>
                  </a:lnTo>
                  <a:lnTo>
                    <a:pt x="193051" y="206223"/>
                  </a:lnTo>
                  <a:lnTo>
                    <a:pt x="192642" y="206150"/>
                  </a:lnTo>
                  <a:lnTo>
                    <a:pt x="192225" y="206063"/>
                  </a:lnTo>
                  <a:lnTo>
                    <a:pt x="191800" y="205970"/>
                  </a:lnTo>
                  <a:lnTo>
                    <a:pt x="191374" y="205856"/>
                  </a:lnTo>
                  <a:lnTo>
                    <a:pt x="190940" y="205736"/>
                  </a:lnTo>
                  <a:lnTo>
                    <a:pt x="190507" y="205603"/>
                  </a:lnTo>
                  <a:lnTo>
                    <a:pt x="190064" y="205450"/>
                  </a:lnTo>
                  <a:lnTo>
                    <a:pt x="189606" y="205290"/>
                  </a:lnTo>
                  <a:lnTo>
                    <a:pt x="189155" y="205116"/>
                  </a:lnTo>
                  <a:lnTo>
                    <a:pt x="188688" y="204930"/>
                  </a:lnTo>
                  <a:lnTo>
                    <a:pt x="188212" y="204723"/>
                  </a:lnTo>
                  <a:lnTo>
                    <a:pt x="187737" y="204509"/>
                  </a:lnTo>
                  <a:lnTo>
                    <a:pt x="187245" y="204276"/>
                  </a:lnTo>
                  <a:lnTo>
                    <a:pt x="187245" y="204276"/>
                  </a:lnTo>
                  <a:lnTo>
                    <a:pt x="186761" y="204043"/>
                  </a:lnTo>
                  <a:lnTo>
                    <a:pt x="186285" y="203816"/>
                  </a:lnTo>
                  <a:lnTo>
                    <a:pt x="185810" y="203603"/>
                  </a:lnTo>
                  <a:lnTo>
                    <a:pt x="185343" y="203396"/>
                  </a:lnTo>
                  <a:lnTo>
                    <a:pt x="184876" y="203196"/>
                  </a:lnTo>
                  <a:lnTo>
                    <a:pt x="184425" y="203002"/>
                  </a:lnTo>
                  <a:lnTo>
                    <a:pt x="183966" y="202822"/>
                  </a:lnTo>
                  <a:lnTo>
                    <a:pt x="183524" y="202649"/>
                  </a:lnTo>
                  <a:lnTo>
                    <a:pt x="183082" y="202489"/>
                  </a:lnTo>
                  <a:lnTo>
                    <a:pt x="182648" y="202329"/>
                  </a:lnTo>
                  <a:lnTo>
                    <a:pt x="182223" y="202182"/>
                  </a:lnTo>
                  <a:lnTo>
                    <a:pt x="181797" y="202042"/>
                  </a:lnTo>
                  <a:lnTo>
                    <a:pt x="181372" y="201909"/>
                  </a:lnTo>
                  <a:lnTo>
                    <a:pt x="180963" y="201782"/>
                  </a:lnTo>
                  <a:lnTo>
                    <a:pt x="180554" y="201662"/>
                  </a:lnTo>
                  <a:lnTo>
                    <a:pt x="180154" y="201549"/>
                  </a:lnTo>
                  <a:lnTo>
                    <a:pt x="179753" y="201442"/>
                  </a:lnTo>
                  <a:lnTo>
                    <a:pt x="179361" y="201342"/>
                  </a:lnTo>
                  <a:lnTo>
                    <a:pt x="178969" y="201249"/>
                  </a:lnTo>
                  <a:lnTo>
                    <a:pt x="178594" y="201162"/>
                  </a:lnTo>
                  <a:lnTo>
                    <a:pt x="178210" y="201082"/>
                  </a:lnTo>
                  <a:lnTo>
                    <a:pt x="177843" y="201009"/>
                  </a:lnTo>
                  <a:lnTo>
                    <a:pt x="177476" y="200942"/>
                  </a:lnTo>
                  <a:lnTo>
                    <a:pt x="177109" y="200875"/>
                  </a:lnTo>
                  <a:lnTo>
                    <a:pt x="176758" y="200822"/>
                  </a:lnTo>
                  <a:lnTo>
                    <a:pt x="176400" y="200768"/>
                  </a:lnTo>
                  <a:lnTo>
                    <a:pt x="176058" y="200722"/>
                  </a:lnTo>
                  <a:lnTo>
                    <a:pt x="175716" y="200675"/>
                  </a:lnTo>
                  <a:lnTo>
                    <a:pt x="175382" y="200635"/>
                  </a:lnTo>
                  <a:lnTo>
                    <a:pt x="175048" y="200602"/>
                  </a:lnTo>
                  <a:lnTo>
                    <a:pt x="174398" y="200548"/>
                  </a:lnTo>
                  <a:lnTo>
                    <a:pt x="173772" y="200515"/>
                  </a:lnTo>
                  <a:lnTo>
                    <a:pt x="173155" y="200488"/>
                  </a:lnTo>
                  <a:lnTo>
                    <a:pt x="172562" y="200482"/>
                  </a:lnTo>
                  <a:lnTo>
                    <a:pt x="171995" y="200482"/>
                  </a:lnTo>
                  <a:lnTo>
                    <a:pt x="171436" y="200495"/>
                  </a:lnTo>
                  <a:lnTo>
                    <a:pt x="170902" y="200515"/>
                  </a:lnTo>
                  <a:lnTo>
                    <a:pt x="170385" y="200542"/>
                  </a:lnTo>
                  <a:lnTo>
                    <a:pt x="169884" y="200582"/>
                  </a:lnTo>
                  <a:lnTo>
                    <a:pt x="169409" y="200622"/>
                  </a:lnTo>
                  <a:lnTo>
                    <a:pt x="168942" y="200668"/>
                  </a:lnTo>
                  <a:lnTo>
                    <a:pt x="168066" y="200762"/>
                  </a:lnTo>
                  <a:lnTo>
                    <a:pt x="167257" y="200855"/>
                  </a:lnTo>
                  <a:lnTo>
                    <a:pt x="166514" y="200935"/>
                  </a:lnTo>
                  <a:lnTo>
                    <a:pt x="166514" y="200935"/>
                  </a:lnTo>
                  <a:lnTo>
                    <a:pt x="166322" y="200962"/>
                  </a:lnTo>
                  <a:lnTo>
                    <a:pt x="166114" y="200995"/>
                  </a:lnTo>
                  <a:lnTo>
                    <a:pt x="165880" y="201035"/>
                  </a:lnTo>
                  <a:lnTo>
                    <a:pt x="165630" y="201089"/>
                  </a:lnTo>
                  <a:lnTo>
                    <a:pt x="165062" y="201222"/>
                  </a:lnTo>
                  <a:lnTo>
                    <a:pt x="164412" y="201389"/>
                  </a:lnTo>
                  <a:lnTo>
                    <a:pt x="163694" y="201589"/>
                  </a:lnTo>
                  <a:lnTo>
                    <a:pt x="162902" y="201809"/>
                  </a:lnTo>
                  <a:lnTo>
                    <a:pt x="161125" y="202322"/>
                  </a:lnTo>
                  <a:lnTo>
                    <a:pt x="159114" y="202896"/>
                  </a:lnTo>
                  <a:lnTo>
                    <a:pt x="158030" y="203202"/>
                  </a:lnTo>
                  <a:lnTo>
                    <a:pt x="156895" y="203509"/>
                  </a:lnTo>
                  <a:lnTo>
                    <a:pt x="155727" y="203823"/>
                  </a:lnTo>
                  <a:lnTo>
                    <a:pt x="154518" y="204129"/>
                  </a:lnTo>
                  <a:lnTo>
                    <a:pt x="153275" y="204436"/>
                  </a:lnTo>
                  <a:lnTo>
                    <a:pt x="151998" y="204736"/>
                  </a:lnTo>
                  <a:lnTo>
                    <a:pt x="151356" y="204876"/>
                  </a:lnTo>
                  <a:lnTo>
                    <a:pt x="150697" y="205016"/>
                  </a:lnTo>
                  <a:lnTo>
                    <a:pt x="150038" y="205156"/>
                  </a:lnTo>
                  <a:lnTo>
                    <a:pt x="149379" y="205290"/>
                  </a:lnTo>
                  <a:lnTo>
                    <a:pt x="148711" y="205416"/>
                  </a:lnTo>
                  <a:lnTo>
                    <a:pt x="148036" y="205543"/>
                  </a:lnTo>
                  <a:lnTo>
                    <a:pt x="147360" y="205663"/>
                  </a:lnTo>
                  <a:lnTo>
                    <a:pt x="146684" y="205776"/>
                  </a:lnTo>
                  <a:lnTo>
                    <a:pt x="146000" y="205883"/>
                  </a:lnTo>
                  <a:lnTo>
                    <a:pt x="145316" y="205983"/>
                  </a:lnTo>
                  <a:lnTo>
                    <a:pt x="144632" y="206070"/>
                  </a:lnTo>
                  <a:lnTo>
                    <a:pt x="143948" y="206157"/>
                  </a:lnTo>
                  <a:lnTo>
                    <a:pt x="143264" y="206237"/>
                  </a:lnTo>
                  <a:lnTo>
                    <a:pt x="142572" y="206303"/>
                  </a:lnTo>
                  <a:lnTo>
                    <a:pt x="141887" y="206363"/>
                  </a:lnTo>
                  <a:lnTo>
                    <a:pt x="141203" y="206410"/>
                  </a:lnTo>
                  <a:lnTo>
                    <a:pt x="140519" y="206450"/>
                  </a:lnTo>
                  <a:lnTo>
                    <a:pt x="139844" y="206483"/>
                  </a:lnTo>
                  <a:lnTo>
                    <a:pt x="139160" y="206503"/>
                  </a:lnTo>
                  <a:lnTo>
                    <a:pt x="138484" y="206510"/>
                  </a:lnTo>
                  <a:lnTo>
                    <a:pt x="137816" y="206510"/>
                  </a:lnTo>
                  <a:lnTo>
                    <a:pt x="137149" y="206497"/>
                  </a:lnTo>
                  <a:lnTo>
                    <a:pt x="136482" y="206470"/>
                  </a:lnTo>
                  <a:lnTo>
                    <a:pt x="135823" y="206430"/>
                  </a:lnTo>
                  <a:lnTo>
                    <a:pt x="135172" y="206377"/>
                  </a:lnTo>
                  <a:lnTo>
                    <a:pt x="134530" y="206310"/>
                  </a:lnTo>
                  <a:lnTo>
                    <a:pt x="133887" y="206230"/>
                  </a:lnTo>
                  <a:lnTo>
                    <a:pt x="133253" y="206130"/>
                  </a:lnTo>
                  <a:lnTo>
                    <a:pt x="132944" y="206077"/>
                  </a:lnTo>
                  <a:lnTo>
                    <a:pt x="132627" y="206023"/>
                  </a:lnTo>
                  <a:lnTo>
                    <a:pt x="132319" y="205963"/>
                  </a:lnTo>
                  <a:lnTo>
                    <a:pt x="132010" y="205897"/>
                  </a:lnTo>
                  <a:lnTo>
                    <a:pt x="131710" y="205830"/>
                  </a:lnTo>
                  <a:lnTo>
                    <a:pt x="131401" y="205756"/>
                  </a:lnTo>
                  <a:lnTo>
                    <a:pt x="131101" y="205683"/>
                  </a:lnTo>
                  <a:lnTo>
                    <a:pt x="130800" y="205596"/>
                  </a:lnTo>
                  <a:lnTo>
                    <a:pt x="130800" y="205596"/>
                  </a:lnTo>
                  <a:lnTo>
                    <a:pt x="130208" y="205430"/>
                  </a:lnTo>
                  <a:lnTo>
                    <a:pt x="129608" y="205256"/>
                  </a:lnTo>
                  <a:lnTo>
                    <a:pt x="128398" y="204896"/>
                  </a:lnTo>
                  <a:lnTo>
                    <a:pt x="127180" y="204523"/>
                  </a:lnTo>
                  <a:lnTo>
                    <a:pt x="125954" y="204129"/>
                  </a:lnTo>
                  <a:lnTo>
                    <a:pt x="124711" y="203729"/>
                  </a:lnTo>
                  <a:lnTo>
                    <a:pt x="123459" y="203329"/>
                  </a:lnTo>
                  <a:lnTo>
                    <a:pt x="120931" y="202509"/>
                  </a:lnTo>
                  <a:lnTo>
                    <a:pt x="119663" y="202095"/>
                  </a:lnTo>
                  <a:lnTo>
                    <a:pt x="118379" y="201695"/>
                  </a:lnTo>
                  <a:lnTo>
                    <a:pt x="117086" y="201302"/>
                  </a:lnTo>
                  <a:lnTo>
                    <a:pt x="115793" y="200915"/>
                  </a:lnTo>
                  <a:lnTo>
                    <a:pt x="115142" y="200735"/>
                  </a:lnTo>
                  <a:lnTo>
                    <a:pt x="114491" y="200548"/>
                  </a:lnTo>
                  <a:lnTo>
                    <a:pt x="113840" y="200375"/>
                  </a:lnTo>
                  <a:lnTo>
                    <a:pt x="113190" y="200202"/>
                  </a:lnTo>
                  <a:lnTo>
                    <a:pt x="112531" y="200035"/>
                  </a:lnTo>
                  <a:lnTo>
                    <a:pt x="111880" y="199868"/>
                  </a:lnTo>
                  <a:lnTo>
                    <a:pt x="111221" y="199715"/>
                  </a:lnTo>
                  <a:lnTo>
                    <a:pt x="110562" y="199568"/>
                  </a:lnTo>
                  <a:lnTo>
                    <a:pt x="109903" y="199421"/>
                  </a:lnTo>
                  <a:lnTo>
                    <a:pt x="109244" y="199288"/>
                  </a:lnTo>
                  <a:lnTo>
                    <a:pt x="108585" y="199161"/>
                  </a:lnTo>
                  <a:lnTo>
                    <a:pt x="107926" y="199041"/>
                  </a:lnTo>
                  <a:lnTo>
                    <a:pt x="107267" y="198928"/>
                  </a:lnTo>
                  <a:lnTo>
                    <a:pt x="106608" y="198821"/>
                  </a:lnTo>
                  <a:lnTo>
                    <a:pt x="105940" y="198728"/>
                  </a:lnTo>
                  <a:lnTo>
                    <a:pt x="105281" y="198641"/>
                  </a:lnTo>
                  <a:lnTo>
                    <a:pt x="104622" y="198568"/>
                  </a:lnTo>
                  <a:lnTo>
                    <a:pt x="103955" y="198501"/>
                  </a:lnTo>
                  <a:lnTo>
                    <a:pt x="103296" y="198448"/>
                  </a:lnTo>
                  <a:lnTo>
                    <a:pt x="102628" y="198408"/>
                  </a:lnTo>
                  <a:lnTo>
                    <a:pt x="101969" y="198374"/>
                  </a:lnTo>
                  <a:lnTo>
                    <a:pt x="101310" y="198354"/>
                  </a:lnTo>
                  <a:lnTo>
                    <a:pt x="100643" y="198348"/>
                  </a:lnTo>
                  <a:lnTo>
                    <a:pt x="99984" y="198348"/>
                  </a:lnTo>
                  <a:lnTo>
                    <a:pt x="99325" y="198368"/>
                  </a:lnTo>
                  <a:lnTo>
                    <a:pt x="98666" y="198401"/>
                  </a:lnTo>
                  <a:lnTo>
                    <a:pt x="97998" y="198441"/>
                  </a:lnTo>
                  <a:lnTo>
                    <a:pt x="97339" y="198501"/>
                  </a:lnTo>
                  <a:lnTo>
                    <a:pt x="96680" y="198575"/>
                  </a:lnTo>
                  <a:lnTo>
                    <a:pt x="96021" y="198661"/>
                  </a:lnTo>
                  <a:lnTo>
                    <a:pt x="95371" y="198761"/>
                  </a:lnTo>
                  <a:lnTo>
                    <a:pt x="94712" y="198881"/>
                  </a:lnTo>
                  <a:lnTo>
                    <a:pt x="94052" y="199015"/>
                  </a:lnTo>
                  <a:lnTo>
                    <a:pt x="93727" y="199088"/>
                  </a:lnTo>
                  <a:lnTo>
                    <a:pt x="93402" y="199168"/>
                  </a:lnTo>
                  <a:lnTo>
                    <a:pt x="93076" y="199248"/>
                  </a:lnTo>
                  <a:lnTo>
                    <a:pt x="92743" y="199335"/>
                  </a:lnTo>
                  <a:lnTo>
                    <a:pt x="92417" y="199421"/>
                  </a:lnTo>
                  <a:lnTo>
                    <a:pt x="92092" y="199515"/>
                  </a:lnTo>
                  <a:lnTo>
                    <a:pt x="91767" y="199615"/>
                  </a:lnTo>
                  <a:lnTo>
                    <a:pt x="91441" y="199722"/>
                  </a:lnTo>
                  <a:lnTo>
                    <a:pt x="91116" y="199828"/>
                  </a:lnTo>
                  <a:lnTo>
                    <a:pt x="90791" y="199935"/>
                  </a:lnTo>
                  <a:lnTo>
                    <a:pt x="90465" y="200055"/>
                  </a:lnTo>
                  <a:lnTo>
                    <a:pt x="90140" y="200175"/>
                  </a:lnTo>
                  <a:lnTo>
                    <a:pt x="89815" y="200302"/>
                  </a:lnTo>
                  <a:lnTo>
                    <a:pt x="89498" y="200435"/>
                  </a:lnTo>
                  <a:lnTo>
                    <a:pt x="89498" y="200435"/>
                  </a:lnTo>
                  <a:lnTo>
                    <a:pt x="88213" y="200962"/>
                  </a:lnTo>
                  <a:lnTo>
                    <a:pt x="86953" y="201462"/>
                  </a:lnTo>
                  <a:lnTo>
                    <a:pt x="85718" y="201942"/>
                  </a:lnTo>
                  <a:lnTo>
                    <a:pt x="84509" y="202396"/>
                  </a:lnTo>
                  <a:lnTo>
                    <a:pt x="83308" y="202829"/>
                  </a:lnTo>
                  <a:lnTo>
                    <a:pt x="82724" y="203036"/>
                  </a:lnTo>
                  <a:lnTo>
                    <a:pt x="82140" y="203236"/>
                  </a:lnTo>
                  <a:lnTo>
                    <a:pt x="81556" y="203436"/>
                  </a:lnTo>
                  <a:lnTo>
                    <a:pt x="80980" y="203623"/>
                  </a:lnTo>
                  <a:lnTo>
                    <a:pt x="80413" y="203803"/>
                  </a:lnTo>
                  <a:lnTo>
                    <a:pt x="79845" y="203976"/>
                  </a:lnTo>
                  <a:lnTo>
                    <a:pt x="79287" y="204149"/>
                  </a:lnTo>
                  <a:lnTo>
                    <a:pt x="78728" y="204309"/>
                  </a:lnTo>
                  <a:lnTo>
                    <a:pt x="78177" y="204469"/>
                  </a:lnTo>
                  <a:lnTo>
                    <a:pt x="77626" y="204616"/>
                  </a:lnTo>
                  <a:lnTo>
                    <a:pt x="77084" y="204763"/>
                  </a:lnTo>
                  <a:lnTo>
                    <a:pt x="76542" y="204896"/>
                  </a:lnTo>
                  <a:lnTo>
                    <a:pt x="76000" y="205023"/>
                  </a:lnTo>
                  <a:lnTo>
                    <a:pt x="75466" y="205150"/>
                  </a:lnTo>
                  <a:lnTo>
                    <a:pt x="74940" y="205263"/>
                  </a:lnTo>
                  <a:lnTo>
                    <a:pt x="74406" y="205376"/>
                  </a:lnTo>
                  <a:lnTo>
                    <a:pt x="73889" y="205476"/>
                  </a:lnTo>
                  <a:lnTo>
                    <a:pt x="73363" y="205570"/>
                  </a:lnTo>
                  <a:lnTo>
                    <a:pt x="72846" y="205663"/>
                  </a:lnTo>
                  <a:lnTo>
                    <a:pt x="72337" y="205743"/>
                  </a:lnTo>
                  <a:lnTo>
                    <a:pt x="71820" y="205816"/>
                  </a:lnTo>
                  <a:lnTo>
                    <a:pt x="71311" y="205883"/>
                  </a:lnTo>
                  <a:lnTo>
                    <a:pt x="70811" y="205943"/>
                  </a:lnTo>
                  <a:lnTo>
                    <a:pt x="70302" y="205997"/>
                  </a:lnTo>
                  <a:lnTo>
                    <a:pt x="69801" y="206043"/>
                  </a:lnTo>
                  <a:lnTo>
                    <a:pt x="69309" y="206077"/>
                  </a:lnTo>
                  <a:lnTo>
                    <a:pt x="68809" y="206110"/>
                  </a:lnTo>
                  <a:lnTo>
                    <a:pt x="68316" y="206130"/>
                  </a:lnTo>
                  <a:lnTo>
                    <a:pt x="67824" y="206150"/>
                  </a:lnTo>
                  <a:lnTo>
                    <a:pt x="67332" y="206157"/>
                  </a:lnTo>
                  <a:lnTo>
                    <a:pt x="66848" y="206157"/>
                  </a:lnTo>
                  <a:lnTo>
                    <a:pt x="66364" y="206150"/>
                  </a:lnTo>
                  <a:lnTo>
                    <a:pt x="65880" y="206137"/>
                  </a:lnTo>
                  <a:lnTo>
                    <a:pt x="65397" y="206110"/>
                  </a:lnTo>
                  <a:lnTo>
                    <a:pt x="64913" y="206083"/>
                  </a:lnTo>
                  <a:lnTo>
                    <a:pt x="64429" y="206043"/>
                  </a:lnTo>
                  <a:lnTo>
                    <a:pt x="63953" y="205997"/>
                  </a:lnTo>
                  <a:lnTo>
                    <a:pt x="63478" y="205943"/>
                  </a:lnTo>
                  <a:lnTo>
                    <a:pt x="63002" y="205883"/>
                  </a:lnTo>
                  <a:lnTo>
                    <a:pt x="62527" y="205810"/>
                  </a:lnTo>
                  <a:lnTo>
                    <a:pt x="62051" y="205736"/>
                  </a:lnTo>
                  <a:lnTo>
                    <a:pt x="61576" y="205650"/>
                  </a:lnTo>
                  <a:lnTo>
                    <a:pt x="61100" y="205556"/>
                  </a:lnTo>
                  <a:lnTo>
                    <a:pt x="60633" y="205450"/>
                  </a:lnTo>
                  <a:lnTo>
                    <a:pt x="60158" y="205343"/>
                  </a:lnTo>
                  <a:lnTo>
                    <a:pt x="59690" y="205223"/>
                  </a:lnTo>
                  <a:lnTo>
                    <a:pt x="59215" y="205096"/>
                  </a:lnTo>
                  <a:lnTo>
                    <a:pt x="58748" y="204956"/>
                  </a:lnTo>
                  <a:lnTo>
                    <a:pt x="58272" y="204810"/>
                  </a:lnTo>
                  <a:lnTo>
                    <a:pt x="57805" y="204663"/>
                  </a:lnTo>
                  <a:lnTo>
                    <a:pt x="57329" y="204496"/>
                  </a:lnTo>
                  <a:lnTo>
                    <a:pt x="56854" y="204329"/>
                  </a:lnTo>
                  <a:lnTo>
                    <a:pt x="56387" y="204149"/>
                  </a:lnTo>
                  <a:lnTo>
                    <a:pt x="55911" y="203963"/>
                  </a:lnTo>
                  <a:lnTo>
                    <a:pt x="55911" y="203963"/>
                  </a:lnTo>
                  <a:lnTo>
                    <a:pt x="55452" y="203769"/>
                  </a:lnTo>
                  <a:lnTo>
                    <a:pt x="55002" y="203569"/>
                  </a:lnTo>
                  <a:lnTo>
                    <a:pt x="54576" y="203376"/>
                  </a:lnTo>
                  <a:lnTo>
                    <a:pt x="54159" y="203176"/>
                  </a:lnTo>
                  <a:lnTo>
                    <a:pt x="53767" y="202969"/>
                  </a:lnTo>
                  <a:lnTo>
                    <a:pt x="53384" y="202769"/>
                  </a:lnTo>
                  <a:lnTo>
                    <a:pt x="53025" y="202562"/>
                  </a:lnTo>
                  <a:lnTo>
                    <a:pt x="52666" y="202362"/>
                  </a:lnTo>
                  <a:lnTo>
                    <a:pt x="52332" y="202155"/>
                  </a:lnTo>
                  <a:lnTo>
                    <a:pt x="51999" y="201949"/>
                  </a:lnTo>
                  <a:lnTo>
                    <a:pt x="51682" y="201742"/>
                  </a:lnTo>
                  <a:lnTo>
                    <a:pt x="51381" y="201535"/>
                  </a:lnTo>
                  <a:lnTo>
                    <a:pt x="51089" y="201329"/>
                  </a:lnTo>
                  <a:lnTo>
                    <a:pt x="50797" y="201122"/>
                  </a:lnTo>
                  <a:lnTo>
                    <a:pt x="50255" y="200715"/>
                  </a:lnTo>
                  <a:lnTo>
                    <a:pt x="49738" y="200315"/>
                  </a:lnTo>
                  <a:lnTo>
                    <a:pt x="49237" y="199928"/>
                  </a:lnTo>
                  <a:lnTo>
                    <a:pt x="48762" y="199541"/>
                  </a:lnTo>
                  <a:lnTo>
                    <a:pt x="48295" y="199175"/>
                  </a:lnTo>
                  <a:lnTo>
                    <a:pt x="47828" y="198821"/>
                  </a:lnTo>
                  <a:lnTo>
                    <a:pt x="47602" y="198648"/>
                  </a:lnTo>
                  <a:lnTo>
                    <a:pt x="47369" y="198481"/>
                  </a:lnTo>
                  <a:lnTo>
                    <a:pt x="47135" y="198321"/>
                  </a:lnTo>
                  <a:lnTo>
                    <a:pt x="46893" y="198161"/>
                  </a:lnTo>
                  <a:lnTo>
                    <a:pt x="46660" y="198008"/>
                  </a:lnTo>
                  <a:lnTo>
                    <a:pt x="46409" y="197868"/>
                  </a:lnTo>
                  <a:lnTo>
                    <a:pt x="46167" y="197721"/>
                  </a:lnTo>
                  <a:lnTo>
                    <a:pt x="45909" y="197588"/>
                  </a:lnTo>
                  <a:lnTo>
                    <a:pt x="45650" y="197461"/>
                  </a:lnTo>
                  <a:lnTo>
                    <a:pt x="45383" y="197341"/>
                  </a:lnTo>
                  <a:lnTo>
                    <a:pt x="45108" y="197227"/>
                  </a:lnTo>
                  <a:lnTo>
                    <a:pt x="44833" y="197121"/>
                  </a:lnTo>
                  <a:lnTo>
                    <a:pt x="44541" y="197021"/>
                  </a:lnTo>
                  <a:lnTo>
                    <a:pt x="44240" y="196927"/>
                  </a:lnTo>
                  <a:lnTo>
                    <a:pt x="43923" y="196841"/>
                  </a:lnTo>
                  <a:lnTo>
                    <a:pt x="43606" y="196767"/>
                  </a:lnTo>
                  <a:lnTo>
                    <a:pt x="43264" y="196701"/>
                  </a:lnTo>
                  <a:lnTo>
                    <a:pt x="42922" y="196641"/>
                  </a:lnTo>
                  <a:lnTo>
                    <a:pt x="42564" y="196594"/>
                  </a:lnTo>
                  <a:lnTo>
                    <a:pt x="42188" y="196554"/>
                  </a:lnTo>
                  <a:lnTo>
                    <a:pt x="41796" y="196521"/>
                  </a:lnTo>
                  <a:lnTo>
                    <a:pt x="41387" y="196501"/>
                  </a:lnTo>
                  <a:lnTo>
                    <a:pt x="40970" y="196487"/>
                  </a:lnTo>
                  <a:lnTo>
                    <a:pt x="40528" y="196487"/>
                  </a:lnTo>
                  <a:lnTo>
                    <a:pt x="40069" y="196501"/>
                  </a:lnTo>
                  <a:lnTo>
                    <a:pt x="39594" y="196521"/>
                  </a:lnTo>
                  <a:lnTo>
                    <a:pt x="39101" y="196554"/>
                  </a:lnTo>
                  <a:lnTo>
                    <a:pt x="38593" y="196594"/>
                  </a:lnTo>
                  <a:lnTo>
                    <a:pt x="38050" y="196654"/>
                  </a:lnTo>
                  <a:lnTo>
                    <a:pt x="37500" y="196721"/>
                  </a:lnTo>
                  <a:lnTo>
                    <a:pt x="36916" y="196801"/>
                  </a:lnTo>
                  <a:lnTo>
                    <a:pt x="36315" y="196894"/>
                  </a:lnTo>
                  <a:lnTo>
                    <a:pt x="35689" y="196994"/>
                  </a:lnTo>
                  <a:lnTo>
                    <a:pt x="35039" y="197114"/>
                  </a:lnTo>
                  <a:lnTo>
                    <a:pt x="34363" y="197248"/>
                  </a:lnTo>
                  <a:lnTo>
                    <a:pt x="33662" y="197388"/>
                  </a:lnTo>
                  <a:lnTo>
                    <a:pt x="32936" y="197548"/>
                  </a:lnTo>
                  <a:lnTo>
                    <a:pt x="32186" y="197721"/>
                  </a:lnTo>
                  <a:lnTo>
                    <a:pt x="32186" y="197721"/>
                  </a:lnTo>
                  <a:lnTo>
                    <a:pt x="30676" y="198074"/>
                  </a:lnTo>
                  <a:lnTo>
                    <a:pt x="29224" y="198414"/>
                  </a:lnTo>
                  <a:lnTo>
                    <a:pt x="26488" y="199068"/>
                  </a:lnTo>
                  <a:lnTo>
                    <a:pt x="23960" y="199681"/>
                  </a:lnTo>
                  <a:lnTo>
                    <a:pt x="21608" y="200242"/>
                  </a:lnTo>
                  <a:lnTo>
                    <a:pt x="20498" y="200502"/>
                  </a:lnTo>
                  <a:lnTo>
                    <a:pt x="19430" y="200742"/>
                  </a:lnTo>
                  <a:lnTo>
                    <a:pt x="18396" y="200969"/>
                  </a:lnTo>
                  <a:lnTo>
                    <a:pt x="17403" y="201182"/>
                  </a:lnTo>
                  <a:lnTo>
                    <a:pt x="16435" y="201375"/>
                  </a:lnTo>
                  <a:lnTo>
                    <a:pt x="15501" y="201549"/>
                  </a:lnTo>
                  <a:lnTo>
                    <a:pt x="14592" y="201709"/>
                  </a:lnTo>
                  <a:lnTo>
                    <a:pt x="14149" y="201775"/>
                  </a:lnTo>
                  <a:lnTo>
                    <a:pt x="13707" y="201842"/>
                  </a:lnTo>
                  <a:lnTo>
                    <a:pt x="13274" y="201902"/>
                  </a:lnTo>
                  <a:lnTo>
                    <a:pt x="12848" y="201955"/>
                  </a:lnTo>
                  <a:lnTo>
                    <a:pt x="12431" y="202009"/>
                  </a:lnTo>
                  <a:lnTo>
                    <a:pt x="12014" y="202049"/>
                  </a:lnTo>
                  <a:lnTo>
                    <a:pt x="11597" y="202089"/>
                  </a:lnTo>
                  <a:lnTo>
                    <a:pt x="11188" y="202122"/>
                  </a:lnTo>
                  <a:lnTo>
                    <a:pt x="10788" y="202149"/>
                  </a:lnTo>
                  <a:lnTo>
                    <a:pt x="10387" y="202169"/>
                  </a:lnTo>
                  <a:lnTo>
                    <a:pt x="9995" y="202182"/>
                  </a:lnTo>
                  <a:lnTo>
                    <a:pt x="9603" y="202189"/>
                  </a:lnTo>
                  <a:lnTo>
                    <a:pt x="9211" y="202196"/>
                  </a:lnTo>
                  <a:lnTo>
                    <a:pt x="8827" y="202189"/>
                  </a:lnTo>
                  <a:lnTo>
                    <a:pt x="8435" y="202182"/>
                  </a:lnTo>
                  <a:lnTo>
                    <a:pt x="8060" y="202162"/>
                  </a:lnTo>
                  <a:lnTo>
                    <a:pt x="7676" y="202142"/>
                  </a:lnTo>
                  <a:lnTo>
                    <a:pt x="7292" y="202109"/>
                  </a:lnTo>
                  <a:lnTo>
                    <a:pt x="6917" y="202069"/>
                  </a:lnTo>
                  <a:lnTo>
                    <a:pt x="6541" y="202029"/>
                  </a:lnTo>
                  <a:lnTo>
                    <a:pt x="6166" y="201975"/>
                  </a:lnTo>
                  <a:lnTo>
                    <a:pt x="5790" y="201915"/>
                  </a:lnTo>
                  <a:lnTo>
                    <a:pt x="5415" y="201855"/>
                  </a:lnTo>
                  <a:lnTo>
                    <a:pt x="5040" y="201782"/>
                  </a:lnTo>
                  <a:lnTo>
                    <a:pt x="4664" y="201702"/>
                  </a:lnTo>
                  <a:lnTo>
                    <a:pt x="4281" y="201609"/>
                  </a:lnTo>
                  <a:lnTo>
                    <a:pt x="3905" y="201515"/>
                  </a:lnTo>
                  <a:lnTo>
                    <a:pt x="3521" y="201409"/>
                  </a:lnTo>
                  <a:lnTo>
                    <a:pt x="3146" y="201302"/>
                  </a:lnTo>
                  <a:lnTo>
                    <a:pt x="2762" y="201182"/>
                  </a:lnTo>
                  <a:lnTo>
                    <a:pt x="2378" y="201055"/>
                  </a:lnTo>
                  <a:lnTo>
                    <a:pt x="1986" y="200915"/>
                  </a:lnTo>
                  <a:lnTo>
                    <a:pt x="1594" y="200775"/>
                  </a:lnTo>
                  <a:lnTo>
                    <a:pt x="1202" y="200622"/>
                  </a:lnTo>
                  <a:lnTo>
                    <a:pt x="1202" y="200622"/>
                  </a:lnTo>
                  <a:lnTo>
                    <a:pt x="1010" y="200542"/>
                  </a:lnTo>
                  <a:lnTo>
                    <a:pt x="843" y="200455"/>
                  </a:lnTo>
                  <a:lnTo>
                    <a:pt x="685" y="200368"/>
                  </a:lnTo>
                  <a:lnTo>
                    <a:pt x="543" y="200282"/>
                  </a:lnTo>
                  <a:lnTo>
                    <a:pt x="426" y="200182"/>
                  </a:lnTo>
                  <a:lnTo>
                    <a:pt x="318" y="200088"/>
                  </a:lnTo>
                  <a:lnTo>
                    <a:pt x="226" y="199982"/>
                  </a:lnTo>
                  <a:lnTo>
                    <a:pt x="151" y="199882"/>
                  </a:lnTo>
                  <a:lnTo>
                    <a:pt x="84" y="199768"/>
                  </a:lnTo>
                  <a:lnTo>
                    <a:pt x="43" y="199661"/>
                  </a:lnTo>
                  <a:lnTo>
                    <a:pt x="18" y="199541"/>
                  </a:lnTo>
                  <a:lnTo>
                    <a:pt x="1" y="199428"/>
                  </a:lnTo>
                  <a:lnTo>
                    <a:pt x="1" y="199301"/>
                  </a:lnTo>
                  <a:lnTo>
                    <a:pt x="9" y="199181"/>
                  </a:lnTo>
                  <a:lnTo>
                    <a:pt x="43" y="199055"/>
                  </a:lnTo>
                  <a:lnTo>
                    <a:pt x="84" y="198921"/>
                  </a:lnTo>
                  <a:lnTo>
                    <a:pt x="143" y="198788"/>
                  </a:lnTo>
                  <a:lnTo>
                    <a:pt x="209" y="198648"/>
                  </a:lnTo>
                  <a:lnTo>
                    <a:pt x="293" y="198508"/>
                  </a:lnTo>
                  <a:lnTo>
                    <a:pt x="393" y="198368"/>
                  </a:lnTo>
                  <a:lnTo>
                    <a:pt x="501" y="198221"/>
                  </a:lnTo>
                  <a:lnTo>
                    <a:pt x="627" y="198074"/>
                  </a:lnTo>
                  <a:lnTo>
                    <a:pt x="760" y="197928"/>
                  </a:lnTo>
                  <a:lnTo>
                    <a:pt x="910" y="197774"/>
                  </a:lnTo>
                  <a:lnTo>
                    <a:pt x="1069" y="197614"/>
                  </a:lnTo>
                  <a:lnTo>
                    <a:pt x="1244" y="197461"/>
                  </a:lnTo>
                  <a:lnTo>
                    <a:pt x="1427" y="197301"/>
                  </a:lnTo>
                  <a:lnTo>
                    <a:pt x="1619" y="197134"/>
                  </a:lnTo>
                  <a:lnTo>
                    <a:pt x="1828" y="196967"/>
                  </a:lnTo>
                  <a:lnTo>
                    <a:pt x="2045" y="196801"/>
                  </a:lnTo>
                  <a:lnTo>
                    <a:pt x="2278" y="196634"/>
                  </a:lnTo>
                  <a:lnTo>
                    <a:pt x="2520" y="196461"/>
                  </a:lnTo>
                  <a:lnTo>
                    <a:pt x="3037" y="196107"/>
                  </a:lnTo>
                  <a:lnTo>
                    <a:pt x="3588" y="195747"/>
                  </a:lnTo>
                  <a:lnTo>
                    <a:pt x="4189" y="195380"/>
                  </a:lnTo>
                  <a:lnTo>
                    <a:pt x="4823" y="195007"/>
                  </a:lnTo>
                  <a:lnTo>
                    <a:pt x="5498" y="194620"/>
                  </a:lnTo>
                  <a:lnTo>
                    <a:pt x="6208" y="194233"/>
                  </a:lnTo>
                  <a:lnTo>
                    <a:pt x="6942" y="193833"/>
                  </a:lnTo>
                  <a:lnTo>
                    <a:pt x="7718" y="193433"/>
                  </a:lnTo>
                  <a:lnTo>
                    <a:pt x="8518" y="193026"/>
                  </a:lnTo>
                  <a:lnTo>
                    <a:pt x="9353" y="192613"/>
                  </a:lnTo>
                  <a:lnTo>
                    <a:pt x="10220" y="192199"/>
                  </a:lnTo>
                  <a:lnTo>
                    <a:pt x="11105" y="191773"/>
                  </a:lnTo>
                  <a:lnTo>
                    <a:pt x="12014" y="191346"/>
                  </a:lnTo>
                  <a:lnTo>
                    <a:pt x="12948" y="190919"/>
                  </a:lnTo>
                  <a:lnTo>
                    <a:pt x="13908" y="190486"/>
                  </a:lnTo>
                  <a:lnTo>
                    <a:pt x="14884" y="190052"/>
                  </a:lnTo>
                  <a:lnTo>
                    <a:pt x="15876" y="189612"/>
                  </a:lnTo>
                  <a:lnTo>
                    <a:pt x="16886" y="189172"/>
                  </a:lnTo>
                  <a:lnTo>
                    <a:pt x="17912" y="188732"/>
                  </a:lnTo>
                  <a:lnTo>
                    <a:pt x="18946" y="188285"/>
                  </a:lnTo>
                  <a:lnTo>
                    <a:pt x="21057" y="187398"/>
                  </a:lnTo>
                  <a:lnTo>
                    <a:pt x="23209" y="186505"/>
                  </a:lnTo>
                  <a:lnTo>
                    <a:pt x="25378" y="185618"/>
                  </a:lnTo>
                  <a:lnTo>
                    <a:pt x="27564" y="184737"/>
                  </a:lnTo>
                  <a:lnTo>
                    <a:pt x="29741" y="183864"/>
                  </a:lnTo>
                  <a:lnTo>
                    <a:pt x="31910" y="183004"/>
                  </a:lnTo>
                  <a:lnTo>
                    <a:pt x="36148" y="181330"/>
                  </a:lnTo>
                  <a:lnTo>
                    <a:pt x="40186" y="179743"/>
                  </a:lnTo>
                  <a:lnTo>
                    <a:pt x="42096" y="178989"/>
                  </a:lnTo>
                  <a:lnTo>
                    <a:pt x="43915" y="178269"/>
                  </a:lnTo>
                  <a:lnTo>
                    <a:pt x="45633" y="177582"/>
                  </a:lnTo>
                  <a:lnTo>
                    <a:pt x="47244" y="176929"/>
                  </a:lnTo>
                  <a:lnTo>
                    <a:pt x="47244" y="176929"/>
                  </a:lnTo>
                  <a:lnTo>
                    <a:pt x="47636" y="176769"/>
                  </a:lnTo>
                  <a:lnTo>
                    <a:pt x="48044" y="176615"/>
                  </a:lnTo>
                  <a:lnTo>
                    <a:pt x="48470" y="176455"/>
                  </a:lnTo>
                  <a:lnTo>
                    <a:pt x="48912" y="176295"/>
                  </a:lnTo>
                  <a:lnTo>
                    <a:pt x="49363" y="176142"/>
                  </a:lnTo>
                  <a:lnTo>
                    <a:pt x="49838" y="175982"/>
                  </a:lnTo>
                  <a:lnTo>
                    <a:pt x="50322" y="175828"/>
                  </a:lnTo>
                  <a:lnTo>
                    <a:pt x="50814" y="175668"/>
                  </a:lnTo>
                  <a:lnTo>
                    <a:pt x="51331" y="175508"/>
                  </a:lnTo>
                  <a:lnTo>
                    <a:pt x="51857" y="175355"/>
                  </a:lnTo>
                  <a:lnTo>
                    <a:pt x="52950" y="175041"/>
                  </a:lnTo>
                  <a:lnTo>
                    <a:pt x="54093" y="174728"/>
                  </a:lnTo>
                  <a:lnTo>
                    <a:pt x="55294" y="174415"/>
                  </a:lnTo>
                  <a:lnTo>
                    <a:pt x="56545" y="174101"/>
                  </a:lnTo>
                  <a:lnTo>
                    <a:pt x="57838" y="173788"/>
                  </a:lnTo>
                  <a:lnTo>
                    <a:pt x="59173" y="173474"/>
                  </a:lnTo>
                  <a:lnTo>
                    <a:pt x="60566" y="173161"/>
                  </a:lnTo>
                  <a:lnTo>
                    <a:pt x="61993" y="172848"/>
                  </a:lnTo>
                  <a:lnTo>
                    <a:pt x="63461" y="172534"/>
                  </a:lnTo>
                  <a:lnTo>
                    <a:pt x="64963" y="172214"/>
                  </a:lnTo>
                  <a:lnTo>
                    <a:pt x="66514" y="171901"/>
                  </a:lnTo>
                  <a:lnTo>
                    <a:pt x="68091" y="171581"/>
                  </a:lnTo>
                  <a:lnTo>
                    <a:pt x="69709" y="171267"/>
                  </a:lnTo>
                  <a:lnTo>
                    <a:pt x="71353" y="170947"/>
                  </a:lnTo>
                  <a:lnTo>
                    <a:pt x="73030" y="170627"/>
                  </a:lnTo>
                  <a:lnTo>
                    <a:pt x="76475" y="169987"/>
                  </a:lnTo>
                  <a:lnTo>
                    <a:pt x="80012" y="169333"/>
                  </a:lnTo>
                  <a:lnTo>
                    <a:pt x="83641" y="168680"/>
                  </a:lnTo>
                  <a:lnTo>
                    <a:pt x="87345" y="168020"/>
                  </a:lnTo>
                  <a:lnTo>
                    <a:pt x="94928" y="166673"/>
                  </a:lnTo>
                  <a:lnTo>
                    <a:pt x="98766" y="165986"/>
                  </a:lnTo>
                  <a:lnTo>
                    <a:pt x="102637" y="165286"/>
                  </a:lnTo>
                  <a:lnTo>
                    <a:pt x="106499" y="164579"/>
                  </a:lnTo>
                  <a:lnTo>
                    <a:pt x="110362" y="163858"/>
                  </a:lnTo>
                  <a:lnTo>
                    <a:pt x="112289" y="163498"/>
                  </a:lnTo>
                  <a:lnTo>
                    <a:pt x="114199" y="163132"/>
                  </a:lnTo>
                  <a:lnTo>
                    <a:pt x="116110" y="162758"/>
                  </a:lnTo>
                  <a:lnTo>
                    <a:pt x="118003" y="162385"/>
                  </a:lnTo>
                  <a:lnTo>
                    <a:pt x="119889" y="162005"/>
                  </a:lnTo>
                  <a:lnTo>
                    <a:pt x="121757" y="161625"/>
                  </a:lnTo>
                  <a:lnTo>
                    <a:pt x="123618" y="161244"/>
                  </a:lnTo>
                  <a:lnTo>
                    <a:pt x="125453" y="160851"/>
                  </a:lnTo>
                  <a:lnTo>
                    <a:pt x="127272" y="160458"/>
                  </a:lnTo>
                  <a:lnTo>
                    <a:pt x="129065" y="160064"/>
                  </a:lnTo>
                  <a:lnTo>
                    <a:pt x="130842" y="159664"/>
                  </a:lnTo>
                  <a:lnTo>
                    <a:pt x="132586" y="159257"/>
                  </a:lnTo>
                  <a:lnTo>
                    <a:pt x="134313" y="158850"/>
                  </a:lnTo>
                  <a:lnTo>
                    <a:pt x="136006" y="158437"/>
                  </a:lnTo>
                  <a:lnTo>
                    <a:pt x="137675" y="158024"/>
                  </a:lnTo>
                  <a:lnTo>
                    <a:pt x="139310" y="157597"/>
                  </a:lnTo>
                  <a:lnTo>
                    <a:pt x="140911" y="157177"/>
                  </a:lnTo>
                  <a:lnTo>
                    <a:pt x="142480" y="156743"/>
                  </a:lnTo>
                  <a:lnTo>
                    <a:pt x="144015" y="156310"/>
                  </a:lnTo>
                  <a:lnTo>
                    <a:pt x="145508" y="155870"/>
                  </a:lnTo>
                  <a:lnTo>
                    <a:pt x="146234" y="155643"/>
                  </a:lnTo>
                  <a:lnTo>
                    <a:pt x="146960" y="155423"/>
                  </a:lnTo>
                  <a:lnTo>
                    <a:pt x="147669" y="155196"/>
                  </a:lnTo>
                  <a:lnTo>
                    <a:pt x="148369" y="154969"/>
                  </a:lnTo>
                  <a:lnTo>
                    <a:pt x="149062" y="154743"/>
                  </a:lnTo>
                  <a:lnTo>
                    <a:pt x="149738" y="154516"/>
                  </a:lnTo>
                  <a:lnTo>
                    <a:pt x="150405" y="154283"/>
                  </a:lnTo>
                  <a:lnTo>
                    <a:pt x="151064" y="154056"/>
                  </a:lnTo>
                  <a:lnTo>
                    <a:pt x="151064" y="154056"/>
                  </a:lnTo>
                  <a:lnTo>
                    <a:pt x="152299" y="153609"/>
                  </a:lnTo>
                  <a:lnTo>
                    <a:pt x="153525" y="153156"/>
                  </a:lnTo>
                  <a:lnTo>
                    <a:pt x="154760" y="152689"/>
                  </a:lnTo>
                  <a:lnTo>
                    <a:pt x="155994" y="152195"/>
                  </a:lnTo>
                  <a:lnTo>
                    <a:pt x="157229" y="151695"/>
                  </a:lnTo>
                  <a:lnTo>
                    <a:pt x="157846" y="151435"/>
                  </a:lnTo>
                  <a:lnTo>
                    <a:pt x="158455" y="151175"/>
                  </a:lnTo>
                  <a:lnTo>
                    <a:pt x="159073" y="150908"/>
                  </a:lnTo>
                  <a:lnTo>
                    <a:pt x="159690" y="150635"/>
                  </a:lnTo>
                  <a:lnTo>
                    <a:pt x="160307" y="150355"/>
                  </a:lnTo>
                  <a:lnTo>
                    <a:pt x="160916" y="150075"/>
                  </a:lnTo>
                  <a:lnTo>
                    <a:pt x="161534" y="149788"/>
                  </a:lnTo>
                  <a:lnTo>
                    <a:pt x="162143" y="149495"/>
                  </a:lnTo>
                  <a:lnTo>
                    <a:pt x="162752" y="149195"/>
                  </a:lnTo>
                  <a:lnTo>
                    <a:pt x="163361" y="148894"/>
                  </a:lnTo>
                  <a:lnTo>
                    <a:pt x="163978" y="148588"/>
                  </a:lnTo>
                  <a:lnTo>
                    <a:pt x="164579" y="148274"/>
                  </a:lnTo>
                  <a:lnTo>
                    <a:pt x="165188" y="147954"/>
                  </a:lnTo>
                  <a:lnTo>
                    <a:pt x="165797" y="147627"/>
                  </a:lnTo>
                  <a:lnTo>
                    <a:pt x="166397" y="147294"/>
                  </a:lnTo>
                  <a:lnTo>
                    <a:pt x="167006" y="146961"/>
                  </a:lnTo>
                  <a:lnTo>
                    <a:pt x="167607" y="146614"/>
                  </a:lnTo>
                  <a:lnTo>
                    <a:pt x="168208" y="146267"/>
                  </a:lnTo>
                  <a:lnTo>
                    <a:pt x="168808" y="145914"/>
                  </a:lnTo>
                  <a:lnTo>
                    <a:pt x="169401" y="145547"/>
                  </a:lnTo>
                  <a:lnTo>
                    <a:pt x="170001" y="145180"/>
                  </a:lnTo>
                  <a:lnTo>
                    <a:pt x="170593" y="144807"/>
                  </a:lnTo>
                  <a:lnTo>
                    <a:pt x="171186" y="144427"/>
                  </a:lnTo>
                  <a:lnTo>
                    <a:pt x="171778" y="144040"/>
                  </a:lnTo>
                  <a:lnTo>
                    <a:pt x="172362" y="143640"/>
                  </a:lnTo>
                  <a:lnTo>
                    <a:pt x="172946" y="143240"/>
                  </a:lnTo>
                  <a:lnTo>
                    <a:pt x="173530" y="142833"/>
                  </a:lnTo>
                  <a:lnTo>
                    <a:pt x="174114" y="142413"/>
                  </a:lnTo>
                  <a:lnTo>
                    <a:pt x="174698" y="141993"/>
                  </a:lnTo>
                  <a:lnTo>
                    <a:pt x="175274" y="141559"/>
                  </a:lnTo>
                  <a:lnTo>
                    <a:pt x="175849" y="141126"/>
                  </a:lnTo>
                  <a:lnTo>
                    <a:pt x="176416" y="140679"/>
                  </a:lnTo>
                  <a:lnTo>
                    <a:pt x="176984" y="140225"/>
                  </a:lnTo>
                  <a:lnTo>
                    <a:pt x="177551" y="139765"/>
                  </a:lnTo>
                  <a:lnTo>
                    <a:pt x="178118" y="139292"/>
                  </a:lnTo>
                  <a:lnTo>
                    <a:pt x="178677" y="138818"/>
                  </a:lnTo>
                  <a:lnTo>
                    <a:pt x="179236" y="138332"/>
                  </a:lnTo>
                  <a:lnTo>
                    <a:pt x="179795" y="137838"/>
                  </a:lnTo>
                  <a:lnTo>
                    <a:pt x="180346" y="137338"/>
                  </a:lnTo>
                  <a:lnTo>
                    <a:pt x="180896" y="136831"/>
                  </a:lnTo>
                  <a:lnTo>
                    <a:pt x="181439" y="136311"/>
                  </a:lnTo>
                  <a:lnTo>
                    <a:pt x="181981" y="135784"/>
                  </a:lnTo>
                  <a:lnTo>
                    <a:pt x="182523" y="135251"/>
                  </a:lnTo>
                  <a:lnTo>
                    <a:pt x="183057" y="134704"/>
                  </a:lnTo>
                  <a:lnTo>
                    <a:pt x="183591" y="134150"/>
                  </a:lnTo>
                  <a:lnTo>
                    <a:pt x="184125" y="133590"/>
                  </a:lnTo>
                  <a:lnTo>
                    <a:pt x="184650" y="133017"/>
                  </a:lnTo>
                  <a:lnTo>
                    <a:pt x="185168" y="132437"/>
                  </a:lnTo>
                  <a:lnTo>
                    <a:pt x="185693" y="131850"/>
                  </a:lnTo>
                  <a:lnTo>
                    <a:pt x="186202" y="131250"/>
                  </a:lnTo>
                  <a:lnTo>
                    <a:pt x="186711" y="130643"/>
                  </a:lnTo>
                  <a:lnTo>
                    <a:pt x="187220" y="130023"/>
                  </a:lnTo>
                  <a:lnTo>
                    <a:pt x="187720" y="129396"/>
                  </a:lnTo>
                  <a:lnTo>
                    <a:pt x="188221" y="128762"/>
                  </a:lnTo>
                  <a:lnTo>
                    <a:pt x="188721" y="128115"/>
                  </a:lnTo>
                  <a:lnTo>
                    <a:pt x="189205" y="127455"/>
                  </a:lnTo>
                  <a:lnTo>
                    <a:pt x="189697" y="126788"/>
                  </a:lnTo>
                  <a:lnTo>
                    <a:pt x="190173" y="126115"/>
                  </a:lnTo>
                  <a:lnTo>
                    <a:pt x="190648" y="125421"/>
                  </a:lnTo>
                  <a:lnTo>
                    <a:pt x="191124" y="124728"/>
                  </a:lnTo>
                  <a:lnTo>
                    <a:pt x="191591" y="124021"/>
                  </a:lnTo>
                  <a:lnTo>
                    <a:pt x="192058" y="123301"/>
                  </a:lnTo>
                  <a:lnTo>
                    <a:pt x="192517" y="122567"/>
                  </a:lnTo>
                  <a:lnTo>
                    <a:pt x="192968" y="121827"/>
                  </a:lnTo>
                  <a:lnTo>
                    <a:pt x="193418" y="121080"/>
                  </a:lnTo>
                  <a:lnTo>
                    <a:pt x="193860" y="120313"/>
                  </a:lnTo>
                  <a:lnTo>
                    <a:pt x="194302" y="119540"/>
                  </a:lnTo>
                  <a:lnTo>
                    <a:pt x="194736" y="118760"/>
                  </a:lnTo>
                  <a:lnTo>
                    <a:pt x="195162" y="117959"/>
                  </a:lnTo>
                  <a:lnTo>
                    <a:pt x="195587" y="117153"/>
                  </a:lnTo>
                  <a:lnTo>
                    <a:pt x="196004" y="116339"/>
                  </a:lnTo>
                  <a:lnTo>
                    <a:pt x="196413" y="115505"/>
                  </a:lnTo>
                  <a:lnTo>
                    <a:pt x="196822" y="114665"/>
                  </a:lnTo>
                  <a:lnTo>
                    <a:pt x="197222" y="113812"/>
                  </a:lnTo>
                  <a:lnTo>
                    <a:pt x="197623" y="112945"/>
                  </a:lnTo>
                  <a:lnTo>
                    <a:pt x="198006" y="112071"/>
                  </a:lnTo>
                  <a:lnTo>
                    <a:pt x="198390" y="111178"/>
                  </a:lnTo>
                  <a:lnTo>
                    <a:pt x="198774" y="110277"/>
                  </a:lnTo>
                  <a:lnTo>
                    <a:pt x="199141" y="109364"/>
                  </a:lnTo>
                  <a:lnTo>
                    <a:pt x="199508" y="108437"/>
                  </a:lnTo>
                  <a:lnTo>
                    <a:pt x="199875" y="107497"/>
                  </a:lnTo>
                  <a:lnTo>
                    <a:pt x="200225" y="106543"/>
                  </a:lnTo>
                  <a:lnTo>
                    <a:pt x="200576" y="105583"/>
                  </a:lnTo>
                  <a:lnTo>
                    <a:pt x="200918" y="104602"/>
                  </a:lnTo>
                  <a:lnTo>
                    <a:pt x="201252" y="103616"/>
                  </a:lnTo>
                  <a:lnTo>
                    <a:pt x="201585" y="102615"/>
                  </a:lnTo>
                  <a:lnTo>
                    <a:pt x="201902" y="101595"/>
                  </a:lnTo>
                  <a:lnTo>
                    <a:pt x="202219" y="100568"/>
                  </a:lnTo>
                  <a:lnTo>
                    <a:pt x="202528" y="99528"/>
                  </a:lnTo>
                  <a:lnTo>
                    <a:pt x="202837" y="98467"/>
                  </a:lnTo>
                  <a:lnTo>
                    <a:pt x="203129" y="97400"/>
                  </a:lnTo>
                  <a:lnTo>
                    <a:pt x="203421" y="96314"/>
                  </a:lnTo>
                  <a:lnTo>
                    <a:pt x="203704" y="95220"/>
                  </a:lnTo>
                  <a:lnTo>
                    <a:pt x="203980" y="94113"/>
                  </a:lnTo>
                  <a:lnTo>
                    <a:pt x="204246" y="92986"/>
                  </a:lnTo>
                  <a:lnTo>
                    <a:pt x="204505" y="91846"/>
                  </a:lnTo>
                  <a:lnTo>
                    <a:pt x="204755" y="90692"/>
                  </a:lnTo>
                  <a:lnTo>
                    <a:pt x="205006" y="89525"/>
                  </a:lnTo>
                  <a:lnTo>
                    <a:pt x="205248" y="88345"/>
                  </a:lnTo>
                  <a:lnTo>
                    <a:pt x="205473" y="87151"/>
                  </a:lnTo>
                  <a:lnTo>
                    <a:pt x="205698" y="85944"/>
                  </a:lnTo>
                  <a:lnTo>
                    <a:pt x="205915" y="84717"/>
                  </a:lnTo>
                  <a:lnTo>
                    <a:pt x="206124" y="83477"/>
                  </a:lnTo>
                  <a:lnTo>
                    <a:pt x="206332" y="82223"/>
                  </a:lnTo>
                  <a:lnTo>
                    <a:pt x="206524" y="80956"/>
                  </a:lnTo>
                  <a:lnTo>
                    <a:pt x="206707" y="79669"/>
                  </a:lnTo>
                  <a:lnTo>
                    <a:pt x="206883" y="78375"/>
                  </a:lnTo>
                  <a:lnTo>
                    <a:pt x="207058" y="77062"/>
                  </a:lnTo>
                  <a:lnTo>
                    <a:pt x="207216" y="75728"/>
                  </a:lnTo>
                  <a:lnTo>
                    <a:pt x="207367" y="74388"/>
                  </a:lnTo>
                  <a:lnTo>
                    <a:pt x="207517" y="73027"/>
                  </a:lnTo>
                  <a:lnTo>
                    <a:pt x="207650" y="71647"/>
                  </a:lnTo>
                  <a:lnTo>
                    <a:pt x="207784" y="70260"/>
                  </a:lnTo>
                  <a:lnTo>
                    <a:pt x="207900" y="68853"/>
                  </a:lnTo>
                  <a:lnTo>
                    <a:pt x="208009" y="67426"/>
                  </a:lnTo>
                  <a:lnTo>
                    <a:pt x="208117" y="65985"/>
                  </a:lnTo>
                  <a:lnTo>
                    <a:pt x="208209" y="64532"/>
                  </a:lnTo>
                  <a:lnTo>
                    <a:pt x="208293" y="63058"/>
                  </a:lnTo>
                  <a:lnTo>
                    <a:pt x="208293" y="63058"/>
                  </a:lnTo>
                  <a:lnTo>
                    <a:pt x="208401" y="60904"/>
                  </a:lnTo>
                  <a:lnTo>
                    <a:pt x="208509" y="58950"/>
                  </a:lnTo>
                  <a:lnTo>
                    <a:pt x="208559" y="58043"/>
                  </a:lnTo>
                  <a:lnTo>
                    <a:pt x="208626" y="57176"/>
                  </a:lnTo>
                  <a:lnTo>
                    <a:pt x="208701" y="56356"/>
                  </a:lnTo>
                  <a:lnTo>
                    <a:pt x="208785" y="55569"/>
                  </a:lnTo>
                  <a:lnTo>
                    <a:pt x="208835" y="55189"/>
                  </a:lnTo>
                  <a:lnTo>
                    <a:pt x="208893" y="54816"/>
                  </a:lnTo>
                  <a:lnTo>
                    <a:pt x="208943" y="54449"/>
                  </a:lnTo>
                  <a:lnTo>
                    <a:pt x="209010" y="54095"/>
                  </a:lnTo>
                  <a:lnTo>
                    <a:pt x="209077" y="53742"/>
                  </a:lnTo>
                  <a:lnTo>
                    <a:pt x="209152" y="53402"/>
                  </a:lnTo>
                  <a:lnTo>
                    <a:pt x="209235" y="53062"/>
                  </a:lnTo>
                  <a:lnTo>
                    <a:pt x="209319" y="52728"/>
                  </a:lnTo>
                  <a:lnTo>
                    <a:pt x="209410" y="52408"/>
                  </a:lnTo>
                  <a:lnTo>
                    <a:pt x="209510" y="52088"/>
                  </a:lnTo>
                  <a:lnTo>
                    <a:pt x="209619" y="51768"/>
                  </a:lnTo>
                  <a:lnTo>
                    <a:pt x="209736" y="51461"/>
                  </a:lnTo>
                  <a:lnTo>
                    <a:pt x="209853" y="51155"/>
                  </a:lnTo>
                  <a:lnTo>
                    <a:pt x="209986" y="50848"/>
                  </a:lnTo>
                  <a:lnTo>
                    <a:pt x="210128" y="50548"/>
                  </a:lnTo>
                  <a:lnTo>
                    <a:pt x="210278" y="50254"/>
                  </a:lnTo>
                  <a:lnTo>
                    <a:pt x="210436" y="49954"/>
                  </a:lnTo>
                  <a:lnTo>
                    <a:pt x="210603" y="49668"/>
                  </a:lnTo>
                  <a:lnTo>
                    <a:pt x="210787" y="49374"/>
                  </a:lnTo>
                  <a:lnTo>
                    <a:pt x="210970" y="49087"/>
                  </a:lnTo>
                  <a:lnTo>
                    <a:pt x="211171" y="48801"/>
                  </a:lnTo>
                  <a:lnTo>
                    <a:pt x="211388" y="48514"/>
                  </a:lnTo>
                  <a:lnTo>
                    <a:pt x="211613" y="48227"/>
                  </a:lnTo>
                  <a:lnTo>
                    <a:pt x="211846" y="47940"/>
                  </a:lnTo>
                  <a:lnTo>
                    <a:pt x="212097" y="47660"/>
                  </a:lnTo>
                  <a:lnTo>
                    <a:pt x="212355" y="47374"/>
                  </a:lnTo>
                  <a:lnTo>
                    <a:pt x="212631" y="47087"/>
                  </a:lnTo>
                  <a:lnTo>
                    <a:pt x="212914" y="46793"/>
                  </a:lnTo>
                  <a:lnTo>
                    <a:pt x="213214" y="46507"/>
                  </a:lnTo>
                  <a:lnTo>
                    <a:pt x="213532" y="46213"/>
                  </a:lnTo>
                  <a:lnTo>
                    <a:pt x="213857" y="45920"/>
                  </a:lnTo>
                  <a:lnTo>
                    <a:pt x="214207" y="45620"/>
                  </a:lnTo>
                  <a:lnTo>
                    <a:pt x="214566" y="45320"/>
                  </a:lnTo>
                  <a:lnTo>
                    <a:pt x="214941" y="45013"/>
                  </a:lnTo>
                  <a:lnTo>
                    <a:pt x="215333" y="44706"/>
                  </a:lnTo>
                  <a:lnTo>
                    <a:pt x="215734" y="44393"/>
                  </a:lnTo>
                  <a:lnTo>
                    <a:pt x="216159" y="44079"/>
                  </a:lnTo>
                  <a:lnTo>
                    <a:pt x="216601" y="43759"/>
                  </a:lnTo>
                  <a:lnTo>
                    <a:pt x="217060" y="43426"/>
                  </a:lnTo>
                  <a:lnTo>
                    <a:pt x="217536" y="43099"/>
                  </a:lnTo>
                  <a:lnTo>
                    <a:pt x="218028" y="42759"/>
                  </a:lnTo>
                  <a:lnTo>
                    <a:pt x="218537" y="42412"/>
                  </a:lnTo>
                  <a:lnTo>
                    <a:pt x="219071" y="42059"/>
                  </a:lnTo>
                  <a:lnTo>
                    <a:pt x="219621" y="41699"/>
                  </a:lnTo>
                  <a:lnTo>
                    <a:pt x="220773" y="40959"/>
                  </a:lnTo>
                  <a:lnTo>
                    <a:pt x="222016" y="40185"/>
                  </a:lnTo>
                  <a:lnTo>
                    <a:pt x="202069" y="11324"/>
                  </a:lnTo>
                  <a:lnTo>
                    <a:pt x="202069" y="11324"/>
                  </a:lnTo>
                  <a:lnTo>
                    <a:pt x="202002" y="11324"/>
                  </a:lnTo>
                  <a:lnTo>
                    <a:pt x="201827" y="11304"/>
                  </a:lnTo>
                  <a:lnTo>
                    <a:pt x="201544" y="11271"/>
                  </a:lnTo>
                  <a:lnTo>
                    <a:pt x="201368" y="11244"/>
                  </a:lnTo>
                  <a:lnTo>
                    <a:pt x="201176" y="11211"/>
                  </a:lnTo>
                  <a:lnTo>
                    <a:pt x="200960" y="11171"/>
                  </a:lnTo>
                  <a:lnTo>
                    <a:pt x="200726" y="11124"/>
                  </a:lnTo>
                  <a:lnTo>
                    <a:pt x="200476" y="11057"/>
                  </a:lnTo>
                  <a:lnTo>
                    <a:pt x="200209" y="10990"/>
                  </a:lnTo>
                  <a:lnTo>
                    <a:pt x="199933" y="10904"/>
                  </a:lnTo>
                  <a:lnTo>
                    <a:pt x="199642" y="10810"/>
                  </a:lnTo>
                  <a:lnTo>
                    <a:pt x="199350" y="10697"/>
                  </a:lnTo>
                  <a:lnTo>
                    <a:pt x="199041" y="10577"/>
                  </a:lnTo>
                  <a:lnTo>
                    <a:pt x="198732" y="10437"/>
                  </a:lnTo>
                  <a:lnTo>
                    <a:pt x="198415" y="10284"/>
                  </a:lnTo>
                  <a:lnTo>
                    <a:pt x="198098" y="10110"/>
                  </a:lnTo>
                  <a:lnTo>
                    <a:pt x="197773" y="9917"/>
                  </a:lnTo>
                  <a:lnTo>
                    <a:pt x="197456" y="9710"/>
                  </a:lnTo>
                  <a:lnTo>
                    <a:pt x="197297" y="9597"/>
                  </a:lnTo>
                  <a:lnTo>
                    <a:pt x="197139" y="9477"/>
                  </a:lnTo>
                  <a:lnTo>
                    <a:pt x="196980" y="9357"/>
                  </a:lnTo>
                  <a:lnTo>
                    <a:pt x="196822" y="9230"/>
                  </a:lnTo>
                  <a:lnTo>
                    <a:pt x="196672" y="9097"/>
                  </a:lnTo>
                  <a:lnTo>
                    <a:pt x="196513" y="8957"/>
                  </a:lnTo>
                  <a:lnTo>
                    <a:pt x="196363" y="8817"/>
                  </a:lnTo>
                  <a:lnTo>
                    <a:pt x="196213" y="8663"/>
                  </a:lnTo>
                  <a:lnTo>
                    <a:pt x="196063" y="8510"/>
                  </a:lnTo>
                  <a:lnTo>
                    <a:pt x="195921" y="8350"/>
                  </a:lnTo>
                  <a:lnTo>
                    <a:pt x="195771" y="8176"/>
                  </a:lnTo>
                  <a:lnTo>
                    <a:pt x="195637" y="8003"/>
                  </a:lnTo>
                  <a:lnTo>
                    <a:pt x="195495" y="7823"/>
                  </a:lnTo>
                  <a:lnTo>
                    <a:pt x="195362" y="7636"/>
                  </a:lnTo>
                  <a:lnTo>
                    <a:pt x="195228" y="7450"/>
                  </a:lnTo>
                  <a:lnTo>
                    <a:pt x="195103" y="7249"/>
                  </a:lnTo>
                  <a:lnTo>
                    <a:pt x="194978" y="7043"/>
                  </a:lnTo>
                  <a:lnTo>
                    <a:pt x="194861" y="6829"/>
                  </a:lnTo>
                  <a:lnTo>
                    <a:pt x="194745" y="6609"/>
                  </a:lnTo>
                  <a:lnTo>
                    <a:pt x="194628" y="6383"/>
                  </a:lnTo>
                  <a:lnTo>
                    <a:pt x="194528" y="6149"/>
                  </a:lnTo>
                  <a:lnTo>
                    <a:pt x="194419" y="5902"/>
                  </a:lnTo>
                  <a:lnTo>
                    <a:pt x="194419" y="5902"/>
                  </a:lnTo>
                  <a:lnTo>
                    <a:pt x="194336" y="5662"/>
                  </a:lnTo>
                  <a:lnTo>
                    <a:pt x="194252" y="5422"/>
                  </a:lnTo>
                  <a:lnTo>
                    <a:pt x="194194" y="5182"/>
                  </a:lnTo>
                  <a:lnTo>
                    <a:pt x="194136" y="4955"/>
                  </a:lnTo>
                  <a:lnTo>
                    <a:pt x="194102" y="4729"/>
                  </a:lnTo>
                  <a:lnTo>
                    <a:pt x="194069" y="4515"/>
                  </a:lnTo>
                  <a:lnTo>
                    <a:pt x="194052" y="4302"/>
                  </a:lnTo>
                  <a:lnTo>
                    <a:pt x="194052" y="4095"/>
                  </a:lnTo>
                  <a:lnTo>
                    <a:pt x="194060" y="3889"/>
                  </a:lnTo>
                  <a:lnTo>
                    <a:pt x="194077" y="3695"/>
                  </a:lnTo>
                  <a:lnTo>
                    <a:pt x="194111" y="3502"/>
                  </a:lnTo>
                  <a:lnTo>
                    <a:pt x="194144" y="3315"/>
                  </a:lnTo>
                  <a:lnTo>
                    <a:pt x="194194" y="3135"/>
                  </a:lnTo>
                  <a:lnTo>
                    <a:pt x="194261" y="2962"/>
                  </a:lnTo>
                  <a:lnTo>
                    <a:pt x="194327" y="2788"/>
                  </a:lnTo>
                  <a:lnTo>
                    <a:pt x="194411" y="2622"/>
                  </a:lnTo>
                  <a:lnTo>
                    <a:pt x="194503" y="2461"/>
                  </a:lnTo>
                  <a:lnTo>
                    <a:pt x="194603" y="2308"/>
                  </a:lnTo>
                  <a:lnTo>
                    <a:pt x="194711" y="2155"/>
                  </a:lnTo>
                  <a:lnTo>
                    <a:pt x="194828" y="2015"/>
                  </a:lnTo>
                  <a:lnTo>
                    <a:pt x="194953" y="1875"/>
                  </a:lnTo>
                  <a:lnTo>
                    <a:pt x="195087" y="1741"/>
                  </a:lnTo>
                  <a:lnTo>
                    <a:pt x="195228" y="1608"/>
                  </a:lnTo>
                  <a:lnTo>
                    <a:pt x="195387" y="1488"/>
                  </a:lnTo>
                  <a:lnTo>
                    <a:pt x="195545" y="1368"/>
                  </a:lnTo>
                  <a:lnTo>
                    <a:pt x="195712" y="1254"/>
                  </a:lnTo>
                  <a:lnTo>
                    <a:pt x="195887" y="1141"/>
                  </a:lnTo>
                  <a:lnTo>
                    <a:pt x="196071" y="1041"/>
                  </a:lnTo>
                  <a:lnTo>
                    <a:pt x="196255" y="941"/>
                  </a:lnTo>
                  <a:lnTo>
                    <a:pt x="196455" y="848"/>
                  </a:lnTo>
                  <a:lnTo>
                    <a:pt x="196655" y="761"/>
                  </a:lnTo>
                  <a:lnTo>
                    <a:pt x="196864" y="674"/>
                  </a:lnTo>
                  <a:lnTo>
                    <a:pt x="197080" y="594"/>
                  </a:lnTo>
                  <a:lnTo>
                    <a:pt x="197306" y="521"/>
                  </a:lnTo>
                  <a:lnTo>
                    <a:pt x="197531" y="454"/>
                  </a:lnTo>
                  <a:lnTo>
                    <a:pt x="197764" y="388"/>
                  </a:lnTo>
                  <a:lnTo>
                    <a:pt x="197998" y="328"/>
                  </a:lnTo>
                  <a:lnTo>
                    <a:pt x="198248" y="274"/>
                  </a:lnTo>
                  <a:lnTo>
                    <a:pt x="198490" y="228"/>
                  </a:lnTo>
                  <a:lnTo>
                    <a:pt x="198749" y="181"/>
                  </a:lnTo>
                  <a:lnTo>
                    <a:pt x="199007" y="141"/>
                  </a:lnTo>
                  <a:lnTo>
                    <a:pt x="199266" y="108"/>
                  </a:lnTo>
                  <a:lnTo>
                    <a:pt x="199533" y="81"/>
                  </a:lnTo>
                  <a:lnTo>
                    <a:pt x="199800" y="54"/>
                  </a:lnTo>
                  <a:lnTo>
                    <a:pt x="200075" y="34"/>
                  </a:lnTo>
                  <a:lnTo>
                    <a:pt x="200351" y="21"/>
                  </a:lnTo>
                  <a:lnTo>
                    <a:pt x="200634" y="7"/>
                  </a:lnTo>
                  <a:lnTo>
                    <a:pt x="200918" y="1"/>
                  </a:lnTo>
                  <a:lnTo>
                    <a:pt x="201202" y="1"/>
                  </a:lnTo>
                  <a:lnTo>
                    <a:pt x="201494" y="7"/>
                  </a:lnTo>
                  <a:lnTo>
                    <a:pt x="201785" y="14"/>
                  </a:lnTo>
                  <a:lnTo>
                    <a:pt x="202077" y="27"/>
                  </a:lnTo>
                  <a:lnTo>
                    <a:pt x="202369" y="48"/>
                  </a:lnTo>
                  <a:lnTo>
                    <a:pt x="202670" y="68"/>
                  </a:lnTo>
                  <a:lnTo>
                    <a:pt x="202970" y="94"/>
                  </a:lnTo>
                  <a:lnTo>
                    <a:pt x="203270" y="128"/>
                  </a:lnTo>
                  <a:lnTo>
                    <a:pt x="203571" y="161"/>
                  </a:lnTo>
                  <a:lnTo>
                    <a:pt x="203871" y="208"/>
                  </a:lnTo>
                  <a:lnTo>
                    <a:pt x="204180" y="254"/>
                  </a:lnTo>
                  <a:lnTo>
                    <a:pt x="204480" y="301"/>
                  </a:lnTo>
                  <a:lnTo>
                    <a:pt x="204780" y="354"/>
                  </a:lnTo>
                  <a:lnTo>
                    <a:pt x="205089" y="414"/>
                  </a:lnTo>
                  <a:lnTo>
                    <a:pt x="205389" y="481"/>
                  </a:lnTo>
                  <a:lnTo>
                    <a:pt x="205698" y="548"/>
                  </a:lnTo>
                  <a:lnTo>
                    <a:pt x="205698" y="548"/>
                  </a:lnTo>
                  <a:lnTo>
                    <a:pt x="205990" y="621"/>
                  </a:lnTo>
                  <a:lnTo>
                    <a:pt x="206265" y="708"/>
                  </a:lnTo>
                  <a:lnTo>
                    <a:pt x="206524" y="801"/>
                  </a:lnTo>
                  <a:lnTo>
                    <a:pt x="206774" y="908"/>
                  </a:lnTo>
                  <a:lnTo>
                    <a:pt x="207008" y="1014"/>
                  </a:lnTo>
                  <a:lnTo>
                    <a:pt x="207225" y="1134"/>
                  </a:lnTo>
                  <a:lnTo>
                    <a:pt x="207433" y="1261"/>
                  </a:lnTo>
                  <a:lnTo>
                    <a:pt x="207625" y="1395"/>
                  </a:lnTo>
                  <a:lnTo>
                    <a:pt x="207809" y="1535"/>
                  </a:lnTo>
                  <a:lnTo>
                    <a:pt x="207984" y="1675"/>
                  </a:lnTo>
                  <a:lnTo>
                    <a:pt x="208134" y="1828"/>
                  </a:lnTo>
                  <a:lnTo>
                    <a:pt x="208284" y="1988"/>
                  </a:lnTo>
                  <a:lnTo>
                    <a:pt x="208418" y="2155"/>
                  </a:lnTo>
                  <a:lnTo>
                    <a:pt x="208543" y="2321"/>
                  </a:lnTo>
                  <a:lnTo>
                    <a:pt x="208651" y="2495"/>
                  </a:lnTo>
                  <a:lnTo>
                    <a:pt x="208760" y="2675"/>
                  </a:lnTo>
                  <a:lnTo>
                    <a:pt x="208851" y="2855"/>
                  </a:lnTo>
                  <a:lnTo>
                    <a:pt x="208935" y="3042"/>
                  </a:lnTo>
                  <a:lnTo>
                    <a:pt x="209010" y="3235"/>
                  </a:lnTo>
                  <a:lnTo>
                    <a:pt x="209068" y="3428"/>
                  </a:lnTo>
                  <a:lnTo>
                    <a:pt x="209127" y="3622"/>
                  </a:lnTo>
                  <a:lnTo>
                    <a:pt x="209177" y="3822"/>
                  </a:lnTo>
                  <a:lnTo>
                    <a:pt x="209219" y="4022"/>
                  </a:lnTo>
                  <a:lnTo>
                    <a:pt x="209252" y="4222"/>
                  </a:lnTo>
                  <a:lnTo>
                    <a:pt x="209277" y="4429"/>
                  </a:lnTo>
                  <a:lnTo>
                    <a:pt x="209294" y="4635"/>
                  </a:lnTo>
                  <a:lnTo>
                    <a:pt x="209302" y="4842"/>
                  </a:lnTo>
                  <a:lnTo>
                    <a:pt x="209310" y="5049"/>
                  </a:lnTo>
                  <a:lnTo>
                    <a:pt x="209310" y="5256"/>
                  </a:lnTo>
                  <a:lnTo>
                    <a:pt x="209302" y="5462"/>
                  </a:lnTo>
                  <a:lnTo>
                    <a:pt x="209285" y="5669"/>
                  </a:lnTo>
                  <a:lnTo>
                    <a:pt x="209269" y="5876"/>
                  </a:lnTo>
                  <a:lnTo>
                    <a:pt x="209227" y="6283"/>
                  </a:lnTo>
                  <a:lnTo>
                    <a:pt x="209160" y="6683"/>
                  </a:lnTo>
                  <a:lnTo>
                    <a:pt x="209085" y="7076"/>
                  </a:lnTo>
                  <a:lnTo>
                    <a:pt x="208993" y="7450"/>
                  </a:lnTo>
                  <a:lnTo>
                    <a:pt x="208902" y="7816"/>
                  </a:lnTo>
                  <a:lnTo>
                    <a:pt x="208793" y="8163"/>
                  </a:lnTo>
                  <a:lnTo>
                    <a:pt x="208693" y="8490"/>
                  </a:lnTo>
                  <a:lnTo>
                    <a:pt x="208584" y="8790"/>
                  </a:lnTo>
                  <a:lnTo>
                    <a:pt x="208484" y="9070"/>
                  </a:lnTo>
                  <a:lnTo>
                    <a:pt x="208384" y="9317"/>
                  </a:lnTo>
                  <a:lnTo>
                    <a:pt x="208217" y="9717"/>
                  </a:lnTo>
                  <a:lnTo>
                    <a:pt x="208101" y="9977"/>
                  </a:lnTo>
                  <a:lnTo>
                    <a:pt x="208059" y="10064"/>
                  </a:lnTo>
                  <a:lnTo>
                    <a:pt x="208059" y="10064"/>
                  </a:lnTo>
                  <a:lnTo>
                    <a:pt x="210003" y="12698"/>
                  </a:lnTo>
                  <a:lnTo>
                    <a:pt x="212163" y="15638"/>
                  </a:lnTo>
                  <a:lnTo>
                    <a:pt x="214891" y="19353"/>
                  </a:lnTo>
                  <a:lnTo>
                    <a:pt x="218003" y="23607"/>
                  </a:lnTo>
                  <a:lnTo>
                    <a:pt x="221332" y="28168"/>
                  </a:lnTo>
                  <a:lnTo>
                    <a:pt x="224694" y="32803"/>
                  </a:lnTo>
                  <a:lnTo>
                    <a:pt x="226337" y="35077"/>
                  </a:lnTo>
                  <a:lnTo>
                    <a:pt x="227922" y="37284"/>
                  </a:lnTo>
                  <a:lnTo>
                    <a:pt x="227922" y="37284"/>
                  </a:lnTo>
                  <a:lnTo>
                    <a:pt x="228573" y="37051"/>
                  </a:lnTo>
                  <a:lnTo>
                    <a:pt x="229223" y="36831"/>
                  </a:lnTo>
                  <a:lnTo>
                    <a:pt x="229883" y="36624"/>
                  </a:lnTo>
                  <a:lnTo>
                    <a:pt x="230550" y="36431"/>
                  </a:lnTo>
                  <a:lnTo>
                    <a:pt x="231217" y="36257"/>
                  </a:lnTo>
                  <a:lnTo>
                    <a:pt x="231901" y="36091"/>
                  </a:lnTo>
                  <a:lnTo>
                    <a:pt x="232585" y="35937"/>
                  </a:lnTo>
                  <a:lnTo>
                    <a:pt x="233286" y="35804"/>
                  </a:lnTo>
                  <a:lnTo>
                    <a:pt x="233987" y="35684"/>
                  </a:lnTo>
                  <a:lnTo>
                    <a:pt x="234704" y="35577"/>
                  </a:lnTo>
                  <a:lnTo>
                    <a:pt x="235430" y="35477"/>
                  </a:lnTo>
                  <a:lnTo>
                    <a:pt x="236164" y="35397"/>
                  </a:lnTo>
                  <a:lnTo>
                    <a:pt x="236907" y="35330"/>
                  </a:lnTo>
                  <a:lnTo>
                    <a:pt x="237666" y="35277"/>
                  </a:lnTo>
                  <a:lnTo>
                    <a:pt x="238433" y="35244"/>
                  </a:lnTo>
                  <a:lnTo>
                    <a:pt x="239218" y="35217"/>
                  </a:lnTo>
                  <a:lnTo>
                    <a:pt x="240010" y="35204"/>
                  </a:lnTo>
                  <a:lnTo>
                    <a:pt x="240819" y="35204"/>
                  </a:lnTo>
                  <a:lnTo>
                    <a:pt x="241637" y="35217"/>
                  </a:lnTo>
                  <a:lnTo>
                    <a:pt x="242471" y="35244"/>
                  </a:lnTo>
                  <a:lnTo>
                    <a:pt x="243322" y="35284"/>
                  </a:lnTo>
                  <a:lnTo>
                    <a:pt x="244181" y="35337"/>
                  </a:lnTo>
                  <a:lnTo>
                    <a:pt x="245057" y="35410"/>
                  </a:lnTo>
                  <a:lnTo>
                    <a:pt x="245950" y="35490"/>
                  </a:lnTo>
                  <a:lnTo>
                    <a:pt x="246859" y="35584"/>
                  </a:lnTo>
                  <a:lnTo>
                    <a:pt x="247785" y="35684"/>
                  </a:lnTo>
                  <a:lnTo>
                    <a:pt x="248728" y="35804"/>
                  </a:lnTo>
                  <a:lnTo>
                    <a:pt x="249687" y="35937"/>
                  </a:lnTo>
                  <a:lnTo>
                    <a:pt x="250663" y="36084"/>
                  </a:lnTo>
                  <a:lnTo>
                    <a:pt x="251656" y="36237"/>
                  </a:lnTo>
                  <a:lnTo>
                    <a:pt x="252674" y="36411"/>
                  </a:lnTo>
                  <a:lnTo>
                    <a:pt x="253700" y="36591"/>
                  </a:lnTo>
                  <a:lnTo>
                    <a:pt x="253700" y="36591"/>
                  </a:lnTo>
                  <a:lnTo>
                    <a:pt x="254584" y="36764"/>
                  </a:lnTo>
                  <a:lnTo>
                    <a:pt x="255452" y="36944"/>
                  </a:lnTo>
                  <a:lnTo>
                    <a:pt x="256294" y="37138"/>
                  </a:lnTo>
                  <a:lnTo>
                    <a:pt x="257129" y="37338"/>
                  </a:lnTo>
                  <a:lnTo>
                    <a:pt x="257954" y="37544"/>
                  </a:lnTo>
                  <a:lnTo>
                    <a:pt x="258755" y="37764"/>
                  </a:lnTo>
                  <a:lnTo>
                    <a:pt x="259548" y="37991"/>
                  </a:lnTo>
                  <a:lnTo>
                    <a:pt x="260324" y="38231"/>
                  </a:lnTo>
                  <a:lnTo>
                    <a:pt x="261083" y="38478"/>
                  </a:lnTo>
                  <a:lnTo>
                    <a:pt x="261834" y="38731"/>
                  </a:lnTo>
                  <a:lnTo>
                    <a:pt x="262568" y="38998"/>
                  </a:lnTo>
                  <a:lnTo>
                    <a:pt x="263285" y="39271"/>
                  </a:lnTo>
                  <a:lnTo>
                    <a:pt x="263986" y="39552"/>
                  </a:lnTo>
                  <a:lnTo>
                    <a:pt x="264670" y="39838"/>
                  </a:lnTo>
                  <a:lnTo>
                    <a:pt x="265346" y="40132"/>
                  </a:lnTo>
                  <a:lnTo>
                    <a:pt x="266005" y="40438"/>
                  </a:lnTo>
                  <a:lnTo>
                    <a:pt x="266005" y="40438"/>
                  </a:lnTo>
                  <a:lnTo>
                    <a:pt x="267481" y="38151"/>
                  </a:lnTo>
                  <a:lnTo>
                    <a:pt x="269033" y="35764"/>
                  </a:lnTo>
                  <a:lnTo>
                    <a:pt x="272253" y="30822"/>
                  </a:lnTo>
                  <a:lnTo>
                    <a:pt x="275498" y="25881"/>
                  </a:lnTo>
                  <a:lnTo>
                    <a:pt x="278568" y="21220"/>
                  </a:lnTo>
                  <a:lnTo>
                    <a:pt x="281271" y="17112"/>
                  </a:lnTo>
                  <a:lnTo>
                    <a:pt x="283440" y="13838"/>
                  </a:lnTo>
                  <a:lnTo>
                    <a:pt x="285392" y="10884"/>
                  </a:lnTo>
                  <a:lnTo>
                    <a:pt x="285392" y="10884"/>
                  </a:lnTo>
                  <a:lnTo>
                    <a:pt x="285342" y="10797"/>
                  </a:lnTo>
                  <a:lnTo>
                    <a:pt x="285217" y="10544"/>
                  </a:lnTo>
                  <a:lnTo>
                    <a:pt x="285025" y="10144"/>
                  </a:lnTo>
                  <a:lnTo>
                    <a:pt x="284917" y="9897"/>
                  </a:lnTo>
                  <a:lnTo>
                    <a:pt x="284800" y="9623"/>
                  </a:lnTo>
                  <a:lnTo>
                    <a:pt x="284683" y="9323"/>
                  </a:lnTo>
                  <a:lnTo>
                    <a:pt x="284567" y="9003"/>
                  </a:lnTo>
                  <a:lnTo>
                    <a:pt x="284441" y="8656"/>
                  </a:lnTo>
                  <a:lnTo>
                    <a:pt x="284333" y="8296"/>
                  </a:lnTo>
                  <a:lnTo>
                    <a:pt x="284225" y="7923"/>
                  </a:lnTo>
                  <a:lnTo>
                    <a:pt x="284124" y="7530"/>
                  </a:lnTo>
                  <a:lnTo>
                    <a:pt x="284041" y="7129"/>
                  </a:lnTo>
                  <a:lnTo>
                    <a:pt x="283974" y="6723"/>
                  </a:lnTo>
                  <a:lnTo>
                    <a:pt x="283949" y="6516"/>
                  </a:lnTo>
                  <a:lnTo>
                    <a:pt x="283924" y="6309"/>
                  </a:lnTo>
                  <a:lnTo>
                    <a:pt x="283908" y="6102"/>
                  </a:lnTo>
                  <a:lnTo>
                    <a:pt x="283899" y="5896"/>
                  </a:lnTo>
                  <a:lnTo>
                    <a:pt x="283891" y="5689"/>
                  </a:lnTo>
                  <a:lnTo>
                    <a:pt x="283891" y="5482"/>
                  </a:lnTo>
                  <a:lnTo>
                    <a:pt x="283899" y="5276"/>
                  </a:lnTo>
                  <a:lnTo>
                    <a:pt x="283916" y="5069"/>
                  </a:lnTo>
                  <a:lnTo>
                    <a:pt x="283941" y="4862"/>
                  </a:lnTo>
                  <a:lnTo>
                    <a:pt x="283966" y="4662"/>
                  </a:lnTo>
                  <a:lnTo>
                    <a:pt x="284008" y="4462"/>
                  </a:lnTo>
                  <a:lnTo>
                    <a:pt x="284049" y="4262"/>
                  </a:lnTo>
                  <a:lnTo>
                    <a:pt x="284108" y="4062"/>
                  </a:lnTo>
                  <a:lnTo>
                    <a:pt x="284174" y="3869"/>
                  </a:lnTo>
                  <a:lnTo>
                    <a:pt x="284250" y="3682"/>
                  </a:lnTo>
                  <a:lnTo>
                    <a:pt x="284333" y="3495"/>
                  </a:lnTo>
                  <a:lnTo>
                    <a:pt x="284425" y="3308"/>
                  </a:lnTo>
                  <a:lnTo>
                    <a:pt x="284525" y="3128"/>
                  </a:lnTo>
                  <a:lnTo>
                    <a:pt x="284642" y="2955"/>
                  </a:lnTo>
                  <a:lnTo>
                    <a:pt x="284767" y="2788"/>
                  </a:lnTo>
                  <a:lnTo>
                    <a:pt x="284909" y="2622"/>
                  </a:lnTo>
                  <a:lnTo>
                    <a:pt x="285059" y="2461"/>
                  </a:lnTo>
                  <a:lnTo>
                    <a:pt x="285217" y="2308"/>
                  </a:lnTo>
                  <a:lnTo>
                    <a:pt x="285392" y="2161"/>
                  </a:lnTo>
                  <a:lnTo>
                    <a:pt x="285584" y="2021"/>
                  </a:lnTo>
                  <a:lnTo>
                    <a:pt x="285785" y="1888"/>
                  </a:lnTo>
                  <a:lnTo>
                    <a:pt x="285993" y="1761"/>
                  </a:lnTo>
                  <a:lnTo>
                    <a:pt x="286227" y="1641"/>
                  </a:lnTo>
                  <a:lnTo>
                    <a:pt x="286469" y="1528"/>
                  </a:lnTo>
                  <a:lnTo>
                    <a:pt x="286727" y="1428"/>
                  </a:lnTo>
                  <a:lnTo>
                    <a:pt x="286994" y="1328"/>
                  </a:lnTo>
                  <a:lnTo>
                    <a:pt x="287286" y="1241"/>
                  </a:lnTo>
                  <a:lnTo>
                    <a:pt x="287286" y="1241"/>
                  </a:lnTo>
                  <a:lnTo>
                    <a:pt x="287578" y="1161"/>
                  </a:lnTo>
                  <a:lnTo>
                    <a:pt x="287878" y="1088"/>
                  </a:lnTo>
                  <a:lnTo>
                    <a:pt x="288179" y="1021"/>
                  </a:lnTo>
                  <a:lnTo>
                    <a:pt x="288471" y="961"/>
                  </a:lnTo>
                  <a:lnTo>
                    <a:pt x="288771" y="901"/>
                  </a:lnTo>
                  <a:lnTo>
                    <a:pt x="289071" y="841"/>
                  </a:lnTo>
                  <a:lnTo>
                    <a:pt x="289363" y="794"/>
                  </a:lnTo>
                  <a:lnTo>
                    <a:pt x="289664" y="748"/>
                  </a:lnTo>
                  <a:lnTo>
                    <a:pt x="289956" y="708"/>
                  </a:lnTo>
                  <a:lnTo>
                    <a:pt x="290256" y="668"/>
                  </a:lnTo>
                  <a:lnTo>
                    <a:pt x="290548" y="641"/>
                  </a:lnTo>
                  <a:lnTo>
                    <a:pt x="290840" y="608"/>
                  </a:lnTo>
                  <a:lnTo>
                    <a:pt x="291132" y="588"/>
                  </a:lnTo>
                  <a:lnTo>
                    <a:pt x="291416" y="568"/>
                  </a:lnTo>
                  <a:lnTo>
                    <a:pt x="291708" y="554"/>
                  </a:lnTo>
                  <a:lnTo>
                    <a:pt x="291991" y="548"/>
                  </a:lnTo>
                  <a:lnTo>
                    <a:pt x="292275" y="548"/>
                  </a:lnTo>
                  <a:lnTo>
                    <a:pt x="292550" y="548"/>
                  </a:lnTo>
                  <a:lnTo>
                    <a:pt x="292825" y="554"/>
                  </a:lnTo>
                  <a:lnTo>
                    <a:pt x="293101" y="561"/>
                  </a:lnTo>
                  <a:lnTo>
                    <a:pt x="293368" y="581"/>
                  </a:lnTo>
                  <a:lnTo>
                    <a:pt x="293635" y="601"/>
                  </a:lnTo>
                  <a:lnTo>
                    <a:pt x="293902" y="628"/>
                  </a:lnTo>
                  <a:lnTo>
                    <a:pt x="294160" y="654"/>
                  </a:lnTo>
                  <a:lnTo>
                    <a:pt x="294411" y="694"/>
                  </a:lnTo>
                  <a:lnTo>
                    <a:pt x="294661" y="734"/>
                  </a:lnTo>
                  <a:lnTo>
                    <a:pt x="294903" y="781"/>
                  </a:lnTo>
                  <a:lnTo>
                    <a:pt x="295145" y="828"/>
                  </a:lnTo>
                  <a:lnTo>
                    <a:pt x="295378" y="888"/>
                  </a:lnTo>
                  <a:lnTo>
                    <a:pt x="295612" y="948"/>
                  </a:lnTo>
                  <a:lnTo>
                    <a:pt x="295837" y="1014"/>
                  </a:lnTo>
                  <a:lnTo>
                    <a:pt x="296054" y="1081"/>
                  </a:lnTo>
                  <a:lnTo>
                    <a:pt x="296271" y="1161"/>
                  </a:lnTo>
                  <a:lnTo>
                    <a:pt x="296479" y="1241"/>
                  </a:lnTo>
                  <a:lnTo>
                    <a:pt x="296680" y="1328"/>
                  </a:lnTo>
                  <a:lnTo>
                    <a:pt x="296872" y="1421"/>
                  </a:lnTo>
                  <a:lnTo>
                    <a:pt x="297055" y="1521"/>
                  </a:lnTo>
                  <a:lnTo>
                    <a:pt x="297239" y="1621"/>
                  </a:lnTo>
                  <a:lnTo>
                    <a:pt x="297414" y="1728"/>
                  </a:lnTo>
                  <a:lnTo>
                    <a:pt x="297581" y="1841"/>
                  </a:lnTo>
                  <a:lnTo>
                    <a:pt x="297739" y="1961"/>
                  </a:lnTo>
                  <a:lnTo>
                    <a:pt x="297889" y="2088"/>
                  </a:lnTo>
                  <a:lnTo>
                    <a:pt x="298031" y="2215"/>
                  </a:lnTo>
                  <a:lnTo>
                    <a:pt x="298165" y="2348"/>
                  </a:lnTo>
                  <a:lnTo>
                    <a:pt x="298290" y="2488"/>
                  </a:lnTo>
                  <a:lnTo>
                    <a:pt x="298407" y="2635"/>
                  </a:lnTo>
                  <a:lnTo>
                    <a:pt x="298515" y="2788"/>
                  </a:lnTo>
                  <a:lnTo>
                    <a:pt x="298615" y="2942"/>
                  </a:lnTo>
                  <a:lnTo>
                    <a:pt x="298707" y="3108"/>
                  </a:lnTo>
                  <a:lnTo>
                    <a:pt x="298790" y="3275"/>
                  </a:lnTo>
                  <a:lnTo>
                    <a:pt x="298857" y="3448"/>
                  </a:lnTo>
                  <a:lnTo>
                    <a:pt x="298915" y="3628"/>
                  </a:lnTo>
                  <a:lnTo>
                    <a:pt x="298965" y="3809"/>
                  </a:lnTo>
                  <a:lnTo>
                    <a:pt x="299007" y="4002"/>
                  </a:lnTo>
                  <a:lnTo>
                    <a:pt x="299041" y="4195"/>
                  </a:lnTo>
                  <a:lnTo>
                    <a:pt x="299057" y="4395"/>
                  </a:lnTo>
                  <a:lnTo>
                    <a:pt x="299066" y="4609"/>
                  </a:lnTo>
                  <a:lnTo>
                    <a:pt x="299066" y="4822"/>
                  </a:lnTo>
                  <a:lnTo>
                    <a:pt x="299049" y="5036"/>
                  </a:lnTo>
                  <a:lnTo>
                    <a:pt x="299024" y="5262"/>
                  </a:lnTo>
                  <a:lnTo>
                    <a:pt x="298982" y="5496"/>
                  </a:lnTo>
                  <a:lnTo>
                    <a:pt x="298932" y="5729"/>
                  </a:lnTo>
                  <a:lnTo>
                    <a:pt x="298874" y="5969"/>
                  </a:lnTo>
                  <a:lnTo>
                    <a:pt x="298799" y="6223"/>
                  </a:lnTo>
                  <a:lnTo>
                    <a:pt x="298799" y="6223"/>
                  </a:lnTo>
                  <a:lnTo>
                    <a:pt x="298707" y="6469"/>
                  </a:lnTo>
                  <a:lnTo>
                    <a:pt x="298615" y="6709"/>
                  </a:lnTo>
                  <a:lnTo>
                    <a:pt x="298515" y="6943"/>
                  </a:lnTo>
                  <a:lnTo>
                    <a:pt x="298415" y="7169"/>
                  </a:lnTo>
                  <a:lnTo>
                    <a:pt x="298306" y="7383"/>
                  </a:lnTo>
                  <a:lnTo>
                    <a:pt x="298198" y="7596"/>
                  </a:lnTo>
                  <a:lnTo>
                    <a:pt x="298081" y="7803"/>
                  </a:lnTo>
                  <a:lnTo>
                    <a:pt x="297964" y="8003"/>
                  </a:lnTo>
                  <a:lnTo>
                    <a:pt x="297839" y="8196"/>
                  </a:lnTo>
                  <a:lnTo>
                    <a:pt x="297714" y="8376"/>
                  </a:lnTo>
                  <a:lnTo>
                    <a:pt x="297589" y="8556"/>
                  </a:lnTo>
                  <a:lnTo>
                    <a:pt x="297455" y="8730"/>
                  </a:lnTo>
                  <a:lnTo>
                    <a:pt x="297322" y="8897"/>
                  </a:lnTo>
                  <a:lnTo>
                    <a:pt x="297180" y="9063"/>
                  </a:lnTo>
                  <a:lnTo>
                    <a:pt x="297038" y="9217"/>
                  </a:lnTo>
                  <a:lnTo>
                    <a:pt x="296897" y="9363"/>
                  </a:lnTo>
                  <a:lnTo>
                    <a:pt x="296755" y="9510"/>
                  </a:lnTo>
                  <a:lnTo>
                    <a:pt x="296605" y="9650"/>
                  </a:lnTo>
                  <a:lnTo>
                    <a:pt x="296463" y="9783"/>
                  </a:lnTo>
                  <a:lnTo>
                    <a:pt x="296313" y="9910"/>
                  </a:lnTo>
                  <a:lnTo>
                    <a:pt x="296162" y="10030"/>
                  </a:lnTo>
                  <a:lnTo>
                    <a:pt x="296012" y="10150"/>
                  </a:lnTo>
                  <a:lnTo>
                    <a:pt x="295704" y="10370"/>
                  </a:lnTo>
                  <a:lnTo>
                    <a:pt x="295395" y="10570"/>
                  </a:lnTo>
                  <a:lnTo>
                    <a:pt x="295095" y="10750"/>
                  </a:lnTo>
                  <a:lnTo>
                    <a:pt x="294786" y="10917"/>
                  </a:lnTo>
                  <a:lnTo>
                    <a:pt x="294486" y="11064"/>
                  </a:lnTo>
                  <a:lnTo>
                    <a:pt x="294194" y="11197"/>
                  </a:lnTo>
                  <a:lnTo>
                    <a:pt x="293910" y="11317"/>
                  </a:lnTo>
                  <a:lnTo>
                    <a:pt x="293626" y="11417"/>
                  </a:lnTo>
                  <a:lnTo>
                    <a:pt x="293359" y="11511"/>
                  </a:lnTo>
                  <a:lnTo>
                    <a:pt x="293101" y="11591"/>
                  </a:lnTo>
                  <a:lnTo>
                    <a:pt x="292859" y="11657"/>
                  </a:lnTo>
                  <a:lnTo>
                    <a:pt x="292634" y="11711"/>
                  </a:lnTo>
                  <a:lnTo>
                    <a:pt x="292425" y="11757"/>
                  </a:lnTo>
                  <a:lnTo>
                    <a:pt x="292233" y="11797"/>
                  </a:lnTo>
                  <a:lnTo>
                    <a:pt x="292058" y="11824"/>
                  </a:lnTo>
                  <a:lnTo>
                    <a:pt x="291783" y="11864"/>
                  </a:lnTo>
                  <a:lnTo>
                    <a:pt x="291608" y="11884"/>
                  </a:lnTo>
                  <a:lnTo>
                    <a:pt x="291541" y="11891"/>
                  </a:lnTo>
                  <a:lnTo>
                    <a:pt x="271753" y="43779"/>
                  </a:lnTo>
                  <a:lnTo>
                    <a:pt x="271753" y="43779"/>
                  </a:lnTo>
                  <a:lnTo>
                    <a:pt x="272203" y="44099"/>
                  </a:lnTo>
                  <a:lnTo>
                    <a:pt x="272645" y="44433"/>
                  </a:lnTo>
                  <a:lnTo>
                    <a:pt x="273079" y="44780"/>
                  </a:lnTo>
                  <a:lnTo>
                    <a:pt x="273505" y="45133"/>
                  </a:lnTo>
                  <a:lnTo>
                    <a:pt x="273922" y="45493"/>
                  </a:lnTo>
                  <a:lnTo>
                    <a:pt x="274339" y="45867"/>
                  </a:lnTo>
                  <a:lnTo>
                    <a:pt x="274739" y="46247"/>
                  </a:lnTo>
                  <a:lnTo>
                    <a:pt x="275131" y="46633"/>
                  </a:lnTo>
                  <a:lnTo>
                    <a:pt x="275523" y="47034"/>
                  </a:lnTo>
                  <a:lnTo>
                    <a:pt x="275907" y="47440"/>
                  </a:lnTo>
                  <a:lnTo>
                    <a:pt x="276274" y="47854"/>
                  </a:lnTo>
                  <a:lnTo>
                    <a:pt x="276641" y="48281"/>
                  </a:lnTo>
                  <a:lnTo>
                    <a:pt x="277008" y="48714"/>
                  </a:lnTo>
                  <a:lnTo>
                    <a:pt x="277359" y="49154"/>
                  </a:lnTo>
                  <a:lnTo>
                    <a:pt x="277701" y="49601"/>
                  </a:lnTo>
                  <a:lnTo>
                    <a:pt x="278043" y="50061"/>
                  </a:lnTo>
                  <a:lnTo>
                    <a:pt x="278368" y="50528"/>
                  </a:lnTo>
                  <a:lnTo>
                    <a:pt x="278694" y="51001"/>
                  </a:lnTo>
                  <a:lnTo>
                    <a:pt x="279011" y="51481"/>
                  </a:lnTo>
                  <a:lnTo>
                    <a:pt x="279319" y="51975"/>
                  </a:lnTo>
                  <a:lnTo>
                    <a:pt x="279628" y="52468"/>
                  </a:lnTo>
                  <a:lnTo>
                    <a:pt x="279920" y="52975"/>
                  </a:lnTo>
                  <a:lnTo>
                    <a:pt x="280212" y="53489"/>
                  </a:lnTo>
                  <a:lnTo>
                    <a:pt x="280496" y="54015"/>
                  </a:lnTo>
                  <a:lnTo>
                    <a:pt x="280771" y="54542"/>
                  </a:lnTo>
                  <a:lnTo>
                    <a:pt x="281038" y="55076"/>
                  </a:lnTo>
                  <a:lnTo>
                    <a:pt x="281305" y="55623"/>
                  </a:lnTo>
                  <a:lnTo>
                    <a:pt x="281555" y="56169"/>
                  </a:lnTo>
                  <a:lnTo>
                    <a:pt x="281805" y="56730"/>
                  </a:lnTo>
                  <a:lnTo>
                    <a:pt x="282047" y="57296"/>
                  </a:lnTo>
                  <a:lnTo>
                    <a:pt x="282289" y="57870"/>
                  </a:lnTo>
                  <a:lnTo>
                    <a:pt x="282514" y="58450"/>
                  </a:lnTo>
                  <a:lnTo>
                    <a:pt x="282740" y="59030"/>
                  </a:lnTo>
                  <a:lnTo>
                    <a:pt x="282956" y="59624"/>
                  </a:lnTo>
                  <a:lnTo>
                    <a:pt x="283165" y="60224"/>
                  </a:lnTo>
                  <a:lnTo>
                    <a:pt x="283374" y="60831"/>
                  </a:lnTo>
                  <a:lnTo>
                    <a:pt x="283565" y="61444"/>
                  </a:lnTo>
                  <a:lnTo>
                    <a:pt x="283757" y="62064"/>
                  </a:lnTo>
                  <a:lnTo>
                    <a:pt x="283949" y="62691"/>
                  </a:lnTo>
                  <a:lnTo>
                    <a:pt x="284124" y="63318"/>
                  </a:lnTo>
                  <a:lnTo>
                    <a:pt x="284300" y="63958"/>
                  </a:lnTo>
                  <a:lnTo>
                    <a:pt x="284466" y="64605"/>
                  </a:lnTo>
                  <a:lnTo>
                    <a:pt x="284625" y="65252"/>
                  </a:lnTo>
                  <a:lnTo>
                    <a:pt x="284783" y="65905"/>
                  </a:lnTo>
                  <a:lnTo>
                    <a:pt x="284934" y="66572"/>
                  </a:lnTo>
                  <a:lnTo>
                    <a:pt x="285075" y="67239"/>
                  </a:lnTo>
                  <a:lnTo>
                    <a:pt x="285217" y="67913"/>
                  </a:lnTo>
                  <a:lnTo>
                    <a:pt x="285342" y="68593"/>
                  </a:lnTo>
                  <a:lnTo>
                    <a:pt x="285468" y="69273"/>
                  </a:lnTo>
                  <a:lnTo>
                    <a:pt x="285593" y="69966"/>
                  </a:lnTo>
                  <a:lnTo>
                    <a:pt x="285709" y="70660"/>
                  </a:lnTo>
                  <a:lnTo>
                    <a:pt x="285818" y="71360"/>
                  </a:lnTo>
                  <a:lnTo>
                    <a:pt x="285918" y="72067"/>
                  </a:lnTo>
                  <a:lnTo>
                    <a:pt x="286018" y="72774"/>
                  </a:lnTo>
                  <a:lnTo>
                    <a:pt x="286110" y="73487"/>
                  </a:lnTo>
                  <a:lnTo>
                    <a:pt x="286193" y="74214"/>
                  </a:lnTo>
                  <a:lnTo>
                    <a:pt x="286277" y="74934"/>
                  </a:lnTo>
                  <a:lnTo>
                    <a:pt x="286352" y="75668"/>
                  </a:lnTo>
                  <a:lnTo>
                    <a:pt x="286419" y="76401"/>
                  </a:lnTo>
                  <a:lnTo>
                    <a:pt x="286485" y="77142"/>
                  </a:lnTo>
                  <a:lnTo>
                    <a:pt x="286544" y="77882"/>
                  </a:lnTo>
                  <a:lnTo>
                    <a:pt x="286602" y="78635"/>
                  </a:lnTo>
                  <a:lnTo>
                    <a:pt x="286644" y="79382"/>
                  </a:lnTo>
                  <a:lnTo>
                    <a:pt x="286694" y="80142"/>
                  </a:lnTo>
                  <a:lnTo>
                    <a:pt x="286727" y="80903"/>
                  </a:lnTo>
                  <a:lnTo>
                    <a:pt x="286761" y="81670"/>
                  </a:lnTo>
                  <a:lnTo>
                    <a:pt x="286794" y="82436"/>
                  </a:lnTo>
                  <a:lnTo>
                    <a:pt x="286819" y="83210"/>
                  </a:lnTo>
                  <a:lnTo>
                    <a:pt x="286836" y="83984"/>
                  </a:lnTo>
                  <a:lnTo>
                    <a:pt x="286844" y="84764"/>
                  </a:lnTo>
                  <a:lnTo>
                    <a:pt x="286861" y="86338"/>
                  </a:lnTo>
                  <a:lnTo>
                    <a:pt x="286852" y="87925"/>
                  </a:lnTo>
                  <a:lnTo>
                    <a:pt x="286827" y="89518"/>
                  </a:lnTo>
                  <a:lnTo>
                    <a:pt x="286777" y="91132"/>
                  </a:lnTo>
                  <a:lnTo>
                    <a:pt x="286719" y="92753"/>
                  </a:lnTo>
                  <a:lnTo>
                    <a:pt x="286635" y="94393"/>
                  </a:lnTo>
                  <a:lnTo>
                    <a:pt x="286535" y="96033"/>
                  </a:lnTo>
                  <a:lnTo>
                    <a:pt x="286419" y="97687"/>
                  </a:lnTo>
                  <a:lnTo>
                    <a:pt x="286285" y="99354"/>
                  </a:lnTo>
                  <a:lnTo>
                    <a:pt x="286135" y="101028"/>
                  </a:lnTo>
                  <a:lnTo>
                    <a:pt x="285968" y="102702"/>
                  </a:lnTo>
                  <a:lnTo>
                    <a:pt x="285785" y="104389"/>
                  </a:lnTo>
                  <a:lnTo>
                    <a:pt x="285584" y="106083"/>
                  </a:lnTo>
                  <a:lnTo>
                    <a:pt x="285367" y="107783"/>
                  </a:lnTo>
                  <a:lnTo>
                    <a:pt x="285142" y="109490"/>
                  </a:lnTo>
                  <a:lnTo>
                    <a:pt x="284892" y="111198"/>
                  </a:lnTo>
                  <a:lnTo>
                    <a:pt x="284633" y="112911"/>
                  </a:lnTo>
                  <a:lnTo>
                    <a:pt x="284358" y="114625"/>
                  </a:lnTo>
                  <a:lnTo>
                    <a:pt x="284074" y="116346"/>
                  </a:lnTo>
                  <a:lnTo>
                    <a:pt x="283774" y="118059"/>
                  </a:lnTo>
                  <a:lnTo>
                    <a:pt x="283457" y="119787"/>
                  </a:lnTo>
                  <a:lnTo>
                    <a:pt x="283132" y="121507"/>
                  </a:lnTo>
                  <a:lnTo>
                    <a:pt x="282790" y="123227"/>
                  </a:lnTo>
                  <a:lnTo>
                    <a:pt x="282439" y="124941"/>
                  </a:lnTo>
                  <a:lnTo>
                    <a:pt x="282072" y="126662"/>
                  </a:lnTo>
                  <a:lnTo>
                    <a:pt x="281697" y="128376"/>
                  </a:lnTo>
                  <a:lnTo>
                    <a:pt x="281305" y="130089"/>
                  </a:lnTo>
                  <a:lnTo>
                    <a:pt x="280904" y="131796"/>
                  </a:lnTo>
                  <a:lnTo>
                    <a:pt x="280496" y="133504"/>
                  </a:lnTo>
                  <a:lnTo>
                    <a:pt x="280078" y="135204"/>
                  </a:lnTo>
                  <a:lnTo>
                    <a:pt x="279645" y="136898"/>
                  </a:lnTo>
                  <a:lnTo>
                    <a:pt x="279202" y="138585"/>
                  </a:lnTo>
                  <a:lnTo>
                    <a:pt x="278752" y="140259"/>
                  </a:lnTo>
                  <a:lnTo>
                    <a:pt x="278293" y="141933"/>
                  </a:lnTo>
                  <a:lnTo>
                    <a:pt x="277826" y="143600"/>
                  </a:lnTo>
                  <a:lnTo>
                    <a:pt x="277350" y="145253"/>
                  </a:lnTo>
                  <a:lnTo>
                    <a:pt x="276867" y="146894"/>
                  </a:lnTo>
                  <a:lnTo>
                    <a:pt x="276374" y="148528"/>
                  </a:lnTo>
                  <a:lnTo>
                    <a:pt x="275874" y="150155"/>
                  </a:lnTo>
                  <a:lnTo>
                    <a:pt x="275365" y="151762"/>
                  </a:lnTo>
                  <a:lnTo>
                    <a:pt x="274848" y="153362"/>
                  </a:lnTo>
                  <a:lnTo>
                    <a:pt x="274331" y="154949"/>
                  </a:lnTo>
                  <a:lnTo>
                    <a:pt x="273805" y="156516"/>
                  </a:lnTo>
                  <a:lnTo>
                    <a:pt x="273271" y="158077"/>
                  </a:lnTo>
                  <a:lnTo>
                    <a:pt x="272729" y="159617"/>
                  </a:lnTo>
                  <a:lnTo>
                    <a:pt x="272187" y="161144"/>
                  </a:lnTo>
                  <a:lnTo>
                    <a:pt x="271636" y="162651"/>
                  </a:lnTo>
                  <a:lnTo>
                    <a:pt x="271077" y="164145"/>
                  </a:lnTo>
                  <a:lnTo>
                    <a:pt x="270518" y="165619"/>
                  </a:lnTo>
                  <a:lnTo>
                    <a:pt x="269959" y="167073"/>
                  </a:lnTo>
                  <a:lnTo>
                    <a:pt x="269392" y="168506"/>
                  </a:lnTo>
                  <a:lnTo>
                    <a:pt x="268825" y="169920"/>
                  </a:lnTo>
                  <a:lnTo>
                    <a:pt x="268249" y="171320"/>
                  </a:lnTo>
                  <a:lnTo>
                    <a:pt x="267673" y="172694"/>
                  </a:lnTo>
                  <a:lnTo>
                    <a:pt x="267098" y="174041"/>
                  </a:lnTo>
                  <a:lnTo>
                    <a:pt x="266514" y="175375"/>
                  </a:lnTo>
                  <a:lnTo>
                    <a:pt x="265930" y="176675"/>
                  </a:lnTo>
                  <a:lnTo>
                    <a:pt x="265346" y="177962"/>
                  </a:lnTo>
                  <a:lnTo>
                    <a:pt x="264762" y="179216"/>
                  </a:lnTo>
                  <a:lnTo>
                    <a:pt x="264170" y="180450"/>
                  </a:lnTo>
                  <a:lnTo>
                    <a:pt x="263586" y="181650"/>
                  </a:lnTo>
                  <a:lnTo>
                    <a:pt x="263002" y="182830"/>
                  </a:lnTo>
                  <a:lnTo>
                    <a:pt x="262409" y="183984"/>
                  </a:lnTo>
                  <a:lnTo>
                    <a:pt x="261825" y="185104"/>
                  </a:lnTo>
                  <a:lnTo>
                    <a:pt x="261233" y="186198"/>
                  </a:lnTo>
                  <a:lnTo>
                    <a:pt x="260649" y="187265"/>
                  </a:lnTo>
                  <a:lnTo>
                    <a:pt x="260065" y="188298"/>
                  </a:lnTo>
                  <a:lnTo>
                    <a:pt x="259481" y="189299"/>
                  </a:lnTo>
                  <a:lnTo>
                    <a:pt x="258906" y="190272"/>
                  </a:lnTo>
                  <a:lnTo>
                    <a:pt x="258322" y="191213"/>
                  </a:lnTo>
                  <a:lnTo>
                    <a:pt x="257746" y="192119"/>
                  </a:lnTo>
                  <a:lnTo>
                    <a:pt x="257179" y="192993"/>
                  </a:lnTo>
                  <a:lnTo>
                    <a:pt x="256603" y="193833"/>
                  </a:lnTo>
                  <a:lnTo>
                    <a:pt x="256044" y="194640"/>
                  </a:lnTo>
                  <a:lnTo>
                    <a:pt x="255477" y="195407"/>
                  </a:lnTo>
                  <a:lnTo>
                    <a:pt x="255202" y="195780"/>
                  </a:lnTo>
                  <a:lnTo>
                    <a:pt x="254918" y="196141"/>
                  </a:lnTo>
                  <a:lnTo>
                    <a:pt x="254643" y="196494"/>
                  </a:lnTo>
                  <a:lnTo>
                    <a:pt x="254367" y="196834"/>
                  </a:lnTo>
                  <a:lnTo>
                    <a:pt x="254092" y="197167"/>
                  </a:lnTo>
                  <a:lnTo>
                    <a:pt x="253817" y="197494"/>
                  </a:lnTo>
                  <a:lnTo>
                    <a:pt x="253541" y="197808"/>
                  </a:lnTo>
                  <a:lnTo>
                    <a:pt x="253274" y="198114"/>
                  </a:lnTo>
                  <a:lnTo>
                    <a:pt x="252999" y="198408"/>
                  </a:lnTo>
                  <a:lnTo>
                    <a:pt x="252732" y="198695"/>
                  </a:lnTo>
                  <a:lnTo>
                    <a:pt x="252465" y="198968"/>
                  </a:lnTo>
                  <a:lnTo>
                    <a:pt x="252198" y="199235"/>
                  </a:lnTo>
                  <a:lnTo>
                    <a:pt x="251940" y="199488"/>
                  </a:lnTo>
                  <a:lnTo>
                    <a:pt x="251673" y="199735"/>
                  </a:lnTo>
                  <a:lnTo>
                    <a:pt x="251414" y="199968"/>
                  </a:lnTo>
                  <a:lnTo>
                    <a:pt x="251155" y="200195"/>
                  </a:lnTo>
                  <a:lnTo>
                    <a:pt x="250897" y="200408"/>
                  </a:lnTo>
                  <a:lnTo>
                    <a:pt x="250638" y="200608"/>
                  </a:lnTo>
                  <a:lnTo>
                    <a:pt x="250388" y="200802"/>
                  </a:lnTo>
                  <a:lnTo>
                    <a:pt x="250138" y="200989"/>
                  </a:lnTo>
                  <a:lnTo>
                    <a:pt x="249887" y="201162"/>
                  </a:lnTo>
                  <a:lnTo>
                    <a:pt x="249637" y="201322"/>
                  </a:lnTo>
                  <a:lnTo>
                    <a:pt x="249387" y="201469"/>
                  </a:lnTo>
                  <a:lnTo>
                    <a:pt x="249145" y="201609"/>
                  </a:lnTo>
                  <a:lnTo>
                    <a:pt x="248903" y="201735"/>
                  </a:lnTo>
                  <a:lnTo>
                    <a:pt x="248661" y="201855"/>
                  </a:lnTo>
                  <a:lnTo>
                    <a:pt x="248419" y="201955"/>
                  </a:lnTo>
                  <a:lnTo>
                    <a:pt x="248186" y="202055"/>
                  </a:lnTo>
                  <a:lnTo>
                    <a:pt x="247952" y="202135"/>
                  </a:lnTo>
                  <a:lnTo>
                    <a:pt x="247718" y="202209"/>
                  </a:lnTo>
                  <a:lnTo>
                    <a:pt x="247485" y="202269"/>
                  </a:lnTo>
                  <a:lnTo>
                    <a:pt x="247260" y="202316"/>
                  </a:lnTo>
                  <a:lnTo>
                    <a:pt x="247034" y="202349"/>
                  </a:lnTo>
                  <a:lnTo>
                    <a:pt x="246809" y="202376"/>
                  </a:lnTo>
                  <a:lnTo>
                    <a:pt x="246592" y="202382"/>
                  </a:lnTo>
                  <a:lnTo>
                    <a:pt x="246375" y="202389"/>
                  </a:lnTo>
                  <a:lnTo>
                    <a:pt x="246375" y="20238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7"/>
            <p:cNvSpPr/>
            <p:nvPr/>
          </p:nvSpPr>
          <p:spPr>
            <a:xfrm flipH="1">
              <a:off x="5228230" y="2325254"/>
              <a:ext cx="82950" cy="89611"/>
            </a:xfrm>
            <a:custGeom>
              <a:avLst/>
              <a:gdLst/>
              <a:ahLst/>
              <a:cxnLst/>
              <a:rect l="l" t="t" r="r" b="b"/>
              <a:pathLst>
                <a:path w="19080" h="14112" extrusionOk="0">
                  <a:moveTo>
                    <a:pt x="9544" y="14111"/>
                  </a:moveTo>
                  <a:lnTo>
                    <a:pt x="9544" y="14111"/>
                  </a:lnTo>
                  <a:lnTo>
                    <a:pt x="9302" y="14111"/>
                  </a:lnTo>
                  <a:lnTo>
                    <a:pt x="9060" y="14104"/>
                  </a:lnTo>
                  <a:lnTo>
                    <a:pt x="8818" y="14091"/>
                  </a:lnTo>
                  <a:lnTo>
                    <a:pt x="8576" y="14078"/>
                  </a:lnTo>
                  <a:lnTo>
                    <a:pt x="8343" y="14058"/>
                  </a:lnTo>
                  <a:lnTo>
                    <a:pt x="8101" y="14031"/>
                  </a:lnTo>
                  <a:lnTo>
                    <a:pt x="7867" y="14004"/>
                  </a:lnTo>
                  <a:lnTo>
                    <a:pt x="7642" y="13971"/>
                  </a:lnTo>
                  <a:lnTo>
                    <a:pt x="7409" y="13931"/>
                  </a:lnTo>
                  <a:lnTo>
                    <a:pt x="7183" y="13891"/>
                  </a:lnTo>
                  <a:lnTo>
                    <a:pt x="6950" y="13844"/>
                  </a:lnTo>
                  <a:lnTo>
                    <a:pt x="6733" y="13798"/>
                  </a:lnTo>
                  <a:lnTo>
                    <a:pt x="6508" y="13744"/>
                  </a:lnTo>
                  <a:lnTo>
                    <a:pt x="6291" y="13684"/>
                  </a:lnTo>
                  <a:lnTo>
                    <a:pt x="6074" y="13624"/>
                  </a:lnTo>
                  <a:lnTo>
                    <a:pt x="5857" y="13558"/>
                  </a:lnTo>
                  <a:lnTo>
                    <a:pt x="5648" y="13491"/>
                  </a:lnTo>
                  <a:lnTo>
                    <a:pt x="5431" y="13418"/>
                  </a:lnTo>
                  <a:lnTo>
                    <a:pt x="5231" y="13344"/>
                  </a:lnTo>
                  <a:lnTo>
                    <a:pt x="5023" y="13264"/>
                  </a:lnTo>
                  <a:lnTo>
                    <a:pt x="4822" y="13178"/>
                  </a:lnTo>
                  <a:lnTo>
                    <a:pt x="4622" y="13091"/>
                  </a:lnTo>
                  <a:lnTo>
                    <a:pt x="4430" y="13004"/>
                  </a:lnTo>
                  <a:lnTo>
                    <a:pt x="4238" y="12911"/>
                  </a:lnTo>
                  <a:lnTo>
                    <a:pt x="4047" y="12811"/>
                  </a:lnTo>
                  <a:lnTo>
                    <a:pt x="3863" y="12711"/>
                  </a:lnTo>
                  <a:lnTo>
                    <a:pt x="3680" y="12611"/>
                  </a:lnTo>
                  <a:lnTo>
                    <a:pt x="3504" y="12504"/>
                  </a:lnTo>
                  <a:lnTo>
                    <a:pt x="3329" y="12397"/>
                  </a:lnTo>
                  <a:lnTo>
                    <a:pt x="3154" y="12284"/>
                  </a:lnTo>
                  <a:lnTo>
                    <a:pt x="2987" y="12164"/>
                  </a:lnTo>
                  <a:lnTo>
                    <a:pt x="2820" y="12051"/>
                  </a:lnTo>
                  <a:lnTo>
                    <a:pt x="2662" y="11931"/>
                  </a:lnTo>
                  <a:lnTo>
                    <a:pt x="2503" y="11804"/>
                  </a:lnTo>
                  <a:lnTo>
                    <a:pt x="2353" y="11677"/>
                  </a:lnTo>
                  <a:lnTo>
                    <a:pt x="2203" y="11550"/>
                  </a:lnTo>
                  <a:lnTo>
                    <a:pt x="2061" y="11417"/>
                  </a:lnTo>
                  <a:lnTo>
                    <a:pt x="1919" y="11284"/>
                  </a:lnTo>
                  <a:lnTo>
                    <a:pt x="1777" y="11144"/>
                  </a:lnTo>
                  <a:lnTo>
                    <a:pt x="1652" y="11004"/>
                  </a:lnTo>
                  <a:lnTo>
                    <a:pt x="1519" y="10864"/>
                  </a:lnTo>
                  <a:lnTo>
                    <a:pt x="1402" y="10717"/>
                  </a:lnTo>
                  <a:lnTo>
                    <a:pt x="1285" y="10570"/>
                  </a:lnTo>
                  <a:lnTo>
                    <a:pt x="1168" y="10424"/>
                  </a:lnTo>
                  <a:lnTo>
                    <a:pt x="1060" y="10270"/>
                  </a:lnTo>
                  <a:lnTo>
                    <a:pt x="952" y="10117"/>
                  </a:lnTo>
                  <a:lnTo>
                    <a:pt x="860" y="9963"/>
                  </a:lnTo>
                  <a:lnTo>
                    <a:pt x="760" y="9803"/>
                  </a:lnTo>
                  <a:lnTo>
                    <a:pt x="676" y="9650"/>
                  </a:lnTo>
                  <a:lnTo>
                    <a:pt x="593" y="9483"/>
                  </a:lnTo>
                  <a:lnTo>
                    <a:pt x="509" y="9323"/>
                  </a:lnTo>
                  <a:lnTo>
                    <a:pt x="434" y="9156"/>
                  </a:lnTo>
                  <a:lnTo>
                    <a:pt x="368" y="8990"/>
                  </a:lnTo>
                  <a:lnTo>
                    <a:pt x="309" y="8823"/>
                  </a:lnTo>
                  <a:lnTo>
                    <a:pt x="251" y="8650"/>
                  </a:lnTo>
                  <a:lnTo>
                    <a:pt x="201" y="8483"/>
                  </a:lnTo>
                  <a:lnTo>
                    <a:pt x="151" y="8310"/>
                  </a:lnTo>
                  <a:lnTo>
                    <a:pt x="117" y="8130"/>
                  </a:lnTo>
                  <a:lnTo>
                    <a:pt x="84" y="7956"/>
                  </a:lnTo>
                  <a:lnTo>
                    <a:pt x="51" y="7776"/>
                  </a:lnTo>
                  <a:lnTo>
                    <a:pt x="34" y="7596"/>
                  </a:lnTo>
                  <a:lnTo>
                    <a:pt x="17" y="7416"/>
                  </a:lnTo>
                  <a:lnTo>
                    <a:pt x="9" y="7236"/>
                  </a:lnTo>
                  <a:lnTo>
                    <a:pt x="1" y="7056"/>
                  </a:lnTo>
                  <a:lnTo>
                    <a:pt x="1" y="7056"/>
                  </a:lnTo>
                  <a:lnTo>
                    <a:pt x="9" y="6869"/>
                  </a:lnTo>
                  <a:lnTo>
                    <a:pt x="17" y="6689"/>
                  </a:lnTo>
                  <a:lnTo>
                    <a:pt x="34" y="6509"/>
                  </a:lnTo>
                  <a:lnTo>
                    <a:pt x="51" y="6329"/>
                  </a:lnTo>
                  <a:lnTo>
                    <a:pt x="84" y="6156"/>
                  </a:lnTo>
                  <a:lnTo>
                    <a:pt x="117" y="5976"/>
                  </a:lnTo>
                  <a:lnTo>
                    <a:pt x="151" y="5802"/>
                  </a:lnTo>
                  <a:lnTo>
                    <a:pt x="201" y="5629"/>
                  </a:lnTo>
                  <a:lnTo>
                    <a:pt x="251" y="5455"/>
                  </a:lnTo>
                  <a:lnTo>
                    <a:pt x="309" y="5289"/>
                  </a:lnTo>
                  <a:lnTo>
                    <a:pt x="368" y="5122"/>
                  </a:lnTo>
                  <a:lnTo>
                    <a:pt x="434" y="4955"/>
                  </a:lnTo>
                  <a:lnTo>
                    <a:pt x="509" y="4789"/>
                  </a:lnTo>
                  <a:lnTo>
                    <a:pt x="593" y="4622"/>
                  </a:lnTo>
                  <a:lnTo>
                    <a:pt x="676" y="4462"/>
                  </a:lnTo>
                  <a:lnTo>
                    <a:pt x="760" y="4302"/>
                  </a:lnTo>
                  <a:lnTo>
                    <a:pt x="860" y="4148"/>
                  </a:lnTo>
                  <a:lnTo>
                    <a:pt x="952" y="3988"/>
                  </a:lnTo>
                  <a:lnTo>
                    <a:pt x="1060" y="3835"/>
                  </a:lnTo>
                  <a:lnTo>
                    <a:pt x="1168" y="3688"/>
                  </a:lnTo>
                  <a:lnTo>
                    <a:pt x="1285" y="3535"/>
                  </a:lnTo>
                  <a:lnTo>
                    <a:pt x="1402" y="3388"/>
                  </a:lnTo>
                  <a:lnTo>
                    <a:pt x="1519" y="3248"/>
                  </a:lnTo>
                  <a:lnTo>
                    <a:pt x="1652" y="3108"/>
                  </a:lnTo>
                  <a:lnTo>
                    <a:pt x="1777" y="2968"/>
                  </a:lnTo>
                  <a:lnTo>
                    <a:pt x="1919" y="2828"/>
                  </a:lnTo>
                  <a:lnTo>
                    <a:pt x="2061" y="2695"/>
                  </a:lnTo>
                  <a:lnTo>
                    <a:pt x="2203" y="2561"/>
                  </a:lnTo>
                  <a:lnTo>
                    <a:pt x="2353" y="2435"/>
                  </a:lnTo>
                  <a:lnTo>
                    <a:pt x="2503" y="2308"/>
                  </a:lnTo>
                  <a:lnTo>
                    <a:pt x="2662" y="2181"/>
                  </a:lnTo>
                  <a:lnTo>
                    <a:pt x="2820" y="2061"/>
                  </a:lnTo>
                  <a:lnTo>
                    <a:pt x="2987" y="1941"/>
                  </a:lnTo>
                  <a:lnTo>
                    <a:pt x="3154" y="1828"/>
                  </a:lnTo>
                  <a:lnTo>
                    <a:pt x="3329" y="1714"/>
                  </a:lnTo>
                  <a:lnTo>
                    <a:pt x="3504" y="1608"/>
                  </a:lnTo>
                  <a:lnTo>
                    <a:pt x="3680" y="1501"/>
                  </a:lnTo>
                  <a:lnTo>
                    <a:pt x="3863" y="1394"/>
                  </a:lnTo>
                  <a:lnTo>
                    <a:pt x="4047" y="1294"/>
                  </a:lnTo>
                  <a:lnTo>
                    <a:pt x="4238" y="1201"/>
                  </a:lnTo>
                  <a:lnTo>
                    <a:pt x="4430" y="1108"/>
                  </a:lnTo>
                  <a:lnTo>
                    <a:pt x="4622" y="1014"/>
                  </a:lnTo>
                  <a:lnTo>
                    <a:pt x="4822" y="928"/>
                  </a:lnTo>
                  <a:lnTo>
                    <a:pt x="5023" y="848"/>
                  </a:lnTo>
                  <a:lnTo>
                    <a:pt x="5231" y="768"/>
                  </a:lnTo>
                  <a:lnTo>
                    <a:pt x="5431" y="694"/>
                  </a:lnTo>
                  <a:lnTo>
                    <a:pt x="5648" y="621"/>
                  </a:lnTo>
                  <a:lnTo>
                    <a:pt x="5857" y="547"/>
                  </a:lnTo>
                  <a:lnTo>
                    <a:pt x="6074" y="487"/>
                  </a:lnTo>
                  <a:lnTo>
                    <a:pt x="6291" y="427"/>
                  </a:lnTo>
                  <a:lnTo>
                    <a:pt x="6508" y="367"/>
                  </a:lnTo>
                  <a:lnTo>
                    <a:pt x="6733" y="314"/>
                  </a:lnTo>
                  <a:lnTo>
                    <a:pt x="6950" y="267"/>
                  </a:lnTo>
                  <a:lnTo>
                    <a:pt x="7183" y="221"/>
                  </a:lnTo>
                  <a:lnTo>
                    <a:pt x="7409" y="181"/>
                  </a:lnTo>
                  <a:lnTo>
                    <a:pt x="7642" y="141"/>
                  </a:lnTo>
                  <a:lnTo>
                    <a:pt x="7867" y="107"/>
                  </a:lnTo>
                  <a:lnTo>
                    <a:pt x="8101" y="81"/>
                  </a:lnTo>
                  <a:lnTo>
                    <a:pt x="8343" y="54"/>
                  </a:lnTo>
                  <a:lnTo>
                    <a:pt x="8576" y="34"/>
                  </a:lnTo>
                  <a:lnTo>
                    <a:pt x="8818" y="21"/>
                  </a:lnTo>
                  <a:lnTo>
                    <a:pt x="9060" y="7"/>
                  </a:lnTo>
                  <a:lnTo>
                    <a:pt x="9302" y="1"/>
                  </a:lnTo>
                  <a:lnTo>
                    <a:pt x="9544" y="1"/>
                  </a:lnTo>
                  <a:lnTo>
                    <a:pt x="9544" y="1"/>
                  </a:lnTo>
                  <a:lnTo>
                    <a:pt x="9786" y="1"/>
                  </a:lnTo>
                  <a:lnTo>
                    <a:pt x="10036" y="7"/>
                  </a:lnTo>
                  <a:lnTo>
                    <a:pt x="10278" y="21"/>
                  </a:lnTo>
                  <a:lnTo>
                    <a:pt x="10520" y="34"/>
                  </a:lnTo>
                  <a:lnTo>
                    <a:pt x="10762" y="54"/>
                  </a:lnTo>
                  <a:lnTo>
                    <a:pt x="10996" y="81"/>
                  </a:lnTo>
                  <a:lnTo>
                    <a:pt x="11238" y="107"/>
                  </a:lnTo>
                  <a:lnTo>
                    <a:pt x="11471" y="141"/>
                  </a:lnTo>
                  <a:lnTo>
                    <a:pt x="11697" y="181"/>
                  </a:lnTo>
                  <a:lnTo>
                    <a:pt x="11930" y="221"/>
                  </a:lnTo>
                  <a:lnTo>
                    <a:pt x="12155" y="267"/>
                  </a:lnTo>
                  <a:lnTo>
                    <a:pt x="12381" y="314"/>
                  </a:lnTo>
                  <a:lnTo>
                    <a:pt x="12606" y="367"/>
                  </a:lnTo>
                  <a:lnTo>
                    <a:pt x="12831" y="427"/>
                  </a:lnTo>
                  <a:lnTo>
                    <a:pt x="13048" y="487"/>
                  </a:lnTo>
                  <a:lnTo>
                    <a:pt x="13257" y="547"/>
                  </a:lnTo>
                  <a:lnTo>
                    <a:pt x="13473" y="621"/>
                  </a:lnTo>
                  <a:lnTo>
                    <a:pt x="13682" y="694"/>
                  </a:lnTo>
                  <a:lnTo>
                    <a:pt x="13891" y="768"/>
                  </a:lnTo>
                  <a:lnTo>
                    <a:pt x="14091" y="848"/>
                  </a:lnTo>
                  <a:lnTo>
                    <a:pt x="14299" y="928"/>
                  </a:lnTo>
                  <a:lnTo>
                    <a:pt x="14491" y="1014"/>
                  </a:lnTo>
                  <a:lnTo>
                    <a:pt x="14691" y="1108"/>
                  </a:lnTo>
                  <a:lnTo>
                    <a:pt x="14883" y="1201"/>
                  </a:lnTo>
                  <a:lnTo>
                    <a:pt x="15067" y="1294"/>
                  </a:lnTo>
                  <a:lnTo>
                    <a:pt x="15259" y="1394"/>
                  </a:lnTo>
                  <a:lnTo>
                    <a:pt x="15434" y="1501"/>
                  </a:lnTo>
                  <a:lnTo>
                    <a:pt x="15617" y="1608"/>
                  </a:lnTo>
                  <a:lnTo>
                    <a:pt x="15793" y="1714"/>
                  </a:lnTo>
                  <a:lnTo>
                    <a:pt x="15959" y="1828"/>
                  </a:lnTo>
                  <a:lnTo>
                    <a:pt x="16126" y="1941"/>
                  </a:lnTo>
                  <a:lnTo>
                    <a:pt x="16293" y="2061"/>
                  </a:lnTo>
                  <a:lnTo>
                    <a:pt x="16452" y="2181"/>
                  </a:lnTo>
                  <a:lnTo>
                    <a:pt x="16610" y="2308"/>
                  </a:lnTo>
                  <a:lnTo>
                    <a:pt x="16760" y="2435"/>
                  </a:lnTo>
                  <a:lnTo>
                    <a:pt x="16910" y="2561"/>
                  </a:lnTo>
                  <a:lnTo>
                    <a:pt x="17052" y="2695"/>
                  </a:lnTo>
                  <a:lnTo>
                    <a:pt x="17186" y="2828"/>
                  </a:lnTo>
                  <a:lnTo>
                    <a:pt x="17328" y="2968"/>
                  </a:lnTo>
                  <a:lnTo>
                    <a:pt x="17453" y="3108"/>
                  </a:lnTo>
                  <a:lnTo>
                    <a:pt x="17578" y="3248"/>
                  </a:lnTo>
                  <a:lnTo>
                    <a:pt x="17703" y="3388"/>
                  </a:lnTo>
                  <a:lnTo>
                    <a:pt x="17820" y="3535"/>
                  </a:lnTo>
                  <a:lnTo>
                    <a:pt x="17928" y="3688"/>
                  </a:lnTo>
                  <a:lnTo>
                    <a:pt x="18037" y="3835"/>
                  </a:lnTo>
                  <a:lnTo>
                    <a:pt x="18145" y="3988"/>
                  </a:lnTo>
                  <a:lnTo>
                    <a:pt x="18237" y="4148"/>
                  </a:lnTo>
                  <a:lnTo>
                    <a:pt x="18337" y="4302"/>
                  </a:lnTo>
                  <a:lnTo>
                    <a:pt x="18420" y="4462"/>
                  </a:lnTo>
                  <a:lnTo>
                    <a:pt x="18504" y="4622"/>
                  </a:lnTo>
                  <a:lnTo>
                    <a:pt x="18579" y="4789"/>
                  </a:lnTo>
                  <a:lnTo>
                    <a:pt x="18654" y="4955"/>
                  </a:lnTo>
                  <a:lnTo>
                    <a:pt x="18721" y="5122"/>
                  </a:lnTo>
                  <a:lnTo>
                    <a:pt x="18779" y="5289"/>
                  </a:lnTo>
                  <a:lnTo>
                    <a:pt x="18838" y="5455"/>
                  </a:lnTo>
                  <a:lnTo>
                    <a:pt x="18888" y="5629"/>
                  </a:lnTo>
                  <a:lnTo>
                    <a:pt x="18929" y="5802"/>
                  </a:lnTo>
                  <a:lnTo>
                    <a:pt x="18971" y="5976"/>
                  </a:lnTo>
                  <a:lnTo>
                    <a:pt x="19004" y="6156"/>
                  </a:lnTo>
                  <a:lnTo>
                    <a:pt x="19029" y="6329"/>
                  </a:lnTo>
                  <a:lnTo>
                    <a:pt x="19054" y="6509"/>
                  </a:lnTo>
                  <a:lnTo>
                    <a:pt x="19071" y="6689"/>
                  </a:lnTo>
                  <a:lnTo>
                    <a:pt x="19079" y="6869"/>
                  </a:lnTo>
                  <a:lnTo>
                    <a:pt x="19079" y="7056"/>
                  </a:lnTo>
                  <a:lnTo>
                    <a:pt x="19079" y="7056"/>
                  </a:lnTo>
                  <a:lnTo>
                    <a:pt x="19079" y="7236"/>
                  </a:lnTo>
                  <a:lnTo>
                    <a:pt x="19071" y="7416"/>
                  </a:lnTo>
                  <a:lnTo>
                    <a:pt x="19054" y="7596"/>
                  </a:lnTo>
                  <a:lnTo>
                    <a:pt x="19029" y="7776"/>
                  </a:lnTo>
                  <a:lnTo>
                    <a:pt x="19004" y="7956"/>
                  </a:lnTo>
                  <a:lnTo>
                    <a:pt x="18971" y="8130"/>
                  </a:lnTo>
                  <a:lnTo>
                    <a:pt x="18929" y="8310"/>
                  </a:lnTo>
                  <a:lnTo>
                    <a:pt x="18888" y="8483"/>
                  </a:lnTo>
                  <a:lnTo>
                    <a:pt x="18838" y="8650"/>
                  </a:lnTo>
                  <a:lnTo>
                    <a:pt x="18779" y="8823"/>
                  </a:lnTo>
                  <a:lnTo>
                    <a:pt x="18721" y="8990"/>
                  </a:lnTo>
                  <a:lnTo>
                    <a:pt x="18654" y="9156"/>
                  </a:lnTo>
                  <a:lnTo>
                    <a:pt x="18579" y="9323"/>
                  </a:lnTo>
                  <a:lnTo>
                    <a:pt x="18504" y="9483"/>
                  </a:lnTo>
                  <a:lnTo>
                    <a:pt x="18420" y="9650"/>
                  </a:lnTo>
                  <a:lnTo>
                    <a:pt x="18337" y="9803"/>
                  </a:lnTo>
                  <a:lnTo>
                    <a:pt x="18237" y="9963"/>
                  </a:lnTo>
                  <a:lnTo>
                    <a:pt x="18145" y="10117"/>
                  </a:lnTo>
                  <a:lnTo>
                    <a:pt x="18037" y="10270"/>
                  </a:lnTo>
                  <a:lnTo>
                    <a:pt x="17928" y="10424"/>
                  </a:lnTo>
                  <a:lnTo>
                    <a:pt x="17820" y="10570"/>
                  </a:lnTo>
                  <a:lnTo>
                    <a:pt x="17703" y="10717"/>
                  </a:lnTo>
                  <a:lnTo>
                    <a:pt x="17578" y="10864"/>
                  </a:lnTo>
                  <a:lnTo>
                    <a:pt x="17453" y="11004"/>
                  </a:lnTo>
                  <a:lnTo>
                    <a:pt x="17328" y="11144"/>
                  </a:lnTo>
                  <a:lnTo>
                    <a:pt x="17186" y="11284"/>
                  </a:lnTo>
                  <a:lnTo>
                    <a:pt x="17052" y="11417"/>
                  </a:lnTo>
                  <a:lnTo>
                    <a:pt x="16910" y="11550"/>
                  </a:lnTo>
                  <a:lnTo>
                    <a:pt x="16760" y="11677"/>
                  </a:lnTo>
                  <a:lnTo>
                    <a:pt x="16610" y="11804"/>
                  </a:lnTo>
                  <a:lnTo>
                    <a:pt x="16452" y="11931"/>
                  </a:lnTo>
                  <a:lnTo>
                    <a:pt x="16293" y="12051"/>
                  </a:lnTo>
                  <a:lnTo>
                    <a:pt x="16126" y="12164"/>
                  </a:lnTo>
                  <a:lnTo>
                    <a:pt x="15959" y="12284"/>
                  </a:lnTo>
                  <a:lnTo>
                    <a:pt x="15793" y="12397"/>
                  </a:lnTo>
                  <a:lnTo>
                    <a:pt x="15617" y="12504"/>
                  </a:lnTo>
                  <a:lnTo>
                    <a:pt x="15434" y="12611"/>
                  </a:lnTo>
                  <a:lnTo>
                    <a:pt x="15259" y="12711"/>
                  </a:lnTo>
                  <a:lnTo>
                    <a:pt x="15067" y="12811"/>
                  </a:lnTo>
                  <a:lnTo>
                    <a:pt x="14883" y="12911"/>
                  </a:lnTo>
                  <a:lnTo>
                    <a:pt x="14691" y="13004"/>
                  </a:lnTo>
                  <a:lnTo>
                    <a:pt x="14491" y="13091"/>
                  </a:lnTo>
                  <a:lnTo>
                    <a:pt x="14299" y="13178"/>
                  </a:lnTo>
                  <a:lnTo>
                    <a:pt x="14091" y="13264"/>
                  </a:lnTo>
                  <a:lnTo>
                    <a:pt x="13891" y="13344"/>
                  </a:lnTo>
                  <a:lnTo>
                    <a:pt x="13682" y="13418"/>
                  </a:lnTo>
                  <a:lnTo>
                    <a:pt x="13473" y="13491"/>
                  </a:lnTo>
                  <a:lnTo>
                    <a:pt x="13257" y="13558"/>
                  </a:lnTo>
                  <a:lnTo>
                    <a:pt x="13048" y="13624"/>
                  </a:lnTo>
                  <a:lnTo>
                    <a:pt x="12831" y="13684"/>
                  </a:lnTo>
                  <a:lnTo>
                    <a:pt x="12606" y="13744"/>
                  </a:lnTo>
                  <a:lnTo>
                    <a:pt x="12381" y="13798"/>
                  </a:lnTo>
                  <a:lnTo>
                    <a:pt x="12155" y="13844"/>
                  </a:lnTo>
                  <a:lnTo>
                    <a:pt x="11930" y="13891"/>
                  </a:lnTo>
                  <a:lnTo>
                    <a:pt x="11697" y="13931"/>
                  </a:lnTo>
                  <a:lnTo>
                    <a:pt x="11471" y="13971"/>
                  </a:lnTo>
                  <a:lnTo>
                    <a:pt x="11238" y="14004"/>
                  </a:lnTo>
                  <a:lnTo>
                    <a:pt x="10996" y="14031"/>
                  </a:lnTo>
                  <a:lnTo>
                    <a:pt x="10762" y="14058"/>
                  </a:lnTo>
                  <a:lnTo>
                    <a:pt x="10520" y="14078"/>
                  </a:lnTo>
                  <a:lnTo>
                    <a:pt x="10278" y="14091"/>
                  </a:lnTo>
                  <a:lnTo>
                    <a:pt x="10036" y="14104"/>
                  </a:lnTo>
                  <a:lnTo>
                    <a:pt x="9786" y="14111"/>
                  </a:lnTo>
                  <a:lnTo>
                    <a:pt x="9544" y="14111"/>
                  </a:lnTo>
                  <a:lnTo>
                    <a:pt x="9544" y="14111"/>
                  </a:lnTo>
                  <a:close/>
                </a:path>
              </a:pathLst>
            </a:custGeom>
            <a:solidFill>
              <a:srgbClr val="23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7"/>
            <p:cNvSpPr/>
            <p:nvPr/>
          </p:nvSpPr>
          <p:spPr>
            <a:xfrm flipH="1">
              <a:off x="5224782" y="2321235"/>
              <a:ext cx="89806" cy="97650"/>
            </a:xfrm>
            <a:custGeom>
              <a:avLst/>
              <a:gdLst/>
              <a:ahLst/>
              <a:cxnLst/>
              <a:rect l="l" t="t" r="r" b="b"/>
              <a:pathLst>
                <a:path w="20657" h="15378" extrusionOk="0">
                  <a:moveTo>
                    <a:pt x="10328" y="1261"/>
                  </a:moveTo>
                  <a:lnTo>
                    <a:pt x="10762" y="1267"/>
                  </a:lnTo>
                  <a:lnTo>
                    <a:pt x="11204" y="1294"/>
                  </a:lnTo>
                  <a:lnTo>
                    <a:pt x="11630" y="1334"/>
                  </a:lnTo>
                  <a:lnTo>
                    <a:pt x="12055" y="1387"/>
                  </a:lnTo>
                  <a:lnTo>
                    <a:pt x="12481" y="1454"/>
                  </a:lnTo>
                  <a:lnTo>
                    <a:pt x="12889" y="1541"/>
                  </a:lnTo>
                  <a:lnTo>
                    <a:pt x="13298" y="1634"/>
                  </a:lnTo>
                  <a:lnTo>
                    <a:pt x="13698" y="1747"/>
                  </a:lnTo>
                  <a:lnTo>
                    <a:pt x="14091" y="1881"/>
                  </a:lnTo>
                  <a:lnTo>
                    <a:pt x="14466" y="2021"/>
                  </a:lnTo>
                  <a:lnTo>
                    <a:pt x="14841" y="2174"/>
                  </a:lnTo>
                  <a:lnTo>
                    <a:pt x="15025" y="2261"/>
                  </a:lnTo>
                  <a:lnTo>
                    <a:pt x="15200" y="2347"/>
                  </a:lnTo>
                  <a:lnTo>
                    <a:pt x="15384" y="2434"/>
                  </a:lnTo>
                  <a:lnTo>
                    <a:pt x="15559" y="2528"/>
                  </a:lnTo>
                  <a:lnTo>
                    <a:pt x="15726" y="2621"/>
                  </a:lnTo>
                  <a:lnTo>
                    <a:pt x="15893" y="2721"/>
                  </a:lnTo>
                  <a:lnTo>
                    <a:pt x="16059" y="2828"/>
                  </a:lnTo>
                  <a:lnTo>
                    <a:pt x="16226" y="2934"/>
                  </a:lnTo>
                  <a:lnTo>
                    <a:pt x="16385" y="3041"/>
                  </a:lnTo>
                  <a:lnTo>
                    <a:pt x="16543" y="3154"/>
                  </a:lnTo>
                  <a:lnTo>
                    <a:pt x="16693" y="3274"/>
                  </a:lnTo>
                  <a:lnTo>
                    <a:pt x="16835" y="3388"/>
                  </a:lnTo>
                  <a:lnTo>
                    <a:pt x="16977" y="3508"/>
                  </a:lnTo>
                  <a:lnTo>
                    <a:pt x="17119" y="3628"/>
                  </a:lnTo>
                  <a:lnTo>
                    <a:pt x="17252" y="3755"/>
                  </a:lnTo>
                  <a:lnTo>
                    <a:pt x="17386" y="3875"/>
                  </a:lnTo>
                  <a:lnTo>
                    <a:pt x="17503" y="4008"/>
                  </a:lnTo>
                  <a:lnTo>
                    <a:pt x="17628" y="4135"/>
                  </a:lnTo>
                  <a:lnTo>
                    <a:pt x="17745" y="4268"/>
                  </a:lnTo>
                  <a:lnTo>
                    <a:pt x="17853" y="4401"/>
                  </a:lnTo>
                  <a:lnTo>
                    <a:pt x="17961" y="4535"/>
                  </a:lnTo>
                  <a:lnTo>
                    <a:pt x="18062" y="4668"/>
                  </a:lnTo>
                  <a:lnTo>
                    <a:pt x="18162" y="4808"/>
                  </a:lnTo>
                  <a:lnTo>
                    <a:pt x="18253" y="4948"/>
                  </a:lnTo>
                  <a:lnTo>
                    <a:pt x="18337" y="5088"/>
                  </a:lnTo>
                  <a:lnTo>
                    <a:pt x="18420" y="5235"/>
                  </a:lnTo>
                  <a:lnTo>
                    <a:pt x="18504" y="5382"/>
                  </a:lnTo>
                  <a:lnTo>
                    <a:pt x="18570" y="5522"/>
                  </a:lnTo>
                  <a:lnTo>
                    <a:pt x="18645" y="5675"/>
                  </a:lnTo>
                  <a:lnTo>
                    <a:pt x="18704" y="5822"/>
                  </a:lnTo>
                  <a:lnTo>
                    <a:pt x="18762" y="5968"/>
                  </a:lnTo>
                  <a:lnTo>
                    <a:pt x="18821" y="6122"/>
                  </a:lnTo>
                  <a:lnTo>
                    <a:pt x="18862" y="6275"/>
                  </a:lnTo>
                  <a:lnTo>
                    <a:pt x="18912" y="6429"/>
                  </a:lnTo>
                  <a:lnTo>
                    <a:pt x="18946" y="6582"/>
                  </a:lnTo>
                  <a:lnTo>
                    <a:pt x="18979" y="6735"/>
                  </a:lnTo>
                  <a:lnTo>
                    <a:pt x="19013" y="6895"/>
                  </a:lnTo>
                  <a:lnTo>
                    <a:pt x="19038" y="7049"/>
                  </a:lnTo>
                  <a:lnTo>
                    <a:pt x="19054" y="7209"/>
                  </a:lnTo>
                  <a:lnTo>
                    <a:pt x="19063" y="7369"/>
                  </a:lnTo>
                  <a:lnTo>
                    <a:pt x="19071" y="7529"/>
                  </a:lnTo>
                  <a:lnTo>
                    <a:pt x="19079" y="7689"/>
                  </a:lnTo>
                  <a:lnTo>
                    <a:pt x="19071" y="7849"/>
                  </a:lnTo>
                  <a:lnTo>
                    <a:pt x="19063" y="8009"/>
                  </a:lnTo>
                  <a:lnTo>
                    <a:pt x="19054" y="8169"/>
                  </a:lnTo>
                  <a:lnTo>
                    <a:pt x="19038" y="8322"/>
                  </a:lnTo>
                  <a:lnTo>
                    <a:pt x="19013" y="8482"/>
                  </a:lnTo>
                  <a:lnTo>
                    <a:pt x="18979" y="8636"/>
                  </a:lnTo>
                  <a:lnTo>
                    <a:pt x="18946" y="8796"/>
                  </a:lnTo>
                  <a:lnTo>
                    <a:pt x="18912" y="8949"/>
                  </a:lnTo>
                  <a:lnTo>
                    <a:pt x="18862" y="9103"/>
                  </a:lnTo>
                  <a:lnTo>
                    <a:pt x="18821" y="9256"/>
                  </a:lnTo>
                  <a:lnTo>
                    <a:pt x="18762" y="9403"/>
                  </a:lnTo>
                  <a:lnTo>
                    <a:pt x="18704" y="9556"/>
                  </a:lnTo>
                  <a:lnTo>
                    <a:pt x="18645" y="9703"/>
                  </a:lnTo>
                  <a:lnTo>
                    <a:pt x="18570" y="9850"/>
                  </a:lnTo>
                  <a:lnTo>
                    <a:pt x="18504" y="9996"/>
                  </a:lnTo>
                  <a:lnTo>
                    <a:pt x="18420" y="10143"/>
                  </a:lnTo>
                  <a:lnTo>
                    <a:pt x="18337" y="10283"/>
                  </a:lnTo>
                  <a:lnTo>
                    <a:pt x="18253" y="10430"/>
                  </a:lnTo>
                  <a:lnTo>
                    <a:pt x="18162" y="10570"/>
                  </a:lnTo>
                  <a:lnTo>
                    <a:pt x="18062" y="10703"/>
                  </a:lnTo>
                  <a:lnTo>
                    <a:pt x="17961" y="10843"/>
                  </a:lnTo>
                  <a:lnTo>
                    <a:pt x="17853" y="10976"/>
                  </a:lnTo>
                  <a:lnTo>
                    <a:pt x="17745" y="11110"/>
                  </a:lnTo>
                  <a:lnTo>
                    <a:pt x="17628" y="11243"/>
                  </a:lnTo>
                  <a:lnTo>
                    <a:pt x="17503" y="11370"/>
                  </a:lnTo>
                  <a:lnTo>
                    <a:pt x="17386" y="11497"/>
                  </a:lnTo>
                  <a:lnTo>
                    <a:pt x="17252" y="11623"/>
                  </a:lnTo>
                  <a:lnTo>
                    <a:pt x="17119" y="11750"/>
                  </a:lnTo>
                  <a:lnTo>
                    <a:pt x="16977" y="11870"/>
                  </a:lnTo>
                  <a:lnTo>
                    <a:pt x="16835" y="11990"/>
                  </a:lnTo>
                  <a:lnTo>
                    <a:pt x="16693" y="12103"/>
                  </a:lnTo>
                  <a:lnTo>
                    <a:pt x="16543" y="12217"/>
                  </a:lnTo>
                  <a:lnTo>
                    <a:pt x="16385" y="12330"/>
                  </a:lnTo>
                  <a:lnTo>
                    <a:pt x="16226" y="12444"/>
                  </a:lnTo>
                  <a:lnTo>
                    <a:pt x="16059" y="12550"/>
                  </a:lnTo>
                  <a:lnTo>
                    <a:pt x="15893" y="12650"/>
                  </a:lnTo>
                  <a:lnTo>
                    <a:pt x="15726" y="12750"/>
                  </a:lnTo>
                  <a:lnTo>
                    <a:pt x="15559" y="12850"/>
                  </a:lnTo>
                  <a:lnTo>
                    <a:pt x="15384" y="12944"/>
                  </a:lnTo>
                  <a:lnTo>
                    <a:pt x="15200" y="13030"/>
                  </a:lnTo>
                  <a:lnTo>
                    <a:pt x="14841" y="13204"/>
                  </a:lnTo>
                  <a:lnTo>
                    <a:pt x="14466" y="13357"/>
                  </a:lnTo>
                  <a:lnTo>
                    <a:pt x="14091" y="13497"/>
                  </a:lnTo>
                  <a:lnTo>
                    <a:pt x="13698" y="13624"/>
                  </a:lnTo>
                  <a:lnTo>
                    <a:pt x="13298" y="13737"/>
                  </a:lnTo>
                  <a:lnTo>
                    <a:pt x="12889" y="13837"/>
                  </a:lnTo>
                  <a:lnTo>
                    <a:pt x="12481" y="13924"/>
                  </a:lnTo>
                  <a:lnTo>
                    <a:pt x="12055" y="13991"/>
                  </a:lnTo>
                  <a:lnTo>
                    <a:pt x="11630" y="14044"/>
                  </a:lnTo>
                  <a:lnTo>
                    <a:pt x="11204" y="14084"/>
                  </a:lnTo>
                  <a:lnTo>
                    <a:pt x="10762" y="14111"/>
                  </a:lnTo>
                  <a:lnTo>
                    <a:pt x="10328" y="14117"/>
                  </a:lnTo>
                  <a:lnTo>
                    <a:pt x="9894" y="14111"/>
                  </a:lnTo>
                  <a:lnTo>
                    <a:pt x="9461" y="14084"/>
                  </a:lnTo>
                  <a:lnTo>
                    <a:pt x="9035" y="14044"/>
                  </a:lnTo>
                  <a:lnTo>
                    <a:pt x="8610" y="13991"/>
                  </a:lnTo>
                  <a:lnTo>
                    <a:pt x="8193" y="13924"/>
                  </a:lnTo>
                  <a:lnTo>
                    <a:pt x="7784" y="13837"/>
                  </a:lnTo>
                  <a:lnTo>
                    <a:pt x="7383" y="13737"/>
                  </a:lnTo>
                  <a:lnTo>
                    <a:pt x="6983" y="13624"/>
                  </a:lnTo>
                  <a:lnTo>
                    <a:pt x="6591" y="13497"/>
                  </a:lnTo>
                  <a:lnTo>
                    <a:pt x="6215" y="13357"/>
                  </a:lnTo>
                  <a:lnTo>
                    <a:pt x="5840" y="13204"/>
                  </a:lnTo>
                  <a:lnTo>
                    <a:pt x="5481" y="13030"/>
                  </a:lnTo>
                  <a:lnTo>
                    <a:pt x="5131" y="12850"/>
                  </a:lnTo>
                  <a:lnTo>
                    <a:pt x="4956" y="12750"/>
                  </a:lnTo>
                  <a:lnTo>
                    <a:pt x="4789" y="12650"/>
                  </a:lnTo>
                  <a:lnTo>
                    <a:pt x="4622" y="12550"/>
                  </a:lnTo>
                  <a:lnTo>
                    <a:pt x="4455" y="12444"/>
                  </a:lnTo>
                  <a:lnTo>
                    <a:pt x="4297" y="12330"/>
                  </a:lnTo>
                  <a:lnTo>
                    <a:pt x="4138" y="12217"/>
                  </a:lnTo>
                  <a:lnTo>
                    <a:pt x="3988" y="12103"/>
                  </a:lnTo>
                  <a:lnTo>
                    <a:pt x="3838" y="11983"/>
                  </a:lnTo>
                  <a:lnTo>
                    <a:pt x="3696" y="11863"/>
                  </a:lnTo>
                  <a:lnTo>
                    <a:pt x="3554" y="11743"/>
                  </a:lnTo>
                  <a:lnTo>
                    <a:pt x="3421" y="11623"/>
                  </a:lnTo>
                  <a:lnTo>
                    <a:pt x="3287" y="11497"/>
                  </a:lnTo>
                  <a:lnTo>
                    <a:pt x="3162" y="11370"/>
                  </a:lnTo>
                  <a:lnTo>
                    <a:pt x="3045" y="11237"/>
                  </a:lnTo>
                  <a:lnTo>
                    <a:pt x="2929" y="11103"/>
                  </a:lnTo>
                  <a:lnTo>
                    <a:pt x="2812" y="10970"/>
                  </a:lnTo>
                  <a:lnTo>
                    <a:pt x="2703" y="10836"/>
                  </a:lnTo>
                  <a:lnTo>
                    <a:pt x="2603" y="10703"/>
                  </a:lnTo>
                  <a:lnTo>
                    <a:pt x="2503" y="10563"/>
                  </a:lnTo>
                  <a:lnTo>
                    <a:pt x="2411" y="10423"/>
                  </a:lnTo>
                  <a:lnTo>
                    <a:pt x="2320" y="10276"/>
                  </a:lnTo>
                  <a:lnTo>
                    <a:pt x="2236" y="10136"/>
                  </a:lnTo>
                  <a:lnTo>
                    <a:pt x="2161" y="9990"/>
                  </a:lnTo>
                  <a:lnTo>
                    <a:pt x="2086" y="9843"/>
                  </a:lnTo>
                  <a:lnTo>
                    <a:pt x="2019" y="9696"/>
                  </a:lnTo>
                  <a:lnTo>
                    <a:pt x="1952" y="9549"/>
                  </a:lnTo>
                  <a:lnTo>
                    <a:pt x="1894" y="9403"/>
                  </a:lnTo>
                  <a:lnTo>
                    <a:pt x="1836" y="9249"/>
                  </a:lnTo>
                  <a:lnTo>
                    <a:pt x="1786" y="9096"/>
                  </a:lnTo>
                  <a:lnTo>
                    <a:pt x="1744" y="8943"/>
                  </a:lnTo>
                  <a:lnTo>
                    <a:pt x="1702" y="8789"/>
                  </a:lnTo>
                  <a:lnTo>
                    <a:pt x="1669" y="8636"/>
                  </a:lnTo>
                  <a:lnTo>
                    <a:pt x="1644" y="8476"/>
                  </a:lnTo>
                  <a:lnTo>
                    <a:pt x="1619" y="8322"/>
                  </a:lnTo>
                  <a:lnTo>
                    <a:pt x="1602" y="8162"/>
                  </a:lnTo>
                  <a:lnTo>
                    <a:pt x="1585" y="8009"/>
                  </a:lnTo>
                  <a:lnTo>
                    <a:pt x="1577" y="7849"/>
                  </a:lnTo>
                  <a:lnTo>
                    <a:pt x="1577" y="7689"/>
                  </a:lnTo>
                  <a:lnTo>
                    <a:pt x="1577" y="7529"/>
                  </a:lnTo>
                  <a:lnTo>
                    <a:pt x="1585" y="7369"/>
                  </a:lnTo>
                  <a:lnTo>
                    <a:pt x="1602" y="7209"/>
                  </a:lnTo>
                  <a:lnTo>
                    <a:pt x="1619" y="7055"/>
                  </a:lnTo>
                  <a:lnTo>
                    <a:pt x="1644" y="6895"/>
                  </a:lnTo>
                  <a:lnTo>
                    <a:pt x="1669" y="6742"/>
                  </a:lnTo>
                  <a:lnTo>
                    <a:pt x="1702" y="6589"/>
                  </a:lnTo>
                  <a:lnTo>
                    <a:pt x="1744" y="6429"/>
                  </a:lnTo>
                  <a:lnTo>
                    <a:pt x="1786" y="6282"/>
                  </a:lnTo>
                  <a:lnTo>
                    <a:pt x="1836" y="6129"/>
                  </a:lnTo>
                  <a:lnTo>
                    <a:pt x="1894" y="5975"/>
                  </a:lnTo>
                  <a:lnTo>
                    <a:pt x="1952" y="5828"/>
                  </a:lnTo>
                  <a:lnTo>
                    <a:pt x="2019" y="5675"/>
                  </a:lnTo>
                  <a:lnTo>
                    <a:pt x="2086" y="5528"/>
                  </a:lnTo>
                  <a:lnTo>
                    <a:pt x="2161" y="5382"/>
                  </a:lnTo>
                  <a:lnTo>
                    <a:pt x="2236" y="5242"/>
                  </a:lnTo>
                  <a:lnTo>
                    <a:pt x="2320" y="5095"/>
                  </a:lnTo>
                  <a:lnTo>
                    <a:pt x="2411" y="4955"/>
                  </a:lnTo>
                  <a:lnTo>
                    <a:pt x="2503" y="4815"/>
                  </a:lnTo>
                  <a:lnTo>
                    <a:pt x="2603" y="4675"/>
                  </a:lnTo>
                  <a:lnTo>
                    <a:pt x="2703" y="4541"/>
                  </a:lnTo>
                  <a:lnTo>
                    <a:pt x="2812" y="4401"/>
                  </a:lnTo>
                  <a:lnTo>
                    <a:pt x="2929" y="4268"/>
                  </a:lnTo>
                  <a:lnTo>
                    <a:pt x="3045" y="4141"/>
                  </a:lnTo>
                  <a:lnTo>
                    <a:pt x="3162" y="4008"/>
                  </a:lnTo>
                  <a:lnTo>
                    <a:pt x="3287" y="3881"/>
                  </a:lnTo>
                  <a:lnTo>
                    <a:pt x="3421" y="3755"/>
                  </a:lnTo>
                  <a:lnTo>
                    <a:pt x="3554" y="3634"/>
                  </a:lnTo>
                  <a:lnTo>
                    <a:pt x="3696" y="3508"/>
                  </a:lnTo>
                  <a:lnTo>
                    <a:pt x="3838" y="3388"/>
                  </a:lnTo>
                  <a:lnTo>
                    <a:pt x="3988" y="3274"/>
                  </a:lnTo>
                  <a:lnTo>
                    <a:pt x="4138" y="3161"/>
                  </a:lnTo>
                  <a:lnTo>
                    <a:pt x="4297" y="3048"/>
                  </a:lnTo>
                  <a:lnTo>
                    <a:pt x="4455" y="2934"/>
                  </a:lnTo>
                  <a:lnTo>
                    <a:pt x="4622" y="2828"/>
                  </a:lnTo>
                  <a:lnTo>
                    <a:pt x="4789" y="2728"/>
                  </a:lnTo>
                  <a:lnTo>
                    <a:pt x="5131" y="2528"/>
                  </a:lnTo>
                  <a:lnTo>
                    <a:pt x="5481" y="2347"/>
                  </a:lnTo>
                  <a:lnTo>
                    <a:pt x="5840" y="2174"/>
                  </a:lnTo>
                  <a:lnTo>
                    <a:pt x="6215" y="2021"/>
                  </a:lnTo>
                  <a:lnTo>
                    <a:pt x="6591" y="1881"/>
                  </a:lnTo>
                  <a:lnTo>
                    <a:pt x="6983" y="1747"/>
                  </a:lnTo>
                  <a:lnTo>
                    <a:pt x="7383" y="1634"/>
                  </a:lnTo>
                  <a:lnTo>
                    <a:pt x="7784" y="1541"/>
                  </a:lnTo>
                  <a:lnTo>
                    <a:pt x="8193" y="1454"/>
                  </a:lnTo>
                  <a:lnTo>
                    <a:pt x="8610" y="1387"/>
                  </a:lnTo>
                  <a:lnTo>
                    <a:pt x="9035" y="1334"/>
                  </a:lnTo>
                  <a:lnTo>
                    <a:pt x="9461" y="1294"/>
                  </a:lnTo>
                  <a:lnTo>
                    <a:pt x="9894" y="1267"/>
                  </a:lnTo>
                  <a:lnTo>
                    <a:pt x="10328" y="1261"/>
                  </a:lnTo>
                  <a:close/>
                  <a:moveTo>
                    <a:pt x="10070" y="0"/>
                  </a:moveTo>
                  <a:lnTo>
                    <a:pt x="9811" y="7"/>
                  </a:lnTo>
                  <a:lnTo>
                    <a:pt x="9561" y="20"/>
                  </a:lnTo>
                  <a:lnTo>
                    <a:pt x="9302" y="40"/>
                  </a:lnTo>
                  <a:lnTo>
                    <a:pt x="9052" y="60"/>
                  </a:lnTo>
                  <a:lnTo>
                    <a:pt x="8802" y="87"/>
                  </a:lnTo>
                  <a:lnTo>
                    <a:pt x="8551" y="114"/>
                  </a:lnTo>
                  <a:lnTo>
                    <a:pt x="8301" y="147"/>
                  </a:lnTo>
                  <a:lnTo>
                    <a:pt x="8051" y="187"/>
                  </a:lnTo>
                  <a:lnTo>
                    <a:pt x="7800" y="234"/>
                  </a:lnTo>
                  <a:lnTo>
                    <a:pt x="7559" y="280"/>
                  </a:lnTo>
                  <a:lnTo>
                    <a:pt x="7317" y="334"/>
                  </a:lnTo>
                  <a:lnTo>
                    <a:pt x="7075" y="394"/>
                  </a:lnTo>
                  <a:lnTo>
                    <a:pt x="6833" y="460"/>
                  </a:lnTo>
                  <a:lnTo>
                    <a:pt x="6591" y="527"/>
                  </a:lnTo>
                  <a:lnTo>
                    <a:pt x="6349" y="594"/>
                  </a:lnTo>
                  <a:lnTo>
                    <a:pt x="6124" y="674"/>
                  </a:lnTo>
                  <a:lnTo>
                    <a:pt x="5898" y="747"/>
                  </a:lnTo>
                  <a:lnTo>
                    <a:pt x="5673" y="827"/>
                  </a:lnTo>
                  <a:lnTo>
                    <a:pt x="5456" y="914"/>
                  </a:lnTo>
                  <a:lnTo>
                    <a:pt x="5239" y="1007"/>
                  </a:lnTo>
                  <a:lnTo>
                    <a:pt x="5031" y="1100"/>
                  </a:lnTo>
                  <a:lnTo>
                    <a:pt x="4814" y="1194"/>
                  </a:lnTo>
                  <a:lnTo>
                    <a:pt x="4605" y="1294"/>
                  </a:lnTo>
                  <a:lnTo>
                    <a:pt x="4405" y="1401"/>
                  </a:lnTo>
                  <a:lnTo>
                    <a:pt x="4205" y="1507"/>
                  </a:lnTo>
                  <a:lnTo>
                    <a:pt x="4005" y="1621"/>
                  </a:lnTo>
                  <a:lnTo>
                    <a:pt x="3813" y="1734"/>
                  </a:lnTo>
                  <a:lnTo>
                    <a:pt x="3621" y="1854"/>
                  </a:lnTo>
                  <a:lnTo>
                    <a:pt x="3437" y="1974"/>
                  </a:lnTo>
                  <a:lnTo>
                    <a:pt x="3254" y="2101"/>
                  </a:lnTo>
                  <a:lnTo>
                    <a:pt x="3070" y="2227"/>
                  </a:lnTo>
                  <a:lnTo>
                    <a:pt x="2895" y="2361"/>
                  </a:lnTo>
                  <a:lnTo>
                    <a:pt x="2720" y="2501"/>
                  </a:lnTo>
                  <a:lnTo>
                    <a:pt x="2553" y="2641"/>
                  </a:lnTo>
                  <a:lnTo>
                    <a:pt x="2395" y="2781"/>
                  </a:lnTo>
                  <a:lnTo>
                    <a:pt x="2236" y="2928"/>
                  </a:lnTo>
                  <a:lnTo>
                    <a:pt x="2078" y="3074"/>
                  </a:lnTo>
                  <a:lnTo>
                    <a:pt x="1936" y="3221"/>
                  </a:lnTo>
                  <a:lnTo>
                    <a:pt x="1786" y="3374"/>
                  </a:lnTo>
                  <a:lnTo>
                    <a:pt x="1652" y="3528"/>
                  </a:lnTo>
                  <a:lnTo>
                    <a:pt x="1519" y="3681"/>
                  </a:lnTo>
                  <a:lnTo>
                    <a:pt x="1394" y="3841"/>
                  </a:lnTo>
                  <a:lnTo>
                    <a:pt x="1268" y="4001"/>
                  </a:lnTo>
                  <a:lnTo>
                    <a:pt x="1152" y="4168"/>
                  </a:lnTo>
                  <a:lnTo>
                    <a:pt x="1035" y="4335"/>
                  </a:lnTo>
                  <a:lnTo>
                    <a:pt x="935" y="4501"/>
                  </a:lnTo>
                  <a:lnTo>
                    <a:pt x="826" y="4675"/>
                  </a:lnTo>
                  <a:lnTo>
                    <a:pt x="726" y="4855"/>
                  </a:lnTo>
                  <a:lnTo>
                    <a:pt x="634" y="5035"/>
                  </a:lnTo>
                  <a:lnTo>
                    <a:pt x="551" y="5215"/>
                  </a:lnTo>
                  <a:lnTo>
                    <a:pt x="468" y="5402"/>
                  </a:lnTo>
                  <a:lnTo>
                    <a:pt x="392" y="5588"/>
                  </a:lnTo>
                  <a:lnTo>
                    <a:pt x="326" y="5768"/>
                  </a:lnTo>
                  <a:lnTo>
                    <a:pt x="259" y="5955"/>
                  </a:lnTo>
                  <a:lnTo>
                    <a:pt x="209" y="6149"/>
                  </a:lnTo>
                  <a:lnTo>
                    <a:pt x="159" y="6335"/>
                  </a:lnTo>
                  <a:lnTo>
                    <a:pt x="117" y="6529"/>
                  </a:lnTo>
                  <a:lnTo>
                    <a:pt x="84" y="6715"/>
                  </a:lnTo>
                  <a:lnTo>
                    <a:pt x="50" y="6909"/>
                  </a:lnTo>
                  <a:lnTo>
                    <a:pt x="25" y="7102"/>
                  </a:lnTo>
                  <a:lnTo>
                    <a:pt x="9" y="7295"/>
                  </a:lnTo>
                  <a:lnTo>
                    <a:pt x="0" y="7496"/>
                  </a:lnTo>
                  <a:lnTo>
                    <a:pt x="0" y="7689"/>
                  </a:lnTo>
                  <a:lnTo>
                    <a:pt x="0" y="7882"/>
                  </a:lnTo>
                  <a:lnTo>
                    <a:pt x="9" y="8076"/>
                  </a:lnTo>
                  <a:lnTo>
                    <a:pt x="25" y="8276"/>
                  </a:lnTo>
                  <a:lnTo>
                    <a:pt x="50" y="8462"/>
                  </a:lnTo>
                  <a:lnTo>
                    <a:pt x="84" y="8656"/>
                  </a:lnTo>
                  <a:lnTo>
                    <a:pt x="117" y="8849"/>
                  </a:lnTo>
                  <a:lnTo>
                    <a:pt x="159" y="9043"/>
                  </a:lnTo>
                  <a:lnTo>
                    <a:pt x="209" y="9229"/>
                  </a:lnTo>
                  <a:lnTo>
                    <a:pt x="259" y="9416"/>
                  </a:lnTo>
                  <a:lnTo>
                    <a:pt x="326" y="9603"/>
                  </a:lnTo>
                  <a:lnTo>
                    <a:pt x="392" y="9789"/>
                  </a:lnTo>
                  <a:lnTo>
                    <a:pt x="468" y="9976"/>
                  </a:lnTo>
                  <a:lnTo>
                    <a:pt x="551" y="10163"/>
                  </a:lnTo>
                  <a:lnTo>
                    <a:pt x="634" y="10343"/>
                  </a:lnTo>
                  <a:lnTo>
                    <a:pt x="726" y="10523"/>
                  </a:lnTo>
                  <a:lnTo>
                    <a:pt x="826" y="10703"/>
                  </a:lnTo>
                  <a:lnTo>
                    <a:pt x="935" y="10876"/>
                  </a:lnTo>
                  <a:lnTo>
                    <a:pt x="1035" y="11043"/>
                  </a:lnTo>
                  <a:lnTo>
                    <a:pt x="1152" y="11210"/>
                  </a:lnTo>
                  <a:lnTo>
                    <a:pt x="1268" y="11370"/>
                  </a:lnTo>
                  <a:lnTo>
                    <a:pt x="1394" y="11530"/>
                  </a:lnTo>
                  <a:lnTo>
                    <a:pt x="1519" y="11690"/>
                  </a:lnTo>
                  <a:lnTo>
                    <a:pt x="1652" y="11850"/>
                  </a:lnTo>
                  <a:lnTo>
                    <a:pt x="1786" y="12003"/>
                  </a:lnTo>
                  <a:lnTo>
                    <a:pt x="1936" y="12157"/>
                  </a:lnTo>
                  <a:lnTo>
                    <a:pt x="2078" y="12304"/>
                  </a:lnTo>
                  <a:lnTo>
                    <a:pt x="2236" y="12450"/>
                  </a:lnTo>
                  <a:lnTo>
                    <a:pt x="2395" y="12597"/>
                  </a:lnTo>
                  <a:lnTo>
                    <a:pt x="2553" y="12737"/>
                  </a:lnTo>
                  <a:lnTo>
                    <a:pt x="2720" y="12877"/>
                  </a:lnTo>
                  <a:lnTo>
                    <a:pt x="2895" y="13010"/>
                  </a:lnTo>
                  <a:lnTo>
                    <a:pt x="3070" y="13144"/>
                  </a:lnTo>
                  <a:lnTo>
                    <a:pt x="3254" y="13277"/>
                  </a:lnTo>
                  <a:lnTo>
                    <a:pt x="3437" y="13404"/>
                  </a:lnTo>
                  <a:lnTo>
                    <a:pt x="3621" y="13524"/>
                  </a:lnTo>
                  <a:lnTo>
                    <a:pt x="3813" y="13644"/>
                  </a:lnTo>
                  <a:lnTo>
                    <a:pt x="4005" y="13757"/>
                  </a:lnTo>
                  <a:lnTo>
                    <a:pt x="4205" y="13871"/>
                  </a:lnTo>
                  <a:lnTo>
                    <a:pt x="4405" y="13977"/>
                  </a:lnTo>
                  <a:lnTo>
                    <a:pt x="4605" y="14084"/>
                  </a:lnTo>
                  <a:lnTo>
                    <a:pt x="4814" y="14184"/>
                  </a:lnTo>
                  <a:lnTo>
                    <a:pt x="5031" y="14277"/>
                  </a:lnTo>
                  <a:lnTo>
                    <a:pt x="5239" y="14371"/>
                  </a:lnTo>
                  <a:lnTo>
                    <a:pt x="5456" y="14457"/>
                  </a:lnTo>
                  <a:lnTo>
                    <a:pt x="5673" y="14544"/>
                  </a:lnTo>
                  <a:lnTo>
                    <a:pt x="5898" y="14624"/>
                  </a:lnTo>
                  <a:lnTo>
                    <a:pt x="6124" y="14704"/>
                  </a:lnTo>
                  <a:lnTo>
                    <a:pt x="6349" y="14778"/>
                  </a:lnTo>
                  <a:lnTo>
                    <a:pt x="6591" y="14851"/>
                  </a:lnTo>
                  <a:lnTo>
                    <a:pt x="6833" y="14918"/>
                  </a:lnTo>
                  <a:lnTo>
                    <a:pt x="7075" y="14984"/>
                  </a:lnTo>
                  <a:lnTo>
                    <a:pt x="7317" y="15038"/>
                  </a:lnTo>
                  <a:lnTo>
                    <a:pt x="7559" y="15091"/>
                  </a:lnTo>
                  <a:lnTo>
                    <a:pt x="7800" y="15144"/>
                  </a:lnTo>
                  <a:lnTo>
                    <a:pt x="8051" y="15184"/>
                  </a:lnTo>
                  <a:lnTo>
                    <a:pt x="8301" y="15224"/>
                  </a:lnTo>
                  <a:lnTo>
                    <a:pt x="8551" y="15264"/>
                  </a:lnTo>
                  <a:lnTo>
                    <a:pt x="8802" y="15291"/>
                  </a:lnTo>
                  <a:lnTo>
                    <a:pt x="9052" y="15318"/>
                  </a:lnTo>
                  <a:lnTo>
                    <a:pt x="9302" y="15338"/>
                  </a:lnTo>
                  <a:lnTo>
                    <a:pt x="9561" y="15358"/>
                  </a:lnTo>
                  <a:lnTo>
                    <a:pt x="9811" y="15364"/>
                  </a:lnTo>
                  <a:lnTo>
                    <a:pt x="10070" y="15371"/>
                  </a:lnTo>
                  <a:lnTo>
                    <a:pt x="10328" y="15378"/>
                  </a:lnTo>
                  <a:lnTo>
                    <a:pt x="10587" y="15371"/>
                  </a:lnTo>
                  <a:lnTo>
                    <a:pt x="10837" y="15364"/>
                  </a:lnTo>
                  <a:lnTo>
                    <a:pt x="11096" y="15358"/>
                  </a:lnTo>
                  <a:lnTo>
                    <a:pt x="11346" y="15338"/>
                  </a:lnTo>
                  <a:lnTo>
                    <a:pt x="11605" y="15318"/>
                  </a:lnTo>
                  <a:lnTo>
                    <a:pt x="11855" y="15291"/>
                  </a:lnTo>
                  <a:lnTo>
                    <a:pt x="12105" y="15264"/>
                  </a:lnTo>
                  <a:lnTo>
                    <a:pt x="12355" y="15231"/>
                  </a:lnTo>
                  <a:lnTo>
                    <a:pt x="12597" y="15191"/>
                  </a:lnTo>
                  <a:lnTo>
                    <a:pt x="12848" y="15151"/>
                  </a:lnTo>
                  <a:lnTo>
                    <a:pt x="13089" y="15098"/>
                  </a:lnTo>
                  <a:lnTo>
                    <a:pt x="13331" y="15051"/>
                  </a:lnTo>
                  <a:lnTo>
                    <a:pt x="13565" y="14991"/>
                  </a:lnTo>
                  <a:lnTo>
                    <a:pt x="13807" y="14931"/>
                  </a:lnTo>
                  <a:lnTo>
                    <a:pt x="14041" y="14871"/>
                  </a:lnTo>
                  <a:lnTo>
                    <a:pt x="14274" y="14798"/>
                  </a:lnTo>
                  <a:lnTo>
                    <a:pt x="14499" y="14724"/>
                  </a:lnTo>
                  <a:lnTo>
                    <a:pt x="14733" y="14651"/>
                  </a:lnTo>
                  <a:lnTo>
                    <a:pt x="14958" y="14571"/>
                  </a:lnTo>
                  <a:lnTo>
                    <a:pt x="15175" y="14484"/>
                  </a:lnTo>
                  <a:lnTo>
                    <a:pt x="15400" y="14391"/>
                  </a:lnTo>
                  <a:lnTo>
                    <a:pt x="15617" y="14297"/>
                  </a:lnTo>
                  <a:lnTo>
                    <a:pt x="15826" y="14204"/>
                  </a:lnTo>
                  <a:lnTo>
                    <a:pt x="16043" y="14097"/>
                  </a:lnTo>
                  <a:lnTo>
                    <a:pt x="16251" y="13997"/>
                  </a:lnTo>
                  <a:lnTo>
                    <a:pt x="16451" y="13884"/>
                  </a:lnTo>
                  <a:lnTo>
                    <a:pt x="16652" y="13771"/>
                  </a:lnTo>
                  <a:lnTo>
                    <a:pt x="16852" y="13651"/>
                  </a:lnTo>
                  <a:lnTo>
                    <a:pt x="17052" y="13531"/>
                  </a:lnTo>
                  <a:lnTo>
                    <a:pt x="17236" y="13404"/>
                  </a:lnTo>
                  <a:lnTo>
                    <a:pt x="17428" y="13277"/>
                  </a:lnTo>
                  <a:lnTo>
                    <a:pt x="17611" y="13144"/>
                  </a:lnTo>
                  <a:lnTo>
                    <a:pt x="17795" y="13004"/>
                  </a:lnTo>
                  <a:lnTo>
                    <a:pt x="17970" y="12864"/>
                  </a:lnTo>
                  <a:lnTo>
                    <a:pt x="18137" y="12724"/>
                  </a:lnTo>
                  <a:lnTo>
                    <a:pt x="18303" y="12577"/>
                  </a:lnTo>
                  <a:lnTo>
                    <a:pt x="18462" y="12430"/>
                  </a:lnTo>
                  <a:lnTo>
                    <a:pt x="18620" y="12277"/>
                  </a:lnTo>
                  <a:lnTo>
                    <a:pt x="18771" y="12123"/>
                  </a:lnTo>
                  <a:lnTo>
                    <a:pt x="18912" y="11970"/>
                  </a:lnTo>
                  <a:lnTo>
                    <a:pt x="19054" y="11810"/>
                  </a:lnTo>
                  <a:lnTo>
                    <a:pt x="19188" y="11650"/>
                  </a:lnTo>
                  <a:lnTo>
                    <a:pt x="19313" y="11490"/>
                  </a:lnTo>
                  <a:lnTo>
                    <a:pt x="19438" y="11323"/>
                  </a:lnTo>
                  <a:lnTo>
                    <a:pt x="19555" y="11157"/>
                  </a:lnTo>
                  <a:lnTo>
                    <a:pt x="19663" y="10990"/>
                  </a:lnTo>
                  <a:lnTo>
                    <a:pt x="19772" y="10816"/>
                  </a:lnTo>
                  <a:lnTo>
                    <a:pt x="19872" y="10650"/>
                  </a:lnTo>
                  <a:lnTo>
                    <a:pt x="19964" y="10470"/>
                  </a:lnTo>
                  <a:lnTo>
                    <a:pt x="20047" y="10296"/>
                  </a:lnTo>
                  <a:lnTo>
                    <a:pt x="20130" y="10116"/>
                  </a:lnTo>
                  <a:lnTo>
                    <a:pt x="20206" y="9943"/>
                  </a:lnTo>
                  <a:lnTo>
                    <a:pt x="20281" y="9756"/>
                  </a:lnTo>
                  <a:lnTo>
                    <a:pt x="20339" y="9576"/>
                  </a:lnTo>
                  <a:lnTo>
                    <a:pt x="20397" y="9396"/>
                  </a:lnTo>
                  <a:lnTo>
                    <a:pt x="20456" y="9209"/>
                  </a:lnTo>
                  <a:lnTo>
                    <a:pt x="20497" y="9023"/>
                  </a:lnTo>
                  <a:lnTo>
                    <a:pt x="20539" y="8836"/>
                  </a:lnTo>
                  <a:lnTo>
                    <a:pt x="20573" y="8649"/>
                  </a:lnTo>
                  <a:lnTo>
                    <a:pt x="20606" y="8456"/>
                  </a:lnTo>
                  <a:lnTo>
                    <a:pt x="20623" y="8262"/>
                  </a:lnTo>
                  <a:lnTo>
                    <a:pt x="20639" y="8076"/>
                  </a:lnTo>
                  <a:lnTo>
                    <a:pt x="20648" y="7882"/>
                  </a:lnTo>
                  <a:lnTo>
                    <a:pt x="20656" y="7689"/>
                  </a:lnTo>
                  <a:lnTo>
                    <a:pt x="20648" y="7496"/>
                  </a:lnTo>
                  <a:lnTo>
                    <a:pt x="20639" y="7302"/>
                  </a:lnTo>
                  <a:lnTo>
                    <a:pt x="20623" y="7109"/>
                  </a:lnTo>
                  <a:lnTo>
                    <a:pt x="20606" y="6922"/>
                  </a:lnTo>
                  <a:lnTo>
                    <a:pt x="20573" y="6729"/>
                  </a:lnTo>
                  <a:lnTo>
                    <a:pt x="20539" y="6542"/>
                  </a:lnTo>
                  <a:lnTo>
                    <a:pt x="20497" y="6355"/>
                  </a:lnTo>
                  <a:lnTo>
                    <a:pt x="20456" y="6169"/>
                  </a:lnTo>
                  <a:lnTo>
                    <a:pt x="20397" y="5982"/>
                  </a:lnTo>
                  <a:lnTo>
                    <a:pt x="20339" y="5802"/>
                  </a:lnTo>
                  <a:lnTo>
                    <a:pt x="20281" y="5615"/>
                  </a:lnTo>
                  <a:lnTo>
                    <a:pt x="20206" y="5435"/>
                  </a:lnTo>
                  <a:lnTo>
                    <a:pt x="20130" y="5255"/>
                  </a:lnTo>
                  <a:lnTo>
                    <a:pt x="20047" y="5082"/>
                  </a:lnTo>
                  <a:lnTo>
                    <a:pt x="19964" y="4902"/>
                  </a:lnTo>
                  <a:lnTo>
                    <a:pt x="19872" y="4728"/>
                  </a:lnTo>
                  <a:lnTo>
                    <a:pt x="19772" y="4555"/>
                  </a:lnTo>
                  <a:lnTo>
                    <a:pt x="19663" y="4388"/>
                  </a:lnTo>
                  <a:lnTo>
                    <a:pt x="19555" y="4215"/>
                  </a:lnTo>
                  <a:lnTo>
                    <a:pt x="19438" y="4048"/>
                  </a:lnTo>
                  <a:lnTo>
                    <a:pt x="19313" y="3888"/>
                  </a:lnTo>
                  <a:lnTo>
                    <a:pt x="19188" y="3721"/>
                  </a:lnTo>
                  <a:lnTo>
                    <a:pt x="19054" y="3561"/>
                  </a:lnTo>
                  <a:lnTo>
                    <a:pt x="18912" y="3408"/>
                  </a:lnTo>
                  <a:lnTo>
                    <a:pt x="18771" y="3248"/>
                  </a:lnTo>
                  <a:lnTo>
                    <a:pt x="18620" y="3094"/>
                  </a:lnTo>
                  <a:lnTo>
                    <a:pt x="18462" y="2948"/>
                  </a:lnTo>
                  <a:lnTo>
                    <a:pt x="18303" y="2801"/>
                  </a:lnTo>
                  <a:lnTo>
                    <a:pt x="18137" y="2654"/>
                  </a:lnTo>
                  <a:lnTo>
                    <a:pt x="17970" y="2508"/>
                  </a:lnTo>
                  <a:lnTo>
                    <a:pt x="17795" y="2367"/>
                  </a:lnTo>
                  <a:lnTo>
                    <a:pt x="17611" y="2234"/>
                  </a:lnTo>
                  <a:lnTo>
                    <a:pt x="17428" y="2101"/>
                  </a:lnTo>
                  <a:lnTo>
                    <a:pt x="17236" y="1967"/>
                  </a:lnTo>
                  <a:lnTo>
                    <a:pt x="17052" y="1847"/>
                  </a:lnTo>
                  <a:lnTo>
                    <a:pt x="16852" y="1721"/>
                  </a:lnTo>
                  <a:lnTo>
                    <a:pt x="16652" y="1607"/>
                  </a:lnTo>
                  <a:lnTo>
                    <a:pt x="16451" y="1494"/>
                  </a:lnTo>
                  <a:lnTo>
                    <a:pt x="16251" y="1381"/>
                  </a:lnTo>
                  <a:lnTo>
                    <a:pt x="16043" y="1274"/>
                  </a:lnTo>
                  <a:lnTo>
                    <a:pt x="15826" y="1174"/>
                  </a:lnTo>
                  <a:lnTo>
                    <a:pt x="15617" y="1074"/>
                  </a:lnTo>
                  <a:lnTo>
                    <a:pt x="15400" y="980"/>
                  </a:lnTo>
                  <a:lnTo>
                    <a:pt x="15175" y="894"/>
                  </a:lnTo>
                  <a:lnTo>
                    <a:pt x="14958" y="807"/>
                  </a:lnTo>
                  <a:lnTo>
                    <a:pt x="14733" y="727"/>
                  </a:lnTo>
                  <a:lnTo>
                    <a:pt x="14499" y="647"/>
                  </a:lnTo>
                  <a:lnTo>
                    <a:pt x="14274" y="574"/>
                  </a:lnTo>
                  <a:lnTo>
                    <a:pt x="14041" y="507"/>
                  </a:lnTo>
                  <a:lnTo>
                    <a:pt x="13807" y="440"/>
                  </a:lnTo>
                  <a:lnTo>
                    <a:pt x="13565" y="380"/>
                  </a:lnTo>
                  <a:lnTo>
                    <a:pt x="13331" y="327"/>
                  </a:lnTo>
                  <a:lnTo>
                    <a:pt x="13089" y="274"/>
                  </a:lnTo>
                  <a:lnTo>
                    <a:pt x="12848" y="227"/>
                  </a:lnTo>
                  <a:lnTo>
                    <a:pt x="12597" y="187"/>
                  </a:lnTo>
                  <a:lnTo>
                    <a:pt x="12355" y="147"/>
                  </a:lnTo>
                  <a:lnTo>
                    <a:pt x="12105" y="114"/>
                  </a:lnTo>
                  <a:lnTo>
                    <a:pt x="11855" y="80"/>
                  </a:lnTo>
                  <a:lnTo>
                    <a:pt x="11605" y="60"/>
                  </a:lnTo>
                  <a:lnTo>
                    <a:pt x="11346" y="40"/>
                  </a:lnTo>
                  <a:lnTo>
                    <a:pt x="11096" y="20"/>
                  </a:lnTo>
                  <a:lnTo>
                    <a:pt x="10837" y="7"/>
                  </a:lnTo>
                  <a:lnTo>
                    <a:pt x="10587" y="0"/>
                  </a:lnTo>
                  <a:close/>
                </a:path>
              </a:pathLst>
            </a:custGeom>
            <a:solidFill>
              <a:srgbClr val="23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7"/>
            <p:cNvSpPr/>
            <p:nvPr/>
          </p:nvSpPr>
          <p:spPr>
            <a:xfrm flipH="1">
              <a:off x="5617209" y="2313227"/>
              <a:ext cx="82624" cy="89649"/>
            </a:xfrm>
            <a:custGeom>
              <a:avLst/>
              <a:gdLst/>
              <a:ahLst/>
              <a:cxnLst/>
              <a:rect l="l" t="t" r="r" b="b"/>
              <a:pathLst>
                <a:path w="19005" h="14118" extrusionOk="0">
                  <a:moveTo>
                    <a:pt x="9545" y="14118"/>
                  </a:moveTo>
                  <a:lnTo>
                    <a:pt x="9545" y="14118"/>
                  </a:lnTo>
                  <a:lnTo>
                    <a:pt x="9294" y="14111"/>
                  </a:lnTo>
                  <a:lnTo>
                    <a:pt x="9052" y="14105"/>
                  </a:lnTo>
                  <a:lnTo>
                    <a:pt x="8810" y="14098"/>
                  </a:lnTo>
                  <a:lnTo>
                    <a:pt x="8569" y="14078"/>
                  </a:lnTo>
                  <a:lnTo>
                    <a:pt x="8327" y="14058"/>
                  </a:lnTo>
                  <a:lnTo>
                    <a:pt x="8085" y="14038"/>
                  </a:lnTo>
                  <a:lnTo>
                    <a:pt x="7851" y="14005"/>
                  </a:lnTo>
                  <a:lnTo>
                    <a:pt x="7618" y="13971"/>
                  </a:lnTo>
                  <a:lnTo>
                    <a:pt x="7384" y="13938"/>
                  </a:lnTo>
                  <a:lnTo>
                    <a:pt x="7150" y="13898"/>
                  </a:lnTo>
                  <a:lnTo>
                    <a:pt x="6925" y="13851"/>
                  </a:lnTo>
                  <a:lnTo>
                    <a:pt x="6700" y="13798"/>
                  </a:lnTo>
                  <a:lnTo>
                    <a:pt x="6475" y="13745"/>
                  </a:lnTo>
                  <a:lnTo>
                    <a:pt x="6258" y="13691"/>
                  </a:lnTo>
                  <a:lnTo>
                    <a:pt x="6041" y="13625"/>
                  </a:lnTo>
                  <a:lnTo>
                    <a:pt x="5824" y="13565"/>
                  </a:lnTo>
                  <a:lnTo>
                    <a:pt x="5615" y="13491"/>
                  </a:lnTo>
                  <a:lnTo>
                    <a:pt x="5398" y="13424"/>
                  </a:lnTo>
                  <a:lnTo>
                    <a:pt x="5198" y="13344"/>
                  </a:lnTo>
                  <a:lnTo>
                    <a:pt x="4990" y="13264"/>
                  </a:lnTo>
                  <a:lnTo>
                    <a:pt x="4789" y="13184"/>
                  </a:lnTo>
                  <a:lnTo>
                    <a:pt x="4589" y="13098"/>
                  </a:lnTo>
                  <a:lnTo>
                    <a:pt x="4397" y="13004"/>
                  </a:lnTo>
                  <a:lnTo>
                    <a:pt x="4206" y="12911"/>
                  </a:lnTo>
                  <a:lnTo>
                    <a:pt x="4014" y="12818"/>
                  </a:lnTo>
                  <a:lnTo>
                    <a:pt x="3830" y="12718"/>
                  </a:lnTo>
                  <a:lnTo>
                    <a:pt x="3647" y="12611"/>
                  </a:lnTo>
                  <a:lnTo>
                    <a:pt x="3471" y="12504"/>
                  </a:lnTo>
                  <a:lnTo>
                    <a:pt x="3296" y="12398"/>
                  </a:lnTo>
                  <a:lnTo>
                    <a:pt x="3121" y="12284"/>
                  </a:lnTo>
                  <a:lnTo>
                    <a:pt x="2954" y="12171"/>
                  </a:lnTo>
                  <a:lnTo>
                    <a:pt x="2796" y="12051"/>
                  </a:lnTo>
                  <a:lnTo>
                    <a:pt x="2629" y="11931"/>
                  </a:lnTo>
                  <a:lnTo>
                    <a:pt x="2479" y="11811"/>
                  </a:lnTo>
                  <a:lnTo>
                    <a:pt x="2328" y="11684"/>
                  </a:lnTo>
                  <a:lnTo>
                    <a:pt x="2178" y="11551"/>
                  </a:lnTo>
                  <a:lnTo>
                    <a:pt x="2037" y="11417"/>
                  </a:lnTo>
                  <a:lnTo>
                    <a:pt x="1895" y="11284"/>
                  </a:lnTo>
                  <a:lnTo>
                    <a:pt x="1761" y="11151"/>
                  </a:lnTo>
                  <a:lnTo>
                    <a:pt x="1628" y="11010"/>
                  </a:lnTo>
                  <a:lnTo>
                    <a:pt x="1503" y="10864"/>
                  </a:lnTo>
                  <a:lnTo>
                    <a:pt x="1386" y="10724"/>
                  </a:lnTo>
                  <a:lnTo>
                    <a:pt x="1261" y="10577"/>
                  </a:lnTo>
                  <a:lnTo>
                    <a:pt x="1152" y="10424"/>
                  </a:lnTo>
                  <a:lnTo>
                    <a:pt x="1044" y="10277"/>
                  </a:lnTo>
                  <a:lnTo>
                    <a:pt x="944" y="10124"/>
                  </a:lnTo>
                  <a:lnTo>
                    <a:pt x="844" y="9970"/>
                  </a:lnTo>
                  <a:lnTo>
                    <a:pt x="752" y="9810"/>
                  </a:lnTo>
                  <a:lnTo>
                    <a:pt x="660" y="9650"/>
                  </a:lnTo>
                  <a:lnTo>
                    <a:pt x="585" y="9490"/>
                  </a:lnTo>
                  <a:lnTo>
                    <a:pt x="502" y="9323"/>
                  </a:lnTo>
                  <a:lnTo>
                    <a:pt x="435" y="9163"/>
                  </a:lnTo>
                  <a:lnTo>
                    <a:pt x="368" y="8997"/>
                  </a:lnTo>
                  <a:lnTo>
                    <a:pt x="301" y="8823"/>
                  </a:lnTo>
                  <a:lnTo>
                    <a:pt x="251" y="8657"/>
                  </a:lnTo>
                  <a:lnTo>
                    <a:pt x="201" y="8483"/>
                  </a:lnTo>
                  <a:lnTo>
                    <a:pt x="151" y="8310"/>
                  </a:lnTo>
                  <a:lnTo>
                    <a:pt x="109" y="8136"/>
                  </a:lnTo>
                  <a:lnTo>
                    <a:pt x="84" y="7956"/>
                  </a:lnTo>
                  <a:lnTo>
                    <a:pt x="51" y="7783"/>
                  </a:lnTo>
                  <a:lnTo>
                    <a:pt x="34" y="7603"/>
                  </a:lnTo>
                  <a:lnTo>
                    <a:pt x="18" y="7423"/>
                  </a:lnTo>
                  <a:lnTo>
                    <a:pt x="9" y="7243"/>
                  </a:lnTo>
                  <a:lnTo>
                    <a:pt x="1" y="7056"/>
                  </a:lnTo>
                  <a:lnTo>
                    <a:pt x="1" y="7056"/>
                  </a:lnTo>
                  <a:lnTo>
                    <a:pt x="9" y="6876"/>
                  </a:lnTo>
                  <a:lnTo>
                    <a:pt x="18" y="6696"/>
                  </a:lnTo>
                  <a:lnTo>
                    <a:pt x="34" y="6516"/>
                  </a:lnTo>
                  <a:lnTo>
                    <a:pt x="51" y="6336"/>
                  </a:lnTo>
                  <a:lnTo>
                    <a:pt x="84" y="6156"/>
                  </a:lnTo>
                  <a:lnTo>
                    <a:pt x="109" y="5982"/>
                  </a:lnTo>
                  <a:lnTo>
                    <a:pt x="151" y="5809"/>
                  </a:lnTo>
                  <a:lnTo>
                    <a:pt x="201" y="5636"/>
                  </a:lnTo>
                  <a:lnTo>
                    <a:pt x="251" y="5462"/>
                  </a:lnTo>
                  <a:lnTo>
                    <a:pt x="301" y="5289"/>
                  </a:lnTo>
                  <a:lnTo>
                    <a:pt x="368" y="5122"/>
                  </a:lnTo>
                  <a:lnTo>
                    <a:pt x="435" y="4956"/>
                  </a:lnTo>
                  <a:lnTo>
                    <a:pt x="502" y="4789"/>
                  </a:lnTo>
                  <a:lnTo>
                    <a:pt x="585" y="4629"/>
                  </a:lnTo>
                  <a:lnTo>
                    <a:pt x="660" y="4469"/>
                  </a:lnTo>
                  <a:lnTo>
                    <a:pt x="752" y="4309"/>
                  </a:lnTo>
                  <a:lnTo>
                    <a:pt x="844" y="4149"/>
                  </a:lnTo>
                  <a:lnTo>
                    <a:pt x="944" y="3995"/>
                  </a:lnTo>
                  <a:lnTo>
                    <a:pt x="1044" y="3842"/>
                  </a:lnTo>
                  <a:lnTo>
                    <a:pt x="1152" y="3689"/>
                  </a:lnTo>
                  <a:lnTo>
                    <a:pt x="1261" y="3542"/>
                  </a:lnTo>
                  <a:lnTo>
                    <a:pt x="1386" y="3395"/>
                  </a:lnTo>
                  <a:lnTo>
                    <a:pt x="1503" y="3248"/>
                  </a:lnTo>
                  <a:lnTo>
                    <a:pt x="1628" y="3108"/>
                  </a:lnTo>
                  <a:lnTo>
                    <a:pt x="1761" y="2968"/>
                  </a:lnTo>
                  <a:lnTo>
                    <a:pt x="1895" y="2835"/>
                  </a:lnTo>
                  <a:lnTo>
                    <a:pt x="2037" y="2695"/>
                  </a:lnTo>
                  <a:lnTo>
                    <a:pt x="2178" y="2568"/>
                  </a:lnTo>
                  <a:lnTo>
                    <a:pt x="2328" y="2435"/>
                  </a:lnTo>
                  <a:lnTo>
                    <a:pt x="2479" y="2308"/>
                  </a:lnTo>
                  <a:lnTo>
                    <a:pt x="2629" y="2188"/>
                  </a:lnTo>
                  <a:lnTo>
                    <a:pt x="2796" y="2061"/>
                  </a:lnTo>
                  <a:lnTo>
                    <a:pt x="2954" y="1948"/>
                  </a:lnTo>
                  <a:lnTo>
                    <a:pt x="3121" y="1828"/>
                  </a:lnTo>
                  <a:lnTo>
                    <a:pt x="3296" y="1721"/>
                  </a:lnTo>
                  <a:lnTo>
                    <a:pt x="3471" y="1608"/>
                  </a:lnTo>
                  <a:lnTo>
                    <a:pt x="3647" y="1501"/>
                  </a:lnTo>
                  <a:lnTo>
                    <a:pt x="3830" y="1401"/>
                  </a:lnTo>
                  <a:lnTo>
                    <a:pt x="4014" y="1301"/>
                  </a:lnTo>
                  <a:lnTo>
                    <a:pt x="4206" y="1201"/>
                  </a:lnTo>
                  <a:lnTo>
                    <a:pt x="4397" y="1108"/>
                  </a:lnTo>
                  <a:lnTo>
                    <a:pt x="4589" y="1021"/>
                  </a:lnTo>
                  <a:lnTo>
                    <a:pt x="4789" y="934"/>
                  </a:lnTo>
                  <a:lnTo>
                    <a:pt x="4990" y="848"/>
                  </a:lnTo>
                  <a:lnTo>
                    <a:pt x="5198" y="774"/>
                  </a:lnTo>
                  <a:lnTo>
                    <a:pt x="5398" y="694"/>
                  </a:lnTo>
                  <a:lnTo>
                    <a:pt x="5615" y="621"/>
                  </a:lnTo>
                  <a:lnTo>
                    <a:pt x="5824" y="554"/>
                  </a:lnTo>
                  <a:lnTo>
                    <a:pt x="6041" y="488"/>
                  </a:lnTo>
                  <a:lnTo>
                    <a:pt x="6258" y="428"/>
                  </a:lnTo>
                  <a:lnTo>
                    <a:pt x="6475" y="368"/>
                  </a:lnTo>
                  <a:lnTo>
                    <a:pt x="6700" y="314"/>
                  </a:lnTo>
                  <a:lnTo>
                    <a:pt x="6925" y="268"/>
                  </a:lnTo>
                  <a:lnTo>
                    <a:pt x="7150" y="221"/>
                  </a:lnTo>
                  <a:lnTo>
                    <a:pt x="7384" y="181"/>
                  </a:lnTo>
                  <a:lnTo>
                    <a:pt x="7618" y="141"/>
                  </a:lnTo>
                  <a:lnTo>
                    <a:pt x="7851" y="108"/>
                  </a:lnTo>
                  <a:lnTo>
                    <a:pt x="8085" y="81"/>
                  </a:lnTo>
                  <a:lnTo>
                    <a:pt x="8327" y="54"/>
                  </a:lnTo>
                  <a:lnTo>
                    <a:pt x="8569" y="34"/>
                  </a:lnTo>
                  <a:lnTo>
                    <a:pt x="8810" y="21"/>
                  </a:lnTo>
                  <a:lnTo>
                    <a:pt x="9052" y="8"/>
                  </a:lnTo>
                  <a:lnTo>
                    <a:pt x="9294" y="1"/>
                  </a:lnTo>
                  <a:lnTo>
                    <a:pt x="9545" y="1"/>
                  </a:lnTo>
                  <a:lnTo>
                    <a:pt x="9545" y="1"/>
                  </a:lnTo>
                  <a:lnTo>
                    <a:pt x="9787" y="1"/>
                  </a:lnTo>
                  <a:lnTo>
                    <a:pt x="10028" y="8"/>
                  </a:lnTo>
                  <a:lnTo>
                    <a:pt x="10270" y="21"/>
                  </a:lnTo>
                  <a:lnTo>
                    <a:pt x="10504" y="34"/>
                  </a:lnTo>
                  <a:lnTo>
                    <a:pt x="10746" y="54"/>
                  </a:lnTo>
                  <a:lnTo>
                    <a:pt x="10980" y="81"/>
                  </a:lnTo>
                  <a:lnTo>
                    <a:pt x="11213" y="108"/>
                  </a:lnTo>
                  <a:lnTo>
                    <a:pt x="11447" y="141"/>
                  </a:lnTo>
                  <a:lnTo>
                    <a:pt x="11672" y="181"/>
                  </a:lnTo>
                  <a:lnTo>
                    <a:pt x="11897" y="221"/>
                  </a:lnTo>
                  <a:lnTo>
                    <a:pt x="12122" y="268"/>
                  </a:lnTo>
                  <a:lnTo>
                    <a:pt x="12348" y="314"/>
                  </a:lnTo>
                  <a:lnTo>
                    <a:pt x="12565" y="368"/>
                  </a:lnTo>
                  <a:lnTo>
                    <a:pt x="12790" y="428"/>
                  </a:lnTo>
                  <a:lnTo>
                    <a:pt x="12998" y="488"/>
                  </a:lnTo>
                  <a:lnTo>
                    <a:pt x="13215" y="554"/>
                  </a:lnTo>
                  <a:lnTo>
                    <a:pt x="13424" y="621"/>
                  </a:lnTo>
                  <a:lnTo>
                    <a:pt x="13632" y="694"/>
                  </a:lnTo>
                  <a:lnTo>
                    <a:pt x="13841" y="774"/>
                  </a:lnTo>
                  <a:lnTo>
                    <a:pt x="14041" y="848"/>
                  </a:lnTo>
                  <a:lnTo>
                    <a:pt x="14241" y="934"/>
                  </a:lnTo>
                  <a:lnTo>
                    <a:pt x="14442" y="1021"/>
                  </a:lnTo>
                  <a:lnTo>
                    <a:pt x="14633" y="1108"/>
                  </a:lnTo>
                  <a:lnTo>
                    <a:pt x="14825" y="1201"/>
                  </a:lnTo>
                  <a:lnTo>
                    <a:pt x="15009" y="1301"/>
                  </a:lnTo>
                  <a:lnTo>
                    <a:pt x="15192" y="1401"/>
                  </a:lnTo>
                  <a:lnTo>
                    <a:pt x="15376" y="1501"/>
                  </a:lnTo>
                  <a:lnTo>
                    <a:pt x="15551" y="1608"/>
                  </a:lnTo>
                  <a:lnTo>
                    <a:pt x="15726" y="1721"/>
                  </a:lnTo>
                  <a:lnTo>
                    <a:pt x="15893" y="1828"/>
                  </a:lnTo>
                  <a:lnTo>
                    <a:pt x="16060" y="1948"/>
                  </a:lnTo>
                  <a:lnTo>
                    <a:pt x="16227" y="2061"/>
                  </a:lnTo>
                  <a:lnTo>
                    <a:pt x="16385" y="2188"/>
                  </a:lnTo>
                  <a:lnTo>
                    <a:pt x="16536" y="2308"/>
                  </a:lnTo>
                  <a:lnTo>
                    <a:pt x="16686" y="2435"/>
                  </a:lnTo>
                  <a:lnTo>
                    <a:pt x="16836" y="2568"/>
                  </a:lnTo>
                  <a:lnTo>
                    <a:pt x="16978" y="2695"/>
                  </a:lnTo>
                  <a:lnTo>
                    <a:pt x="17119" y="2835"/>
                  </a:lnTo>
                  <a:lnTo>
                    <a:pt x="17253" y="2968"/>
                  </a:lnTo>
                  <a:lnTo>
                    <a:pt x="17378" y="3108"/>
                  </a:lnTo>
                  <a:lnTo>
                    <a:pt x="17503" y="3248"/>
                  </a:lnTo>
                  <a:lnTo>
                    <a:pt x="17628" y="3395"/>
                  </a:lnTo>
                  <a:lnTo>
                    <a:pt x="17745" y="3542"/>
                  </a:lnTo>
                  <a:lnTo>
                    <a:pt x="17854" y="3689"/>
                  </a:lnTo>
                  <a:lnTo>
                    <a:pt x="17962" y="3842"/>
                  </a:lnTo>
                  <a:lnTo>
                    <a:pt x="18062" y="3995"/>
                  </a:lnTo>
                  <a:lnTo>
                    <a:pt x="18162" y="4149"/>
                  </a:lnTo>
                  <a:lnTo>
                    <a:pt x="18254" y="4309"/>
                  </a:lnTo>
                  <a:lnTo>
                    <a:pt x="18346" y="4469"/>
                  </a:lnTo>
                  <a:lnTo>
                    <a:pt x="18429" y="4629"/>
                  </a:lnTo>
                  <a:lnTo>
                    <a:pt x="18504" y="4789"/>
                  </a:lnTo>
                  <a:lnTo>
                    <a:pt x="18579" y="4956"/>
                  </a:lnTo>
                  <a:lnTo>
                    <a:pt x="18646" y="5122"/>
                  </a:lnTo>
                  <a:lnTo>
                    <a:pt x="18705" y="5289"/>
                  </a:lnTo>
                  <a:lnTo>
                    <a:pt x="18763" y="5462"/>
                  </a:lnTo>
                  <a:lnTo>
                    <a:pt x="18813" y="5636"/>
                  </a:lnTo>
                  <a:lnTo>
                    <a:pt x="18855" y="5809"/>
                  </a:lnTo>
                  <a:lnTo>
                    <a:pt x="18896" y="5982"/>
                  </a:lnTo>
                  <a:lnTo>
                    <a:pt x="18930" y="6156"/>
                  </a:lnTo>
                  <a:lnTo>
                    <a:pt x="18955" y="6336"/>
                  </a:lnTo>
                  <a:lnTo>
                    <a:pt x="18971" y="6516"/>
                  </a:lnTo>
                  <a:lnTo>
                    <a:pt x="18988" y="6696"/>
                  </a:lnTo>
                  <a:lnTo>
                    <a:pt x="18996" y="6876"/>
                  </a:lnTo>
                  <a:lnTo>
                    <a:pt x="19005" y="7056"/>
                  </a:lnTo>
                  <a:lnTo>
                    <a:pt x="19005" y="7056"/>
                  </a:lnTo>
                  <a:lnTo>
                    <a:pt x="18996" y="7243"/>
                  </a:lnTo>
                  <a:lnTo>
                    <a:pt x="18988" y="7423"/>
                  </a:lnTo>
                  <a:lnTo>
                    <a:pt x="18971" y="7603"/>
                  </a:lnTo>
                  <a:lnTo>
                    <a:pt x="18955" y="7783"/>
                  </a:lnTo>
                  <a:lnTo>
                    <a:pt x="18930" y="7956"/>
                  </a:lnTo>
                  <a:lnTo>
                    <a:pt x="18896" y="8136"/>
                  </a:lnTo>
                  <a:lnTo>
                    <a:pt x="18855" y="8310"/>
                  </a:lnTo>
                  <a:lnTo>
                    <a:pt x="18813" y="8483"/>
                  </a:lnTo>
                  <a:lnTo>
                    <a:pt x="18763" y="8657"/>
                  </a:lnTo>
                  <a:lnTo>
                    <a:pt x="18705" y="8823"/>
                  </a:lnTo>
                  <a:lnTo>
                    <a:pt x="18646" y="8997"/>
                  </a:lnTo>
                  <a:lnTo>
                    <a:pt x="18579" y="9163"/>
                  </a:lnTo>
                  <a:lnTo>
                    <a:pt x="18504" y="9323"/>
                  </a:lnTo>
                  <a:lnTo>
                    <a:pt x="18429" y="9490"/>
                  </a:lnTo>
                  <a:lnTo>
                    <a:pt x="18346" y="9650"/>
                  </a:lnTo>
                  <a:lnTo>
                    <a:pt x="18254" y="9810"/>
                  </a:lnTo>
                  <a:lnTo>
                    <a:pt x="18162" y="9970"/>
                  </a:lnTo>
                  <a:lnTo>
                    <a:pt x="18062" y="10124"/>
                  </a:lnTo>
                  <a:lnTo>
                    <a:pt x="17962" y="10277"/>
                  </a:lnTo>
                  <a:lnTo>
                    <a:pt x="17854" y="10424"/>
                  </a:lnTo>
                  <a:lnTo>
                    <a:pt x="17745" y="10577"/>
                  </a:lnTo>
                  <a:lnTo>
                    <a:pt x="17628" y="10724"/>
                  </a:lnTo>
                  <a:lnTo>
                    <a:pt x="17503" y="10864"/>
                  </a:lnTo>
                  <a:lnTo>
                    <a:pt x="17378" y="11010"/>
                  </a:lnTo>
                  <a:lnTo>
                    <a:pt x="17253" y="11151"/>
                  </a:lnTo>
                  <a:lnTo>
                    <a:pt x="17119" y="11284"/>
                  </a:lnTo>
                  <a:lnTo>
                    <a:pt x="16978" y="11417"/>
                  </a:lnTo>
                  <a:lnTo>
                    <a:pt x="16836" y="11551"/>
                  </a:lnTo>
                  <a:lnTo>
                    <a:pt x="16686" y="11684"/>
                  </a:lnTo>
                  <a:lnTo>
                    <a:pt x="16536" y="11811"/>
                  </a:lnTo>
                  <a:lnTo>
                    <a:pt x="16385" y="11931"/>
                  </a:lnTo>
                  <a:lnTo>
                    <a:pt x="16227" y="12051"/>
                  </a:lnTo>
                  <a:lnTo>
                    <a:pt x="16060" y="12171"/>
                  </a:lnTo>
                  <a:lnTo>
                    <a:pt x="15893" y="12284"/>
                  </a:lnTo>
                  <a:lnTo>
                    <a:pt x="15726" y="12398"/>
                  </a:lnTo>
                  <a:lnTo>
                    <a:pt x="15551" y="12504"/>
                  </a:lnTo>
                  <a:lnTo>
                    <a:pt x="15376" y="12611"/>
                  </a:lnTo>
                  <a:lnTo>
                    <a:pt x="15192" y="12718"/>
                  </a:lnTo>
                  <a:lnTo>
                    <a:pt x="15009" y="12818"/>
                  </a:lnTo>
                  <a:lnTo>
                    <a:pt x="14825" y="12911"/>
                  </a:lnTo>
                  <a:lnTo>
                    <a:pt x="14633" y="13004"/>
                  </a:lnTo>
                  <a:lnTo>
                    <a:pt x="14442" y="13098"/>
                  </a:lnTo>
                  <a:lnTo>
                    <a:pt x="14241" y="13184"/>
                  </a:lnTo>
                  <a:lnTo>
                    <a:pt x="14041" y="13264"/>
                  </a:lnTo>
                  <a:lnTo>
                    <a:pt x="13841" y="13344"/>
                  </a:lnTo>
                  <a:lnTo>
                    <a:pt x="13632" y="13424"/>
                  </a:lnTo>
                  <a:lnTo>
                    <a:pt x="13424" y="13491"/>
                  </a:lnTo>
                  <a:lnTo>
                    <a:pt x="13215" y="13565"/>
                  </a:lnTo>
                  <a:lnTo>
                    <a:pt x="12998" y="13625"/>
                  </a:lnTo>
                  <a:lnTo>
                    <a:pt x="12790" y="13691"/>
                  </a:lnTo>
                  <a:lnTo>
                    <a:pt x="12565" y="13745"/>
                  </a:lnTo>
                  <a:lnTo>
                    <a:pt x="12348" y="13798"/>
                  </a:lnTo>
                  <a:lnTo>
                    <a:pt x="12122" y="13851"/>
                  </a:lnTo>
                  <a:lnTo>
                    <a:pt x="11897" y="13898"/>
                  </a:lnTo>
                  <a:lnTo>
                    <a:pt x="11672" y="13938"/>
                  </a:lnTo>
                  <a:lnTo>
                    <a:pt x="11447" y="13971"/>
                  </a:lnTo>
                  <a:lnTo>
                    <a:pt x="11213" y="14005"/>
                  </a:lnTo>
                  <a:lnTo>
                    <a:pt x="10980" y="14038"/>
                  </a:lnTo>
                  <a:lnTo>
                    <a:pt x="10746" y="14058"/>
                  </a:lnTo>
                  <a:lnTo>
                    <a:pt x="10504" y="14078"/>
                  </a:lnTo>
                  <a:lnTo>
                    <a:pt x="10270" y="14098"/>
                  </a:lnTo>
                  <a:lnTo>
                    <a:pt x="10028" y="14105"/>
                  </a:lnTo>
                  <a:lnTo>
                    <a:pt x="9787" y="14111"/>
                  </a:lnTo>
                  <a:lnTo>
                    <a:pt x="9545" y="14118"/>
                  </a:lnTo>
                  <a:lnTo>
                    <a:pt x="9545" y="14118"/>
                  </a:lnTo>
                  <a:close/>
                </a:path>
              </a:pathLst>
            </a:custGeom>
            <a:solidFill>
              <a:srgbClr val="23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7"/>
            <p:cNvSpPr/>
            <p:nvPr/>
          </p:nvSpPr>
          <p:spPr>
            <a:xfrm flipH="1">
              <a:off x="5613796" y="2309252"/>
              <a:ext cx="89445" cy="97606"/>
            </a:xfrm>
            <a:custGeom>
              <a:avLst/>
              <a:gdLst/>
              <a:ahLst/>
              <a:cxnLst/>
              <a:rect l="l" t="t" r="r" b="b"/>
              <a:pathLst>
                <a:path w="20574" h="15371" extrusionOk="0">
                  <a:moveTo>
                    <a:pt x="10329" y="1254"/>
                  </a:moveTo>
                  <a:lnTo>
                    <a:pt x="10554" y="1260"/>
                  </a:lnTo>
                  <a:lnTo>
                    <a:pt x="10771" y="1267"/>
                  </a:lnTo>
                  <a:lnTo>
                    <a:pt x="10996" y="1274"/>
                  </a:lnTo>
                  <a:lnTo>
                    <a:pt x="11213" y="1287"/>
                  </a:lnTo>
                  <a:lnTo>
                    <a:pt x="11430" y="1307"/>
                  </a:lnTo>
                  <a:lnTo>
                    <a:pt x="11647" y="1334"/>
                  </a:lnTo>
                  <a:lnTo>
                    <a:pt x="11864" y="1360"/>
                  </a:lnTo>
                  <a:lnTo>
                    <a:pt x="12072" y="1387"/>
                  </a:lnTo>
                  <a:lnTo>
                    <a:pt x="12281" y="1420"/>
                  </a:lnTo>
                  <a:lnTo>
                    <a:pt x="12489" y="1460"/>
                  </a:lnTo>
                  <a:lnTo>
                    <a:pt x="12906" y="1547"/>
                  </a:lnTo>
                  <a:lnTo>
                    <a:pt x="13307" y="1647"/>
                  </a:lnTo>
                  <a:lnTo>
                    <a:pt x="13699" y="1760"/>
                  </a:lnTo>
                  <a:lnTo>
                    <a:pt x="14083" y="1894"/>
                  </a:lnTo>
                  <a:lnTo>
                    <a:pt x="14458" y="2034"/>
                  </a:lnTo>
                  <a:lnTo>
                    <a:pt x="14817" y="2187"/>
                  </a:lnTo>
                  <a:lnTo>
                    <a:pt x="15176" y="2354"/>
                  </a:lnTo>
                  <a:lnTo>
                    <a:pt x="15509" y="2534"/>
                  </a:lnTo>
                  <a:lnTo>
                    <a:pt x="15843" y="2727"/>
                  </a:lnTo>
                  <a:lnTo>
                    <a:pt x="16152" y="2927"/>
                  </a:lnTo>
                  <a:lnTo>
                    <a:pt x="16452" y="3141"/>
                  </a:lnTo>
                  <a:lnTo>
                    <a:pt x="16744" y="3368"/>
                  </a:lnTo>
                  <a:lnTo>
                    <a:pt x="17019" y="3601"/>
                  </a:lnTo>
                  <a:lnTo>
                    <a:pt x="17269" y="3841"/>
                  </a:lnTo>
                  <a:lnTo>
                    <a:pt x="17511" y="4094"/>
                  </a:lnTo>
                  <a:lnTo>
                    <a:pt x="17745" y="4355"/>
                  </a:lnTo>
                  <a:lnTo>
                    <a:pt x="17954" y="4621"/>
                  </a:lnTo>
                  <a:lnTo>
                    <a:pt x="18045" y="4761"/>
                  </a:lnTo>
                  <a:lnTo>
                    <a:pt x="18145" y="4901"/>
                  </a:lnTo>
                  <a:lnTo>
                    <a:pt x="18229" y="5041"/>
                  </a:lnTo>
                  <a:lnTo>
                    <a:pt x="18312" y="5188"/>
                  </a:lnTo>
                  <a:lnTo>
                    <a:pt x="18396" y="5328"/>
                  </a:lnTo>
                  <a:lnTo>
                    <a:pt x="18471" y="5475"/>
                  </a:lnTo>
                  <a:lnTo>
                    <a:pt x="18546" y="5628"/>
                  </a:lnTo>
                  <a:lnTo>
                    <a:pt x="18604" y="5775"/>
                  </a:lnTo>
                  <a:lnTo>
                    <a:pt x="18671" y="5928"/>
                  </a:lnTo>
                  <a:lnTo>
                    <a:pt x="18721" y="6082"/>
                  </a:lnTo>
                  <a:lnTo>
                    <a:pt x="18779" y="6235"/>
                  </a:lnTo>
                  <a:lnTo>
                    <a:pt x="18821" y="6388"/>
                  </a:lnTo>
                  <a:lnTo>
                    <a:pt x="18863" y="6548"/>
                  </a:lnTo>
                  <a:lnTo>
                    <a:pt x="18896" y="6708"/>
                  </a:lnTo>
                  <a:lnTo>
                    <a:pt x="18930" y="6869"/>
                  </a:lnTo>
                  <a:lnTo>
                    <a:pt x="18955" y="7029"/>
                  </a:lnTo>
                  <a:lnTo>
                    <a:pt x="18971" y="7189"/>
                  </a:lnTo>
                  <a:lnTo>
                    <a:pt x="18988" y="7355"/>
                  </a:lnTo>
                  <a:lnTo>
                    <a:pt x="18996" y="7522"/>
                  </a:lnTo>
                  <a:lnTo>
                    <a:pt x="18996" y="7682"/>
                  </a:lnTo>
                  <a:lnTo>
                    <a:pt x="18996" y="7849"/>
                  </a:lnTo>
                  <a:lnTo>
                    <a:pt x="18988" y="8016"/>
                  </a:lnTo>
                  <a:lnTo>
                    <a:pt x="18971" y="8176"/>
                  </a:lnTo>
                  <a:lnTo>
                    <a:pt x="18955" y="8342"/>
                  </a:lnTo>
                  <a:lnTo>
                    <a:pt x="18930" y="8502"/>
                  </a:lnTo>
                  <a:lnTo>
                    <a:pt x="18896" y="8662"/>
                  </a:lnTo>
                  <a:lnTo>
                    <a:pt x="18863" y="8822"/>
                  </a:lnTo>
                  <a:lnTo>
                    <a:pt x="18821" y="8976"/>
                  </a:lnTo>
                  <a:lnTo>
                    <a:pt x="18779" y="9136"/>
                  </a:lnTo>
                  <a:lnTo>
                    <a:pt x="18721" y="9289"/>
                  </a:lnTo>
                  <a:lnTo>
                    <a:pt x="18671" y="9443"/>
                  </a:lnTo>
                  <a:lnTo>
                    <a:pt x="18604" y="9596"/>
                  </a:lnTo>
                  <a:lnTo>
                    <a:pt x="18546" y="9743"/>
                  </a:lnTo>
                  <a:lnTo>
                    <a:pt x="18471" y="9889"/>
                  </a:lnTo>
                  <a:lnTo>
                    <a:pt x="18396" y="10036"/>
                  </a:lnTo>
                  <a:lnTo>
                    <a:pt x="18312" y="10183"/>
                  </a:lnTo>
                  <a:lnTo>
                    <a:pt x="18229" y="10329"/>
                  </a:lnTo>
                  <a:lnTo>
                    <a:pt x="18145" y="10469"/>
                  </a:lnTo>
                  <a:lnTo>
                    <a:pt x="18045" y="10610"/>
                  </a:lnTo>
                  <a:lnTo>
                    <a:pt x="17954" y="10743"/>
                  </a:lnTo>
                  <a:lnTo>
                    <a:pt x="17745" y="11016"/>
                  </a:lnTo>
                  <a:lnTo>
                    <a:pt x="17511" y="11276"/>
                  </a:lnTo>
                  <a:lnTo>
                    <a:pt x="17269" y="11530"/>
                  </a:lnTo>
                  <a:lnTo>
                    <a:pt x="17019" y="11770"/>
                  </a:lnTo>
                  <a:lnTo>
                    <a:pt x="16744" y="12003"/>
                  </a:lnTo>
                  <a:lnTo>
                    <a:pt x="16452" y="12230"/>
                  </a:lnTo>
                  <a:lnTo>
                    <a:pt x="16152" y="12443"/>
                  </a:lnTo>
                  <a:lnTo>
                    <a:pt x="15843" y="12643"/>
                  </a:lnTo>
                  <a:lnTo>
                    <a:pt x="15509" y="12837"/>
                  </a:lnTo>
                  <a:lnTo>
                    <a:pt x="15176" y="13010"/>
                  </a:lnTo>
                  <a:lnTo>
                    <a:pt x="14817" y="13177"/>
                  </a:lnTo>
                  <a:lnTo>
                    <a:pt x="14458" y="13337"/>
                  </a:lnTo>
                  <a:lnTo>
                    <a:pt x="14083" y="13477"/>
                  </a:lnTo>
                  <a:lnTo>
                    <a:pt x="13699" y="13604"/>
                  </a:lnTo>
                  <a:lnTo>
                    <a:pt x="13307" y="13724"/>
                  </a:lnTo>
                  <a:lnTo>
                    <a:pt x="12906" y="13824"/>
                  </a:lnTo>
                  <a:lnTo>
                    <a:pt x="12489" y="13910"/>
                  </a:lnTo>
                  <a:lnTo>
                    <a:pt x="12281" y="13950"/>
                  </a:lnTo>
                  <a:lnTo>
                    <a:pt x="12072" y="13984"/>
                  </a:lnTo>
                  <a:lnTo>
                    <a:pt x="11864" y="14010"/>
                  </a:lnTo>
                  <a:lnTo>
                    <a:pt x="11647" y="14037"/>
                  </a:lnTo>
                  <a:lnTo>
                    <a:pt x="11430" y="14057"/>
                  </a:lnTo>
                  <a:lnTo>
                    <a:pt x="11213" y="14077"/>
                  </a:lnTo>
                  <a:lnTo>
                    <a:pt x="10996" y="14090"/>
                  </a:lnTo>
                  <a:lnTo>
                    <a:pt x="10771" y="14104"/>
                  </a:lnTo>
                  <a:lnTo>
                    <a:pt x="10554" y="14110"/>
                  </a:lnTo>
                  <a:lnTo>
                    <a:pt x="10329" y="14110"/>
                  </a:lnTo>
                  <a:lnTo>
                    <a:pt x="9886" y="14104"/>
                  </a:lnTo>
                  <a:lnTo>
                    <a:pt x="9453" y="14084"/>
                  </a:lnTo>
                  <a:lnTo>
                    <a:pt x="9019" y="14044"/>
                  </a:lnTo>
                  <a:lnTo>
                    <a:pt x="8593" y="13990"/>
                  </a:lnTo>
                  <a:lnTo>
                    <a:pt x="8176" y="13917"/>
                  </a:lnTo>
                  <a:lnTo>
                    <a:pt x="7759" y="13837"/>
                  </a:lnTo>
                  <a:lnTo>
                    <a:pt x="7359" y="13737"/>
                  </a:lnTo>
                  <a:lnTo>
                    <a:pt x="6958" y="13624"/>
                  </a:lnTo>
                  <a:lnTo>
                    <a:pt x="6566" y="13497"/>
                  </a:lnTo>
                  <a:lnTo>
                    <a:pt x="6182" y="13350"/>
                  </a:lnTo>
                  <a:lnTo>
                    <a:pt x="5815" y="13197"/>
                  </a:lnTo>
                  <a:lnTo>
                    <a:pt x="5448" y="13030"/>
                  </a:lnTo>
                  <a:lnTo>
                    <a:pt x="5273" y="12937"/>
                  </a:lnTo>
                  <a:lnTo>
                    <a:pt x="5098" y="12843"/>
                  </a:lnTo>
                  <a:lnTo>
                    <a:pt x="4923" y="12750"/>
                  </a:lnTo>
                  <a:lnTo>
                    <a:pt x="4756" y="12650"/>
                  </a:lnTo>
                  <a:lnTo>
                    <a:pt x="4589" y="12543"/>
                  </a:lnTo>
                  <a:lnTo>
                    <a:pt x="4431" y="12437"/>
                  </a:lnTo>
                  <a:lnTo>
                    <a:pt x="4272" y="12330"/>
                  </a:lnTo>
                  <a:lnTo>
                    <a:pt x="4114" y="12217"/>
                  </a:lnTo>
                  <a:lnTo>
                    <a:pt x="3963" y="12103"/>
                  </a:lnTo>
                  <a:lnTo>
                    <a:pt x="3813" y="11983"/>
                  </a:lnTo>
                  <a:lnTo>
                    <a:pt x="3671" y="11863"/>
                  </a:lnTo>
                  <a:lnTo>
                    <a:pt x="3530" y="11743"/>
                  </a:lnTo>
                  <a:lnTo>
                    <a:pt x="3396" y="11623"/>
                  </a:lnTo>
                  <a:lnTo>
                    <a:pt x="3271" y="11496"/>
                  </a:lnTo>
                  <a:lnTo>
                    <a:pt x="3146" y="11370"/>
                  </a:lnTo>
                  <a:lnTo>
                    <a:pt x="3029" y="11236"/>
                  </a:lnTo>
                  <a:lnTo>
                    <a:pt x="2912" y="11110"/>
                  </a:lnTo>
                  <a:lnTo>
                    <a:pt x="2795" y="10976"/>
                  </a:lnTo>
                  <a:lnTo>
                    <a:pt x="2695" y="10836"/>
                  </a:lnTo>
                  <a:lnTo>
                    <a:pt x="2595" y="10703"/>
                  </a:lnTo>
                  <a:lnTo>
                    <a:pt x="2495" y="10563"/>
                  </a:lnTo>
                  <a:lnTo>
                    <a:pt x="2403" y="10423"/>
                  </a:lnTo>
                  <a:lnTo>
                    <a:pt x="2312" y="10283"/>
                  </a:lnTo>
                  <a:lnTo>
                    <a:pt x="2228" y="10136"/>
                  </a:lnTo>
                  <a:lnTo>
                    <a:pt x="2153" y="9996"/>
                  </a:lnTo>
                  <a:lnTo>
                    <a:pt x="2078" y="9849"/>
                  </a:lnTo>
                  <a:lnTo>
                    <a:pt x="2011" y="9703"/>
                  </a:lnTo>
                  <a:lnTo>
                    <a:pt x="1945" y="9549"/>
                  </a:lnTo>
                  <a:lnTo>
                    <a:pt x="1886" y="9403"/>
                  </a:lnTo>
                  <a:lnTo>
                    <a:pt x="1836" y="9249"/>
                  </a:lnTo>
                  <a:lnTo>
                    <a:pt x="1786" y="9096"/>
                  </a:lnTo>
                  <a:lnTo>
                    <a:pt x="1744" y="8942"/>
                  </a:lnTo>
                  <a:lnTo>
                    <a:pt x="1703" y="8789"/>
                  </a:lnTo>
                  <a:lnTo>
                    <a:pt x="1669" y="8636"/>
                  </a:lnTo>
                  <a:lnTo>
                    <a:pt x="1644" y="8476"/>
                  </a:lnTo>
                  <a:lnTo>
                    <a:pt x="1619" y="8322"/>
                  </a:lnTo>
                  <a:lnTo>
                    <a:pt x="1603" y="8162"/>
                  </a:lnTo>
                  <a:lnTo>
                    <a:pt x="1586" y="8002"/>
                  </a:lnTo>
                  <a:lnTo>
                    <a:pt x="1578" y="7842"/>
                  </a:lnTo>
                  <a:lnTo>
                    <a:pt x="1578" y="7682"/>
                  </a:lnTo>
                  <a:lnTo>
                    <a:pt x="1578" y="7522"/>
                  </a:lnTo>
                  <a:lnTo>
                    <a:pt x="1586" y="7362"/>
                  </a:lnTo>
                  <a:lnTo>
                    <a:pt x="1603" y="7209"/>
                  </a:lnTo>
                  <a:lnTo>
                    <a:pt x="1619" y="7049"/>
                  </a:lnTo>
                  <a:lnTo>
                    <a:pt x="1644" y="6889"/>
                  </a:lnTo>
                  <a:lnTo>
                    <a:pt x="1669" y="6735"/>
                  </a:lnTo>
                  <a:lnTo>
                    <a:pt x="1703" y="6582"/>
                  </a:lnTo>
                  <a:lnTo>
                    <a:pt x="1744" y="6422"/>
                  </a:lnTo>
                  <a:lnTo>
                    <a:pt x="1786" y="6268"/>
                  </a:lnTo>
                  <a:lnTo>
                    <a:pt x="1836" y="6122"/>
                  </a:lnTo>
                  <a:lnTo>
                    <a:pt x="1886" y="5968"/>
                  </a:lnTo>
                  <a:lnTo>
                    <a:pt x="1945" y="5815"/>
                  </a:lnTo>
                  <a:lnTo>
                    <a:pt x="2011" y="5668"/>
                  </a:lnTo>
                  <a:lnTo>
                    <a:pt x="2078" y="5521"/>
                  </a:lnTo>
                  <a:lnTo>
                    <a:pt x="2153" y="5375"/>
                  </a:lnTo>
                  <a:lnTo>
                    <a:pt x="2228" y="5228"/>
                  </a:lnTo>
                  <a:lnTo>
                    <a:pt x="2312" y="5088"/>
                  </a:lnTo>
                  <a:lnTo>
                    <a:pt x="2403" y="4948"/>
                  </a:lnTo>
                  <a:lnTo>
                    <a:pt x="2495" y="4808"/>
                  </a:lnTo>
                  <a:lnTo>
                    <a:pt x="2595" y="4668"/>
                  </a:lnTo>
                  <a:lnTo>
                    <a:pt x="2695" y="4528"/>
                  </a:lnTo>
                  <a:lnTo>
                    <a:pt x="2795" y="4395"/>
                  </a:lnTo>
                  <a:lnTo>
                    <a:pt x="2912" y="4261"/>
                  </a:lnTo>
                  <a:lnTo>
                    <a:pt x="3029" y="4128"/>
                  </a:lnTo>
                  <a:lnTo>
                    <a:pt x="3146" y="4001"/>
                  </a:lnTo>
                  <a:lnTo>
                    <a:pt x="3271" y="3874"/>
                  </a:lnTo>
                  <a:lnTo>
                    <a:pt x="3396" y="3748"/>
                  </a:lnTo>
                  <a:lnTo>
                    <a:pt x="3530" y="3628"/>
                  </a:lnTo>
                  <a:lnTo>
                    <a:pt x="3671" y="3501"/>
                  </a:lnTo>
                  <a:lnTo>
                    <a:pt x="3813" y="3388"/>
                  </a:lnTo>
                  <a:lnTo>
                    <a:pt x="3963" y="3268"/>
                  </a:lnTo>
                  <a:lnTo>
                    <a:pt x="4114" y="3154"/>
                  </a:lnTo>
                  <a:lnTo>
                    <a:pt x="4272" y="3041"/>
                  </a:lnTo>
                  <a:lnTo>
                    <a:pt x="4431" y="2927"/>
                  </a:lnTo>
                  <a:lnTo>
                    <a:pt x="4589" y="2821"/>
                  </a:lnTo>
                  <a:lnTo>
                    <a:pt x="4756" y="2721"/>
                  </a:lnTo>
                  <a:lnTo>
                    <a:pt x="4923" y="2621"/>
                  </a:lnTo>
                  <a:lnTo>
                    <a:pt x="5098" y="2521"/>
                  </a:lnTo>
                  <a:lnTo>
                    <a:pt x="5273" y="2434"/>
                  </a:lnTo>
                  <a:lnTo>
                    <a:pt x="5448" y="2341"/>
                  </a:lnTo>
                  <a:lnTo>
                    <a:pt x="5815" y="2174"/>
                  </a:lnTo>
                  <a:lnTo>
                    <a:pt x="6182" y="2014"/>
                  </a:lnTo>
                  <a:lnTo>
                    <a:pt x="6566" y="1874"/>
                  </a:lnTo>
                  <a:lnTo>
                    <a:pt x="6958" y="1747"/>
                  </a:lnTo>
                  <a:lnTo>
                    <a:pt x="7359" y="1634"/>
                  </a:lnTo>
                  <a:lnTo>
                    <a:pt x="7759" y="1534"/>
                  </a:lnTo>
                  <a:lnTo>
                    <a:pt x="8176" y="1454"/>
                  </a:lnTo>
                  <a:lnTo>
                    <a:pt x="8593" y="1380"/>
                  </a:lnTo>
                  <a:lnTo>
                    <a:pt x="9019" y="1327"/>
                  </a:lnTo>
                  <a:lnTo>
                    <a:pt x="9453" y="1287"/>
                  </a:lnTo>
                  <a:lnTo>
                    <a:pt x="9886" y="1267"/>
                  </a:lnTo>
                  <a:lnTo>
                    <a:pt x="10329" y="1254"/>
                  </a:lnTo>
                  <a:close/>
                  <a:moveTo>
                    <a:pt x="10070" y="0"/>
                  </a:moveTo>
                  <a:lnTo>
                    <a:pt x="9811" y="7"/>
                  </a:lnTo>
                  <a:lnTo>
                    <a:pt x="9561" y="20"/>
                  </a:lnTo>
                  <a:lnTo>
                    <a:pt x="9303" y="33"/>
                  </a:lnTo>
                  <a:lnTo>
                    <a:pt x="9052" y="53"/>
                  </a:lnTo>
                  <a:lnTo>
                    <a:pt x="8802" y="80"/>
                  </a:lnTo>
                  <a:lnTo>
                    <a:pt x="8552" y="107"/>
                  </a:lnTo>
                  <a:lnTo>
                    <a:pt x="8301" y="140"/>
                  </a:lnTo>
                  <a:lnTo>
                    <a:pt x="8051" y="180"/>
                  </a:lnTo>
                  <a:lnTo>
                    <a:pt x="7809" y="227"/>
                  </a:lnTo>
                  <a:lnTo>
                    <a:pt x="7567" y="273"/>
                  </a:lnTo>
                  <a:lnTo>
                    <a:pt x="7325" y="320"/>
                  </a:lnTo>
                  <a:lnTo>
                    <a:pt x="7083" y="380"/>
                  </a:lnTo>
                  <a:lnTo>
                    <a:pt x="6850" y="440"/>
                  </a:lnTo>
                  <a:lnTo>
                    <a:pt x="6616" y="507"/>
                  </a:lnTo>
                  <a:lnTo>
                    <a:pt x="6383" y="573"/>
                  </a:lnTo>
                  <a:lnTo>
                    <a:pt x="6149" y="647"/>
                  </a:lnTo>
                  <a:lnTo>
                    <a:pt x="5924" y="720"/>
                  </a:lnTo>
                  <a:lnTo>
                    <a:pt x="5699" y="807"/>
                  </a:lnTo>
                  <a:lnTo>
                    <a:pt x="5473" y="887"/>
                  </a:lnTo>
                  <a:lnTo>
                    <a:pt x="5256" y="980"/>
                  </a:lnTo>
                  <a:lnTo>
                    <a:pt x="5040" y="1074"/>
                  </a:lnTo>
                  <a:lnTo>
                    <a:pt x="4823" y="1174"/>
                  </a:lnTo>
                  <a:lnTo>
                    <a:pt x="4614" y="1274"/>
                  </a:lnTo>
                  <a:lnTo>
                    <a:pt x="4406" y="1380"/>
                  </a:lnTo>
                  <a:lnTo>
                    <a:pt x="4197" y="1487"/>
                  </a:lnTo>
                  <a:lnTo>
                    <a:pt x="3997" y="1600"/>
                  </a:lnTo>
                  <a:lnTo>
                    <a:pt x="3797" y="1720"/>
                  </a:lnTo>
                  <a:lnTo>
                    <a:pt x="3605" y="1840"/>
                  </a:lnTo>
                  <a:lnTo>
                    <a:pt x="3413" y="1967"/>
                  </a:lnTo>
                  <a:lnTo>
                    <a:pt x="3229" y="2094"/>
                  </a:lnTo>
                  <a:lnTo>
                    <a:pt x="3037" y="2227"/>
                  </a:lnTo>
                  <a:lnTo>
                    <a:pt x="2862" y="2367"/>
                  </a:lnTo>
                  <a:lnTo>
                    <a:pt x="2687" y="2507"/>
                  </a:lnTo>
                  <a:lnTo>
                    <a:pt x="2512" y="2647"/>
                  </a:lnTo>
                  <a:lnTo>
                    <a:pt x="2345" y="2794"/>
                  </a:lnTo>
                  <a:lnTo>
                    <a:pt x="2186" y="2941"/>
                  </a:lnTo>
                  <a:lnTo>
                    <a:pt x="2028" y="3094"/>
                  </a:lnTo>
                  <a:lnTo>
                    <a:pt x="1886" y="3248"/>
                  </a:lnTo>
                  <a:lnTo>
                    <a:pt x="1736" y="3401"/>
                  </a:lnTo>
                  <a:lnTo>
                    <a:pt x="1603" y="3561"/>
                  </a:lnTo>
                  <a:lnTo>
                    <a:pt x="1469" y="3721"/>
                  </a:lnTo>
                  <a:lnTo>
                    <a:pt x="1336" y="3881"/>
                  </a:lnTo>
                  <a:lnTo>
                    <a:pt x="1219" y="4048"/>
                  </a:lnTo>
                  <a:lnTo>
                    <a:pt x="1102" y="4214"/>
                  </a:lnTo>
                  <a:lnTo>
                    <a:pt x="994" y="4381"/>
                  </a:lnTo>
                  <a:lnTo>
                    <a:pt x="885" y="4555"/>
                  </a:lnTo>
                  <a:lnTo>
                    <a:pt x="785" y="4728"/>
                  </a:lnTo>
                  <a:lnTo>
                    <a:pt x="693" y="4901"/>
                  </a:lnTo>
                  <a:lnTo>
                    <a:pt x="601" y="5075"/>
                  </a:lnTo>
                  <a:lnTo>
                    <a:pt x="518" y="5255"/>
                  </a:lnTo>
                  <a:lnTo>
                    <a:pt x="443" y="5435"/>
                  </a:lnTo>
                  <a:lnTo>
                    <a:pt x="376" y="5615"/>
                  </a:lnTo>
                  <a:lnTo>
                    <a:pt x="309" y="5795"/>
                  </a:lnTo>
                  <a:lnTo>
                    <a:pt x="251" y="5982"/>
                  </a:lnTo>
                  <a:lnTo>
                    <a:pt x="201" y="6162"/>
                  </a:lnTo>
                  <a:lnTo>
                    <a:pt x="151" y="6348"/>
                  </a:lnTo>
                  <a:lnTo>
                    <a:pt x="109" y="6535"/>
                  </a:lnTo>
                  <a:lnTo>
                    <a:pt x="76" y="6728"/>
                  </a:lnTo>
                  <a:lnTo>
                    <a:pt x="51" y="6915"/>
                  </a:lnTo>
                  <a:lnTo>
                    <a:pt x="26" y="7109"/>
                  </a:lnTo>
                  <a:lnTo>
                    <a:pt x="9" y="7295"/>
                  </a:lnTo>
                  <a:lnTo>
                    <a:pt x="1" y="7489"/>
                  </a:lnTo>
                  <a:lnTo>
                    <a:pt x="1" y="7682"/>
                  </a:lnTo>
                  <a:lnTo>
                    <a:pt x="1" y="7875"/>
                  </a:lnTo>
                  <a:lnTo>
                    <a:pt x="9" y="8069"/>
                  </a:lnTo>
                  <a:lnTo>
                    <a:pt x="26" y="8262"/>
                  </a:lnTo>
                  <a:lnTo>
                    <a:pt x="51" y="8456"/>
                  </a:lnTo>
                  <a:lnTo>
                    <a:pt x="76" y="8642"/>
                  </a:lnTo>
                  <a:lnTo>
                    <a:pt x="109" y="8829"/>
                  </a:lnTo>
                  <a:lnTo>
                    <a:pt x="151" y="9016"/>
                  </a:lnTo>
                  <a:lnTo>
                    <a:pt x="201" y="9202"/>
                  </a:lnTo>
                  <a:lnTo>
                    <a:pt x="251" y="9389"/>
                  </a:lnTo>
                  <a:lnTo>
                    <a:pt x="309" y="9576"/>
                  </a:lnTo>
                  <a:lnTo>
                    <a:pt x="376" y="9756"/>
                  </a:lnTo>
                  <a:lnTo>
                    <a:pt x="443" y="9936"/>
                  </a:lnTo>
                  <a:lnTo>
                    <a:pt x="518" y="10116"/>
                  </a:lnTo>
                  <a:lnTo>
                    <a:pt x="601" y="10296"/>
                  </a:lnTo>
                  <a:lnTo>
                    <a:pt x="693" y="10469"/>
                  </a:lnTo>
                  <a:lnTo>
                    <a:pt x="785" y="10643"/>
                  </a:lnTo>
                  <a:lnTo>
                    <a:pt x="885" y="10816"/>
                  </a:lnTo>
                  <a:lnTo>
                    <a:pt x="994" y="10990"/>
                  </a:lnTo>
                  <a:lnTo>
                    <a:pt x="1102" y="11156"/>
                  </a:lnTo>
                  <a:lnTo>
                    <a:pt x="1219" y="11323"/>
                  </a:lnTo>
                  <a:lnTo>
                    <a:pt x="1336" y="11483"/>
                  </a:lnTo>
                  <a:lnTo>
                    <a:pt x="1469" y="11650"/>
                  </a:lnTo>
                  <a:lnTo>
                    <a:pt x="1603" y="11810"/>
                  </a:lnTo>
                  <a:lnTo>
                    <a:pt x="1736" y="11970"/>
                  </a:lnTo>
                  <a:lnTo>
                    <a:pt x="1886" y="12123"/>
                  </a:lnTo>
                  <a:lnTo>
                    <a:pt x="2028" y="12277"/>
                  </a:lnTo>
                  <a:lnTo>
                    <a:pt x="2186" y="12423"/>
                  </a:lnTo>
                  <a:lnTo>
                    <a:pt x="2345" y="12577"/>
                  </a:lnTo>
                  <a:lnTo>
                    <a:pt x="2512" y="12723"/>
                  </a:lnTo>
                  <a:lnTo>
                    <a:pt x="2687" y="12863"/>
                  </a:lnTo>
                  <a:lnTo>
                    <a:pt x="2862" y="13004"/>
                  </a:lnTo>
                  <a:lnTo>
                    <a:pt x="3037" y="13144"/>
                  </a:lnTo>
                  <a:lnTo>
                    <a:pt x="3229" y="13277"/>
                  </a:lnTo>
                  <a:lnTo>
                    <a:pt x="3413" y="13404"/>
                  </a:lnTo>
                  <a:lnTo>
                    <a:pt x="3605" y="13530"/>
                  </a:lnTo>
                  <a:lnTo>
                    <a:pt x="3797" y="13650"/>
                  </a:lnTo>
                  <a:lnTo>
                    <a:pt x="3997" y="13770"/>
                  </a:lnTo>
                  <a:lnTo>
                    <a:pt x="4197" y="13884"/>
                  </a:lnTo>
                  <a:lnTo>
                    <a:pt x="4406" y="13990"/>
                  </a:lnTo>
                  <a:lnTo>
                    <a:pt x="4614" y="14097"/>
                  </a:lnTo>
                  <a:lnTo>
                    <a:pt x="4823" y="14197"/>
                  </a:lnTo>
                  <a:lnTo>
                    <a:pt x="5040" y="14297"/>
                  </a:lnTo>
                  <a:lnTo>
                    <a:pt x="5256" y="14391"/>
                  </a:lnTo>
                  <a:lnTo>
                    <a:pt x="5473" y="14477"/>
                  </a:lnTo>
                  <a:lnTo>
                    <a:pt x="5699" y="14564"/>
                  </a:lnTo>
                  <a:lnTo>
                    <a:pt x="5924" y="14644"/>
                  </a:lnTo>
                  <a:lnTo>
                    <a:pt x="6149" y="14724"/>
                  </a:lnTo>
                  <a:lnTo>
                    <a:pt x="6383" y="14797"/>
                  </a:lnTo>
                  <a:lnTo>
                    <a:pt x="6616" y="14864"/>
                  </a:lnTo>
                  <a:lnTo>
                    <a:pt x="6850" y="14931"/>
                  </a:lnTo>
                  <a:lnTo>
                    <a:pt x="7083" y="14991"/>
                  </a:lnTo>
                  <a:lnTo>
                    <a:pt x="7325" y="15044"/>
                  </a:lnTo>
                  <a:lnTo>
                    <a:pt x="7567" y="15097"/>
                  </a:lnTo>
                  <a:lnTo>
                    <a:pt x="7809" y="15144"/>
                  </a:lnTo>
                  <a:lnTo>
                    <a:pt x="8051" y="15191"/>
                  </a:lnTo>
                  <a:lnTo>
                    <a:pt x="8301" y="15224"/>
                  </a:lnTo>
                  <a:lnTo>
                    <a:pt x="8552" y="15257"/>
                  </a:lnTo>
                  <a:lnTo>
                    <a:pt x="8802" y="15291"/>
                  </a:lnTo>
                  <a:lnTo>
                    <a:pt x="9052" y="15317"/>
                  </a:lnTo>
                  <a:lnTo>
                    <a:pt x="9303" y="15337"/>
                  </a:lnTo>
                  <a:lnTo>
                    <a:pt x="9561" y="15351"/>
                  </a:lnTo>
                  <a:lnTo>
                    <a:pt x="9811" y="15364"/>
                  </a:lnTo>
                  <a:lnTo>
                    <a:pt x="10070" y="15371"/>
                  </a:lnTo>
                  <a:lnTo>
                    <a:pt x="10587" y="15371"/>
                  </a:lnTo>
                  <a:lnTo>
                    <a:pt x="10854" y="15364"/>
                  </a:lnTo>
                  <a:lnTo>
                    <a:pt x="11113" y="15351"/>
                  </a:lnTo>
                  <a:lnTo>
                    <a:pt x="11371" y="15331"/>
                  </a:lnTo>
                  <a:lnTo>
                    <a:pt x="11630" y="15311"/>
                  </a:lnTo>
                  <a:lnTo>
                    <a:pt x="11889" y="15284"/>
                  </a:lnTo>
                  <a:lnTo>
                    <a:pt x="12139" y="15251"/>
                  </a:lnTo>
                  <a:lnTo>
                    <a:pt x="12389" y="15217"/>
                  </a:lnTo>
                  <a:lnTo>
                    <a:pt x="12639" y="15177"/>
                  </a:lnTo>
                  <a:lnTo>
                    <a:pt x="12881" y="15131"/>
                  </a:lnTo>
                  <a:lnTo>
                    <a:pt x="13132" y="15077"/>
                  </a:lnTo>
                  <a:lnTo>
                    <a:pt x="13374" y="15024"/>
                  </a:lnTo>
                  <a:lnTo>
                    <a:pt x="13607" y="14971"/>
                  </a:lnTo>
                  <a:lnTo>
                    <a:pt x="13849" y="14904"/>
                  </a:lnTo>
                  <a:lnTo>
                    <a:pt x="14083" y="14837"/>
                  </a:lnTo>
                  <a:lnTo>
                    <a:pt x="14308" y="14764"/>
                  </a:lnTo>
                  <a:lnTo>
                    <a:pt x="14542" y="14691"/>
                  </a:lnTo>
                  <a:lnTo>
                    <a:pt x="14767" y="14611"/>
                  </a:lnTo>
                  <a:lnTo>
                    <a:pt x="14992" y="14531"/>
                  </a:lnTo>
                  <a:lnTo>
                    <a:pt x="15209" y="14444"/>
                  </a:lnTo>
                  <a:lnTo>
                    <a:pt x="15426" y="14351"/>
                  </a:lnTo>
                  <a:lnTo>
                    <a:pt x="15634" y="14257"/>
                  </a:lnTo>
                  <a:lnTo>
                    <a:pt x="15843" y="14157"/>
                  </a:lnTo>
                  <a:lnTo>
                    <a:pt x="16051" y="14057"/>
                  </a:lnTo>
                  <a:lnTo>
                    <a:pt x="16252" y="13950"/>
                  </a:lnTo>
                  <a:lnTo>
                    <a:pt x="16452" y="13844"/>
                  </a:lnTo>
                  <a:lnTo>
                    <a:pt x="16652" y="13730"/>
                  </a:lnTo>
                  <a:lnTo>
                    <a:pt x="16844" y="13617"/>
                  </a:lnTo>
                  <a:lnTo>
                    <a:pt x="17028" y="13497"/>
                  </a:lnTo>
                  <a:lnTo>
                    <a:pt x="17211" y="13370"/>
                  </a:lnTo>
                  <a:lnTo>
                    <a:pt x="17395" y="13250"/>
                  </a:lnTo>
                  <a:lnTo>
                    <a:pt x="17570" y="13117"/>
                  </a:lnTo>
                  <a:lnTo>
                    <a:pt x="17745" y="12984"/>
                  </a:lnTo>
                  <a:lnTo>
                    <a:pt x="17912" y="12850"/>
                  </a:lnTo>
                  <a:lnTo>
                    <a:pt x="18070" y="12710"/>
                  </a:lnTo>
                  <a:lnTo>
                    <a:pt x="18229" y="12570"/>
                  </a:lnTo>
                  <a:lnTo>
                    <a:pt x="18387" y="12430"/>
                  </a:lnTo>
                  <a:lnTo>
                    <a:pt x="18537" y="12283"/>
                  </a:lnTo>
                  <a:lnTo>
                    <a:pt x="18679" y="12130"/>
                  </a:lnTo>
                  <a:lnTo>
                    <a:pt x="18821" y="11983"/>
                  </a:lnTo>
                  <a:lnTo>
                    <a:pt x="18955" y="11823"/>
                  </a:lnTo>
                  <a:lnTo>
                    <a:pt x="19088" y="11670"/>
                  </a:lnTo>
                  <a:lnTo>
                    <a:pt x="19213" y="11510"/>
                  </a:lnTo>
                  <a:lnTo>
                    <a:pt x="19338" y="11343"/>
                  </a:lnTo>
                  <a:lnTo>
                    <a:pt x="19455" y="11183"/>
                  </a:lnTo>
                  <a:lnTo>
                    <a:pt x="19564" y="11016"/>
                  </a:lnTo>
                  <a:lnTo>
                    <a:pt x="19672" y="10843"/>
                  </a:lnTo>
                  <a:lnTo>
                    <a:pt x="19772" y="10676"/>
                  </a:lnTo>
                  <a:lnTo>
                    <a:pt x="19864" y="10503"/>
                  </a:lnTo>
                  <a:lnTo>
                    <a:pt x="19956" y="10323"/>
                  </a:lnTo>
                  <a:lnTo>
                    <a:pt x="20039" y="10149"/>
                  </a:lnTo>
                  <a:lnTo>
                    <a:pt x="20114" y="9969"/>
                  </a:lnTo>
                  <a:lnTo>
                    <a:pt x="20189" y="9789"/>
                  </a:lnTo>
                  <a:lnTo>
                    <a:pt x="20248" y="9603"/>
                  </a:lnTo>
                  <a:lnTo>
                    <a:pt x="20314" y="9416"/>
                  </a:lnTo>
                  <a:lnTo>
                    <a:pt x="20364" y="9229"/>
                  </a:lnTo>
                  <a:lnTo>
                    <a:pt x="20415" y="9042"/>
                  </a:lnTo>
                  <a:lnTo>
                    <a:pt x="20456" y="8856"/>
                  </a:lnTo>
                  <a:lnTo>
                    <a:pt x="20490" y="8662"/>
                  </a:lnTo>
                  <a:lnTo>
                    <a:pt x="20523" y="8469"/>
                  </a:lnTo>
                  <a:lnTo>
                    <a:pt x="20548" y="8276"/>
                  </a:lnTo>
                  <a:lnTo>
                    <a:pt x="20565" y="8082"/>
                  </a:lnTo>
                  <a:lnTo>
                    <a:pt x="20573" y="7882"/>
                  </a:lnTo>
                  <a:lnTo>
                    <a:pt x="20573" y="7682"/>
                  </a:lnTo>
                  <a:lnTo>
                    <a:pt x="20573" y="7489"/>
                  </a:lnTo>
                  <a:lnTo>
                    <a:pt x="20565" y="7289"/>
                  </a:lnTo>
                  <a:lnTo>
                    <a:pt x="20548" y="7095"/>
                  </a:lnTo>
                  <a:lnTo>
                    <a:pt x="20523" y="6902"/>
                  </a:lnTo>
                  <a:lnTo>
                    <a:pt x="20490" y="6708"/>
                  </a:lnTo>
                  <a:lnTo>
                    <a:pt x="20456" y="6515"/>
                  </a:lnTo>
                  <a:lnTo>
                    <a:pt x="20415" y="6328"/>
                  </a:lnTo>
                  <a:lnTo>
                    <a:pt x="20364" y="6135"/>
                  </a:lnTo>
                  <a:lnTo>
                    <a:pt x="20314" y="5948"/>
                  </a:lnTo>
                  <a:lnTo>
                    <a:pt x="20248" y="5768"/>
                  </a:lnTo>
                  <a:lnTo>
                    <a:pt x="20189" y="5582"/>
                  </a:lnTo>
                  <a:lnTo>
                    <a:pt x="20114" y="5401"/>
                  </a:lnTo>
                  <a:lnTo>
                    <a:pt x="20039" y="5221"/>
                  </a:lnTo>
                  <a:lnTo>
                    <a:pt x="19956" y="5041"/>
                  </a:lnTo>
                  <a:lnTo>
                    <a:pt x="19864" y="4868"/>
                  </a:lnTo>
                  <a:lnTo>
                    <a:pt x="19772" y="4695"/>
                  </a:lnTo>
                  <a:lnTo>
                    <a:pt x="19672" y="4521"/>
                  </a:lnTo>
                  <a:lnTo>
                    <a:pt x="19564" y="4355"/>
                  </a:lnTo>
                  <a:lnTo>
                    <a:pt x="19455" y="4188"/>
                  </a:lnTo>
                  <a:lnTo>
                    <a:pt x="19338" y="4021"/>
                  </a:lnTo>
                  <a:lnTo>
                    <a:pt x="19213" y="3861"/>
                  </a:lnTo>
                  <a:lnTo>
                    <a:pt x="19088" y="3701"/>
                  </a:lnTo>
                  <a:lnTo>
                    <a:pt x="18955" y="3541"/>
                  </a:lnTo>
                  <a:lnTo>
                    <a:pt x="18821" y="3388"/>
                  </a:lnTo>
                  <a:lnTo>
                    <a:pt x="18679" y="3234"/>
                  </a:lnTo>
                  <a:lnTo>
                    <a:pt x="18537" y="3088"/>
                  </a:lnTo>
                  <a:lnTo>
                    <a:pt x="18387" y="2941"/>
                  </a:lnTo>
                  <a:lnTo>
                    <a:pt x="18229" y="2794"/>
                  </a:lnTo>
                  <a:lnTo>
                    <a:pt x="18070" y="2654"/>
                  </a:lnTo>
                  <a:lnTo>
                    <a:pt x="17912" y="2521"/>
                  </a:lnTo>
                  <a:lnTo>
                    <a:pt x="17745" y="2381"/>
                  </a:lnTo>
                  <a:lnTo>
                    <a:pt x="17570" y="2254"/>
                  </a:lnTo>
                  <a:lnTo>
                    <a:pt x="17395" y="2121"/>
                  </a:lnTo>
                  <a:lnTo>
                    <a:pt x="17211" y="1994"/>
                  </a:lnTo>
                  <a:lnTo>
                    <a:pt x="17028" y="1874"/>
                  </a:lnTo>
                  <a:lnTo>
                    <a:pt x="16844" y="1754"/>
                  </a:lnTo>
                  <a:lnTo>
                    <a:pt x="16652" y="1640"/>
                  </a:lnTo>
                  <a:lnTo>
                    <a:pt x="16452" y="1527"/>
                  </a:lnTo>
                  <a:lnTo>
                    <a:pt x="16252" y="1414"/>
                  </a:lnTo>
                  <a:lnTo>
                    <a:pt x="16051" y="1314"/>
                  </a:lnTo>
                  <a:lnTo>
                    <a:pt x="15843" y="1207"/>
                  </a:lnTo>
                  <a:lnTo>
                    <a:pt x="15634" y="1114"/>
                  </a:lnTo>
                  <a:lnTo>
                    <a:pt x="15426" y="1014"/>
                  </a:lnTo>
                  <a:lnTo>
                    <a:pt x="15209" y="927"/>
                  </a:lnTo>
                  <a:lnTo>
                    <a:pt x="14992" y="840"/>
                  </a:lnTo>
                  <a:lnTo>
                    <a:pt x="14767" y="754"/>
                  </a:lnTo>
                  <a:lnTo>
                    <a:pt x="14542" y="680"/>
                  </a:lnTo>
                  <a:lnTo>
                    <a:pt x="14308" y="600"/>
                  </a:lnTo>
                  <a:lnTo>
                    <a:pt x="14083" y="533"/>
                  </a:lnTo>
                  <a:lnTo>
                    <a:pt x="13849" y="467"/>
                  </a:lnTo>
                  <a:lnTo>
                    <a:pt x="13607" y="400"/>
                  </a:lnTo>
                  <a:lnTo>
                    <a:pt x="13374" y="340"/>
                  </a:lnTo>
                  <a:lnTo>
                    <a:pt x="13132" y="287"/>
                  </a:lnTo>
                  <a:lnTo>
                    <a:pt x="12881" y="240"/>
                  </a:lnTo>
                  <a:lnTo>
                    <a:pt x="12639" y="193"/>
                  </a:lnTo>
                  <a:lnTo>
                    <a:pt x="12389" y="153"/>
                  </a:lnTo>
                  <a:lnTo>
                    <a:pt x="12139" y="120"/>
                  </a:lnTo>
                  <a:lnTo>
                    <a:pt x="11889" y="87"/>
                  </a:lnTo>
                  <a:lnTo>
                    <a:pt x="11630" y="60"/>
                  </a:lnTo>
                  <a:lnTo>
                    <a:pt x="11371" y="33"/>
                  </a:lnTo>
                  <a:lnTo>
                    <a:pt x="11113" y="20"/>
                  </a:lnTo>
                  <a:lnTo>
                    <a:pt x="10854" y="7"/>
                  </a:lnTo>
                  <a:lnTo>
                    <a:pt x="10587" y="0"/>
                  </a:lnTo>
                  <a:close/>
                </a:path>
              </a:pathLst>
            </a:custGeom>
            <a:solidFill>
              <a:srgbClr val="23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7"/>
            <p:cNvSpPr/>
            <p:nvPr/>
          </p:nvSpPr>
          <p:spPr>
            <a:xfrm flipH="1">
              <a:off x="5230951" y="2338043"/>
              <a:ext cx="42871" cy="46419"/>
            </a:xfrm>
            <a:custGeom>
              <a:avLst/>
              <a:gdLst/>
              <a:ahLst/>
              <a:cxnLst/>
              <a:rect l="l" t="t" r="r" b="b"/>
              <a:pathLst>
                <a:path w="9861" h="7310" extrusionOk="0">
                  <a:moveTo>
                    <a:pt x="4972" y="7309"/>
                  </a:moveTo>
                  <a:lnTo>
                    <a:pt x="4972" y="7309"/>
                  </a:lnTo>
                  <a:lnTo>
                    <a:pt x="4714" y="7303"/>
                  </a:lnTo>
                  <a:lnTo>
                    <a:pt x="4455" y="7289"/>
                  </a:lnTo>
                  <a:lnTo>
                    <a:pt x="4213" y="7269"/>
                  </a:lnTo>
                  <a:lnTo>
                    <a:pt x="3963" y="7236"/>
                  </a:lnTo>
                  <a:lnTo>
                    <a:pt x="3721" y="7196"/>
                  </a:lnTo>
                  <a:lnTo>
                    <a:pt x="3487" y="7142"/>
                  </a:lnTo>
                  <a:lnTo>
                    <a:pt x="3254" y="7089"/>
                  </a:lnTo>
                  <a:lnTo>
                    <a:pt x="3028" y="7022"/>
                  </a:lnTo>
                  <a:lnTo>
                    <a:pt x="2812" y="6949"/>
                  </a:lnTo>
                  <a:lnTo>
                    <a:pt x="2595" y="6869"/>
                  </a:lnTo>
                  <a:lnTo>
                    <a:pt x="2386" y="6782"/>
                  </a:lnTo>
                  <a:lnTo>
                    <a:pt x="2186" y="6682"/>
                  </a:lnTo>
                  <a:lnTo>
                    <a:pt x="1994" y="6582"/>
                  </a:lnTo>
                  <a:lnTo>
                    <a:pt x="1802" y="6476"/>
                  </a:lnTo>
                  <a:lnTo>
                    <a:pt x="1627" y="6362"/>
                  </a:lnTo>
                  <a:lnTo>
                    <a:pt x="1452" y="6236"/>
                  </a:lnTo>
                  <a:lnTo>
                    <a:pt x="1285" y="6109"/>
                  </a:lnTo>
                  <a:lnTo>
                    <a:pt x="1135" y="5976"/>
                  </a:lnTo>
                  <a:lnTo>
                    <a:pt x="985" y="5842"/>
                  </a:lnTo>
                  <a:lnTo>
                    <a:pt x="843" y="5695"/>
                  </a:lnTo>
                  <a:lnTo>
                    <a:pt x="718" y="5549"/>
                  </a:lnTo>
                  <a:lnTo>
                    <a:pt x="601" y="5395"/>
                  </a:lnTo>
                  <a:lnTo>
                    <a:pt x="492" y="5235"/>
                  </a:lnTo>
                  <a:lnTo>
                    <a:pt x="392" y="5075"/>
                  </a:lnTo>
                  <a:lnTo>
                    <a:pt x="300" y="4909"/>
                  </a:lnTo>
                  <a:lnTo>
                    <a:pt x="225" y="4742"/>
                  </a:lnTo>
                  <a:lnTo>
                    <a:pt x="159" y="4568"/>
                  </a:lnTo>
                  <a:lnTo>
                    <a:pt x="100" y="4388"/>
                  </a:lnTo>
                  <a:lnTo>
                    <a:pt x="59" y="4208"/>
                  </a:lnTo>
                  <a:lnTo>
                    <a:pt x="25" y="4028"/>
                  </a:lnTo>
                  <a:lnTo>
                    <a:pt x="8" y="3842"/>
                  </a:lnTo>
                  <a:lnTo>
                    <a:pt x="0" y="3655"/>
                  </a:lnTo>
                  <a:lnTo>
                    <a:pt x="0" y="3655"/>
                  </a:lnTo>
                  <a:lnTo>
                    <a:pt x="8" y="3468"/>
                  </a:lnTo>
                  <a:lnTo>
                    <a:pt x="25" y="3281"/>
                  </a:lnTo>
                  <a:lnTo>
                    <a:pt x="59" y="3101"/>
                  </a:lnTo>
                  <a:lnTo>
                    <a:pt x="100" y="2921"/>
                  </a:lnTo>
                  <a:lnTo>
                    <a:pt x="159" y="2741"/>
                  </a:lnTo>
                  <a:lnTo>
                    <a:pt x="225" y="2568"/>
                  </a:lnTo>
                  <a:lnTo>
                    <a:pt x="300" y="2401"/>
                  </a:lnTo>
                  <a:lnTo>
                    <a:pt x="392" y="2234"/>
                  </a:lnTo>
                  <a:lnTo>
                    <a:pt x="492" y="2068"/>
                  </a:lnTo>
                  <a:lnTo>
                    <a:pt x="601" y="1914"/>
                  </a:lnTo>
                  <a:lnTo>
                    <a:pt x="718" y="1761"/>
                  </a:lnTo>
                  <a:lnTo>
                    <a:pt x="843" y="1614"/>
                  </a:lnTo>
                  <a:lnTo>
                    <a:pt x="985" y="1468"/>
                  </a:lnTo>
                  <a:lnTo>
                    <a:pt x="1135" y="1328"/>
                  </a:lnTo>
                  <a:lnTo>
                    <a:pt x="1285" y="1201"/>
                  </a:lnTo>
                  <a:lnTo>
                    <a:pt x="1452" y="1074"/>
                  </a:lnTo>
                  <a:lnTo>
                    <a:pt x="1627" y="947"/>
                  </a:lnTo>
                  <a:lnTo>
                    <a:pt x="1802" y="834"/>
                  </a:lnTo>
                  <a:lnTo>
                    <a:pt x="1994" y="727"/>
                  </a:lnTo>
                  <a:lnTo>
                    <a:pt x="2186" y="627"/>
                  </a:lnTo>
                  <a:lnTo>
                    <a:pt x="2386" y="527"/>
                  </a:lnTo>
                  <a:lnTo>
                    <a:pt x="2595" y="441"/>
                  </a:lnTo>
                  <a:lnTo>
                    <a:pt x="2812" y="361"/>
                  </a:lnTo>
                  <a:lnTo>
                    <a:pt x="3028" y="287"/>
                  </a:lnTo>
                  <a:lnTo>
                    <a:pt x="3254" y="221"/>
                  </a:lnTo>
                  <a:lnTo>
                    <a:pt x="3487" y="167"/>
                  </a:lnTo>
                  <a:lnTo>
                    <a:pt x="3721" y="114"/>
                  </a:lnTo>
                  <a:lnTo>
                    <a:pt x="3963" y="74"/>
                  </a:lnTo>
                  <a:lnTo>
                    <a:pt x="4213" y="41"/>
                  </a:lnTo>
                  <a:lnTo>
                    <a:pt x="4455" y="21"/>
                  </a:lnTo>
                  <a:lnTo>
                    <a:pt x="4714" y="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5222" y="7"/>
                  </a:lnTo>
                  <a:lnTo>
                    <a:pt x="5464" y="21"/>
                  </a:lnTo>
                  <a:lnTo>
                    <a:pt x="5706" y="41"/>
                  </a:lnTo>
                  <a:lnTo>
                    <a:pt x="5948" y="74"/>
                  </a:lnTo>
                  <a:lnTo>
                    <a:pt x="6182" y="114"/>
                  </a:lnTo>
                  <a:lnTo>
                    <a:pt x="6415" y="167"/>
                  </a:lnTo>
                  <a:lnTo>
                    <a:pt x="6641" y="221"/>
                  </a:lnTo>
                  <a:lnTo>
                    <a:pt x="6866" y="287"/>
                  </a:lnTo>
                  <a:lnTo>
                    <a:pt x="7083" y="361"/>
                  </a:lnTo>
                  <a:lnTo>
                    <a:pt x="7291" y="441"/>
                  </a:lnTo>
                  <a:lnTo>
                    <a:pt x="7492" y="527"/>
                  </a:lnTo>
                  <a:lnTo>
                    <a:pt x="7692" y="627"/>
                  </a:lnTo>
                  <a:lnTo>
                    <a:pt x="7884" y="727"/>
                  </a:lnTo>
                  <a:lnTo>
                    <a:pt x="8067" y="834"/>
                  </a:lnTo>
                  <a:lnTo>
                    <a:pt x="8251" y="947"/>
                  </a:lnTo>
                  <a:lnTo>
                    <a:pt x="8418" y="1074"/>
                  </a:lnTo>
                  <a:lnTo>
                    <a:pt x="8584" y="1201"/>
                  </a:lnTo>
                  <a:lnTo>
                    <a:pt x="8735" y="1328"/>
                  </a:lnTo>
                  <a:lnTo>
                    <a:pt x="8876" y="1468"/>
                  </a:lnTo>
                  <a:lnTo>
                    <a:pt x="9018" y="1614"/>
                  </a:lnTo>
                  <a:lnTo>
                    <a:pt x="9143" y="1761"/>
                  </a:lnTo>
                  <a:lnTo>
                    <a:pt x="9260" y="1914"/>
                  </a:lnTo>
                  <a:lnTo>
                    <a:pt x="9369" y="2068"/>
                  </a:lnTo>
                  <a:lnTo>
                    <a:pt x="9469" y="2234"/>
                  </a:lnTo>
                  <a:lnTo>
                    <a:pt x="9560" y="2401"/>
                  </a:lnTo>
                  <a:lnTo>
                    <a:pt x="9636" y="2568"/>
                  </a:lnTo>
                  <a:lnTo>
                    <a:pt x="9702" y="2741"/>
                  </a:lnTo>
                  <a:lnTo>
                    <a:pt x="9761" y="2921"/>
                  </a:lnTo>
                  <a:lnTo>
                    <a:pt x="9802" y="3101"/>
                  </a:lnTo>
                  <a:lnTo>
                    <a:pt x="9836" y="3281"/>
                  </a:lnTo>
                  <a:lnTo>
                    <a:pt x="9852" y="3468"/>
                  </a:lnTo>
                  <a:lnTo>
                    <a:pt x="9861" y="3655"/>
                  </a:lnTo>
                  <a:lnTo>
                    <a:pt x="9861" y="3655"/>
                  </a:lnTo>
                  <a:lnTo>
                    <a:pt x="9852" y="3842"/>
                  </a:lnTo>
                  <a:lnTo>
                    <a:pt x="9836" y="4028"/>
                  </a:lnTo>
                  <a:lnTo>
                    <a:pt x="9802" y="4208"/>
                  </a:lnTo>
                  <a:lnTo>
                    <a:pt x="9761" y="4388"/>
                  </a:lnTo>
                  <a:lnTo>
                    <a:pt x="9702" y="4568"/>
                  </a:lnTo>
                  <a:lnTo>
                    <a:pt x="9636" y="4742"/>
                  </a:lnTo>
                  <a:lnTo>
                    <a:pt x="9560" y="4909"/>
                  </a:lnTo>
                  <a:lnTo>
                    <a:pt x="9469" y="5075"/>
                  </a:lnTo>
                  <a:lnTo>
                    <a:pt x="9369" y="5235"/>
                  </a:lnTo>
                  <a:lnTo>
                    <a:pt x="9260" y="5395"/>
                  </a:lnTo>
                  <a:lnTo>
                    <a:pt x="9143" y="5549"/>
                  </a:lnTo>
                  <a:lnTo>
                    <a:pt x="9018" y="5695"/>
                  </a:lnTo>
                  <a:lnTo>
                    <a:pt x="8876" y="5842"/>
                  </a:lnTo>
                  <a:lnTo>
                    <a:pt x="8735" y="5976"/>
                  </a:lnTo>
                  <a:lnTo>
                    <a:pt x="8584" y="6109"/>
                  </a:lnTo>
                  <a:lnTo>
                    <a:pt x="8418" y="6236"/>
                  </a:lnTo>
                  <a:lnTo>
                    <a:pt x="8251" y="6362"/>
                  </a:lnTo>
                  <a:lnTo>
                    <a:pt x="8067" y="6476"/>
                  </a:lnTo>
                  <a:lnTo>
                    <a:pt x="7884" y="6582"/>
                  </a:lnTo>
                  <a:lnTo>
                    <a:pt x="7692" y="6682"/>
                  </a:lnTo>
                  <a:lnTo>
                    <a:pt x="7492" y="6782"/>
                  </a:lnTo>
                  <a:lnTo>
                    <a:pt x="7291" y="6869"/>
                  </a:lnTo>
                  <a:lnTo>
                    <a:pt x="7083" y="6949"/>
                  </a:lnTo>
                  <a:lnTo>
                    <a:pt x="6866" y="7022"/>
                  </a:lnTo>
                  <a:lnTo>
                    <a:pt x="6641" y="7089"/>
                  </a:lnTo>
                  <a:lnTo>
                    <a:pt x="6415" y="7142"/>
                  </a:lnTo>
                  <a:lnTo>
                    <a:pt x="6182" y="7196"/>
                  </a:lnTo>
                  <a:lnTo>
                    <a:pt x="5948" y="7236"/>
                  </a:lnTo>
                  <a:lnTo>
                    <a:pt x="5706" y="7269"/>
                  </a:lnTo>
                  <a:lnTo>
                    <a:pt x="5464" y="7289"/>
                  </a:lnTo>
                  <a:lnTo>
                    <a:pt x="5222" y="7303"/>
                  </a:lnTo>
                  <a:lnTo>
                    <a:pt x="4972" y="7309"/>
                  </a:lnTo>
                  <a:lnTo>
                    <a:pt x="4972" y="730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7"/>
            <p:cNvSpPr/>
            <p:nvPr/>
          </p:nvSpPr>
          <p:spPr>
            <a:xfrm flipH="1">
              <a:off x="5227543" y="2334023"/>
              <a:ext cx="49692" cy="54458"/>
            </a:xfrm>
            <a:custGeom>
              <a:avLst/>
              <a:gdLst/>
              <a:ahLst/>
              <a:cxnLst/>
              <a:rect l="l" t="t" r="r" b="b"/>
              <a:pathLst>
                <a:path w="11430" h="8576" extrusionOk="0">
                  <a:moveTo>
                    <a:pt x="5757" y="1260"/>
                  </a:moveTo>
                  <a:lnTo>
                    <a:pt x="5957" y="1267"/>
                  </a:lnTo>
                  <a:lnTo>
                    <a:pt x="6166" y="1280"/>
                  </a:lnTo>
                  <a:lnTo>
                    <a:pt x="6366" y="1294"/>
                  </a:lnTo>
                  <a:lnTo>
                    <a:pt x="6566" y="1320"/>
                  </a:lnTo>
                  <a:lnTo>
                    <a:pt x="6758" y="1354"/>
                  </a:lnTo>
                  <a:lnTo>
                    <a:pt x="6950" y="1394"/>
                  </a:lnTo>
                  <a:lnTo>
                    <a:pt x="7142" y="1440"/>
                  </a:lnTo>
                  <a:lnTo>
                    <a:pt x="7326" y="1494"/>
                  </a:lnTo>
                  <a:lnTo>
                    <a:pt x="7509" y="1554"/>
                  </a:lnTo>
                  <a:lnTo>
                    <a:pt x="7693" y="1627"/>
                  </a:lnTo>
                  <a:lnTo>
                    <a:pt x="7868" y="1701"/>
                  </a:lnTo>
                  <a:lnTo>
                    <a:pt x="8035" y="1781"/>
                  </a:lnTo>
                  <a:lnTo>
                    <a:pt x="8201" y="1867"/>
                  </a:lnTo>
                  <a:lnTo>
                    <a:pt x="8360" y="1961"/>
                  </a:lnTo>
                  <a:lnTo>
                    <a:pt x="8519" y="2061"/>
                  </a:lnTo>
                  <a:lnTo>
                    <a:pt x="8669" y="2167"/>
                  </a:lnTo>
                  <a:lnTo>
                    <a:pt x="8802" y="2274"/>
                  </a:lnTo>
                  <a:lnTo>
                    <a:pt x="8936" y="2387"/>
                  </a:lnTo>
                  <a:lnTo>
                    <a:pt x="9061" y="2507"/>
                  </a:lnTo>
                  <a:lnTo>
                    <a:pt x="9178" y="2627"/>
                  </a:lnTo>
                  <a:lnTo>
                    <a:pt x="9278" y="2747"/>
                  </a:lnTo>
                  <a:lnTo>
                    <a:pt x="9378" y="2881"/>
                  </a:lnTo>
                  <a:lnTo>
                    <a:pt x="9470" y="3008"/>
                  </a:lnTo>
                  <a:lnTo>
                    <a:pt x="9545" y="3141"/>
                  </a:lnTo>
                  <a:lnTo>
                    <a:pt x="9620" y="3281"/>
                  </a:lnTo>
                  <a:lnTo>
                    <a:pt x="9678" y="3414"/>
                  </a:lnTo>
                  <a:lnTo>
                    <a:pt x="9736" y="3554"/>
                  </a:lnTo>
                  <a:lnTo>
                    <a:pt x="9778" y="3701"/>
                  </a:lnTo>
                  <a:lnTo>
                    <a:pt x="9812" y="3848"/>
                  </a:lnTo>
                  <a:lnTo>
                    <a:pt x="9837" y="3988"/>
                  </a:lnTo>
                  <a:lnTo>
                    <a:pt x="9845" y="4141"/>
                  </a:lnTo>
                  <a:lnTo>
                    <a:pt x="9853" y="4288"/>
                  </a:lnTo>
                  <a:lnTo>
                    <a:pt x="9845" y="4435"/>
                  </a:lnTo>
                  <a:lnTo>
                    <a:pt x="9837" y="4581"/>
                  </a:lnTo>
                  <a:lnTo>
                    <a:pt x="9812" y="4728"/>
                  </a:lnTo>
                  <a:lnTo>
                    <a:pt x="9778" y="4875"/>
                  </a:lnTo>
                  <a:lnTo>
                    <a:pt x="9736" y="5021"/>
                  </a:lnTo>
                  <a:lnTo>
                    <a:pt x="9678" y="5161"/>
                  </a:lnTo>
                  <a:lnTo>
                    <a:pt x="9620" y="5295"/>
                  </a:lnTo>
                  <a:lnTo>
                    <a:pt x="9545" y="5435"/>
                  </a:lnTo>
                  <a:lnTo>
                    <a:pt x="9470" y="5568"/>
                  </a:lnTo>
                  <a:lnTo>
                    <a:pt x="9378" y="5695"/>
                  </a:lnTo>
                  <a:lnTo>
                    <a:pt x="9278" y="5828"/>
                  </a:lnTo>
                  <a:lnTo>
                    <a:pt x="9178" y="5948"/>
                  </a:lnTo>
                  <a:lnTo>
                    <a:pt x="9061" y="6068"/>
                  </a:lnTo>
                  <a:lnTo>
                    <a:pt x="8936" y="6188"/>
                  </a:lnTo>
                  <a:lnTo>
                    <a:pt x="8802" y="6302"/>
                  </a:lnTo>
                  <a:lnTo>
                    <a:pt x="8669" y="6408"/>
                  </a:lnTo>
                  <a:lnTo>
                    <a:pt x="8519" y="6515"/>
                  </a:lnTo>
                  <a:lnTo>
                    <a:pt x="8360" y="6615"/>
                  </a:lnTo>
                  <a:lnTo>
                    <a:pt x="8201" y="6709"/>
                  </a:lnTo>
                  <a:lnTo>
                    <a:pt x="8035" y="6795"/>
                  </a:lnTo>
                  <a:lnTo>
                    <a:pt x="7868" y="6875"/>
                  </a:lnTo>
                  <a:lnTo>
                    <a:pt x="7693" y="6949"/>
                  </a:lnTo>
                  <a:lnTo>
                    <a:pt x="7509" y="7022"/>
                  </a:lnTo>
                  <a:lnTo>
                    <a:pt x="7326" y="7082"/>
                  </a:lnTo>
                  <a:lnTo>
                    <a:pt x="7142" y="7135"/>
                  </a:lnTo>
                  <a:lnTo>
                    <a:pt x="6950" y="7182"/>
                  </a:lnTo>
                  <a:lnTo>
                    <a:pt x="6758" y="7222"/>
                  </a:lnTo>
                  <a:lnTo>
                    <a:pt x="6566" y="7255"/>
                  </a:lnTo>
                  <a:lnTo>
                    <a:pt x="6366" y="7282"/>
                  </a:lnTo>
                  <a:lnTo>
                    <a:pt x="6166" y="7295"/>
                  </a:lnTo>
                  <a:lnTo>
                    <a:pt x="5957" y="7309"/>
                  </a:lnTo>
                  <a:lnTo>
                    <a:pt x="5757" y="7315"/>
                  </a:lnTo>
                  <a:lnTo>
                    <a:pt x="5540" y="7309"/>
                  </a:lnTo>
                  <a:lnTo>
                    <a:pt x="5332" y="7295"/>
                  </a:lnTo>
                  <a:lnTo>
                    <a:pt x="5123" y="7282"/>
                  </a:lnTo>
                  <a:lnTo>
                    <a:pt x="4923" y="7255"/>
                  </a:lnTo>
                  <a:lnTo>
                    <a:pt x="4723" y="7222"/>
                  </a:lnTo>
                  <a:lnTo>
                    <a:pt x="4523" y="7182"/>
                  </a:lnTo>
                  <a:lnTo>
                    <a:pt x="4322" y="7135"/>
                  </a:lnTo>
                  <a:lnTo>
                    <a:pt x="4130" y="7082"/>
                  </a:lnTo>
                  <a:lnTo>
                    <a:pt x="3947" y="7015"/>
                  </a:lnTo>
                  <a:lnTo>
                    <a:pt x="3763" y="6949"/>
                  </a:lnTo>
                  <a:lnTo>
                    <a:pt x="3588" y="6875"/>
                  </a:lnTo>
                  <a:lnTo>
                    <a:pt x="3413" y="6795"/>
                  </a:lnTo>
                  <a:lnTo>
                    <a:pt x="3246" y="6709"/>
                  </a:lnTo>
                  <a:lnTo>
                    <a:pt x="3079" y="6615"/>
                  </a:lnTo>
                  <a:lnTo>
                    <a:pt x="2921" y="6515"/>
                  </a:lnTo>
                  <a:lnTo>
                    <a:pt x="2771" y="6408"/>
                  </a:lnTo>
                  <a:lnTo>
                    <a:pt x="2629" y="6302"/>
                  </a:lnTo>
                  <a:lnTo>
                    <a:pt x="2495" y="6188"/>
                  </a:lnTo>
                  <a:lnTo>
                    <a:pt x="2379" y="6068"/>
                  </a:lnTo>
                  <a:lnTo>
                    <a:pt x="2262" y="5948"/>
                  </a:lnTo>
                  <a:lnTo>
                    <a:pt x="2153" y="5828"/>
                  </a:lnTo>
                  <a:lnTo>
                    <a:pt x="2053" y="5695"/>
                  </a:lnTo>
                  <a:lnTo>
                    <a:pt x="1961" y="5568"/>
                  </a:lnTo>
                  <a:lnTo>
                    <a:pt x="1886" y="5435"/>
                  </a:lnTo>
                  <a:lnTo>
                    <a:pt x="1811" y="5301"/>
                  </a:lnTo>
                  <a:lnTo>
                    <a:pt x="1753" y="5161"/>
                  </a:lnTo>
                  <a:lnTo>
                    <a:pt x="1694" y="5021"/>
                  </a:lnTo>
                  <a:lnTo>
                    <a:pt x="1653" y="4875"/>
                  </a:lnTo>
                  <a:lnTo>
                    <a:pt x="1619" y="4735"/>
                  </a:lnTo>
                  <a:lnTo>
                    <a:pt x="1594" y="4588"/>
                  </a:lnTo>
                  <a:lnTo>
                    <a:pt x="1578" y="4435"/>
                  </a:lnTo>
                  <a:lnTo>
                    <a:pt x="1578" y="4288"/>
                  </a:lnTo>
                  <a:lnTo>
                    <a:pt x="1578" y="4141"/>
                  </a:lnTo>
                  <a:lnTo>
                    <a:pt x="1594" y="3988"/>
                  </a:lnTo>
                  <a:lnTo>
                    <a:pt x="1619" y="3841"/>
                  </a:lnTo>
                  <a:lnTo>
                    <a:pt x="1653" y="3701"/>
                  </a:lnTo>
                  <a:lnTo>
                    <a:pt x="1694" y="3554"/>
                  </a:lnTo>
                  <a:lnTo>
                    <a:pt x="1753" y="3414"/>
                  </a:lnTo>
                  <a:lnTo>
                    <a:pt x="1811" y="3274"/>
                  </a:lnTo>
                  <a:lnTo>
                    <a:pt x="1886" y="3141"/>
                  </a:lnTo>
                  <a:lnTo>
                    <a:pt x="1961" y="3008"/>
                  </a:lnTo>
                  <a:lnTo>
                    <a:pt x="2053" y="2874"/>
                  </a:lnTo>
                  <a:lnTo>
                    <a:pt x="2153" y="2747"/>
                  </a:lnTo>
                  <a:lnTo>
                    <a:pt x="2262" y="2627"/>
                  </a:lnTo>
                  <a:lnTo>
                    <a:pt x="2379" y="2507"/>
                  </a:lnTo>
                  <a:lnTo>
                    <a:pt x="2495" y="2387"/>
                  </a:lnTo>
                  <a:lnTo>
                    <a:pt x="2629" y="2274"/>
                  </a:lnTo>
                  <a:lnTo>
                    <a:pt x="2771" y="2167"/>
                  </a:lnTo>
                  <a:lnTo>
                    <a:pt x="2921" y="2061"/>
                  </a:lnTo>
                  <a:lnTo>
                    <a:pt x="3079" y="1961"/>
                  </a:lnTo>
                  <a:lnTo>
                    <a:pt x="3246" y="1867"/>
                  </a:lnTo>
                  <a:lnTo>
                    <a:pt x="3413" y="1781"/>
                  </a:lnTo>
                  <a:lnTo>
                    <a:pt x="3588" y="1701"/>
                  </a:lnTo>
                  <a:lnTo>
                    <a:pt x="3763" y="1627"/>
                  </a:lnTo>
                  <a:lnTo>
                    <a:pt x="3947" y="1560"/>
                  </a:lnTo>
                  <a:lnTo>
                    <a:pt x="4130" y="1494"/>
                  </a:lnTo>
                  <a:lnTo>
                    <a:pt x="4322" y="1440"/>
                  </a:lnTo>
                  <a:lnTo>
                    <a:pt x="4523" y="1394"/>
                  </a:lnTo>
                  <a:lnTo>
                    <a:pt x="4723" y="1354"/>
                  </a:lnTo>
                  <a:lnTo>
                    <a:pt x="4923" y="1320"/>
                  </a:lnTo>
                  <a:lnTo>
                    <a:pt x="5123" y="1294"/>
                  </a:lnTo>
                  <a:lnTo>
                    <a:pt x="5332" y="1280"/>
                  </a:lnTo>
                  <a:lnTo>
                    <a:pt x="5540" y="1267"/>
                  </a:lnTo>
                  <a:lnTo>
                    <a:pt x="5757" y="1260"/>
                  </a:lnTo>
                  <a:close/>
                  <a:moveTo>
                    <a:pt x="5757" y="0"/>
                  </a:moveTo>
                  <a:lnTo>
                    <a:pt x="5465" y="7"/>
                  </a:lnTo>
                  <a:lnTo>
                    <a:pt x="5182" y="20"/>
                  </a:lnTo>
                  <a:lnTo>
                    <a:pt x="4906" y="47"/>
                  </a:lnTo>
                  <a:lnTo>
                    <a:pt x="4631" y="87"/>
                  </a:lnTo>
                  <a:lnTo>
                    <a:pt x="4356" y="127"/>
                  </a:lnTo>
                  <a:lnTo>
                    <a:pt x="4089" y="187"/>
                  </a:lnTo>
                  <a:lnTo>
                    <a:pt x="3822" y="247"/>
                  </a:lnTo>
                  <a:lnTo>
                    <a:pt x="3563" y="320"/>
                  </a:lnTo>
                  <a:lnTo>
                    <a:pt x="3305" y="407"/>
                  </a:lnTo>
                  <a:lnTo>
                    <a:pt x="3054" y="500"/>
                  </a:lnTo>
                  <a:lnTo>
                    <a:pt x="2812" y="600"/>
                  </a:lnTo>
                  <a:lnTo>
                    <a:pt x="2579" y="714"/>
                  </a:lnTo>
                  <a:lnTo>
                    <a:pt x="2345" y="827"/>
                  </a:lnTo>
                  <a:lnTo>
                    <a:pt x="2120" y="960"/>
                  </a:lnTo>
                  <a:lnTo>
                    <a:pt x="1911" y="1094"/>
                  </a:lnTo>
                  <a:lnTo>
                    <a:pt x="1703" y="1240"/>
                  </a:lnTo>
                  <a:lnTo>
                    <a:pt x="1503" y="1394"/>
                  </a:lnTo>
                  <a:lnTo>
                    <a:pt x="1311" y="1560"/>
                  </a:lnTo>
                  <a:lnTo>
                    <a:pt x="1136" y="1727"/>
                  </a:lnTo>
                  <a:lnTo>
                    <a:pt x="969" y="1894"/>
                  </a:lnTo>
                  <a:lnTo>
                    <a:pt x="819" y="2074"/>
                  </a:lnTo>
                  <a:lnTo>
                    <a:pt x="677" y="2254"/>
                  </a:lnTo>
                  <a:lnTo>
                    <a:pt x="552" y="2441"/>
                  </a:lnTo>
                  <a:lnTo>
                    <a:pt x="443" y="2634"/>
                  </a:lnTo>
                  <a:lnTo>
                    <a:pt x="335" y="2827"/>
                  </a:lnTo>
                  <a:lnTo>
                    <a:pt x="251" y="3028"/>
                  </a:lnTo>
                  <a:lnTo>
                    <a:pt x="176" y="3234"/>
                  </a:lnTo>
                  <a:lnTo>
                    <a:pt x="109" y="3441"/>
                  </a:lnTo>
                  <a:lnTo>
                    <a:pt x="59" y="3648"/>
                  </a:lnTo>
                  <a:lnTo>
                    <a:pt x="26" y="3861"/>
                  </a:lnTo>
                  <a:lnTo>
                    <a:pt x="9" y="4074"/>
                  </a:lnTo>
                  <a:lnTo>
                    <a:pt x="1" y="4288"/>
                  </a:lnTo>
                  <a:lnTo>
                    <a:pt x="9" y="4501"/>
                  </a:lnTo>
                  <a:lnTo>
                    <a:pt x="26" y="4715"/>
                  </a:lnTo>
                  <a:lnTo>
                    <a:pt x="59" y="4928"/>
                  </a:lnTo>
                  <a:lnTo>
                    <a:pt x="109" y="5135"/>
                  </a:lnTo>
                  <a:lnTo>
                    <a:pt x="176" y="5342"/>
                  </a:lnTo>
                  <a:lnTo>
                    <a:pt x="251" y="5548"/>
                  </a:lnTo>
                  <a:lnTo>
                    <a:pt x="335" y="5742"/>
                  </a:lnTo>
                  <a:lnTo>
                    <a:pt x="443" y="5942"/>
                  </a:lnTo>
                  <a:lnTo>
                    <a:pt x="552" y="6135"/>
                  </a:lnTo>
                  <a:lnTo>
                    <a:pt x="677" y="6322"/>
                  </a:lnTo>
                  <a:lnTo>
                    <a:pt x="819" y="6502"/>
                  </a:lnTo>
                  <a:lnTo>
                    <a:pt x="969" y="6682"/>
                  </a:lnTo>
                  <a:lnTo>
                    <a:pt x="1136" y="6849"/>
                  </a:lnTo>
                  <a:lnTo>
                    <a:pt x="1311" y="7015"/>
                  </a:lnTo>
                  <a:lnTo>
                    <a:pt x="1503" y="7182"/>
                  </a:lnTo>
                  <a:lnTo>
                    <a:pt x="1703" y="7335"/>
                  </a:lnTo>
                  <a:lnTo>
                    <a:pt x="1911" y="7482"/>
                  </a:lnTo>
                  <a:lnTo>
                    <a:pt x="2120" y="7615"/>
                  </a:lnTo>
                  <a:lnTo>
                    <a:pt x="2345" y="7742"/>
                  </a:lnTo>
                  <a:lnTo>
                    <a:pt x="2579" y="7862"/>
                  </a:lnTo>
                  <a:lnTo>
                    <a:pt x="2812" y="7976"/>
                  </a:lnTo>
                  <a:lnTo>
                    <a:pt x="3054" y="8076"/>
                  </a:lnTo>
                  <a:lnTo>
                    <a:pt x="3305" y="8169"/>
                  </a:lnTo>
                  <a:lnTo>
                    <a:pt x="3563" y="8256"/>
                  </a:lnTo>
                  <a:lnTo>
                    <a:pt x="3822" y="8329"/>
                  </a:lnTo>
                  <a:lnTo>
                    <a:pt x="4089" y="8389"/>
                  </a:lnTo>
                  <a:lnTo>
                    <a:pt x="4356" y="8449"/>
                  </a:lnTo>
                  <a:lnTo>
                    <a:pt x="4631" y="8489"/>
                  </a:lnTo>
                  <a:lnTo>
                    <a:pt x="4906" y="8529"/>
                  </a:lnTo>
                  <a:lnTo>
                    <a:pt x="5182" y="8549"/>
                  </a:lnTo>
                  <a:lnTo>
                    <a:pt x="5465" y="8569"/>
                  </a:lnTo>
                  <a:lnTo>
                    <a:pt x="5757" y="8576"/>
                  </a:lnTo>
                  <a:lnTo>
                    <a:pt x="6049" y="8569"/>
                  </a:lnTo>
                  <a:lnTo>
                    <a:pt x="6333" y="8549"/>
                  </a:lnTo>
                  <a:lnTo>
                    <a:pt x="6616" y="8522"/>
                  </a:lnTo>
                  <a:lnTo>
                    <a:pt x="6900" y="8482"/>
                  </a:lnTo>
                  <a:lnTo>
                    <a:pt x="7167" y="8436"/>
                  </a:lnTo>
                  <a:lnTo>
                    <a:pt x="7442" y="8382"/>
                  </a:lnTo>
                  <a:lnTo>
                    <a:pt x="7701" y="8316"/>
                  </a:lnTo>
                  <a:lnTo>
                    <a:pt x="7960" y="8236"/>
                  </a:lnTo>
                  <a:lnTo>
                    <a:pt x="8210" y="8149"/>
                  </a:lnTo>
                  <a:lnTo>
                    <a:pt x="8460" y="8056"/>
                  </a:lnTo>
                  <a:lnTo>
                    <a:pt x="8694" y="7949"/>
                  </a:lnTo>
                  <a:lnTo>
                    <a:pt x="8927" y="7842"/>
                  </a:lnTo>
                  <a:lnTo>
                    <a:pt x="9144" y="7722"/>
                  </a:lnTo>
                  <a:lnTo>
                    <a:pt x="9361" y="7595"/>
                  </a:lnTo>
                  <a:lnTo>
                    <a:pt x="9570" y="7455"/>
                  </a:lnTo>
                  <a:lnTo>
                    <a:pt x="9770" y="7315"/>
                  </a:lnTo>
                  <a:lnTo>
                    <a:pt x="9953" y="7169"/>
                  </a:lnTo>
                  <a:lnTo>
                    <a:pt x="10129" y="7009"/>
                  </a:lnTo>
                  <a:lnTo>
                    <a:pt x="10304" y="6849"/>
                  </a:lnTo>
                  <a:lnTo>
                    <a:pt x="10462" y="6682"/>
                  </a:lnTo>
                  <a:lnTo>
                    <a:pt x="10604" y="6508"/>
                  </a:lnTo>
                  <a:lnTo>
                    <a:pt x="10746" y="6328"/>
                  </a:lnTo>
                  <a:lnTo>
                    <a:pt x="10871" y="6142"/>
                  </a:lnTo>
                  <a:lnTo>
                    <a:pt x="10979" y="5955"/>
                  </a:lnTo>
                  <a:lnTo>
                    <a:pt x="11088" y="5762"/>
                  </a:lnTo>
                  <a:lnTo>
                    <a:pt x="11171" y="5562"/>
                  </a:lnTo>
                  <a:lnTo>
                    <a:pt x="11255" y="5355"/>
                  </a:lnTo>
                  <a:lnTo>
                    <a:pt x="11313" y="5148"/>
                  </a:lnTo>
                  <a:lnTo>
                    <a:pt x="11363" y="4941"/>
                  </a:lnTo>
                  <a:lnTo>
                    <a:pt x="11405" y="4728"/>
                  </a:lnTo>
                  <a:lnTo>
                    <a:pt x="11422" y="4508"/>
                  </a:lnTo>
                  <a:lnTo>
                    <a:pt x="11430" y="4288"/>
                  </a:lnTo>
                  <a:lnTo>
                    <a:pt x="11422" y="4068"/>
                  </a:lnTo>
                  <a:lnTo>
                    <a:pt x="11405" y="3848"/>
                  </a:lnTo>
                  <a:lnTo>
                    <a:pt x="11363" y="3634"/>
                  </a:lnTo>
                  <a:lnTo>
                    <a:pt x="11313" y="3428"/>
                  </a:lnTo>
                  <a:lnTo>
                    <a:pt x="11255" y="3221"/>
                  </a:lnTo>
                  <a:lnTo>
                    <a:pt x="11171" y="3014"/>
                  </a:lnTo>
                  <a:lnTo>
                    <a:pt x="11088" y="2814"/>
                  </a:lnTo>
                  <a:lnTo>
                    <a:pt x="10979" y="2621"/>
                  </a:lnTo>
                  <a:lnTo>
                    <a:pt x="10871" y="2434"/>
                  </a:lnTo>
                  <a:lnTo>
                    <a:pt x="10746" y="2247"/>
                  </a:lnTo>
                  <a:lnTo>
                    <a:pt x="10604" y="2067"/>
                  </a:lnTo>
                  <a:lnTo>
                    <a:pt x="10462" y="1894"/>
                  </a:lnTo>
                  <a:lnTo>
                    <a:pt x="10304" y="1727"/>
                  </a:lnTo>
                  <a:lnTo>
                    <a:pt x="10129" y="1560"/>
                  </a:lnTo>
                  <a:lnTo>
                    <a:pt x="9953" y="1407"/>
                  </a:lnTo>
                  <a:lnTo>
                    <a:pt x="9770" y="1260"/>
                  </a:lnTo>
                  <a:lnTo>
                    <a:pt x="9570" y="1120"/>
                  </a:lnTo>
                  <a:lnTo>
                    <a:pt x="9361" y="980"/>
                  </a:lnTo>
                  <a:lnTo>
                    <a:pt x="9144" y="854"/>
                  </a:lnTo>
                  <a:lnTo>
                    <a:pt x="8927" y="734"/>
                  </a:lnTo>
                  <a:lnTo>
                    <a:pt x="8694" y="627"/>
                  </a:lnTo>
                  <a:lnTo>
                    <a:pt x="8460" y="520"/>
                  </a:lnTo>
                  <a:lnTo>
                    <a:pt x="8210" y="427"/>
                  </a:lnTo>
                  <a:lnTo>
                    <a:pt x="7960" y="340"/>
                  </a:lnTo>
                  <a:lnTo>
                    <a:pt x="7701" y="260"/>
                  </a:lnTo>
                  <a:lnTo>
                    <a:pt x="7442" y="193"/>
                  </a:lnTo>
                  <a:lnTo>
                    <a:pt x="7167" y="140"/>
                  </a:lnTo>
                  <a:lnTo>
                    <a:pt x="6900" y="87"/>
                  </a:lnTo>
                  <a:lnTo>
                    <a:pt x="6616" y="53"/>
                  </a:lnTo>
                  <a:lnTo>
                    <a:pt x="6333" y="27"/>
                  </a:lnTo>
                  <a:lnTo>
                    <a:pt x="6049" y="7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23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7"/>
            <p:cNvSpPr/>
            <p:nvPr/>
          </p:nvSpPr>
          <p:spPr>
            <a:xfrm flipH="1">
              <a:off x="5623048" y="2320854"/>
              <a:ext cx="42836" cy="46412"/>
            </a:xfrm>
            <a:custGeom>
              <a:avLst/>
              <a:gdLst/>
              <a:ahLst/>
              <a:cxnLst/>
              <a:rect l="l" t="t" r="r" b="b"/>
              <a:pathLst>
                <a:path w="9853" h="7309" extrusionOk="0">
                  <a:moveTo>
                    <a:pt x="4889" y="7309"/>
                  </a:moveTo>
                  <a:lnTo>
                    <a:pt x="4889" y="7309"/>
                  </a:lnTo>
                  <a:lnTo>
                    <a:pt x="4639" y="7302"/>
                  </a:lnTo>
                  <a:lnTo>
                    <a:pt x="4388" y="7289"/>
                  </a:lnTo>
                  <a:lnTo>
                    <a:pt x="4147" y="7262"/>
                  </a:lnTo>
                  <a:lnTo>
                    <a:pt x="3905" y="7235"/>
                  </a:lnTo>
                  <a:lnTo>
                    <a:pt x="3671" y="7189"/>
                  </a:lnTo>
                  <a:lnTo>
                    <a:pt x="3437" y="7142"/>
                  </a:lnTo>
                  <a:lnTo>
                    <a:pt x="3212" y="7082"/>
                  </a:lnTo>
                  <a:lnTo>
                    <a:pt x="2995" y="7022"/>
                  </a:lnTo>
                  <a:lnTo>
                    <a:pt x="2778" y="6949"/>
                  </a:lnTo>
                  <a:lnTo>
                    <a:pt x="2570" y="6869"/>
                  </a:lnTo>
                  <a:lnTo>
                    <a:pt x="2361" y="6775"/>
                  </a:lnTo>
                  <a:lnTo>
                    <a:pt x="2161" y="6682"/>
                  </a:lnTo>
                  <a:lnTo>
                    <a:pt x="1969" y="6582"/>
                  </a:lnTo>
                  <a:lnTo>
                    <a:pt x="1786" y="6469"/>
                  </a:lnTo>
                  <a:lnTo>
                    <a:pt x="1610" y="6355"/>
                  </a:lnTo>
                  <a:lnTo>
                    <a:pt x="1435" y="6235"/>
                  </a:lnTo>
                  <a:lnTo>
                    <a:pt x="1277" y="6108"/>
                  </a:lnTo>
                  <a:lnTo>
                    <a:pt x="1118" y="5975"/>
                  </a:lnTo>
                  <a:lnTo>
                    <a:pt x="976" y="5835"/>
                  </a:lnTo>
                  <a:lnTo>
                    <a:pt x="843" y="5695"/>
                  </a:lnTo>
                  <a:lnTo>
                    <a:pt x="710" y="5548"/>
                  </a:lnTo>
                  <a:lnTo>
                    <a:pt x="593" y="5395"/>
                  </a:lnTo>
                  <a:lnTo>
                    <a:pt x="484" y="5235"/>
                  </a:lnTo>
                  <a:lnTo>
                    <a:pt x="384" y="5075"/>
                  </a:lnTo>
                  <a:lnTo>
                    <a:pt x="301" y="4908"/>
                  </a:lnTo>
                  <a:lnTo>
                    <a:pt x="217" y="4741"/>
                  </a:lnTo>
                  <a:lnTo>
                    <a:pt x="151" y="4568"/>
                  </a:lnTo>
                  <a:lnTo>
                    <a:pt x="101" y="4388"/>
                  </a:lnTo>
                  <a:lnTo>
                    <a:pt x="59" y="4208"/>
                  </a:lnTo>
                  <a:lnTo>
                    <a:pt x="25" y="4028"/>
                  </a:lnTo>
                  <a:lnTo>
                    <a:pt x="9" y="3841"/>
                  </a:lnTo>
                  <a:lnTo>
                    <a:pt x="0" y="3654"/>
                  </a:lnTo>
                  <a:lnTo>
                    <a:pt x="0" y="3654"/>
                  </a:lnTo>
                  <a:lnTo>
                    <a:pt x="9" y="3461"/>
                  </a:lnTo>
                  <a:lnTo>
                    <a:pt x="25" y="3281"/>
                  </a:lnTo>
                  <a:lnTo>
                    <a:pt x="59" y="3094"/>
                  </a:lnTo>
                  <a:lnTo>
                    <a:pt x="101" y="2914"/>
                  </a:lnTo>
                  <a:lnTo>
                    <a:pt x="151" y="2741"/>
                  </a:lnTo>
                  <a:lnTo>
                    <a:pt x="217" y="2568"/>
                  </a:lnTo>
                  <a:lnTo>
                    <a:pt x="301" y="2394"/>
                  </a:lnTo>
                  <a:lnTo>
                    <a:pt x="384" y="2227"/>
                  </a:lnTo>
                  <a:lnTo>
                    <a:pt x="484" y="2067"/>
                  </a:lnTo>
                  <a:lnTo>
                    <a:pt x="593" y="1914"/>
                  </a:lnTo>
                  <a:lnTo>
                    <a:pt x="710" y="1761"/>
                  </a:lnTo>
                  <a:lnTo>
                    <a:pt x="843" y="1607"/>
                  </a:lnTo>
                  <a:lnTo>
                    <a:pt x="976" y="1467"/>
                  </a:lnTo>
                  <a:lnTo>
                    <a:pt x="1118" y="1327"/>
                  </a:lnTo>
                  <a:lnTo>
                    <a:pt x="1277" y="1194"/>
                  </a:lnTo>
                  <a:lnTo>
                    <a:pt x="1435" y="1067"/>
                  </a:lnTo>
                  <a:lnTo>
                    <a:pt x="1610" y="947"/>
                  </a:lnTo>
                  <a:lnTo>
                    <a:pt x="1786" y="834"/>
                  </a:lnTo>
                  <a:lnTo>
                    <a:pt x="1969" y="727"/>
                  </a:lnTo>
                  <a:lnTo>
                    <a:pt x="2161" y="620"/>
                  </a:lnTo>
                  <a:lnTo>
                    <a:pt x="2361" y="527"/>
                  </a:lnTo>
                  <a:lnTo>
                    <a:pt x="2570" y="440"/>
                  </a:lnTo>
                  <a:lnTo>
                    <a:pt x="2778" y="360"/>
                  </a:lnTo>
                  <a:lnTo>
                    <a:pt x="2995" y="287"/>
                  </a:lnTo>
                  <a:lnTo>
                    <a:pt x="3212" y="220"/>
                  </a:lnTo>
                  <a:lnTo>
                    <a:pt x="3437" y="160"/>
                  </a:lnTo>
                  <a:lnTo>
                    <a:pt x="3671" y="114"/>
                  </a:lnTo>
                  <a:lnTo>
                    <a:pt x="3905" y="74"/>
                  </a:lnTo>
                  <a:lnTo>
                    <a:pt x="4147" y="40"/>
                  </a:lnTo>
                  <a:lnTo>
                    <a:pt x="4388" y="13"/>
                  </a:lnTo>
                  <a:lnTo>
                    <a:pt x="4639" y="0"/>
                  </a:lnTo>
                  <a:lnTo>
                    <a:pt x="4889" y="0"/>
                  </a:lnTo>
                  <a:lnTo>
                    <a:pt x="4889" y="0"/>
                  </a:lnTo>
                  <a:lnTo>
                    <a:pt x="5148" y="0"/>
                  </a:lnTo>
                  <a:lnTo>
                    <a:pt x="5398" y="13"/>
                  </a:lnTo>
                  <a:lnTo>
                    <a:pt x="5648" y="40"/>
                  </a:lnTo>
                  <a:lnTo>
                    <a:pt x="5890" y="74"/>
                  </a:lnTo>
                  <a:lnTo>
                    <a:pt x="6132" y="114"/>
                  </a:lnTo>
                  <a:lnTo>
                    <a:pt x="6374" y="160"/>
                  </a:lnTo>
                  <a:lnTo>
                    <a:pt x="6599" y="220"/>
                  </a:lnTo>
                  <a:lnTo>
                    <a:pt x="6824" y="287"/>
                  </a:lnTo>
                  <a:lnTo>
                    <a:pt x="7050" y="360"/>
                  </a:lnTo>
                  <a:lnTo>
                    <a:pt x="7258" y="440"/>
                  </a:lnTo>
                  <a:lnTo>
                    <a:pt x="7467" y="527"/>
                  </a:lnTo>
                  <a:lnTo>
                    <a:pt x="7667" y="620"/>
                  </a:lnTo>
                  <a:lnTo>
                    <a:pt x="7867" y="727"/>
                  </a:lnTo>
                  <a:lnTo>
                    <a:pt x="8051" y="834"/>
                  </a:lnTo>
                  <a:lnTo>
                    <a:pt x="8234" y="947"/>
                  </a:lnTo>
                  <a:lnTo>
                    <a:pt x="8401" y="1067"/>
                  </a:lnTo>
                  <a:lnTo>
                    <a:pt x="8568" y="1194"/>
                  </a:lnTo>
                  <a:lnTo>
                    <a:pt x="8727" y="1327"/>
                  </a:lnTo>
                  <a:lnTo>
                    <a:pt x="8868" y="1467"/>
                  </a:lnTo>
                  <a:lnTo>
                    <a:pt x="9010" y="1607"/>
                  </a:lnTo>
                  <a:lnTo>
                    <a:pt x="9135" y="1761"/>
                  </a:lnTo>
                  <a:lnTo>
                    <a:pt x="9260" y="1914"/>
                  </a:lnTo>
                  <a:lnTo>
                    <a:pt x="9369" y="2067"/>
                  </a:lnTo>
                  <a:lnTo>
                    <a:pt x="9469" y="2227"/>
                  </a:lnTo>
                  <a:lnTo>
                    <a:pt x="9552" y="2394"/>
                  </a:lnTo>
                  <a:lnTo>
                    <a:pt x="9627" y="2568"/>
                  </a:lnTo>
                  <a:lnTo>
                    <a:pt x="9694" y="2741"/>
                  </a:lnTo>
                  <a:lnTo>
                    <a:pt x="9753" y="2914"/>
                  </a:lnTo>
                  <a:lnTo>
                    <a:pt x="9794" y="3094"/>
                  </a:lnTo>
                  <a:lnTo>
                    <a:pt x="9828" y="3281"/>
                  </a:lnTo>
                  <a:lnTo>
                    <a:pt x="9844" y="3461"/>
                  </a:lnTo>
                  <a:lnTo>
                    <a:pt x="9853" y="3654"/>
                  </a:lnTo>
                  <a:lnTo>
                    <a:pt x="9853" y="3654"/>
                  </a:lnTo>
                  <a:lnTo>
                    <a:pt x="9844" y="3841"/>
                  </a:lnTo>
                  <a:lnTo>
                    <a:pt x="9828" y="4028"/>
                  </a:lnTo>
                  <a:lnTo>
                    <a:pt x="9794" y="4208"/>
                  </a:lnTo>
                  <a:lnTo>
                    <a:pt x="9753" y="4388"/>
                  </a:lnTo>
                  <a:lnTo>
                    <a:pt x="9694" y="4568"/>
                  </a:lnTo>
                  <a:lnTo>
                    <a:pt x="9627" y="4741"/>
                  </a:lnTo>
                  <a:lnTo>
                    <a:pt x="9552" y="4908"/>
                  </a:lnTo>
                  <a:lnTo>
                    <a:pt x="9469" y="5075"/>
                  </a:lnTo>
                  <a:lnTo>
                    <a:pt x="9369" y="5235"/>
                  </a:lnTo>
                  <a:lnTo>
                    <a:pt x="9260" y="5395"/>
                  </a:lnTo>
                  <a:lnTo>
                    <a:pt x="9135" y="5548"/>
                  </a:lnTo>
                  <a:lnTo>
                    <a:pt x="9010" y="5695"/>
                  </a:lnTo>
                  <a:lnTo>
                    <a:pt x="8868" y="5835"/>
                  </a:lnTo>
                  <a:lnTo>
                    <a:pt x="8727" y="5975"/>
                  </a:lnTo>
                  <a:lnTo>
                    <a:pt x="8568" y="6108"/>
                  </a:lnTo>
                  <a:lnTo>
                    <a:pt x="8401" y="6235"/>
                  </a:lnTo>
                  <a:lnTo>
                    <a:pt x="8234" y="6355"/>
                  </a:lnTo>
                  <a:lnTo>
                    <a:pt x="8051" y="6469"/>
                  </a:lnTo>
                  <a:lnTo>
                    <a:pt x="7867" y="6582"/>
                  </a:lnTo>
                  <a:lnTo>
                    <a:pt x="7667" y="6682"/>
                  </a:lnTo>
                  <a:lnTo>
                    <a:pt x="7467" y="6775"/>
                  </a:lnTo>
                  <a:lnTo>
                    <a:pt x="7258" y="6869"/>
                  </a:lnTo>
                  <a:lnTo>
                    <a:pt x="7050" y="6949"/>
                  </a:lnTo>
                  <a:lnTo>
                    <a:pt x="6824" y="7022"/>
                  </a:lnTo>
                  <a:lnTo>
                    <a:pt x="6599" y="7082"/>
                  </a:lnTo>
                  <a:lnTo>
                    <a:pt x="6374" y="7142"/>
                  </a:lnTo>
                  <a:lnTo>
                    <a:pt x="6132" y="7189"/>
                  </a:lnTo>
                  <a:lnTo>
                    <a:pt x="5890" y="7235"/>
                  </a:lnTo>
                  <a:lnTo>
                    <a:pt x="5648" y="7262"/>
                  </a:lnTo>
                  <a:lnTo>
                    <a:pt x="5398" y="7289"/>
                  </a:lnTo>
                  <a:lnTo>
                    <a:pt x="5148" y="7302"/>
                  </a:lnTo>
                  <a:lnTo>
                    <a:pt x="4889" y="7309"/>
                  </a:lnTo>
                  <a:lnTo>
                    <a:pt x="4889" y="730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7"/>
            <p:cNvSpPr/>
            <p:nvPr/>
          </p:nvSpPr>
          <p:spPr>
            <a:xfrm flipH="1">
              <a:off x="5619600" y="2316828"/>
              <a:ext cx="49731" cy="54419"/>
            </a:xfrm>
            <a:custGeom>
              <a:avLst/>
              <a:gdLst/>
              <a:ahLst/>
              <a:cxnLst/>
              <a:rect l="l" t="t" r="r" b="b"/>
              <a:pathLst>
                <a:path w="11439" h="8570" extrusionOk="0">
                  <a:moveTo>
                    <a:pt x="5682" y="1261"/>
                  </a:moveTo>
                  <a:lnTo>
                    <a:pt x="5891" y="1268"/>
                  </a:lnTo>
                  <a:lnTo>
                    <a:pt x="6099" y="1274"/>
                  </a:lnTo>
                  <a:lnTo>
                    <a:pt x="6308" y="1294"/>
                  </a:lnTo>
                  <a:lnTo>
                    <a:pt x="6516" y="1321"/>
                  </a:lnTo>
                  <a:lnTo>
                    <a:pt x="6716" y="1354"/>
                  </a:lnTo>
                  <a:lnTo>
                    <a:pt x="6917" y="1394"/>
                  </a:lnTo>
                  <a:lnTo>
                    <a:pt x="7109" y="1441"/>
                  </a:lnTo>
                  <a:lnTo>
                    <a:pt x="7300" y="1494"/>
                  </a:lnTo>
                  <a:lnTo>
                    <a:pt x="7484" y="1554"/>
                  </a:lnTo>
                  <a:lnTo>
                    <a:pt x="7668" y="1621"/>
                  </a:lnTo>
                  <a:lnTo>
                    <a:pt x="7851" y="1694"/>
                  </a:lnTo>
                  <a:lnTo>
                    <a:pt x="8026" y="1781"/>
                  </a:lnTo>
                  <a:lnTo>
                    <a:pt x="8193" y="1868"/>
                  </a:lnTo>
                  <a:lnTo>
                    <a:pt x="8352" y="1961"/>
                  </a:lnTo>
                  <a:lnTo>
                    <a:pt x="8510" y="2061"/>
                  </a:lnTo>
                  <a:lnTo>
                    <a:pt x="8660" y="2168"/>
                  </a:lnTo>
                  <a:lnTo>
                    <a:pt x="8802" y="2275"/>
                  </a:lnTo>
                  <a:lnTo>
                    <a:pt x="8936" y="2388"/>
                  </a:lnTo>
                  <a:lnTo>
                    <a:pt x="9061" y="2501"/>
                  </a:lnTo>
                  <a:lnTo>
                    <a:pt x="9177" y="2621"/>
                  </a:lnTo>
                  <a:lnTo>
                    <a:pt x="9286" y="2748"/>
                  </a:lnTo>
                  <a:lnTo>
                    <a:pt x="9378" y="2875"/>
                  </a:lnTo>
                  <a:lnTo>
                    <a:pt x="9469" y="3008"/>
                  </a:lnTo>
                  <a:lnTo>
                    <a:pt x="9553" y="3142"/>
                  </a:lnTo>
                  <a:lnTo>
                    <a:pt x="9620" y="3275"/>
                  </a:lnTo>
                  <a:lnTo>
                    <a:pt x="9686" y="3415"/>
                  </a:lnTo>
                  <a:lnTo>
                    <a:pt x="9736" y="3555"/>
                  </a:lnTo>
                  <a:lnTo>
                    <a:pt x="9778" y="3695"/>
                  </a:lnTo>
                  <a:lnTo>
                    <a:pt x="9811" y="3842"/>
                  </a:lnTo>
                  <a:lnTo>
                    <a:pt x="9837" y="3988"/>
                  </a:lnTo>
                  <a:lnTo>
                    <a:pt x="9853" y="4135"/>
                  </a:lnTo>
                  <a:lnTo>
                    <a:pt x="9862" y="4288"/>
                  </a:lnTo>
                  <a:lnTo>
                    <a:pt x="9853" y="4435"/>
                  </a:lnTo>
                  <a:lnTo>
                    <a:pt x="9837" y="4582"/>
                  </a:lnTo>
                  <a:lnTo>
                    <a:pt x="9811" y="4729"/>
                  </a:lnTo>
                  <a:lnTo>
                    <a:pt x="9778" y="4875"/>
                  </a:lnTo>
                  <a:lnTo>
                    <a:pt x="9736" y="5015"/>
                  </a:lnTo>
                  <a:lnTo>
                    <a:pt x="9686" y="5155"/>
                  </a:lnTo>
                  <a:lnTo>
                    <a:pt x="9620" y="5295"/>
                  </a:lnTo>
                  <a:lnTo>
                    <a:pt x="9553" y="5435"/>
                  </a:lnTo>
                  <a:lnTo>
                    <a:pt x="9469" y="5569"/>
                  </a:lnTo>
                  <a:lnTo>
                    <a:pt x="9378" y="5696"/>
                  </a:lnTo>
                  <a:lnTo>
                    <a:pt x="9286" y="5822"/>
                  </a:lnTo>
                  <a:lnTo>
                    <a:pt x="9177" y="5949"/>
                  </a:lnTo>
                  <a:lnTo>
                    <a:pt x="9061" y="6069"/>
                  </a:lnTo>
                  <a:lnTo>
                    <a:pt x="8936" y="6182"/>
                  </a:lnTo>
                  <a:lnTo>
                    <a:pt x="8802" y="6296"/>
                  </a:lnTo>
                  <a:lnTo>
                    <a:pt x="8660" y="6409"/>
                  </a:lnTo>
                  <a:lnTo>
                    <a:pt x="8510" y="6516"/>
                  </a:lnTo>
                  <a:lnTo>
                    <a:pt x="8352" y="6616"/>
                  </a:lnTo>
                  <a:lnTo>
                    <a:pt x="8193" y="6709"/>
                  </a:lnTo>
                  <a:lnTo>
                    <a:pt x="8026" y="6796"/>
                  </a:lnTo>
                  <a:lnTo>
                    <a:pt x="7851" y="6876"/>
                  </a:lnTo>
                  <a:lnTo>
                    <a:pt x="7668" y="6949"/>
                  </a:lnTo>
                  <a:lnTo>
                    <a:pt x="7484" y="7016"/>
                  </a:lnTo>
                  <a:lnTo>
                    <a:pt x="7300" y="7076"/>
                  </a:lnTo>
                  <a:lnTo>
                    <a:pt x="7109" y="7129"/>
                  </a:lnTo>
                  <a:lnTo>
                    <a:pt x="6917" y="7176"/>
                  </a:lnTo>
                  <a:lnTo>
                    <a:pt x="6716" y="7216"/>
                  </a:lnTo>
                  <a:lnTo>
                    <a:pt x="6516" y="7249"/>
                  </a:lnTo>
                  <a:lnTo>
                    <a:pt x="6308" y="7276"/>
                  </a:lnTo>
                  <a:lnTo>
                    <a:pt x="6099" y="7296"/>
                  </a:lnTo>
                  <a:lnTo>
                    <a:pt x="5891" y="7309"/>
                  </a:lnTo>
                  <a:lnTo>
                    <a:pt x="5473" y="7309"/>
                  </a:lnTo>
                  <a:lnTo>
                    <a:pt x="5273" y="7296"/>
                  </a:lnTo>
                  <a:lnTo>
                    <a:pt x="5073" y="7276"/>
                  </a:lnTo>
                  <a:lnTo>
                    <a:pt x="4873" y="7249"/>
                  </a:lnTo>
                  <a:lnTo>
                    <a:pt x="4673" y="7216"/>
                  </a:lnTo>
                  <a:lnTo>
                    <a:pt x="4481" y="7176"/>
                  </a:lnTo>
                  <a:lnTo>
                    <a:pt x="4289" y="7129"/>
                  </a:lnTo>
                  <a:lnTo>
                    <a:pt x="4105" y="7076"/>
                  </a:lnTo>
                  <a:lnTo>
                    <a:pt x="3922" y="7016"/>
                  </a:lnTo>
                  <a:lnTo>
                    <a:pt x="3747" y="6949"/>
                  </a:lnTo>
                  <a:lnTo>
                    <a:pt x="3571" y="6876"/>
                  </a:lnTo>
                  <a:lnTo>
                    <a:pt x="3396" y="6796"/>
                  </a:lnTo>
                  <a:lnTo>
                    <a:pt x="3229" y="6709"/>
                  </a:lnTo>
                  <a:lnTo>
                    <a:pt x="3071" y="6616"/>
                  </a:lnTo>
                  <a:lnTo>
                    <a:pt x="2921" y="6516"/>
                  </a:lnTo>
                  <a:lnTo>
                    <a:pt x="2771" y="6409"/>
                  </a:lnTo>
                  <a:lnTo>
                    <a:pt x="2629" y="6302"/>
                  </a:lnTo>
                  <a:lnTo>
                    <a:pt x="2495" y="6189"/>
                  </a:lnTo>
                  <a:lnTo>
                    <a:pt x="2378" y="6069"/>
                  </a:lnTo>
                  <a:lnTo>
                    <a:pt x="2262" y="5949"/>
                  </a:lnTo>
                  <a:lnTo>
                    <a:pt x="2153" y="5822"/>
                  </a:lnTo>
                  <a:lnTo>
                    <a:pt x="2053" y="5696"/>
                  </a:lnTo>
                  <a:lnTo>
                    <a:pt x="1970" y="5569"/>
                  </a:lnTo>
                  <a:lnTo>
                    <a:pt x="1886" y="5435"/>
                  </a:lnTo>
                  <a:lnTo>
                    <a:pt x="1820" y="5295"/>
                  </a:lnTo>
                  <a:lnTo>
                    <a:pt x="1753" y="5155"/>
                  </a:lnTo>
                  <a:lnTo>
                    <a:pt x="1703" y="5015"/>
                  </a:lnTo>
                  <a:lnTo>
                    <a:pt x="1661" y="4875"/>
                  </a:lnTo>
                  <a:lnTo>
                    <a:pt x="1628" y="4729"/>
                  </a:lnTo>
                  <a:lnTo>
                    <a:pt x="1603" y="4582"/>
                  </a:lnTo>
                  <a:lnTo>
                    <a:pt x="1586" y="4435"/>
                  </a:lnTo>
                  <a:lnTo>
                    <a:pt x="1578" y="4288"/>
                  </a:lnTo>
                  <a:lnTo>
                    <a:pt x="1586" y="4135"/>
                  </a:lnTo>
                  <a:lnTo>
                    <a:pt x="1603" y="3988"/>
                  </a:lnTo>
                  <a:lnTo>
                    <a:pt x="1628" y="3842"/>
                  </a:lnTo>
                  <a:lnTo>
                    <a:pt x="1661" y="3702"/>
                  </a:lnTo>
                  <a:lnTo>
                    <a:pt x="1703" y="3555"/>
                  </a:lnTo>
                  <a:lnTo>
                    <a:pt x="1753" y="3415"/>
                  </a:lnTo>
                  <a:lnTo>
                    <a:pt x="1820" y="3275"/>
                  </a:lnTo>
                  <a:lnTo>
                    <a:pt x="1886" y="3142"/>
                  </a:lnTo>
                  <a:lnTo>
                    <a:pt x="1970" y="3008"/>
                  </a:lnTo>
                  <a:lnTo>
                    <a:pt x="2053" y="2875"/>
                  </a:lnTo>
                  <a:lnTo>
                    <a:pt x="2153" y="2748"/>
                  </a:lnTo>
                  <a:lnTo>
                    <a:pt x="2262" y="2621"/>
                  </a:lnTo>
                  <a:lnTo>
                    <a:pt x="2378" y="2501"/>
                  </a:lnTo>
                  <a:lnTo>
                    <a:pt x="2495" y="2388"/>
                  </a:lnTo>
                  <a:lnTo>
                    <a:pt x="2629" y="2275"/>
                  </a:lnTo>
                  <a:lnTo>
                    <a:pt x="2771" y="2161"/>
                  </a:lnTo>
                  <a:lnTo>
                    <a:pt x="2921" y="2055"/>
                  </a:lnTo>
                  <a:lnTo>
                    <a:pt x="3071" y="1955"/>
                  </a:lnTo>
                  <a:lnTo>
                    <a:pt x="3229" y="1861"/>
                  </a:lnTo>
                  <a:lnTo>
                    <a:pt x="3396" y="1774"/>
                  </a:lnTo>
                  <a:lnTo>
                    <a:pt x="3571" y="1694"/>
                  </a:lnTo>
                  <a:lnTo>
                    <a:pt x="3747" y="1621"/>
                  </a:lnTo>
                  <a:lnTo>
                    <a:pt x="3922" y="1554"/>
                  </a:lnTo>
                  <a:lnTo>
                    <a:pt x="4105" y="1494"/>
                  </a:lnTo>
                  <a:lnTo>
                    <a:pt x="4289" y="1441"/>
                  </a:lnTo>
                  <a:lnTo>
                    <a:pt x="4481" y="1394"/>
                  </a:lnTo>
                  <a:lnTo>
                    <a:pt x="4673" y="1354"/>
                  </a:lnTo>
                  <a:lnTo>
                    <a:pt x="4873" y="1321"/>
                  </a:lnTo>
                  <a:lnTo>
                    <a:pt x="5073" y="1294"/>
                  </a:lnTo>
                  <a:lnTo>
                    <a:pt x="5273" y="1274"/>
                  </a:lnTo>
                  <a:lnTo>
                    <a:pt x="5473" y="1268"/>
                  </a:lnTo>
                  <a:lnTo>
                    <a:pt x="5682" y="1261"/>
                  </a:lnTo>
                  <a:close/>
                  <a:moveTo>
                    <a:pt x="5682" y="1"/>
                  </a:moveTo>
                  <a:lnTo>
                    <a:pt x="5390" y="7"/>
                  </a:lnTo>
                  <a:lnTo>
                    <a:pt x="5098" y="21"/>
                  </a:lnTo>
                  <a:lnTo>
                    <a:pt x="4814" y="47"/>
                  </a:lnTo>
                  <a:lnTo>
                    <a:pt x="4539" y="87"/>
                  </a:lnTo>
                  <a:lnTo>
                    <a:pt x="4264" y="134"/>
                  </a:lnTo>
                  <a:lnTo>
                    <a:pt x="3997" y="194"/>
                  </a:lnTo>
                  <a:lnTo>
                    <a:pt x="3730" y="261"/>
                  </a:lnTo>
                  <a:lnTo>
                    <a:pt x="3471" y="341"/>
                  </a:lnTo>
                  <a:lnTo>
                    <a:pt x="3221" y="427"/>
                  </a:lnTo>
                  <a:lnTo>
                    <a:pt x="2979" y="521"/>
                  </a:lnTo>
                  <a:lnTo>
                    <a:pt x="2737" y="621"/>
                  </a:lnTo>
                  <a:lnTo>
                    <a:pt x="2512" y="734"/>
                  </a:lnTo>
                  <a:lnTo>
                    <a:pt x="2287" y="854"/>
                  </a:lnTo>
                  <a:lnTo>
                    <a:pt x="2070" y="981"/>
                  </a:lnTo>
                  <a:lnTo>
                    <a:pt x="1870" y="1114"/>
                  </a:lnTo>
                  <a:lnTo>
                    <a:pt x="1669" y="1254"/>
                  </a:lnTo>
                  <a:lnTo>
                    <a:pt x="1477" y="1408"/>
                  </a:lnTo>
                  <a:lnTo>
                    <a:pt x="1302" y="1561"/>
                  </a:lnTo>
                  <a:lnTo>
                    <a:pt x="1135" y="1721"/>
                  </a:lnTo>
                  <a:lnTo>
                    <a:pt x="977" y="1895"/>
                  </a:lnTo>
                  <a:lnTo>
                    <a:pt x="827" y="2068"/>
                  </a:lnTo>
                  <a:lnTo>
                    <a:pt x="693" y="2248"/>
                  </a:lnTo>
                  <a:lnTo>
                    <a:pt x="568" y="2428"/>
                  </a:lnTo>
                  <a:lnTo>
                    <a:pt x="451" y="2621"/>
                  </a:lnTo>
                  <a:lnTo>
                    <a:pt x="351" y="2815"/>
                  </a:lnTo>
                  <a:lnTo>
                    <a:pt x="260" y="3015"/>
                  </a:lnTo>
                  <a:lnTo>
                    <a:pt x="184" y="3215"/>
                  </a:lnTo>
                  <a:lnTo>
                    <a:pt x="118" y="3422"/>
                  </a:lnTo>
                  <a:lnTo>
                    <a:pt x="68" y="3635"/>
                  </a:lnTo>
                  <a:lnTo>
                    <a:pt x="34" y="3848"/>
                  </a:lnTo>
                  <a:lnTo>
                    <a:pt x="9" y="4068"/>
                  </a:lnTo>
                  <a:lnTo>
                    <a:pt x="1" y="4288"/>
                  </a:lnTo>
                  <a:lnTo>
                    <a:pt x="9" y="4509"/>
                  </a:lnTo>
                  <a:lnTo>
                    <a:pt x="34" y="4722"/>
                  </a:lnTo>
                  <a:lnTo>
                    <a:pt x="68" y="4935"/>
                  </a:lnTo>
                  <a:lnTo>
                    <a:pt x="118" y="5149"/>
                  </a:lnTo>
                  <a:lnTo>
                    <a:pt x="184" y="5355"/>
                  </a:lnTo>
                  <a:lnTo>
                    <a:pt x="260" y="5562"/>
                  </a:lnTo>
                  <a:lnTo>
                    <a:pt x="351" y="5756"/>
                  </a:lnTo>
                  <a:lnTo>
                    <a:pt x="451" y="5956"/>
                  </a:lnTo>
                  <a:lnTo>
                    <a:pt x="568" y="6142"/>
                  </a:lnTo>
                  <a:lnTo>
                    <a:pt x="693" y="6329"/>
                  </a:lnTo>
                  <a:lnTo>
                    <a:pt x="827" y="6509"/>
                  </a:lnTo>
                  <a:lnTo>
                    <a:pt x="977" y="6682"/>
                  </a:lnTo>
                  <a:lnTo>
                    <a:pt x="1135" y="6849"/>
                  </a:lnTo>
                  <a:lnTo>
                    <a:pt x="1302" y="7009"/>
                  </a:lnTo>
                  <a:lnTo>
                    <a:pt x="1477" y="7163"/>
                  </a:lnTo>
                  <a:lnTo>
                    <a:pt x="1669" y="7316"/>
                  </a:lnTo>
                  <a:lnTo>
                    <a:pt x="1870" y="7456"/>
                  </a:lnTo>
                  <a:lnTo>
                    <a:pt x="2070" y="7589"/>
                  </a:lnTo>
                  <a:lnTo>
                    <a:pt x="2287" y="7716"/>
                  </a:lnTo>
                  <a:lnTo>
                    <a:pt x="2512" y="7836"/>
                  </a:lnTo>
                  <a:lnTo>
                    <a:pt x="2737" y="7949"/>
                  </a:lnTo>
                  <a:lnTo>
                    <a:pt x="2979" y="8056"/>
                  </a:lnTo>
                  <a:lnTo>
                    <a:pt x="3221" y="8150"/>
                  </a:lnTo>
                  <a:lnTo>
                    <a:pt x="3471" y="8236"/>
                  </a:lnTo>
                  <a:lnTo>
                    <a:pt x="3730" y="8310"/>
                  </a:lnTo>
                  <a:lnTo>
                    <a:pt x="3997" y="8376"/>
                  </a:lnTo>
                  <a:lnTo>
                    <a:pt x="4264" y="8436"/>
                  </a:lnTo>
                  <a:lnTo>
                    <a:pt x="4539" y="8483"/>
                  </a:lnTo>
                  <a:lnTo>
                    <a:pt x="4814" y="8523"/>
                  </a:lnTo>
                  <a:lnTo>
                    <a:pt x="5098" y="8550"/>
                  </a:lnTo>
                  <a:lnTo>
                    <a:pt x="5390" y="8563"/>
                  </a:lnTo>
                  <a:lnTo>
                    <a:pt x="5682" y="8570"/>
                  </a:lnTo>
                  <a:lnTo>
                    <a:pt x="5966" y="8563"/>
                  </a:lnTo>
                  <a:lnTo>
                    <a:pt x="6249" y="8550"/>
                  </a:lnTo>
                  <a:lnTo>
                    <a:pt x="6533" y="8523"/>
                  </a:lnTo>
                  <a:lnTo>
                    <a:pt x="6808" y="8490"/>
                  </a:lnTo>
                  <a:lnTo>
                    <a:pt x="7084" y="8443"/>
                  </a:lnTo>
                  <a:lnTo>
                    <a:pt x="7350" y="8390"/>
                  </a:lnTo>
                  <a:lnTo>
                    <a:pt x="7617" y="8323"/>
                  </a:lnTo>
                  <a:lnTo>
                    <a:pt x="7876" y="8250"/>
                  </a:lnTo>
                  <a:lnTo>
                    <a:pt x="8126" y="8170"/>
                  </a:lnTo>
                  <a:lnTo>
                    <a:pt x="8377" y="8076"/>
                  </a:lnTo>
                  <a:lnTo>
                    <a:pt x="8619" y="7976"/>
                  </a:lnTo>
                  <a:lnTo>
                    <a:pt x="8860" y="7863"/>
                  </a:lnTo>
                  <a:lnTo>
                    <a:pt x="9086" y="7743"/>
                  </a:lnTo>
                  <a:lnTo>
                    <a:pt x="9311" y="7616"/>
                  </a:lnTo>
                  <a:lnTo>
                    <a:pt x="9528" y="7476"/>
                  </a:lnTo>
                  <a:lnTo>
                    <a:pt x="9736" y="7336"/>
                  </a:lnTo>
                  <a:lnTo>
                    <a:pt x="9937" y="7176"/>
                  </a:lnTo>
                  <a:lnTo>
                    <a:pt x="10120" y="7016"/>
                  </a:lnTo>
                  <a:lnTo>
                    <a:pt x="10295" y="6849"/>
                  </a:lnTo>
                  <a:lnTo>
                    <a:pt x="10462" y="6676"/>
                  </a:lnTo>
                  <a:lnTo>
                    <a:pt x="10612" y="6502"/>
                  </a:lnTo>
                  <a:lnTo>
                    <a:pt x="10754" y="6316"/>
                  </a:lnTo>
                  <a:lnTo>
                    <a:pt x="10879" y="6129"/>
                  </a:lnTo>
                  <a:lnTo>
                    <a:pt x="10996" y="5936"/>
                  </a:lnTo>
                  <a:lnTo>
                    <a:pt x="11096" y="5742"/>
                  </a:lnTo>
                  <a:lnTo>
                    <a:pt x="11188" y="5542"/>
                  </a:lnTo>
                  <a:lnTo>
                    <a:pt x="11263" y="5342"/>
                  </a:lnTo>
                  <a:lnTo>
                    <a:pt x="11321" y="5135"/>
                  </a:lnTo>
                  <a:lnTo>
                    <a:pt x="11372" y="4929"/>
                  </a:lnTo>
                  <a:lnTo>
                    <a:pt x="11405" y="4715"/>
                  </a:lnTo>
                  <a:lnTo>
                    <a:pt x="11430" y="4502"/>
                  </a:lnTo>
                  <a:lnTo>
                    <a:pt x="11438" y="4288"/>
                  </a:lnTo>
                  <a:lnTo>
                    <a:pt x="11430" y="4068"/>
                  </a:lnTo>
                  <a:lnTo>
                    <a:pt x="11405" y="3855"/>
                  </a:lnTo>
                  <a:lnTo>
                    <a:pt x="11372" y="3648"/>
                  </a:lnTo>
                  <a:lnTo>
                    <a:pt x="11321" y="3435"/>
                  </a:lnTo>
                  <a:lnTo>
                    <a:pt x="11263" y="3228"/>
                  </a:lnTo>
                  <a:lnTo>
                    <a:pt x="11188" y="3028"/>
                  </a:lnTo>
                  <a:lnTo>
                    <a:pt x="11096" y="2828"/>
                  </a:lnTo>
                  <a:lnTo>
                    <a:pt x="10996" y="2635"/>
                  </a:lnTo>
                  <a:lnTo>
                    <a:pt x="10879" y="2441"/>
                  </a:lnTo>
                  <a:lnTo>
                    <a:pt x="10754" y="2255"/>
                  </a:lnTo>
                  <a:lnTo>
                    <a:pt x="10612" y="2075"/>
                  </a:lnTo>
                  <a:lnTo>
                    <a:pt x="10462" y="1895"/>
                  </a:lnTo>
                  <a:lnTo>
                    <a:pt x="10295" y="1721"/>
                  </a:lnTo>
                  <a:lnTo>
                    <a:pt x="10120" y="1554"/>
                  </a:lnTo>
                  <a:lnTo>
                    <a:pt x="9937" y="1394"/>
                  </a:lnTo>
                  <a:lnTo>
                    <a:pt x="9736" y="1241"/>
                  </a:lnTo>
                  <a:lnTo>
                    <a:pt x="9528" y="1094"/>
                  </a:lnTo>
                  <a:lnTo>
                    <a:pt x="9311" y="954"/>
                  </a:lnTo>
                  <a:lnTo>
                    <a:pt x="9086" y="828"/>
                  </a:lnTo>
                  <a:lnTo>
                    <a:pt x="8860" y="708"/>
                  </a:lnTo>
                  <a:lnTo>
                    <a:pt x="8619" y="601"/>
                  </a:lnTo>
                  <a:lnTo>
                    <a:pt x="8377" y="494"/>
                  </a:lnTo>
                  <a:lnTo>
                    <a:pt x="8126" y="401"/>
                  </a:lnTo>
                  <a:lnTo>
                    <a:pt x="7876" y="321"/>
                  </a:lnTo>
                  <a:lnTo>
                    <a:pt x="7617" y="247"/>
                  </a:lnTo>
                  <a:lnTo>
                    <a:pt x="7350" y="181"/>
                  </a:lnTo>
                  <a:lnTo>
                    <a:pt x="7084" y="127"/>
                  </a:lnTo>
                  <a:lnTo>
                    <a:pt x="6808" y="81"/>
                  </a:lnTo>
                  <a:lnTo>
                    <a:pt x="6533" y="47"/>
                  </a:lnTo>
                  <a:lnTo>
                    <a:pt x="6249" y="21"/>
                  </a:lnTo>
                  <a:lnTo>
                    <a:pt x="5966" y="7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rgbClr val="23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7"/>
            <p:cNvSpPr/>
            <p:nvPr/>
          </p:nvSpPr>
          <p:spPr>
            <a:xfrm flipH="1">
              <a:off x="5414324" y="3457002"/>
              <a:ext cx="1123159" cy="182893"/>
            </a:xfrm>
            <a:custGeom>
              <a:avLst/>
              <a:gdLst/>
              <a:ahLst/>
              <a:cxnLst/>
              <a:rect l="l" t="t" r="r" b="b"/>
              <a:pathLst>
                <a:path w="258346" h="28802" extrusionOk="0">
                  <a:moveTo>
                    <a:pt x="232885" y="981"/>
                  </a:moveTo>
                  <a:lnTo>
                    <a:pt x="232885" y="981"/>
                  </a:lnTo>
                  <a:lnTo>
                    <a:pt x="233152" y="888"/>
                  </a:lnTo>
                  <a:lnTo>
                    <a:pt x="233427" y="794"/>
                  </a:lnTo>
                  <a:lnTo>
                    <a:pt x="233694" y="701"/>
                  </a:lnTo>
                  <a:lnTo>
                    <a:pt x="233961" y="621"/>
                  </a:lnTo>
                  <a:lnTo>
                    <a:pt x="234228" y="541"/>
                  </a:lnTo>
                  <a:lnTo>
                    <a:pt x="234495" y="474"/>
                  </a:lnTo>
                  <a:lnTo>
                    <a:pt x="234754" y="408"/>
                  </a:lnTo>
                  <a:lnTo>
                    <a:pt x="235021" y="348"/>
                  </a:lnTo>
                  <a:lnTo>
                    <a:pt x="235279" y="288"/>
                  </a:lnTo>
                  <a:lnTo>
                    <a:pt x="235538" y="241"/>
                  </a:lnTo>
                  <a:lnTo>
                    <a:pt x="235788" y="194"/>
                  </a:lnTo>
                  <a:lnTo>
                    <a:pt x="236047" y="154"/>
                  </a:lnTo>
                  <a:lnTo>
                    <a:pt x="236297" y="114"/>
                  </a:lnTo>
                  <a:lnTo>
                    <a:pt x="236556" y="88"/>
                  </a:lnTo>
                  <a:lnTo>
                    <a:pt x="236806" y="61"/>
                  </a:lnTo>
                  <a:lnTo>
                    <a:pt x="237048" y="41"/>
                  </a:lnTo>
                  <a:lnTo>
                    <a:pt x="237298" y="21"/>
                  </a:lnTo>
                  <a:lnTo>
                    <a:pt x="237548" y="14"/>
                  </a:lnTo>
                  <a:lnTo>
                    <a:pt x="237790" y="1"/>
                  </a:lnTo>
                  <a:lnTo>
                    <a:pt x="238032" y="1"/>
                  </a:lnTo>
                  <a:lnTo>
                    <a:pt x="238274" y="1"/>
                  </a:lnTo>
                  <a:lnTo>
                    <a:pt x="238516" y="8"/>
                  </a:lnTo>
                  <a:lnTo>
                    <a:pt x="238750" y="21"/>
                  </a:lnTo>
                  <a:lnTo>
                    <a:pt x="238992" y="34"/>
                  </a:lnTo>
                  <a:lnTo>
                    <a:pt x="239225" y="54"/>
                  </a:lnTo>
                  <a:lnTo>
                    <a:pt x="239459" y="74"/>
                  </a:lnTo>
                  <a:lnTo>
                    <a:pt x="239692" y="108"/>
                  </a:lnTo>
                  <a:lnTo>
                    <a:pt x="239926" y="134"/>
                  </a:lnTo>
                  <a:lnTo>
                    <a:pt x="240160" y="174"/>
                  </a:lnTo>
                  <a:lnTo>
                    <a:pt x="240385" y="214"/>
                  </a:lnTo>
                  <a:lnTo>
                    <a:pt x="240844" y="301"/>
                  </a:lnTo>
                  <a:lnTo>
                    <a:pt x="241294" y="408"/>
                  </a:lnTo>
                  <a:lnTo>
                    <a:pt x="241736" y="528"/>
                  </a:lnTo>
                  <a:lnTo>
                    <a:pt x="242170" y="661"/>
                  </a:lnTo>
                  <a:lnTo>
                    <a:pt x="242612" y="808"/>
                  </a:lnTo>
                  <a:lnTo>
                    <a:pt x="243038" y="968"/>
                  </a:lnTo>
                  <a:lnTo>
                    <a:pt x="243463" y="1141"/>
                  </a:lnTo>
                  <a:lnTo>
                    <a:pt x="243880" y="1328"/>
                  </a:lnTo>
                  <a:lnTo>
                    <a:pt x="244297" y="1528"/>
                  </a:lnTo>
                  <a:lnTo>
                    <a:pt x="244715" y="1735"/>
                  </a:lnTo>
                  <a:lnTo>
                    <a:pt x="245115" y="1955"/>
                  </a:lnTo>
                  <a:lnTo>
                    <a:pt x="245524" y="2181"/>
                  </a:lnTo>
                  <a:lnTo>
                    <a:pt x="245924" y="2422"/>
                  </a:lnTo>
                  <a:lnTo>
                    <a:pt x="246316" y="2668"/>
                  </a:lnTo>
                  <a:lnTo>
                    <a:pt x="246708" y="2928"/>
                  </a:lnTo>
                  <a:lnTo>
                    <a:pt x="247092" y="3195"/>
                  </a:lnTo>
                  <a:lnTo>
                    <a:pt x="247476" y="3468"/>
                  </a:lnTo>
                  <a:lnTo>
                    <a:pt x="247860" y="3749"/>
                  </a:lnTo>
                  <a:lnTo>
                    <a:pt x="248235" y="4035"/>
                  </a:lnTo>
                  <a:lnTo>
                    <a:pt x="248602" y="4329"/>
                  </a:lnTo>
                  <a:lnTo>
                    <a:pt x="248977" y="4629"/>
                  </a:lnTo>
                  <a:lnTo>
                    <a:pt x="249345" y="4929"/>
                  </a:lnTo>
                  <a:lnTo>
                    <a:pt x="249703" y="5242"/>
                  </a:lnTo>
                  <a:lnTo>
                    <a:pt x="250062" y="5556"/>
                  </a:lnTo>
                  <a:lnTo>
                    <a:pt x="250421" y="5876"/>
                  </a:lnTo>
                  <a:lnTo>
                    <a:pt x="251130" y="6523"/>
                  </a:lnTo>
                  <a:lnTo>
                    <a:pt x="251822" y="7176"/>
                  </a:lnTo>
                  <a:lnTo>
                    <a:pt x="252506" y="7843"/>
                  </a:lnTo>
                  <a:lnTo>
                    <a:pt x="253182" y="8510"/>
                  </a:lnTo>
                  <a:lnTo>
                    <a:pt x="254508" y="9830"/>
                  </a:lnTo>
                  <a:lnTo>
                    <a:pt x="255159" y="10484"/>
                  </a:lnTo>
                  <a:lnTo>
                    <a:pt x="255810" y="11117"/>
                  </a:lnTo>
                  <a:lnTo>
                    <a:pt x="256444" y="11737"/>
                  </a:lnTo>
                  <a:lnTo>
                    <a:pt x="257086" y="12338"/>
                  </a:lnTo>
                  <a:lnTo>
                    <a:pt x="257712" y="12911"/>
                  </a:lnTo>
                  <a:lnTo>
                    <a:pt x="258029" y="13191"/>
                  </a:lnTo>
                  <a:lnTo>
                    <a:pt x="258346" y="13458"/>
                  </a:lnTo>
                  <a:lnTo>
                    <a:pt x="258346" y="13458"/>
                  </a:lnTo>
                  <a:lnTo>
                    <a:pt x="257929" y="14118"/>
                  </a:lnTo>
                  <a:lnTo>
                    <a:pt x="257520" y="14758"/>
                  </a:lnTo>
                  <a:lnTo>
                    <a:pt x="257111" y="15385"/>
                  </a:lnTo>
                  <a:lnTo>
                    <a:pt x="256702" y="15992"/>
                  </a:lnTo>
                  <a:lnTo>
                    <a:pt x="256294" y="16579"/>
                  </a:lnTo>
                  <a:lnTo>
                    <a:pt x="255885" y="17146"/>
                  </a:lnTo>
                  <a:lnTo>
                    <a:pt x="255476" y="17692"/>
                  </a:lnTo>
                  <a:lnTo>
                    <a:pt x="255076" y="18226"/>
                  </a:lnTo>
                  <a:lnTo>
                    <a:pt x="254675" y="18739"/>
                  </a:lnTo>
                  <a:lnTo>
                    <a:pt x="254275" y="19233"/>
                  </a:lnTo>
                  <a:lnTo>
                    <a:pt x="253883" y="19706"/>
                  </a:lnTo>
                  <a:lnTo>
                    <a:pt x="253491" y="20153"/>
                  </a:lnTo>
                  <a:lnTo>
                    <a:pt x="253099" y="20586"/>
                  </a:lnTo>
                  <a:lnTo>
                    <a:pt x="252706" y="21000"/>
                  </a:lnTo>
                  <a:lnTo>
                    <a:pt x="252323" y="21393"/>
                  </a:lnTo>
                  <a:lnTo>
                    <a:pt x="251939" y="21760"/>
                  </a:lnTo>
                  <a:lnTo>
                    <a:pt x="251564" y="22114"/>
                  </a:lnTo>
                  <a:lnTo>
                    <a:pt x="251188" y="22440"/>
                  </a:lnTo>
                  <a:lnTo>
                    <a:pt x="250813" y="22747"/>
                  </a:lnTo>
                  <a:lnTo>
                    <a:pt x="250446" y="23034"/>
                  </a:lnTo>
                  <a:lnTo>
                    <a:pt x="250079" y="23301"/>
                  </a:lnTo>
                  <a:lnTo>
                    <a:pt x="249720" y="23541"/>
                  </a:lnTo>
                  <a:lnTo>
                    <a:pt x="249361" y="23754"/>
                  </a:lnTo>
                  <a:lnTo>
                    <a:pt x="249186" y="23861"/>
                  </a:lnTo>
                  <a:lnTo>
                    <a:pt x="249011" y="23954"/>
                  </a:lnTo>
                  <a:lnTo>
                    <a:pt x="248836" y="24041"/>
                  </a:lnTo>
                  <a:lnTo>
                    <a:pt x="248660" y="24127"/>
                  </a:lnTo>
                  <a:lnTo>
                    <a:pt x="248494" y="24201"/>
                  </a:lnTo>
                  <a:lnTo>
                    <a:pt x="248318" y="24274"/>
                  </a:lnTo>
                  <a:lnTo>
                    <a:pt x="248152" y="24341"/>
                  </a:lnTo>
                  <a:lnTo>
                    <a:pt x="247985" y="24401"/>
                  </a:lnTo>
                  <a:lnTo>
                    <a:pt x="247818" y="24454"/>
                  </a:lnTo>
                  <a:lnTo>
                    <a:pt x="247651" y="24508"/>
                  </a:lnTo>
                  <a:lnTo>
                    <a:pt x="247484" y="24548"/>
                  </a:lnTo>
                  <a:lnTo>
                    <a:pt x="247317" y="24588"/>
                  </a:lnTo>
                  <a:lnTo>
                    <a:pt x="247159" y="24614"/>
                  </a:lnTo>
                  <a:lnTo>
                    <a:pt x="246992" y="24641"/>
                  </a:lnTo>
                  <a:lnTo>
                    <a:pt x="246833" y="24661"/>
                  </a:lnTo>
                  <a:lnTo>
                    <a:pt x="246675" y="24674"/>
                  </a:lnTo>
                  <a:lnTo>
                    <a:pt x="246516" y="24674"/>
                  </a:lnTo>
                  <a:lnTo>
                    <a:pt x="246366" y="24681"/>
                  </a:lnTo>
                  <a:lnTo>
                    <a:pt x="246366" y="24681"/>
                  </a:lnTo>
                  <a:lnTo>
                    <a:pt x="245515" y="24654"/>
                  </a:lnTo>
                  <a:lnTo>
                    <a:pt x="244690" y="24621"/>
                  </a:lnTo>
                  <a:lnTo>
                    <a:pt x="243880" y="24588"/>
                  </a:lnTo>
                  <a:lnTo>
                    <a:pt x="243096" y="24548"/>
                  </a:lnTo>
                  <a:lnTo>
                    <a:pt x="242329" y="24501"/>
                  </a:lnTo>
                  <a:lnTo>
                    <a:pt x="241586" y="24454"/>
                  </a:lnTo>
                  <a:lnTo>
                    <a:pt x="240869" y="24407"/>
                  </a:lnTo>
                  <a:lnTo>
                    <a:pt x="240160" y="24354"/>
                  </a:lnTo>
                  <a:lnTo>
                    <a:pt x="239476" y="24294"/>
                  </a:lnTo>
                  <a:lnTo>
                    <a:pt x="238808" y="24234"/>
                  </a:lnTo>
                  <a:lnTo>
                    <a:pt x="238149" y="24174"/>
                  </a:lnTo>
                  <a:lnTo>
                    <a:pt x="237515" y="24107"/>
                  </a:lnTo>
                  <a:lnTo>
                    <a:pt x="236297" y="23974"/>
                  </a:lnTo>
                  <a:lnTo>
                    <a:pt x="235138" y="23834"/>
                  </a:lnTo>
                  <a:lnTo>
                    <a:pt x="234036" y="23687"/>
                  </a:lnTo>
                  <a:lnTo>
                    <a:pt x="232977" y="23541"/>
                  </a:lnTo>
                  <a:lnTo>
                    <a:pt x="231976" y="23394"/>
                  </a:lnTo>
                  <a:lnTo>
                    <a:pt x="231008" y="23241"/>
                  </a:lnTo>
                  <a:lnTo>
                    <a:pt x="229198" y="22960"/>
                  </a:lnTo>
                  <a:lnTo>
                    <a:pt x="228339" y="22827"/>
                  </a:lnTo>
                  <a:lnTo>
                    <a:pt x="227504" y="22700"/>
                  </a:lnTo>
                  <a:lnTo>
                    <a:pt x="226687" y="22587"/>
                  </a:lnTo>
                  <a:lnTo>
                    <a:pt x="225886" y="22487"/>
                  </a:lnTo>
                  <a:lnTo>
                    <a:pt x="225102" y="22400"/>
                  </a:lnTo>
                  <a:lnTo>
                    <a:pt x="224718" y="22360"/>
                  </a:lnTo>
                  <a:lnTo>
                    <a:pt x="224326" y="22327"/>
                  </a:lnTo>
                  <a:lnTo>
                    <a:pt x="223934" y="22300"/>
                  </a:lnTo>
                  <a:lnTo>
                    <a:pt x="223550" y="22274"/>
                  </a:lnTo>
                  <a:lnTo>
                    <a:pt x="223158" y="22254"/>
                  </a:lnTo>
                  <a:lnTo>
                    <a:pt x="222774" y="22240"/>
                  </a:lnTo>
                  <a:lnTo>
                    <a:pt x="222382" y="22234"/>
                  </a:lnTo>
                  <a:lnTo>
                    <a:pt x="221990" y="22227"/>
                  </a:lnTo>
                  <a:lnTo>
                    <a:pt x="221598" y="22234"/>
                  </a:lnTo>
                  <a:lnTo>
                    <a:pt x="221197" y="22240"/>
                  </a:lnTo>
                  <a:lnTo>
                    <a:pt x="220797" y="22254"/>
                  </a:lnTo>
                  <a:lnTo>
                    <a:pt x="220388" y="22280"/>
                  </a:lnTo>
                  <a:lnTo>
                    <a:pt x="219979" y="22307"/>
                  </a:lnTo>
                  <a:lnTo>
                    <a:pt x="219562" y="22347"/>
                  </a:lnTo>
                  <a:lnTo>
                    <a:pt x="219145" y="22387"/>
                  </a:lnTo>
                  <a:lnTo>
                    <a:pt x="218711" y="22440"/>
                  </a:lnTo>
                  <a:lnTo>
                    <a:pt x="218278" y="22500"/>
                  </a:lnTo>
                  <a:lnTo>
                    <a:pt x="217835" y="22567"/>
                  </a:lnTo>
                  <a:lnTo>
                    <a:pt x="217385" y="22640"/>
                  </a:lnTo>
                  <a:lnTo>
                    <a:pt x="216926" y="22720"/>
                  </a:lnTo>
                  <a:lnTo>
                    <a:pt x="216459" y="22814"/>
                  </a:lnTo>
                  <a:lnTo>
                    <a:pt x="215983" y="22920"/>
                  </a:lnTo>
                  <a:lnTo>
                    <a:pt x="215491" y="23027"/>
                  </a:lnTo>
                  <a:lnTo>
                    <a:pt x="214999" y="23147"/>
                  </a:lnTo>
                  <a:lnTo>
                    <a:pt x="214482" y="23281"/>
                  </a:lnTo>
                  <a:lnTo>
                    <a:pt x="213965" y="23421"/>
                  </a:lnTo>
                  <a:lnTo>
                    <a:pt x="213965" y="23421"/>
                  </a:lnTo>
                  <a:lnTo>
                    <a:pt x="213439" y="23567"/>
                  </a:lnTo>
                  <a:lnTo>
                    <a:pt x="212922" y="23721"/>
                  </a:lnTo>
                  <a:lnTo>
                    <a:pt x="212421" y="23874"/>
                  </a:lnTo>
                  <a:lnTo>
                    <a:pt x="211921" y="24027"/>
                  </a:lnTo>
                  <a:lnTo>
                    <a:pt x="210945" y="24347"/>
                  </a:lnTo>
                  <a:lnTo>
                    <a:pt x="210010" y="24668"/>
                  </a:lnTo>
                  <a:lnTo>
                    <a:pt x="209093" y="24994"/>
                  </a:lnTo>
                  <a:lnTo>
                    <a:pt x="208208" y="25314"/>
                  </a:lnTo>
                  <a:lnTo>
                    <a:pt x="207349" y="25641"/>
                  </a:lnTo>
                  <a:lnTo>
                    <a:pt x="206507" y="25955"/>
                  </a:lnTo>
                  <a:lnTo>
                    <a:pt x="204880" y="26575"/>
                  </a:lnTo>
                  <a:lnTo>
                    <a:pt x="204096" y="26868"/>
                  </a:lnTo>
                  <a:lnTo>
                    <a:pt x="203320" y="27142"/>
                  </a:lnTo>
                  <a:lnTo>
                    <a:pt x="202552" y="27408"/>
                  </a:lnTo>
                  <a:lnTo>
                    <a:pt x="201802" y="27655"/>
                  </a:lnTo>
                  <a:lnTo>
                    <a:pt x="201426" y="27775"/>
                  </a:lnTo>
                  <a:lnTo>
                    <a:pt x="201051" y="27882"/>
                  </a:lnTo>
                  <a:lnTo>
                    <a:pt x="200675" y="27988"/>
                  </a:lnTo>
                  <a:lnTo>
                    <a:pt x="200308" y="28088"/>
                  </a:lnTo>
                  <a:lnTo>
                    <a:pt x="199933" y="28182"/>
                  </a:lnTo>
                  <a:lnTo>
                    <a:pt x="199566" y="28269"/>
                  </a:lnTo>
                  <a:lnTo>
                    <a:pt x="199190" y="28349"/>
                  </a:lnTo>
                  <a:lnTo>
                    <a:pt x="198823" y="28422"/>
                  </a:lnTo>
                  <a:lnTo>
                    <a:pt x="198448" y="28489"/>
                  </a:lnTo>
                  <a:lnTo>
                    <a:pt x="198081" y="28549"/>
                  </a:lnTo>
                  <a:lnTo>
                    <a:pt x="197705" y="28602"/>
                  </a:lnTo>
                  <a:lnTo>
                    <a:pt x="197330" y="28642"/>
                  </a:lnTo>
                  <a:lnTo>
                    <a:pt x="196955" y="28682"/>
                  </a:lnTo>
                  <a:lnTo>
                    <a:pt x="196579" y="28709"/>
                  </a:lnTo>
                  <a:lnTo>
                    <a:pt x="196195" y="28722"/>
                  </a:lnTo>
                  <a:lnTo>
                    <a:pt x="195812" y="28735"/>
                  </a:lnTo>
                  <a:lnTo>
                    <a:pt x="195428" y="28735"/>
                  </a:lnTo>
                  <a:lnTo>
                    <a:pt x="195036" y="28722"/>
                  </a:lnTo>
                  <a:lnTo>
                    <a:pt x="194644" y="28702"/>
                  </a:lnTo>
                  <a:lnTo>
                    <a:pt x="194252" y="28675"/>
                  </a:lnTo>
                  <a:lnTo>
                    <a:pt x="193851" y="28629"/>
                  </a:lnTo>
                  <a:lnTo>
                    <a:pt x="193451" y="28582"/>
                  </a:lnTo>
                  <a:lnTo>
                    <a:pt x="193042" y="28515"/>
                  </a:lnTo>
                  <a:lnTo>
                    <a:pt x="192633" y="28442"/>
                  </a:lnTo>
                  <a:lnTo>
                    <a:pt x="192216" y="28355"/>
                  </a:lnTo>
                  <a:lnTo>
                    <a:pt x="191791" y="28262"/>
                  </a:lnTo>
                  <a:lnTo>
                    <a:pt x="191365" y="28148"/>
                  </a:lnTo>
                  <a:lnTo>
                    <a:pt x="190931" y="28028"/>
                  </a:lnTo>
                  <a:lnTo>
                    <a:pt x="190498" y="27895"/>
                  </a:lnTo>
                  <a:lnTo>
                    <a:pt x="190055" y="27742"/>
                  </a:lnTo>
                  <a:lnTo>
                    <a:pt x="189597" y="27582"/>
                  </a:lnTo>
                  <a:lnTo>
                    <a:pt x="189146" y="27408"/>
                  </a:lnTo>
                  <a:lnTo>
                    <a:pt x="188679" y="27222"/>
                  </a:lnTo>
                  <a:lnTo>
                    <a:pt x="188203" y="27015"/>
                  </a:lnTo>
                  <a:lnTo>
                    <a:pt x="187728" y="26801"/>
                  </a:lnTo>
                  <a:lnTo>
                    <a:pt x="187236" y="26568"/>
                  </a:lnTo>
                  <a:lnTo>
                    <a:pt x="187236" y="26568"/>
                  </a:lnTo>
                  <a:lnTo>
                    <a:pt x="186752" y="26335"/>
                  </a:lnTo>
                  <a:lnTo>
                    <a:pt x="186276" y="26108"/>
                  </a:lnTo>
                  <a:lnTo>
                    <a:pt x="185801" y="25895"/>
                  </a:lnTo>
                  <a:lnTo>
                    <a:pt x="185334" y="25688"/>
                  </a:lnTo>
                  <a:lnTo>
                    <a:pt x="184867" y="25488"/>
                  </a:lnTo>
                  <a:lnTo>
                    <a:pt x="184416" y="25294"/>
                  </a:lnTo>
                  <a:lnTo>
                    <a:pt x="183957" y="25114"/>
                  </a:lnTo>
                  <a:lnTo>
                    <a:pt x="183515" y="24941"/>
                  </a:lnTo>
                  <a:lnTo>
                    <a:pt x="183073" y="24781"/>
                  </a:lnTo>
                  <a:lnTo>
                    <a:pt x="182639" y="24621"/>
                  </a:lnTo>
                  <a:lnTo>
                    <a:pt x="182214" y="24474"/>
                  </a:lnTo>
                  <a:lnTo>
                    <a:pt x="181788" y="24334"/>
                  </a:lnTo>
                  <a:lnTo>
                    <a:pt x="181363" y="24201"/>
                  </a:lnTo>
                  <a:lnTo>
                    <a:pt x="180954" y="24074"/>
                  </a:lnTo>
                  <a:lnTo>
                    <a:pt x="180545" y="23954"/>
                  </a:lnTo>
                  <a:lnTo>
                    <a:pt x="180145" y="23841"/>
                  </a:lnTo>
                  <a:lnTo>
                    <a:pt x="179744" y="23734"/>
                  </a:lnTo>
                  <a:lnTo>
                    <a:pt x="179352" y="23634"/>
                  </a:lnTo>
                  <a:lnTo>
                    <a:pt x="178960" y="23541"/>
                  </a:lnTo>
                  <a:lnTo>
                    <a:pt x="178585" y="23454"/>
                  </a:lnTo>
                  <a:lnTo>
                    <a:pt x="178201" y="23374"/>
                  </a:lnTo>
                  <a:lnTo>
                    <a:pt x="177834" y="23301"/>
                  </a:lnTo>
                  <a:lnTo>
                    <a:pt x="177467" y="23234"/>
                  </a:lnTo>
                  <a:lnTo>
                    <a:pt x="177100" y="23167"/>
                  </a:lnTo>
                  <a:lnTo>
                    <a:pt x="176749" y="23114"/>
                  </a:lnTo>
                  <a:lnTo>
                    <a:pt x="176391" y="23060"/>
                  </a:lnTo>
                  <a:lnTo>
                    <a:pt x="176049" y="23014"/>
                  </a:lnTo>
                  <a:lnTo>
                    <a:pt x="175707" y="22967"/>
                  </a:lnTo>
                  <a:lnTo>
                    <a:pt x="175373" y="22927"/>
                  </a:lnTo>
                  <a:lnTo>
                    <a:pt x="175039" y="22894"/>
                  </a:lnTo>
                  <a:lnTo>
                    <a:pt x="174389" y="22840"/>
                  </a:lnTo>
                  <a:lnTo>
                    <a:pt x="173763" y="22807"/>
                  </a:lnTo>
                  <a:lnTo>
                    <a:pt x="173146" y="22780"/>
                  </a:lnTo>
                  <a:lnTo>
                    <a:pt x="172553" y="22774"/>
                  </a:lnTo>
                  <a:lnTo>
                    <a:pt x="171986" y="22774"/>
                  </a:lnTo>
                  <a:lnTo>
                    <a:pt x="171427" y="22787"/>
                  </a:lnTo>
                  <a:lnTo>
                    <a:pt x="170893" y="22807"/>
                  </a:lnTo>
                  <a:lnTo>
                    <a:pt x="170376" y="22834"/>
                  </a:lnTo>
                  <a:lnTo>
                    <a:pt x="169875" y="22874"/>
                  </a:lnTo>
                  <a:lnTo>
                    <a:pt x="169400" y="22914"/>
                  </a:lnTo>
                  <a:lnTo>
                    <a:pt x="168933" y="22960"/>
                  </a:lnTo>
                  <a:lnTo>
                    <a:pt x="168057" y="23054"/>
                  </a:lnTo>
                  <a:lnTo>
                    <a:pt x="167248" y="23147"/>
                  </a:lnTo>
                  <a:lnTo>
                    <a:pt x="166505" y="23227"/>
                  </a:lnTo>
                  <a:lnTo>
                    <a:pt x="166505" y="23227"/>
                  </a:lnTo>
                  <a:lnTo>
                    <a:pt x="166313" y="23254"/>
                  </a:lnTo>
                  <a:lnTo>
                    <a:pt x="166105" y="23287"/>
                  </a:lnTo>
                  <a:lnTo>
                    <a:pt x="165871" y="23327"/>
                  </a:lnTo>
                  <a:lnTo>
                    <a:pt x="165621" y="23381"/>
                  </a:lnTo>
                  <a:lnTo>
                    <a:pt x="165053" y="23514"/>
                  </a:lnTo>
                  <a:lnTo>
                    <a:pt x="164403" y="23681"/>
                  </a:lnTo>
                  <a:lnTo>
                    <a:pt x="163685" y="23881"/>
                  </a:lnTo>
                  <a:lnTo>
                    <a:pt x="162893" y="24101"/>
                  </a:lnTo>
                  <a:lnTo>
                    <a:pt x="161116" y="24614"/>
                  </a:lnTo>
                  <a:lnTo>
                    <a:pt x="159105" y="25188"/>
                  </a:lnTo>
                  <a:lnTo>
                    <a:pt x="158021" y="25494"/>
                  </a:lnTo>
                  <a:lnTo>
                    <a:pt x="156886" y="25801"/>
                  </a:lnTo>
                  <a:lnTo>
                    <a:pt x="155718" y="26115"/>
                  </a:lnTo>
                  <a:lnTo>
                    <a:pt x="154509" y="26421"/>
                  </a:lnTo>
                  <a:lnTo>
                    <a:pt x="153266" y="26728"/>
                  </a:lnTo>
                  <a:lnTo>
                    <a:pt x="151989" y="27028"/>
                  </a:lnTo>
                  <a:lnTo>
                    <a:pt x="151347" y="27168"/>
                  </a:lnTo>
                  <a:lnTo>
                    <a:pt x="150688" y="27308"/>
                  </a:lnTo>
                  <a:lnTo>
                    <a:pt x="150029" y="27448"/>
                  </a:lnTo>
                  <a:lnTo>
                    <a:pt x="149370" y="27582"/>
                  </a:lnTo>
                  <a:lnTo>
                    <a:pt x="148702" y="27708"/>
                  </a:lnTo>
                  <a:lnTo>
                    <a:pt x="148027" y="27835"/>
                  </a:lnTo>
                  <a:lnTo>
                    <a:pt x="147351" y="27955"/>
                  </a:lnTo>
                  <a:lnTo>
                    <a:pt x="146675" y="28068"/>
                  </a:lnTo>
                  <a:lnTo>
                    <a:pt x="145991" y="28175"/>
                  </a:lnTo>
                  <a:lnTo>
                    <a:pt x="145307" y="28275"/>
                  </a:lnTo>
                  <a:lnTo>
                    <a:pt x="144623" y="28362"/>
                  </a:lnTo>
                  <a:lnTo>
                    <a:pt x="143939" y="28449"/>
                  </a:lnTo>
                  <a:lnTo>
                    <a:pt x="143255" y="28529"/>
                  </a:lnTo>
                  <a:lnTo>
                    <a:pt x="142563" y="28595"/>
                  </a:lnTo>
                  <a:lnTo>
                    <a:pt x="141878" y="28655"/>
                  </a:lnTo>
                  <a:lnTo>
                    <a:pt x="141194" y="28702"/>
                  </a:lnTo>
                  <a:lnTo>
                    <a:pt x="140510" y="28742"/>
                  </a:lnTo>
                  <a:lnTo>
                    <a:pt x="139835" y="28775"/>
                  </a:lnTo>
                  <a:lnTo>
                    <a:pt x="139151" y="28795"/>
                  </a:lnTo>
                  <a:lnTo>
                    <a:pt x="138475" y="28802"/>
                  </a:lnTo>
                  <a:lnTo>
                    <a:pt x="137807" y="28802"/>
                  </a:lnTo>
                  <a:lnTo>
                    <a:pt x="137140" y="28789"/>
                  </a:lnTo>
                  <a:lnTo>
                    <a:pt x="136473" y="28762"/>
                  </a:lnTo>
                  <a:lnTo>
                    <a:pt x="135814" y="28722"/>
                  </a:lnTo>
                  <a:lnTo>
                    <a:pt x="135163" y="28669"/>
                  </a:lnTo>
                  <a:lnTo>
                    <a:pt x="134521" y="28602"/>
                  </a:lnTo>
                  <a:lnTo>
                    <a:pt x="133878" y="28522"/>
                  </a:lnTo>
                  <a:lnTo>
                    <a:pt x="133244" y="28422"/>
                  </a:lnTo>
                  <a:lnTo>
                    <a:pt x="132935" y="28369"/>
                  </a:lnTo>
                  <a:lnTo>
                    <a:pt x="132618" y="28315"/>
                  </a:lnTo>
                  <a:lnTo>
                    <a:pt x="132310" y="28255"/>
                  </a:lnTo>
                  <a:lnTo>
                    <a:pt x="132001" y="28189"/>
                  </a:lnTo>
                  <a:lnTo>
                    <a:pt x="131701" y="28122"/>
                  </a:lnTo>
                  <a:lnTo>
                    <a:pt x="131392" y="28048"/>
                  </a:lnTo>
                  <a:lnTo>
                    <a:pt x="131092" y="27975"/>
                  </a:lnTo>
                  <a:lnTo>
                    <a:pt x="130791" y="27888"/>
                  </a:lnTo>
                  <a:lnTo>
                    <a:pt x="130791" y="27888"/>
                  </a:lnTo>
                  <a:lnTo>
                    <a:pt x="130199" y="27722"/>
                  </a:lnTo>
                  <a:lnTo>
                    <a:pt x="129599" y="27548"/>
                  </a:lnTo>
                  <a:lnTo>
                    <a:pt x="128389" y="27188"/>
                  </a:lnTo>
                  <a:lnTo>
                    <a:pt x="127171" y="26815"/>
                  </a:lnTo>
                  <a:lnTo>
                    <a:pt x="125945" y="26421"/>
                  </a:lnTo>
                  <a:lnTo>
                    <a:pt x="124702" y="26021"/>
                  </a:lnTo>
                  <a:lnTo>
                    <a:pt x="123450" y="25621"/>
                  </a:lnTo>
                  <a:lnTo>
                    <a:pt x="120922" y="24801"/>
                  </a:lnTo>
                  <a:lnTo>
                    <a:pt x="119654" y="24387"/>
                  </a:lnTo>
                  <a:lnTo>
                    <a:pt x="118370" y="23987"/>
                  </a:lnTo>
                  <a:lnTo>
                    <a:pt x="117077" y="23594"/>
                  </a:lnTo>
                  <a:lnTo>
                    <a:pt x="115784" y="23207"/>
                  </a:lnTo>
                  <a:lnTo>
                    <a:pt x="115133" y="23027"/>
                  </a:lnTo>
                  <a:lnTo>
                    <a:pt x="114482" y="22840"/>
                  </a:lnTo>
                  <a:lnTo>
                    <a:pt x="113831" y="22667"/>
                  </a:lnTo>
                  <a:lnTo>
                    <a:pt x="113181" y="22494"/>
                  </a:lnTo>
                  <a:lnTo>
                    <a:pt x="112522" y="22327"/>
                  </a:lnTo>
                  <a:lnTo>
                    <a:pt x="111871" y="22160"/>
                  </a:lnTo>
                  <a:lnTo>
                    <a:pt x="111212" y="22007"/>
                  </a:lnTo>
                  <a:lnTo>
                    <a:pt x="110553" y="21860"/>
                  </a:lnTo>
                  <a:lnTo>
                    <a:pt x="109894" y="21713"/>
                  </a:lnTo>
                  <a:lnTo>
                    <a:pt x="109235" y="21580"/>
                  </a:lnTo>
                  <a:lnTo>
                    <a:pt x="108576" y="21453"/>
                  </a:lnTo>
                  <a:lnTo>
                    <a:pt x="107917" y="21333"/>
                  </a:lnTo>
                  <a:lnTo>
                    <a:pt x="107258" y="21220"/>
                  </a:lnTo>
                  <a:lnTo>
                    <a:pt x="106599" y="21113"/>
                  </a:lnTo>
                  <a:lnTo>
                    <a:pt x="105931" y="21020"/>
                  </a:lnTo>
                  <a:lnTo>
                    <a:pt x="105272" y="20933"/>
                  </a:lnTo>
                  <a:lnTo>
                    <a:pt x="104613" y="20860"/>
                  </a:lnTo>
                  <a:lnTo>
                    <a:pt x="103946" y="20793"/>
                  </a:lnTo>
                  <a:lnTo>
                    <a:pt x="103287" y="20740"/>
                  </a:lnTo>
                  <a:lnTo>
                    <a:pt x="102619" y="20700"/>
                  </a:lnTo>
                  <a:lnTo>
                    <a:pt x="101960" y="20666"/>
                  </a:lnTo>
                  <a:lnTo>
                    <a:pt x="101301" y="20646"/>
                  </a:lnTo>
                  <a:lnTo>
                    <a:pt x="100634" y="20640"/>
                  </a:lnTo>
                  <a:lnTo>
                    <a:pt x="99975" y="20640"/>
                  </a:lnTo>
                  <a:lnTo>
                    <a:pt x="99316" y="20660"/>
                  </a:lnTo>
                  <a:lnTo>
                    <a:pt x="98657" y="20693"/>
                  </a:lnTo>
                  <a:lnTo>
                    <a:pt x="97989" y="20733"/>
                  </a:lnTo>
                  <a:lnTo>
                    <a:pt x="97330" y="20793"/>
                  </a:lnTo>
                  <a:lnTo>
                    <a:pt x="96671" y="20867"/>
                  </a:lnTo>
                  <a:lnTo>
                    <a:pt x="96012" y="20953"/>
                  </a:lnTo>
                  <a:lnTo>
                    <a:pt x="95362" y="21053"/>
                  </a:lnTo>
                  <a:lnTo>
                    <a:pt x="94703" y="21173"/>
                  </a:lnTo>
                  <a:lnTo>
                    <a:pt x="94043" y="21307"/>
                  </a:lnTo>
                  <a:lnTo>
                    <a:pt x="93718" y="21380"/>
                  </a:lnTo>
                  <a:lnTo>
                    <a:pt x="93393" y="21460"/>
                  </a:lnTo>
                  <a:lnTo>
                    <a:pt x="93067" y="21540"/>
                  </a:lnTo>
                  <a:lnTo>
                    <a:pt x="92734" y="21627"/>
                  </a:lnTo>
                  <a:lnTo>
                    <a:pt x="92408" y="21713"/>
                  </a:lnTo>
                  <a:lnTo>
                    <a:pt x="92083" y="21807"/>
                  </a:lnTo>
                  <a:lnTo>
                    <a:pt x="91758" y="21907"/>
                  </a:lnTo>
                  <a:lnTo>
                    <a:pt x="91432" y="22014"/>
                  </a:lnTo>
                  <a:lnTo>
                    <a:pt x="91107" y="22120"/>
                  </a:lnTo>
                  <a:lnTo>
                    <a:pt x="90782" y="22227"/>
                  </a:lnTo>
                  <a:lnTo>
                    <a:pt x="90456" y="22347"/>
                  </a:lnTo>
                  <a:lnTo>
                    <a:pt x="90131" y="22467"/>
                  </a:lnTo>
                  <a:lnTo>
                    <a:pt x="89806" y="22594"/>
                  </a:lnTo>
                  <a:lnTo>
                    <a:pt x="89489" y="22727"/>
                  </a:lnTo>
                  <a:lnTo>
                    <a:pt x="89489" y="22727"/>
                  </a:lnTo>
                  <a:lnTo>
                    <a:pt x="88204" y="23254"/>
                  </a:lnTo>
                  <a:lnTo>
                    <a:pt x="86944" y="23754"/>
                  </a:lnTo>
                  <a:lnTo>
                    <a:pt x="85709" y="24234"/>
                  </a:lnTo>
                  <a:lnTo>
                    <a:pt x="84500" y="24688"/>
                  </a:lnTo>
                  <a:lnTo>
                    <a:pt x="83299" y="25121"/>
                  </a:lnTo>
                  <a:lnTo>
                    <a:pt x="82715" y="25328"/>
                  </a:lnTo>
                  <a:lnTo>
                    <a:pt x="82131" y="25528"/>
                  </a:lnTo>
                  <a:lnTo>
                    <a:pt x="81547" y="25728"/>
                  </a:lnTo>
                  <a:lnTo>
                    <a:pt x="80971" y="25915"/>
                  </a:lnTo>
                  <a:lnTo>
                    <a:pt x="80404" y="26095"/>
                  </a:lnTo>
                  <a:lnTo>
                    <a:pt x="79836" y="26268"/>
                  </a:lnTo>
                  <a:lnTo>
                    <a:pt x="79278" y="26441"/>
                  </a:lnTo>
                  <a:lnTo>
                    <a:pt x="78719" y="26601"/>
                  </a:lnTo>
                  <a:lnTo>
                    <a:pt x="78168" y="26761"/>
                  </a:lnTo>
                  <a:lnTo>
                    <a:pt x="77617" y="26908"/>
                  </a:lnTo>
                  <a:lnTo>
                    <a:pt x="77075" y="27055"/>
                  </a:lnTo>
                  <a:lnTo>
                    <a:pt x="76533" y="27188"/>
                  </a:lnTo>
                  <a:lnTo>
                    <a:pt x="75991" y="27315"/>
                  </a:lnTo>
                  <a:lnTo>
                    <a:pt x="75457" y="27442"/>
                  </a:lnTo>
                  <a:lnTo>
                    <a:pt x="74931" y="27555"/>
                  </a:lnTo>
                  <a:lnTo>
                    <a:pt x="74397" y="27668"/>
                  </a:lnTo>
                  <a:lnTo>
                    <a:pt x="73880" y="27768"/>
                  </a:lnTo>
                  <a:lnTo>
                    <a:pt x="73354" y="27862"/>
                  </a:lnTo>
                  <a:lnTo>
                    <a:pt x="72837" y="27955"/>
                  </a:lnTo>
                  <a:lnTo>
                    <a:pt x="72328" y="28035"/>
                  </a:lnTo>
                  <a:lnTo>
                    <a:pt x="71811" y="28108"/>
                  </a:lnTo>
                  <a:lnTo>
                    <a:pt x="71302" y="28175"/>
                  </a:lnTo>
                  <a:lnTo>
                    <a:pt x="70802" y="28235"/>
                  </a:lnTo>
                  <a:lnTo>
                    <a:pt x="70293" y="28289"/>
                  </a:lnTo>
                  <a:lnTo>
                    <a:pt x="69792" y="28335"/>
                  </a:lnTo>
                  <a:lnTo>
                    <a:pt x="69300" y="28369"/>
                  </a:lnTo>
                  <a:lnTo>
                    <a:pt x="68800" y="28402"/>
                  </a:lnTo>
                  <a:lnTo>
                    <a:pt x="68307" y="28422"/>
                  </a:lnTo>
                  <a:lnTo>
                    <a:pt x="67815" y="28442"/>
                  </a:lnTo>
                  <a:lnTo>
                    <a:pt x="67323" y="28449"/>
                  </a:lnTo>
                  <a:lnTo>
                    <a:pt x="66839" y="28449"/>
                  </a:lnTo>
                  <a:lnTo>
                    <a:pt x="66355" y="28442"/>
                  </a:lnTo>
                  <a:lnTo>
                    <a:pt x="65871" y="28429"/>
                  </a:lnTo>
                  <a:lnTo>
                    <a:pt x="65388" y="28402"/>
                  </a:lnTo>
                  <a:lnTo>
                    <a:pt x="64904" y="28375"/>
                  </a:lnTo>
                  <a:lnTo>
                    <a:pt x="64420" y="28335"/>
                  </a:lnTo>
                  <a:lnTo>
                    <a:pt x="63944" y="28289"/>
                  </a:lnTo>
                  <a:lnTo>
                    <a:pt x="63469" y="28235"/>
                  </a:lnTo>
                  <a:lnTo>
                    <a:pt x="62993" y="28175"/>
                  </a:lnTo>
                  <a:lnTo>
                    <a:pt x="62518" y="28102"/>
                  </a:lnTo>
                  <a:lnTo>
                    <a:pt x="62042" y="28028"/>
                  </a:lnTo>
                  <a:lnTo>
                    <a:pt x="61567" y="27942"/>
                  </a:lnTo>
                  <a:lnTo>
                    <a:pt x="61091" y="27848"/>
                  </a:lnTo>
                  <a:lnTo>
                    <a:pt x="60624" y="27742"/>
                  </a:lnTo>
                  <a:lnTo>
                    <a:pt x="60149" y="27635"/>
                  </a:lnTo>
                  <a:lnTo>
                    <a:pt x="59681" y="27515"/>
                  </a:lnTo>
                  <a:lnTo>
                    <a:pt x="59206" y="27388"/>
                  </a:lnTo>
                  <a:lnTo>
                    <a:pt x="58739" y="27248"/>
                  </a:lnTo>
                  <a:lnTo>
                    <a:pt x="58263" y="27102"/>
                  </a:lnTo>
                  <a:lnTo>
                    <a:pt x="57796" y="26955"/>
                  </a:lnTo>
                  <a:lnTo>
                    <a:pt x="57320" y="26788"/>
                  </a:lnTo>
                  <a:lnTo>
                    <a:pt x="56845" y="26621"/>
                  </a:lnTo>
                  <a:lnTo>
                    <a:pt x="56378" y="26441"/>
                  </a:lnTo>
                  <a:lnTo>
                    <a:pt x="55902" y="26255"/>
                  </a:lnTo>
                  <a:lnTo>
                    <a:pt x="55902" y="26255"/>
                  </a:lnTo>
                  <a:lnTo>
                    <a:pt x="55443" y="26061"/>
                  </a:lnTo>
                  <a:lnTo>
                    <a:pt x="54993" y="25861"/>
                  </a:lnTo>
                  <a:lnTo>
                    <a:pt x="54567" y="25668"/>
                  </a:lnTo>
                  <a:lnTo>
                    <a:pt x="54150" y="25468"/>
                  </a:lnTo>
                  <a:lnTo>
                    <a:pt x="53758" y="25261"/>
                  </a:lnTo>
                  <a:lnTo>
                    <a:pt x="53375" y="25061"/>
                  </a:lnTo>
                  <a:lnTo>
                    <a:pt x="53016" y="24854"/>
                  </a:lnTo>
                  <a:lnTo>
                    <a:pt x="52657" y="24654"/>
                  </a:lnTo>
                  <a:lnTo>
                    <a:pt x="52323" y="24447"/>
                  </a:lnTo>
                  <a:lnTo>
                    <a:pt x="51990" y="24241"/>
                  </a:lnTo>
                  <a:lnTo>
                    <a:pt x="51673" y="24034"/>
                  </a:lnTo>
                  <a:lnTo>
                    <a:pt x="51372" y="23827"/>
                  </a:lnTo>
                  <a:lnTo>
                    <a:pt x="51080" y="23621"/>
                  </a:lnTo>
                  <a:lnTo>
                    <a:pt x="50788" y="23414"/>
                  </a:lnTo>
                  <a:lnTo>
                    <a:pt x="50246" y="23007"/>
                  </a:lnTo>
                  <a:lnTo>
                    <a:pt x="49729" y="22607"/>
                  </a:lnTo>
                  <a:lnTo>
                    <a:pt x="49228" y="22220"/>
                  </a:lnTo>
                  <a:lnTo>
                    <a:pt x="48753" y="21833"/>
                  </a:lnTo>
                  <a:lnTo>
                    <a:pt x="48286" y="21467"/>
                  </a:lnTo>
                  <a:lnTo>
                    <a:pt x="47819" y="21113"/>
                  </a:lnTo>
                  <a:lnTo>
                    <a:pt x="47593" y="20940"/>
                  </a:lnTo>
                  <a:lnTo>
                    <a:pt x="47360" y="20773"/>
                  </a:lnTo>
                  <a:lnTo>
                    <a:pt x="47126" y="20613"/>
                  </a:lnTo>
                  <a:lnTo>
                    <a:pt x="46884" y="20453"/>
                  </a:lnTo>
                  <a:lnTo>
                    <a:pt x="46651" y="20300"/>
                  </a:lnTo>
                  <a:lnTo>
                    <a:pt x="46400" y="20160"/>
                  </a:lnTo>
                  <a:lnTo>
                    <a:pt x="46158" y="20013"/>
                  </a:lnTo>
                  <a:lnTo>
                    <a:pt x="45900" y="19880"/>
                  </a:lnTo>
                  <a:lnTo>
                    <a:pt x="45641" y="19753"/>
                  </a:lnTo>
                  <a:lnTo>
                    <a:pt x="45374" y="19633"/>
                  </a:lnTo>
                  <a:lnTo>
                    <a:pt x="45099" y="19519"/>
                  </a:lnTo>
                  <a:lnTo>
                    <a:pt x="44824" y="19413"/>
                  </a:lnTo>
                  <a:lnTo>
                    <a:pt x="44532" y="19313"/>
                  </a:lnTo>
                  <a:lnTo>
                    <a:pt x="44231" y="19219"/>
                  </a:lnTo>
                  <a:lnTo>
                    <a:pt x="43914" y="19133"/>
                  </a:lnTo>
                  <a:lnTo>
                    <a:pt x="43597" y="19059"/>
                  </a:lnTo>
                  <a:lnTo>
                    <a:pt x="43255" y="18993"/>
                  </a:lnTo>
                  <a:lnTo>
                    <a:pt x="42913" y="18933"/>
                  </a:lnTo>
                  <a:lnTo>
                    <a:pt x="42555" y="18886"/>
                  </a:lnTo>
                  <a:lnTo>
                    <a:pt x="42179" y="18846"/>
                  </a:lnTo>
                  <a:lnTo>
                    <a:pt x="41787" y="18813"/>
                  </a:lnTo>
                  <a:lnTo>
                    <a:pt x="41378" y="18793"/>
                  </a:lnTo>
                  <a:lnTo>
                    <a:pt x="40961" y="18779"/>
                  </a:lnTo>
                  <a:lnTo>
                    <a:pt x="40519" y="18779"/>
                  </a:lnTo>
                  <a:lnTo>
                    <a:pt x="40060" y="18793"/>
                  </a:lnTo>
                  <a:lnTo>
                    <a:pt x="39585" y="18813"/>
                  </a:lnTo>
                  <a:lnTo>
                    <a:pt x="39092" y="18846"/>
                  </a:lnTo>
                  <a:lnTo>
                    <a:pt x="38584" y="18886"/>
                  </a:lnTo>
                  <a:lnTo>
                    <a:pt x="38041" y="18946"/>
                  </a:lnTo>
                  <a:lnTo>
                    <a:pt x="37491" y="19013"/>
                  </a:lnTo>
                  <a:lnTo>
                    <a:pt x="36907" y="19093"/>
                  </a:lnTo>
                  <a:lnTo>
                    <a:pt x="36306" y="19186"/>
                  </a:lnTo>
                  <a:lnTo>
                    <a:pt x="35680" y="19286"/>
                  </a:lnTo>
                  <a:lnTo>
                    <a:pt x="35030" y="19406"/>
                  </a:lnTo>
                  <a:lnTo>
                    <a:pt x="34354" y="19540"/>
                  </a:lnTo>
                  <a:lnTo>
                    <a:pt x="33653" y="19680"/>
                  </a:lnTo>
                  <a:lnTo>
                    <a:pt x="32927" y="19840"/>
                  </a:lnTo>
                  <a:lnTo>
                    <a:pt x="32177" y="20013"/>
                  </a:lnTo>
                  <a:lnTo>
                    <a:pt x="32177" y="20013"/>
                  </a:lnTo>
                  <a:lnTo>
                    <a:pt x="30667" y="20366"/>
                  </a:lnTo>
                  <a:lnTo>
                    <a:pt x="29215" y="20706"/>
                  </a:lnTo>
                  <a:lnTo>
                    <a:pt x="26479" y="21360"/>
                  </a:lnTo>
                  <a:lnTo>
                    <a:pt x="23951" y="21973"/>
                  </a:lnTo>
                  <a:lnTo>
                    <a:pt x="21599" y="22534"/>
                  </a:lnTo>
                  <a:lnTo>
                    <a:pt x="20489" y="22794"/>
                  </a:lnTo>
                  <a:lnTo>
                    <a:pt x="19421" y="23034"/>
                  </a:lnTo>
                  <a:lnTo>
                    <a:pt x="18387" y="23261"/>
                  </a:lnTo>
                  <a:lnTo>
                    <a:pt x="17394" y="23474"/>
                  </a:lnTo>
                  <a:lnTo>
                    <a:pt x="16426" y="23667"/>
                  </a:lnTo>
                  <a:lnTo>
                    <a:pt x="15492" y="23841"/>
                  </a:lnTo>
                  <a:lnTo>
                    <a:pt x="14583" y="24001"/>
                  </a:lnTo>
                  <a:lnTo>
                    <a:pt x="14140" y="24067"/>
                  </a:lnTo>
                  <a:lnTo>
                    <a:pt x="13698" y="24134"/>
                  </a:lnTo>
                  <a:lnTo>
                    <a:pt x="13265" y="24194"/>
                  </a:lnTo>
                  <a:lnTo>
                    <a:pt x="12839" y="24247"/>
                  </a:lnTo>
                  <a:lnTo>
                    <a:pt x="12422" y="24301"/>
                  </a:lnTo>
                  <a:lnTo>
                    <a:pt x="12005" y="24341"/>
                  </a:lnTo>
                  <a:lnTo>
                    <a:pt x="11588" y="24381"/>
                  </a:lnTo>
                  <a:lnTo>
                    <a:pt x="11179" y="24414"/>
                  </a:lnTo>
                  <a:lnTo>
                    <a:pt x="10779" y="24441"/>
                  </a:lnTo>
                  <a:lnTo>
                    <a:pt x="10378" y="24461"/>
                  </a:lnTo>
                  <a:lnTo>
                    <a:pt x="9986" y="24474"/>
                  </a:lnTo>
                  <a:lnTo>
                    <a:pt x="9594" y="24481"/>
                  </a:lnTo>
                  <a:lnTo>
                    <a:pt x="9202" y="24488"/>
                  </a:lnTo>
                  <a:lnTo>
                    <a:pt x="8818" y="24481"/>
                  </a:lnTo>
                  <a:lnTo>
                    <a:pt x="8426" y="24474"/>
                  </a:lnTo>
                  <a:lnTo>
                    <a:pt x="8051" y="24454"/>
                  </a:lnTo>
                  <a:lnTo>
                    <a:pt x="7667" y="24434"/>
                  </a:lnTo>
                  <a:lnTo>
                    <a:pt x="7283" y="24401"/>
                  </a:lnTo>
                  <a:lnTo>
                    <a:pt x="6908" y="24361"/>
                  </a:lnTo>
                  <a:lnTo>
                    <a:pt x="6532" y="24321"/>
                  </a:lnTo>
                  <a:lnTo>
                    <a:pt x="6157" y="24267"/>
                  </a:lnTo>
                  <a:lnTo>
                    <a:pt x="5781" y="24207"/>
                  </a:lnTo>
                  <a:lnTo>
                    <a:pt x="5406" y="24147"/>
                  </a:lnTo>
                  <a:lnTo>
                    <a:pt x="5031" y="24074"/>
                  </a:lnTo>
                  <a:lnTo>
                    <a:pt x="4655" y="23994"/>
                  </a:lnTo>
                  <a:lnTo>
                    <a:pt x="4272" y="23901"/>
                  </a:lnTo>
                  <a:lnTo>
                    <a:pt x="3896" y="23807"/>
                  </a:lnTo>
                  <a:lnTo>
                    <a:pt x="3512" y="23701"/>
                  </a:lnTo>
                  <a:lnTo>
                    <a:pt x="3137" y="23594"/>
                  </a:lnTo>
                  <a:lnTo>
                    <a:pt x="2753" y="23474"/>
                  </a:lnTo>
                  <a:lnTo>
                    <a:pt x="2369" y="23347"/>
                  </a:lnTo>
                  <a:lnTo>
                    <a:pt x="1977" y="23207"/>
                  </a:lnTo>
                  <a:lnTo>
                    <a:pt x="1585" y="23067"/>
                  </a:lnTo>
                  <a:lnTo>
                    <a:pt x="1193" y="22914"/>
                  </a:lnTo>
                  <a:lnTo>
                    <a:pt x="1193" y="22914"/>
                  </a:lnTo>
                  <a:lnTo>
                    <a:pt x="1035" y="22854"/>
                  </a:lnTo>
                  <a:lnTo>
                    <a:pt x="893" y="22787"/>
                  </a:lnTo>
                  <a:lnTo>
                    <a:pt x="759" y="22714"/>
                  </a:lnTo>
                  <a:lnTo>
                    <a:pt x="634" y="22640"/>
                  </a:lnTo>
                  <a:lnTo>
                    <a:pt x="517" y="22567"/>
                  </a:lnTo>
                  <a:lnTo>
                    <a:pt x="417" y="22487"/>
                  </a:lnTo>
                  <a:lnTo>
                    <a:pt x="326" y="22400"/>
                  </a:lnTo>
                  <a:lnTo>
                    <a:pt x="250" y="22314"/>
                  </a:lnTo>
                  <a:lnTo>
                    <a:pt x="175" y="22227"/>
                  </a:lnTo>
                  <a:lnTo>
                    <a:pt x="125" y="22134"/>
                  </a:lnTo>
                  <a:lnTo>
                    <a:pt x="75" y="22034"/>
                  </a:lnTo>
                  <a:lnTo>
                    <a:pt x="42" y="21940"/>
                  </a:lnTo>
                  <a:lnTo>
                    <a:pt x="17" y="21840"/>
                  </a:lnTo>
                  <a:lnTo>
                    <a:pt x="0" y="21733"/>
                  </a:lnTo>
                  <a:lnTo>
                    <a:pt x="0" y="21633"/>
                  </a:lnTo>
                  <a:lnTo>
                    <a:pt x="9" y="21527"/>
                  </a:lnTo>
                  <a:lnTo>
                    <a:pt x="9" y="21527"/>
                  </a:lnTo>
                  <a:lnTo>
                    <a:pt x="584" y="21353"/>
                  </a:lnTo>
                  <a:lnTo>
                    <a:pt x="1252" y="21160"/>
                  </a:lnTo>
                  <a:lnTo>
                    <a:pt x="2002" y="20947"/>
                  </a:lnTo>
                  <a:lnTo>
                    <a:pt x="2837" y="20713"/>
                  </a:lnTo>
                  <a:lnTo>
                    <a:pt x="3754" y="20460"/>
                  </a:lnTo>
                  <a:lnTo>
                    <a:pt x="4755" y="20186"/>
                  </a:lnTo>
                  <a:lnTo>
                    <a:pt x="5823" y="19906"/>
                  </a:lnTo>
                  <a:lnTo>
                    <a:pt x="6958" y="19606"/>
                  </a:lnTo>
                  <a:lnTo>
                    <a:pt x="8151" y="19299"/>
                  </a:lnTo>
                  <a:lnTo>
                    <a:pt x="9410" y="18979"/>
                  </a:lnTo>
                  <a:lnTo>
                    <a:pt x="10728" y="18646"/>
                  </a:lnTo>
                  <a:lnTo>
                    <a:pt x="12097" y="18313"/>
                  </a:lnTo>
                  <a:lnTo>
                    <a:pt x="13515" y="17972"/>
                  </a:lnTo>
                  <a:lnTo>
                    <a:pt x="14975" y="17626"/>
                  </a:lnTo>
                  <a:lnTo>
                    <a:pt x="16476" y="17279"/>
                  </a:lnTo>
                  <a:lnTo>
                    <a:pt x="18011" y="16932"/>
                  </a:lnTo>
                  <a:lnTo>
                    <a:pt x="19580" y="16585"/>
                  </a:lnTo>
                  <a:lnTo>
                    <a:pt x="21181" y="16245"/>
                  </a:lnTo>
                  <a:lnTo>
                    <a:pt x="22800" y="15905"/>
                  </a:lnTo>
                  <a:lnTo>
                    <a:pt x="24443" y="15572"/>
                  </a:lnTo>
                  <a:lnTo>
                    <a:pt x="26103" y="15245"/>
                  </a:lnTo>
                  <a:lnTo>
                    <a:pt x="27772" y="14925"/>
                  </a:lnTo>
                  <a:lnTo>
                    <a:pt x="29449" y="14618"/>
                  </a:lnTo>
                  <a:lnTo>
                    <a:pt x="31125" y="14325"/>
                  </a:lnTo>
                  <a:lnTo>
                    <a:pt x="32811" y="14038"/>
                  </a:lnTo>
                  <a:lnTo>
                    <a:pt x="34487" y="13771"/>
                  </a:lnTo>
                  <a:lnTo>
                    <a:pt x="36156" y="13525"/>
                  </a:lnTo>
                  <a:lnTo>
                    <a:pt x="36982" y="13405"/>
                  </a:lnTo>
                  <a:lnTo>
                    <a:pt x="37816" y="13291"/>
                  </a:lnTo>
                  <a:lnTo>
                    <a:pt x="38634" y="13184"/>
                  </a:lnTo>
                  <a:lnTo>
                    <a:pt x="39451" y="13078"/>
                  </a:lnTo>
                  <a:lnTo>
                    <a:pt x="40269" y="12984"/>
                  </a:lnTo>
                  <a:lnTo>
                    <a:pt x="41070" y="12891"/>
                  </a:lnTo>
                  <a:lnTo>
                    <a:pt x="41870" y="12804"/>
                  </a:lnTo>
                  <a:lnTo>
                    <a:pt x="42671" y="12724"/>
                  </a:lnTo>
                  <a:lnTo>
                    <a:pt x="43455" y="12644"/>
                  </a:lnTo>
                  <a:lnTo>
                    <a:pt x="44240" y="12578"/>
                  </a:lnTo>
                  <a:lnTo>
                    <a:pt x="44240" y="12578"/>
                  </a:lnTo>
                  <a:lnTo>
                    <a:pt x="45082" y="12511"/>
                  </a:lnTo>
                  <a:lnTo>
                    <a:pt x="45883" y="12444"/>
                  </a:lnTo>
                  <a:lnTo>
                    <a:pt x="46642" y="12391"/>
                  </a:lnTo>
                  <a:lnTo>
                    <a:pt x="47360" y="12344"/>
                  </a:lnTo>
                  <a:lnTo>
                    <a:pt x="48035" y="12311"/>
                  </a:lnTo>
                  <a:lnTo>
                    <a:pt x="48678" y="12278"/>
                  </a:lnTo>
                  <a:lnTo>
                    <a:pt x="49278" y="12251"/>
                  </a:lnTo>
                  <a:lnTo>
                    <a:pt x="49846" y="12231"/>
                  </a:lnTo>
                  <a:lnTo>
                    <a:pt x="50371" y="12224"/>
                  </a:lnTo>
                  <a:lnTo>
                    <a:pt x="50863" y="12218"/>
                  </a:lnTo>
                  <a:lnTo>
                    <a:pt x="51331" y="12224"/>
                  </a:lnTo>
                  <a:lnTo>
                    <a:pt x="51756" y="12231"/>
                  </a:lnTo>
                  <a:lnTo>
                    <a:pt x="52157" y="12244"/>
                  </a:lnTo>
                  <a:lnTo>
                    <a:pt x="52524" y="12264"/>
                  </a:lnTo>
                  <a:lnTo>
                    <a:pt x="52866" y="12291"/>
                  </a:lnTo>
                  <a:lnTo>
                    <a:pt x="53183" y="12324"/>
                  </a:lnTo>
                  <a:lnTo>
                    <a:pt x="53475" y="12364"/>
                  </a:lnTo>
                  <a:lnTo>
                    <a:pt x="53742" y="12404"/>
                  </a:lnTo>
                  <a:lnTo>
                    <a:pt x="53984" y="12458"/>
                  </a:lnTo>
                  <a:lnTo>
                    <a:pt x="54200" y="12511"/>
                  </a:lnTo>
                  <a:lnTo>
                    <a:pt x="54401" y="12571"/>
                  </a:lnTo>
                  <a:lnTo>
                    <a:pt x="54576" y="12631"/>
                  </a:lnTo>
                  <a:lnTo>
                    <a:pt x="54743" y="12698"/>
                  </a:lnTo>
                  <a:lnTo>
                    <a:pt x="54884" y="12771"/>
                  </a:lnTo>
                  <a:lnTo>
                    <a:pt x="55010" y="12844"/>
                  </a:lnTo>
                  <a:lnTo>
                    <a:pt x="55126" y="12924"/>
                  </a:lnTo>
                  <a:lnTo>
                    <a:pt x="55227" y="13011"/>
                  </a:lnTo>
                  <a:lnTo>
                    <a:pt x="55318" y="13098"/>
                  </a:lnTo>
                  <a:lnTo>
                    <a:pt x="55393" y="13191"/>
                  </a:lnTo>
                  <a:lnTo>
                    <a:pt x="55460" y="13284"/>
                  </a:lnTo>
                  <a:lnTo>
                    <a:pt x="55519" y="13385"/>
                  </a:lnTo>
                  <a:lnTo>
                    <a:pt x="55569" y="13485"/>
                  </a:lnTo>
                  <a:lnTo>
                    <a:pt x="55610" y="13591"/>
                  </a:lnTo>
                  <a:lnTo>
                    <a:pt x="55652" y="13698"/>
                  </a:lnTo>
                  <a:lnTo>
                    <a:pt x="55727" y="13918"/>
                  </a:lnTo>
                  <a:lnTo>
                    <a:pt x="55794" y="14145"/>
                  </a:lnTo>
                  <a:lnTo>
                    <a:pt x="55861" y="14385"/>
                  </a:lnTo>
                  <a:lnTo>
                    <a:pt x="55944" y="14632"/>
                  </a:lnTo>
                  <a:lnTo>
                    <a:pt x="55994" y="14752"/>
                  </a:lnTo>
                  <a:lnTo>
                    <a:pt x="56052" y="14878"/>
                  </a:lnTo>
                  <a:lnTo>
                    <a:pt x="56119" y="15005"/>
                  </a:lnTo>
                  <a:lnTo>
                    <a:pt x="56203" y="15132"/>
                  </a:lnTo>
                  <a:lnTo>
                    <a:pt x="56286" y="15258"/>
                  </a:lnTo>
                  <a:lnTo>
                    <a:pt x="56386" y="15385"/>
                  </a:lnTo>
                  <a:lnTo>
                    <a:pt x="56503" y="15518"/>
                  </a:lnTo>
                  <a:lnTo>
                    <a:pt x="56628" y="15645"/>
                  </a:lnTo>
                  <a:lnTo>
                    <a:pt x="56770" y="15772"/>
                  </a:lnTo>
                  <a:lnTo>
                    <a:pt x="56928" y="15905"/>
                  </a:lnTo>
                  <a:lnTo>
                    <a:pt x="57112" y="16032"/>
                  </a:lnTo>
                  <a:lnTo>
                    <a:pt x="57312" y="16159"/>
                  </a:lnTo>
                  <a:lnTo>
                    <a:pt x="57529" y="16285"/>
                  </a:lnTo>
                  <a:lnTo>
                    <a:pt x="57771" y="16412"/>
                  </a:lnTo>
                  <a:lnTo>
                    <a:pt x="58030" y="16532"/>
                  </a:lnTo>
                  <a:lnTo>
                    <a:pt x="58322" y="16659"/>
                  </a:lnTo>
                  <a:lnTo>
                    <a:pt x="58639" y="16779"/>
                  </a:lnTo>
                  <a:lnTo>
                    <a:pt x="58981" y="16905"/>
                  </a:lnTo>
                  <a:lnTo>
                    <a:pt x="59348" y="17019"/>
                  </a:lnTo>
                  <a:lnTo>
                    <a:pt x="59748" y="17139"/>
                  </a:lnTo>
                  <a:lnTo>
                    <a:pt x="60174" y="17252"/>
                  </a:lnTo>
                  <a:lnTo>
                    <a:pt x="60632" y="17366"/>
                  </a:lnTo>
                  <a:lnTo>
                    <a:pt x="60632" y="17366"/>
                  </a:lnTo>
                  <a:lnTo>
                    <a:pt x="61108" y="17472"/>
                  </a:lnTo>
                  <a:lnTo>
                    <a:pt x="61567" y="17572"/>
                  </a:lnTo>
                  <a:lnTo>
                    <a:pt x="62026" y="17652"/>
                  </a:lnTo>
                  <a:lnTo>
                    <a:pt x="62468" y="17732"/>
                  </a:lnTo>
                  <a:lnTo>
                    <a:pt x="62901" y="17792"/>
                  </a:lnTo>
                  <a:lnTo>
                    <a:pt x="63335" y="17846"/>
                  </a:lnTo>
                  <a:lnTo>
                    <a:pt x="63752" y="17892"/>
                  </a:lnTo>
                  <a:lnTo>
                    <a:pt x="64170" y="17926"/>
                  </a:lnTo>
                  <a:lnTo>
                    <a:pt x="64578" y="17946"/>
                  </a:lnTo>
                  <a:lnTo>
                    <a:pt x="64979" y="17966"/>
                  </a:lnTo>
                  <a:lnTo>
                    <a:pt x="65379" y="17966"/>
                  </a:lnTo>
                  <a:lnTo>
                    <a:pt x="65771" y="17966"/>
                  </a:lnTo>
                  <a:lnTo>
                    <a:pt x="66155" y="17952"/>
                  </a:lnTo>
                  <a:lnTo>
                    <a:pt x="66539" y="17932"/>
                  </a:lnTo>
                  <a:lnTo>
                    <a:pt x="66922" y="17906"/>
                  </a:lnTo>
                  <a:lnTo>
                    <a:pt x="67298" y="17866"/>
                  </a:lnTo>
                  <a:lnTo>
                    <a:pt x="67665" y="17819"/>
                  </a:lnTo>
                  <a:lnTo>
                    <a:pt x="68032" y="17766"/>
                  </a:lnTo>
                  <a:lnTo>
                    <a:pt x="68399" y="17706"/>
                  </a:lnTo>
                  <a:lnTo>
                    <a:pt x="68766" y="17639"/>
                  </a:lnTo>
                  <a:lnTo>
                    <a:pt x="69125" y="17566"/>
                  </a:lnTo>
                  <a:lnTo>
                    <a:pt x="69492" y="17486"/>
                  </a:lnTo>
                  <a:lnTo>
                    <a:pt x="69851" y="17399"/>
                  </a:lnTo>
                  <a:lnTo>
                    <a:pt x="70209" y="17306"/>
                  </a:lnTo>
                  <a:lnTo>
                    <a:pt x="70568" y="17206"/>
                  </a:lnTo>
                  <a:lnTo>
                    <a:pt x="70935" y="17099"/>
                  </a:lnTo>
                  <a:lnTo>
                    <a:pt x="71294" y="16985"/>
                  </a:lnTo>
                  <a:lnTo>
                    <a:pt x="71661" y="16865"/>
                  </a:lnTo>
                  <a:lnTo>
                    <a:pt x="72020" y="16745"/>
                  </a:lnTo>
                  <a:lnTo>
                    <a:pt x="72387" y="16612"/>
                  </a:lnTo>
                  <a:lnTo>
                    <a:pt x="73129" y="16345"/>
                  </a:lnTo>
                  <a:lnTo>
                    <a:pt x="73880" y="16052"/>
                  </a:lnTo>
                  <a:lnTo>
                    <a:pt x="74648" y="15752"/>
                  </a:lnTo>
                  <a:lnTo>
                    <a:pt x="75440" y="15425"/>
                  </a:lnTo>
                  <a:lnTo>
                    <a:pt x="76249" y="15092"/>
                  </a:lnTo>
                  <a:lnTo>
                    <a:pt x="77959" y="14398"/>
                  </a:lnTo>
                  <a:lnTo>
                    <a:pt x="78852" y="14031"/>
                  </a:lnTo>
                  <a:lnTo>
                    <a:pt x="79786" y="13665"/>
                  </a:lnTo>
                  <a:lnTo>
                    <a:pt x="80762" y="13291"/>
                  </a:lnTo>
                  <a:lnTo>
                    <a:pt x="81780" y="12911"/>
                  </a:lnTo>
                  <a:lnTo>
                    <a:pt x="82840" y="12538"/>
                  </a:lnTo>
                  <a:lnTo>
                    <a:pt x="83390" y="12351"/>
                  </a:lnTo>
                  <a:lnTo>
                    <a:pt x="83949" y="12158"/>
                  </a:lnTo>
                  <a:lnTo>
                    <a:pt x="84525" y="11971"/>
                  </a:lnTo>
                  <a:lnTo>
                    <a:pt x="85109" y="11784"/>
                  </a:lnTo>
                  <a:lnTo>
                    <a:pt x="85709" y="11597"/>
                  </a:lnTo>
                  <a:lnTo>
                    <a:pt x="86327" y="11411"/>
                  </a:lnTo>
                  <a:lnTo>
                    <a:pt x="86952" y="11231"/>
                  </a:lnTo>
                  <a:lnTo>
                    <a:pt x="87595" y="11044"/>
                  </a:lnTo>
                  <a:lnTo>
                    <a:pt x="88262" y="10864"/>
                  </a:lnTo>
                  <a:lnTo>
                    <a:pt x="88938" y="10690"/>
                  </a:lnTo>
                  <a:lnTo>
                    <a:pt x="88938" y="10690"/>
                  </a:lnTo>
                  <a:lnTo>
                    <a:pt x="89605" y="10524"/>
                  </a:lnTo>
                  <a:lnTo>
                    <a:pt x="90248" y="10370"/>
                  </a:lnTo>
                  <a:lnTo>
                    <a:pt x="90865" y="10237"/>
                  </a:lnTo>
                  <a:lnTo>
                    <a:pt x="91457" y="10117"/>
                  </a:lnTo>
                  <a:lnTo>
                    <a:pt x="92025" y="10010"/>
                  </a:lnTo>
                  <a:lnTo>
                    <a:pt x="92567" y="9924"/>
                  </a:lnTo>
                  <a:lnTo>
                    <a:pt x="93084" y="9844"/>
                  </a:lnTo>
                  <a:lnTo>
                    <a:pt x="93585" y="9777"/>
                  </a:lnTo>
                  <a:lnTo>
                    <a:pt x="94060" y="9730"/>
                  </a:lnTo>
                  <a:lnTo>
                    <a:pt x="94519" y="9690"/>
                  </a:lnTo>
                  <a:lnTo>
                    <a:pt x="94961" y="9663"/>
                  </a:lnTo>
                  <a:lnTo>
                    <a:pt x="95387" y="9650"/>
                  </a:lnTo>
                  <a:lnTo>
                    <a:pt x="95787" y="9650"/>
                  </a:lnTo>
                  <a:lnTo>
                    <a:pt x="96179" y="9657"/>
                  </a:lnTo>
                  <a:lnTo>
                    <a:pt x="96555" y="9677"/>
                  </a:lnTo>
                  <a:lnTo>
                    <a:pt x="96913" y="9710"/>
                  </a:lnTo>
                  <a:lnTo>
                    <a:pt x="97264" y="9750"/>
                  </a:lnTo>
                  <a:lnTo>
                    <a:pt x="97597" y="9797"/>
                  </a:lnTo>
                  <a:lnTo>
                    <a:pt x="97923" y="9857"/>
                  </a:lnTo>
                  <a:lnTo>
                    <a:pt x="98231" y="9924"/>
                  </a:lnTo>
                  <a:lnTo>
                    <a:pt x="98540" y="9997"/>
                  </a:lnTo>
                  <a:lnTo>
                    <a:pt x="98832" y="10077"/>
                  </a:lnTo>
                  <a:lnTo>
                    <a:pt x="99116" y="10170"/>
                  </a:lnTo>
                  <a:lnTo>
                    <a:pt x="99399" y="10270"/>
                  </a:lnTo>
                  <a:lnTo>
                    <a:pt x="99675" y="10370"/>
                  </a:lnTo>
                  <a:lnTo>
                    <a:pt x="99950" y="10484"/>
                  </a:lnTo>
                  <a:lnTo>
                    <a:pt x="100208" y="10597"/>
                  </a:lnTo>
                  <a:lnTo>
                    <a:pt x="100475" y="10724"/>
                  </a:lnTo>
                  <a:lnTo>
                    <a:pt x="100734" y="10850"/>
                  </a:lnTo>
                  <a:lnTo>
                    <a:pt x="101001" y="10977"/>
                  </a:lnTo>
                  <a:lnTo>
                    <a:pt x="101518" y="11257"/>
                  </a:lnTo>
                  <a:lnTo>
                    <a:pt x="102044" y="11544"/>
                  </a:lnTo>
                  <a:lnTo>
                    <a:pt x="102586" y="11844"/>
                  </a:lnTo>
                  <a:lnTo>
                    <a:pt x="103153" y="12158"/>
                  </a:lnTo>
                  <a:lnTo>
                    <a:pt x="103746" y="12471"/>
                  </a:lnTo>
                  <a:lnTo>
                    <a:pt x="104054" y="12624"/>
                  </a:lnTo>
                  <a:lnTo>
                    <a:pt x="104371" y="12784"/>
                  </a:lnTo>
                  <a:lnTo>
                    <a:pt x="104705" y="12938"/>
                  </a:lnTo>
                  <a:lnTo>
                    <a:pt x="105047" y="13098"/>
                  </a:lnTo>
                  <a:lnTo>
                    <a:pt x="105397" y="13251"/>
                  </a:lnTo>
                  <a:lnTo>
                    <a:pt x="105764" y="13405"/>
                  </a:lnTo>
                  <a:lnTo>
                    <a:pt x="106148" y="13551"/>
                  </a:lnTo>
                  <a:lnTo>
                    <a:pt x="106549" y="13705"/>
                  </a:lnTo>
                  <a:lnTo>
                    <a:pt x="106966" y="13845"/>
                  </a:lnTo>
                  <a:lnTo>
                    <a:pt x="107400" y="13991"/>
                  </a:lnTo>
                  <a:lnTo>
                    <a:pt x="107850" y="14125"/>
                  </a:lnTo>
                  <a:lnTo>
                    <a:pt x="108317" y="14265"/>
                  </a:lnTo>
                  <a:lnTo>
                    <a:pt x="108809" y="14391"/>
                  </a:lnTo>
                  <a:lnTo>
                    <a:pt x="109327" y="14518"/>
                  </a:lnTo>
                  <a:lnTo>
                    <a:pt x="109861" y="14638"/>
                  </a:lnTo>
                  <a:lnTo>
                    <a:pt x="110419" y="14752"/>
                  </a:lnTo>
                  <a:lnTo>
                    <a:pt x="110995" y="14858"/>
                  </a:lnTo>
                  <a:lnTo>
                    <a:pt x="111604" y="14958"/>
                  </a:lnTo>
                  <a:lnTo>
                    <a:pt x="112238" y="15058"/>
                  </a:lnTo>
                  <a:lnTo>
                    <a:pt x="112897" y="15145"/>
                  </a:lnTo>
                  <a:lnTo>
                    <a:pt x="113581" y="15225"/>
                  </a:lnTo>
                  <a:lnTo>
                    <a:pt x="114299" y="15298"/>
                  </a:lnTo>
                  <a:lnTo>
                    <a:pt x="115041" y="15358"/>
                  </a:lnTo>
                  <a:lnTo>
                    <a:pt x="115817" y="15412"/>
                  </a:lnTo>
                  <a:lnTo>
                    <a:pt x="115817" y="15412"/>
                  </a:lnTo>
                  <a:lnTo>
                    <a:pt x="116601" y="15452"/>
                  </a:lnTo>
                  <a:lnTo>
                    <a:pt x="117369" y="15478"/>
                  </a:lnTo>
                  <a:lnTo>
                    <a:pt x="118119" y="15498"/>
                  </a:lnTo>
                  <a:lnTo>
                    <a:pt x="118870" y="15498"/>
                  </a:lnTo>
                  <a:lnTo>
                    <a:pt x="119604" y="15485"/>
                  </a:lnTo>
                  <a:lnTo>
                    <a:pt x="120330" y="15458"/>
                  </a:lnTo>
                  <a:lnTo>
                    <a:pt x="121039" y="15425"/>
                  </a:lnTo>
                  <a:lnTo>
                    <a:pt x="121748" y="15378"/>
                  </a:lnTo>
                  <a:lnTo>
                    <a:pt x="122441" y="15318"/>
                  </a:lnTo>
                  <a:lnTo>
                    <a:pt x="123133" y="15252"/>
                  </a:lnTo>
                  <a:lnTo>
                    <a:pt x="123809" y="15172"/>
                  </a:lnTo>
                  <a:lnTo>
                    <a:pt x="124485" y="15085"/>
                  </a:lnTo>
                  <a:lnTo>
                    <a:pt x="125152" y="14985"/>
                  </a:lnTo>
                  <a:lnTo>
                    <a:pt x="125803" y="14878"/>
                  </a:lnTo>
                  <a:lnTo>
                    <a:pt x="126453" y="14758"/>
                  </a:lnTo>
                  <a:lnTo>
                    <a:pt x="127104" y="14632"/>
                  </a:lnTo>
                  <a:lnTo>
                    <a:pt x="127747" y="14505"/>
                  </a:lnTo>
                  <a:lnTo>
                    <a:pt x="128381" y="14358"/>
                  </a:lnTo>
                  <a:lnTo>
                    <a:pt x="129006" y="14211"/>
                  </a:lnTo>
                  <a:lnTo>
                    <a:pt x="129632" y="14058"/>
                  </a:lnTo>
                  <a:lnTo>
                    <a:pt x="130258" y="13891"/>
                  </a:lnTo>
                  <a:lnTo>
                    <a:pt x="130875" y="13725"/>
                  </a:lnTo>
                  <a:lnTo>
                    <a:pt x="131492" y="13551"/>
                  </a:lnTo>
                  <a:lnTo>
                    <a:pt x="132110" y="13371"/>
                  </a:lnTo>
                  <a:lnTo>
                    <a:pt x="132719" y="13184"/>
                  </a:lnTo>
                  <a:lnTo>
                    <a:pt x="133328" y="12998"/>
                  </a:lnTo>
                  <a:lnTo>
                    <a:pt x="133945" y="12804"/>
                  </a:lnTo>
                  <a:lnTo>
                    <a:pt x="134554" y="12604"/>
                  </a:lnTo>
                  <a:lnTo>
                    <a:pt x="135772" y="12198"/>
                  </a:lnTo>
                  <a:lnTo>
                    <a:pt x="136990" y="11777"/>
                  </a:lnTo>
                  <a:lnTo>
                    <a:pt x="139459" y="10911"/>
                  </a:lnTo>
                  <a:lnTo>
                    <a:pt x="140711" y="10470"/>
                  </a:lnTo>
                  <a:lnTo>
                    <a:pt x="141987" y="10030"/>
                  </a:lnTo>
                  <a:lnTo>
                    <a:pt x="143272" y="9597"/>
                  </a:lnTo>
                  <a:lnTo>
                    <a:pt x="144590" y="9163"/>
                  </a:lnTo>
                  <a:lnTo>
                    <a:pt x="145257" y="8950"/>
                  </a:lnTo>
                  <a:lnTo>
                    <a:pt x="145933" y="8737"/>
                  </a:lnTo>
                  <a:lnTo>
                    <a:pt x="146617" y="8530"/>
                  </a:lnTo>
                  <a:lnTo>
                    <a:pt x="147309" y="8323"/>
                  </a:lnTo>
                  <a:lnTo>
                    <a:pt x="148010" y="8123"/>
                  </a:lnTo>
                  <a:lnTo>
                    <a:pt x="148719" y="7930"/>
                  </a:lnTo>
                  <a:lnTo>
                    <a:pt x="149445" y="7736"/>
                  </a:lnTo>
                  <a:lnTo>
                    <a:pt x="150171" y="7543"/>
                  </a:lnTo>
                  <a:lnTo>
                    <a:pt x="150913" y="7363"/>
                  </a:lnTo>
                  <a:lnTo>
                    <a:pt x="151664" y="7183"/>
                  </a:lnTo>
                  <a:lnTo>
                    <a:pt x="152423" y="7009"/>
                  </a:lnTo>
                  <a:lnTo>
                    <a:pt x="153199" y="6843"/>
                  </a:lnTo>
                  <a:lnTo>
                    <a:pt x="153992" y="6683"/>
                  </a:lnTo>
                  <a:lnTo>
                    <a:pt x="154792" y="6529"/>
                  </a:lnTo>
                  <a:lnTo>
                    <a:pt x="155602" y="6383"/>
                  </a:lnTo>
                  <a:lnTo>
                    <a:pt x="156428" y="6243"/>
                  </a:lnTo>
                  <a:lnTo>
                    <a:pt x="157270" y="6116"/>
                  </a:lnTo>
                  <a:lnTo>
                    <a:pt x="158129" y="5989"/>
                  </a:lnTo>
                  <a:lnTo>
                    <a:pt x="158997" y="5876"/>
                  </a:lnTo>
                  <a:lnTo>
                    <a:pt x="159881" y="5776"/>
                  </a:lnTo>
                  <a:lnTo>
                    <a:pt x="159881" y="5776"/>
                  </a:lnTo>
                  <a:lnTo>
                    <a:pt x="160757" y="5682"/>
                  </a:lnTo>
                  <a:lnTo>
                    <a:pt x="161591" y="5602"/>
                  </a:lnTo>
                  <a:lnTo>
                    <a:pt x="162384" y="5536"/>
                  </a:lnTo>
                  <a:lnTo>
                    <a:pt x="163143" y="5482"/>
                  </a:lnTo>
                  <a:lnTo>
                    <a:pt x="163869" y="5436"/>
                  </a:lnTo>
                  <a:lnTo>
                    <a:pt x="164561" y="5409"/>
                  </a:lnTo>
                  <a:lnTo>
                    <a:pt x="165220" y="5382"/>
                  </a:lnTo>
                  <a:lnTo>
                    <a:pt x="165854" y="5376"/>
                  </a:lnTo>
                  <a:lnTo>
                    <a:pt x="166455" y="5376"/>
                  </a:lnTo>
                  <a:lnTo>
                    <a:pt x="167022" y="5389"/>
                  </a:lnTo>
                  <a:lnTo>
                    <a:pt x="167565" y="5409"/>
                  </a:lnTo>
                  <a:lnTo>
                    <a:pt x="168082" y="5442"/>
                  </a:lnTo>
                  <a:lnTo>
                    <a:pt x="168574" y="5482"/>
                  </a:lnTo>
                  <a:lnTo>
                    <a:pt x="169041" y="5529"/>
                  </a:lnTo>
                  <a:lnTo>
                    <a:pt x="169483" y="5589"/>
                  </a:lnTo>
                  <a:lnTo>
                    <a:pt x="169909" y="5662"/>
                  </a:lnTo>
                  <a:lnTo>
                    <a:pt x="170309" y="5736"/>
                  </a:lnTo>
                  <a:lnTo>
                    <a:pt x="170693" y="5822"/>
                  </a:lnTo>
                  <a:lnTo>
                    <a:pt x="171060" y="5916"/>
                  </a:lnTo>
                  <a:lnTo>
                    <a:pt x="171410" y="6023"/>
                  </a:lnTo>
                  <a:lnTo>
                    <a:pt x="171744" y="6129"/>
                  </a:lnTo>
                  <a:lnTo>
                    <a:pt x="172061" y="6249"/>
                  </a:lnTo>
                  <a:lnTo>
                    <a:pt x="172361" y="6376"/>
                  </a:lnTo>
                  <a:lnTo>
                    <a:pt x="172653" y="6509"/>
                  </a:lnTo>
                  <a:lnTo>
                    <a:pt x="172937" y="6649"/>
                  </a:lnTo>
                  <a:lnTo>
                    <a:pt x="173212" y="6796"/>
                  </a:lnTo>
                  <a:lnTo>
                    <a:pt x="173471" y="6943"/>
                  </a:lnTo>
                  <a:lnTo>
                    <a:pt x="173730" y="7103"/>
                  </a:lnTo>
                  <a:lnTo>
                    <a:pt x="173971" y="7270"/>
                  </a:lnTo>
                  <a:lnTo>
                    <a:pt x="174222" y="7443"/>
                  </a:lnTo>
                  <a:lnTo>
                    <a:pt x="174455" y="7616"/>
                  </a:lnTo>
                  <a:lnTo>
                    <a:pt x="174697" y="7796"/>
                  </a:lnTo>
                  <a:lnTo>
                    <a:pt x="175164" y="8176"/>
                  </a:lnTo>
                  <a:lnTo>
                    <a:pt x="175632" y="8570"/>
                  </a:lnTo>
                  <a:lnTo>
                    <a:pt x="176124" y="8983"/>
                  </a:lnTo>
                  <a:lnTo>
                    <a:pt x="176624" y="9410"/>
                  </a:lnTo>
                  <a:lnTo>
                    <a:pt x="177158" y="9850"/>
                  </a:lnTo>
                  <a:lnTo>
                    <a:pt x="177442" y="10070"/>
                  </a:lnTo>
                  <a:lnTo>
                    <a:pt x="177742" y="10297"/>
                  </a:lnTo>
                  <a:lnTo>
                    <a:pt x="178043" y="10524"/>
                  </a:lnTo>
                  <a:lnTo>
                    <a:pt x="178368" y="10757"/>
                  </a:lnTo>
                  <a:lnTo>
                    <a:pt x="178702" y="10991"/>
                  </a:lnTo>
                  <a:lnTo>
                    <a:pt x="179052" y="11224"/>
                  </a:lnTo>
                  <a:lnTo>
                    <a:pt x="179419" y="11457"/>
                  </a:lnTo>
                  <a:lnTo>
                    <a:pt x="179803" y="11691"/>
                  </a:lnTo>
                  <a:lnTo>
                    <a:pt x="180212" y="11931"/>
                  </a:lnTo>
                  <a:lnTo>
                    <a:pt x="180637" y="12171"/>
                  </a:lnTo>
                  <a:lnTo>
                    <a:pt x="181087" y="12404"/>
                  </a:lnTo>
                  <a:lnTo>
                    <a:pt x="181555" y="12644"/>
                  </a:lnTo>
                  <a:lnTo>
                    <a:pt x="182055" y="12878"/>
                  </a:lnTo>
                  <a:lnTo>
                    <a:pt x="182572" y="13118"/>
                  </a:lnTo>
                  <a:lnTo>
                    <a:pt x="183123" y="13351"/>
                  </a:lnTo>
                  <a:lnTo>
                    <a:pt x="183690" y="13591"/>
                  </a:lnTo>
                  <a:lnTo>
                    <a:pt x="184299" y="13825"/>
                  </a:lnTo>
                  <a:lnTo>
                    <a:pt x="184933" y="14058"/>
                  </a:lnTo>
                  <a:lnTo>
                    <a:pt x="185592" y="14291"/>
                  </a:lnTo>
                  <a:lnTo>
                    <a:pt x="186293" y="14518"/>
                  </a:lnTo>
                  <a:lnTo>
                    <a:pt x="187027" y="14745"/>
                  </a:lnTo>
                  <a:lnTo>
                    <a:pt x="187786" y="14972"/>
                  </a:lnTo>
                  <a:lnTo>
                    <a:pt x="187786" y="14972"/>
                  </a:lnTo>
                  <a:lnTo>
                    <a:pt x="188178" y="15085"/>
                  </a:lnTo>
                  <a:lnTo>
                    <a:pt x="188562" y="15185"/>
                  </a:lnTo>
                  <a:lnTo>
                    <a:pt x="188954" y="15285"/>
                  </a:lnTo>
                  <a:lnTo>
                    <a:pt x="189338" y="15372"/>
                  </a:lnTo>
                  <a:lnTo>
                    <a:pt x="189713" y="15458"/>
                  </a:lnTo>
                  <a:lnTo>
                    <a:pt x="190097" y="15538"/>
                  </a:lnTo>
                  <a:lnTo>
                    <a:pt x="190473" y="15612"/>
                  </a:lnTo>
                  <a:lnTo>
                    <a:pt x="190848" y="15678"/>
                  </a:lnTo>
                  <a:lnTo>
                    <a:pt x="191223" y="15738"/>
                  </a:lnTo>
                  <a:lnTo>
                    <a:pt x="191590" y="15792"/>
                  </a:lnTo>
                  <a:lnTo>
                    <a:pt x="191966" y="15845"/>
                  </a:lnTo>
                  <a:lnTo>
                    <a:pt x="192333" y="15892"/>
                  </a:lnTo>
                  <a:lnTo>
                    <a:pt x="192700" y="15925"/>
                  </a:lnTo>
                  <a:lnTo>
                    <a:pt x="193067" y="15965"/>
                  </a:lnTo>
                  <a:lnTo>
                    <a:pt x="193434" y="15992"/>
                  </a:lnTo>
                  <a:lnTo>
                    <a:pt x="193793" y="16012"/>
                  </a:lnTo>
                  <a:lnTo>
                    <a:pt x="194160" y="16032"/>
                  </a:lnTo>
                  <a:lnTo>
                    <a:pt x="194519" y="16045"/>
                  </a:lnTo>
                  <a:lnTo>
                    <a:pt x="194877" y="16052"/>
                  </a:lnTo>
                  <a:lnTo>
                    <a:pt x="195236" y="16052"/>
                  </a:lnTo>
                  <a:lnTo>
                    <a:pt x="195586" y="16052"/>
                  </a:lnTo>
                  <a:lnTo>
                    <a:pt x="195945" y="16045"/>
                  </a:lnTo>
                  <a:lnTo>
                    <a:pt x="196296" y="16032"/>
                  </a:lnTo>
                  <a:lnTo>
                    <a:pt x="196646" y="16019"/>
                  </a:lnTo>
                  <a:lnTo>
                    <a:pt x="196996" y="15999"/>
                  </a:lnTo>
                  <a:lnTo>
                    <a:pt x="197347" y="15972"/>
                  </a:lnTo>
                  <a:lnTo>
                    <a:pt x="197697" y="15939"/>
                  </a:lnTo>
                  <a:lnTo>
                    <a:pt x="198047" y="15905"/>
                  </a:lnTo>
                  <a:lnTo>
                    <a:pt x="198389" y="15865"/>
                  </a:lnTo>
                  <a:lnTo>
                    <a:pt x="198740" y="15818"/>
                  </a:lnTo>
                  <a:lnTo>
                    <a:pt x="199082" y="15772"/>
                  </a:lnTo>
                  <a:lnTo>
                    <a:pt x="199424" y="15718"/>
                  </a:lnTo>
                  <a:lnTo>
                    <a:pt x="199766" y="15665"/>
                  </a:lnTo>
                  <a:lnTo>
                    <a:pt x="200108" y="15605"/>
                  </a:lnTo>
                  <a:lnTo>
                    <a:pt x="200450" y="15538"/>
                  </a:lnTo>
                  <a:lnTo>
                    <a:pt x="200792" y="15472"/>
                  </a:lnTo>
                  <a:lnTo>
                    <a:pt x="201468" y="15325"/>
                  </a:lnTo>
                  <a:lnTo>
                    <a:pt x="202144" y="15158"/>
                  </a:lnTo>
                  <a:lnTo>
                    <a:pt x="202811" y="14978"/>
                  </a:lnTo>
                  <a:lnTo>
                    <a:pt x="203487" y="14785"/>
                  </a:lnTo>
                  <a:lnTo>
                    <a:pt x="204154" y="14585"/>
                  </a:lnTo>
                  <a:lnTo>
                    <a:pt x="204813" y="14365"/>
                  </a:lnTo>
                  <a:lnTo>
                    <a:pt x="205480" y="14131"/>
                  </a:lnTo>
                  <a:lnTo>
                    <a:pt x="206140" y="13891"/>
                  </a:lnTo>
                  <a:lnTo>
                    <a:pt x="206799" y="13631"/>
                  </a:lnTo>
                  <a:lnTo>
                    <a:pt x="207466" y="13371"/>
                  </a:lnTo>
                  <a:lnTo>
                    <a:pt x="208125" y="13091"/>
                  </a:lnTo>
                  <a:lnTo>
                    <a:pt x="208784" y="12804"/>
                  </a:lnTo>
                  <a:lnTo>
                    <a:pt x="209443" y="12511"/>
                  </a:lnTo>
                  <a:lnTo>
                    <a:pt x="210102" y="12211"/>
                  </a:lnTo>
                  <a:lnTo>
                    <a:pt x="210761" y="11897"/>
                  </a:lnTo>
                  <a:lnTo>
                    <a:pt x="211420" y="11577"/>
                  </a:lnTo>
                  <a:lnTo>
                    <a:pt x="212079" y="11251"/>
                  </a:lnTo>
                  <a:lnTo>
                    <a:pt x="212747" y="10917"/>
                  </a:lnTo>
                  <a:lnTo>
                    <a:pt x="213406" y="10577"/>
                  </a:lnTo>
                  <a:lnTo>
                    <a:pt x="214073" y="10230"/>
                  </a:lnTo>
                  <a:lnTo>
                    <a:pt x="215416" y="9523"/>
                  </a:lnTo>
                  <a:lnTo>
                    <a:pt x="216759" y="8803"/>
                  </a:lnTo>
                  <a:lnTo>
                    <a:pt x="218127" y="8070"/>
                  </a:lnTo>
                  <a:lnTo>
                    <a:pt x="219504" y="7330"/>
                  </a:lnTo>
                  <a:lnTo>
                    <a:pt x="220889" y="6583"/>
                  </a:lnTo>
                  <a:lnTo>
                    <a:pt x="222307" y="5836"/>
                  </a:lnTo>
                  <a:lnTo>
                    <a:pt x="223734" y="5096"/>
                  </a:lnTo>
                  <a:lnTo>
                    <a:pt x="224459" y="4729"/>
                  </a:lnTo>
                  <a:lnTo>
                    <a:pt x="225193" y="4362"/>
                  </a:lnTo>
                  <a:lnTo>
                    <a:pt x="225928" y="4002"/>
                  </a:lnTo>
                  <a:lnTo>
                    <a:pt x="226670" y="3642"/>
                  </a:lnTo>
                  <a:lnTo>
                    <a:pt x="227421" y="3295"/>
                  </a:lnTo>
                  <a:lnTo>
                    <a:pt x="228180" y="2942"/>
                  </a:lnTo>
                  <a:lnTo>
                    <a:pt x="228939" y="2602"/>
                  </a:lnTo>
                  <a:lnTo>
                    <a:pt x="229715" y="2261"/>
                  </a:lnTo>
                  <a:lnTo>
                    <a:pt x="230491" y="1935"/>
                  </a:lnTo>
                  <a:lnTo>
                    <a:pt x="231283" y="1608"/>
                  </a:lnTo>
                  <a:lnTo>
                    <a:pt x="232076" y="1295"/>
                  </a:lnTo>
                  <a:lnTo>
                    <a:pt x="232885" y="981"/>
                  </a:lnTo>
                  <a:lnTo>
                    <a:pt x="232885" y="9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7"/>
            <p:cNvSpPr/>
            <p:nvPr/>
          </p:nvSpPr>
          <p:spPr>
            <a:xfrm flipH="1">
              <a:off x="5368950" y="2704159"/>
              <a:ext cx="124878" cy="78892"/>
            </a:xfrm>
            <a:custGeom>
              <a:avLst/>
              <a:gdLst/>
              <a:ahLst/>
              <a:cxnLst/>
              <a:rect l="l" t="t" r="r" b="b"/>
              <a:pathLst>
                <a:path w="28724" h="12424" extrusionOk="0">
                  <a:moveTo>
                    <a:pt x="0" y="0"/>
                  </a:moveTo>
                  <a:lnTo>
                    <a:pt x="0" y="0"/>
                  </a:lnTo>
                  <a:lnTo>
                    <a:pt x="59" y="54"/>
                  </a:lnTo>
                  <a:lnTo>
                    <a:pt x="126" y="120"/>
                  </a:lnTo>
                  <a:lnTo>
                    <a:pt x="192" y="207"/>
                  </a:lnTo>
                  <a:lnTo>
                    <a:pt x="267" y="300"/>
                  </a:lnTo>
                  <a:lnTo>
                    <a:pt x="434" y="534"/>
                  </a:lnTo>
                  <a:lnTo>
                    <a:pt x="618" y="820"/>
                  </a:lnTo>
                  <a:lnTo>
                    <a:pt x="1052" y="1521"/>
                  </a:lnTo>
                  <a:lnTo>
                    <a:pt x="1569" y="2374"/>
                  </a:lnTo>
                  <a:lnTo>
                    <a:pt x="1869" y="2854"/>
                  </a:lnTo>
                  <a:lnTo>
                    <a:pt x="2195" y="3354"/>
                  </a:lnTo>
                  <a:lnTo>
                    <a:pt x="2545" y="3875"/>
                  </a:lnTo>
                  <a:lnTo>
                    <a:pt x="2929" y="4415"/>
                  </a:lnTo>
                  <a:lnTo>
                    <a:pt x="3329" y="4961"/>
                  </a:lnTo>
                  <a:lnTo>
                    <a:pt x="3546" y="5242"/>
                  </a:lnTo>
                  <a:lnTo>
                    <a:pt x="3771" y="5528"/>
                  </a:lnTo>
                  <a:lnTo>
                    <a:pt x="3996" y="5808"/>
                  </a:lnTo>
                  <a:lnTo>
                    <a:pt x="4238" y="6095"/>
                  </a:lnTo>
                  <a:lnTo>
                    <a:pt x="4480" y="6375"/>
                  </a:lnTo>
                  <a:lnTo>
                    <a:pt x="4739" y="6655"/>
                  </a:lnTo>
                  <a:lnTo>
                    <a:pt x="4998" y="6942"/>
                  </a:lnTo>
                  <a:lnTo>
                    <a:pt x="5273" y="7222"/>
                  </a:lnTo>
                  <a:lnTo>
                    <a:pt x="5548" y="7502"/>
                  </a:lnTo>
                  <a:lnTo>
                    <a:pt x="5832" y="7776"/>
                  </a:lnTo>
                  <a:lnTo>
                    <a:pt x="6132" y="8049"/>
                  </a:lnTo>
                  <a:lnTo>
                    <a:pt x="6432" y="8322"/>
                  </a:lnTo>
                  <a:lnTo>
                    <a:pt x="6749" y="8589"/>
                  </a:lnTo>
                  <a:lnTo>
                    <a:pt x="7066" y="8849"/>
                  </a:lnTo>
                  <a:lnTo>
                    <a:pt x="7400" y="9103"/>
                  </a:lnTo>
                  <a:lnTo>
                    <a:pt x="7742" y="9356"/>
                  </a:lnTo>
                  <a:lnTo>
                    <a:pt x="8093" y="9603"/>
                  </a:lnTo>
                  <a:lnTo>
                    <a:pt x="8451" y="9836"/>
                  </a:lnTo>
                  <a:lnTo>
                    <a:pt x="8818" y="10070"/>
                  </a:lnTo>
                  <a:lnTo>
                    <a:pt x="9202" y="10296"/>
                  </a:lnTo>
                  <a:lnTo>
                    <a:pt x="9586" y="10510"/>
                  </a:lnTo>
                  <a:lnTo>
                    <a:pt x="9986" y="10716"/>
                  </a:lnTo>
                  <a:lnTo>
                    <a:pt x="10395" y="10916"/>
                  </a:lnTo>
                  <a:lnTo>
                    <a:pt x="10812" y="11103"/>
                  </a:lnTo>
                  <a:lnTo>
                    <a:pt x="11246" y="11277"/>
                  </a:lnTo>
                  <a:lnTo>
                    <a:pt x="11680" y="11443"/>
                  </a:lnTo>
                  <a:lnTo>
                    <a:pt x="12130" y="11603"/>
                  </a:lnTo>
                  <a:lnTo>
                    <a:pt x="12589" y="11743"/>
                  </a:lnTo>
                  <a:lnTo>
                    <a:pt x="13065" y="11877"/>
                  </a:lnTo>
                  <a:lnTo>
                    <a:pt x="13548" y="11997"/>
                  </a:lnTo>
                  <a:lnTo>
                    <a:pt x="14041" y="12097"/>
                  </a:lnTo>
                  <a:lnTo>
                    <a:pt x="14541" y="12190"/>
                  </a:lnTo>
                  <a:lnTo>
                    <a:pt x="14800" y="12230"/>
                  </a:lnTo>
                  <a:lnTo>
                    <a:pt x="15058" y="12270"/>
                  </a:lnTo>
                  <a:lnTo>
                    <a:pt x="15325" y="12297"/>
                  </a:lnTo>
                  <a:lnTo>
                    <a:pt x="15584" y="12330"/>
                  </a:lnTo>
                  <a:lnTo>
                    <a:pt x="15859" y="12357"/>
                  </a:lnTo>
                  <a:lnTo>
                    <a:pt x="16126" y="12377"/>
                  </a:lnTo>
                  <a:lnTo>
                    <a:pt x="16402" y="12390"/>
                  </a:lnTo>
                  <a:lnTo>
                    <a:pt x="16677" y="12404"/>
                  </a:lnTo>
                  <a:lnTo>
                    <a:pt x="16960" y="12417"/>
                  </a:lnTo>
                  <a:lnTo>
                    <a:pt x="17236" y="12417"/>
                  </a:lnTo>
                  <a:lnTo>
                    <a:pt x="17528" y="12424"/>
                  </a:lnTo>
                  <a:lnTo>
                    <a:pt x="17811" y="12417"/>
                  </a:lnTo>
                  <a:lnTo>
                    <a:pt x="17811" y="12417"/>
                  </a:lnTo>
                  <a:lnTo>
                    <a:pt x="18103" y="12410"/>
                  </a:lnTo>
                  <a:lnTo>
                    <a:pt x="18387" y="12397"/>
                  </a:lnTo>
                  <a:lnTo>
                    <a:pt x="18662" y="12384"/>
                  </a:lnTo>
                  <a:lnTo>
                    <a:pt x="18938" y="12363"/>
                  </a:lnTo>
                  <a:lnTo>
                    <a:pt x="19205" y="12343"/>
                  </a:lnTo>
                  <a:lnTo>
                    <a:pt x="19472" y="12317"/>
                  </a:lnTo>
                  <a:lnTo>
                    <a:pt x="19730" y="12290"/>
                  </a:lnTo>
                  <a:lnTo>
                    <a:pt x="19980" y="12257"/>
                  </a:lnTo>
                  <a:lnTo>
                    <a:pt x="20231" y="12217"/>
                  </a:lnTo>
                  <a:lnTo>
                    <a:pt x="20481" y="12177"/>
                  </a:lnTo>
                  <a:lnTo>
                    <a:pt x="20723" y="12137"/>
                  </a:lnTo>
                  <a:lnTo>
                    <a:pt x="20956" y="12083"/>
                  </a:lnTo>
                  <a:lnTo>
                    <a:pt x="21190" y="12037"/>
                  </a:lnTo>
                  <a:lnTo>
                    <a:pt x="21415" y="11983"/>
                  </a:lnTo>
                  <a:lnTo>
                    <a:pt x="21641" y="11923"/>
                  </a:lnTo>
                  <a:lnTo>
                    <a:pt x="21866" y="11863"/>
                  </a:lnTo>
                  <a:lnTo>
                    <a:pt x="22074" y="11803"/>
                  </a:lnTo>
                  <a:lnTo>
                    <a:pt x="22291" y="11737"/>
                  </a:lnTo>
                  <a:lnTo>
                    <a:pt x="22700" y="11590"/>
                  </a:lnTo>
                  <a:lnTo>
                    <a:pt x="23092" y="11437"/>
                  </a:lnTo>
                  <a:lnTo>
                    <a:pt x="23468" y="11277"/>
                  </a:lnTo>
                  <a:lnTo>
                    <a:pt x="23826" y="11103"/>
                  </a:lnTo>
                  <a:lnTo>
                    <a:pt x="24177" y="10916"/>
                  </a:lnTo>
                  <a:lnTo>
                    <a:pt x="24510" y="10723"/>
                  </a:lnTo>
                  <a:lnTo>
                    <a:pt x="24819" y="10523"/>
                  </a:lnTo>
                  <a:lnTo>
                    <a:pt x="25119" y="10316"/>
                  </a:lnTo>
                  <a:lnTo>
                    <a:pt x="25411" y="10096"/>
                  </a:lnTo>
                  <a:lnTo>
                    <a:pt x="25678" y="9869"/>
                  </a:lnTo>
                  <a:lnTo>
                    <a:pt x="25937" y="9643"/>
                  </a:lnTo>
                  <a:lnTo>
                    <a:pt x="26187" y="9403"/>
                  </a:lnTo>
                  <a:lnTo>
                    <a:pt x="26412" y="9163"/>
                  </a:lnTo>
                  <a:lnTo>
                    <a:pt x="26638" y="8916"/>
                  </a:lnTo>
                  <a:lnTo>
                    <a:pt x="26838" y="8662"/>
                  </a:lnTo>
                  <a:lnTo>
                    <a:pt x="27030" y="8402"/>
                  </a:lnTo>
                  <a:lnTo>
                    <a:pt x="27213" y="8142"/>
                  </a:lnTo>
                  <a:lnTo>
                    <a:pt x="27380" y="7882"/>
                  </a:lnTo>
                  <a:lnTo>
                    <a:pt x="27539" y="7616"/>
                  </a:lnTo>
                  <a:lnTo>
                    <a:pt x="27689" y="7349"/>
                  </a:lnTo>
                  <a:lnTo>
                    <a:pt x="27822" y="7082"/>
                  </a:lnTo>
                  <a:lnTo>
                    <a:pt x="27947" y="6809"/>
                  </a:lnTo>
                  <a:lnTo>
                    <a:pt x="28064" y="6542"/>
                  </a:lnTo>
                  <a:lnTo>
                    <a:pt x="28164" y="6269"/>
                  </a:lnTo>
                  <a:lnTo>
                    <a:pt x="28256" y="6002"/>
                  </a:lnTo>
                  <a:lnTo>
                    <a:pt x="28348" y="5735"/>
                  </a:lnTo>
                  <a:lnTo>
                    <a:pt x="28423" y="5468"/>
                  </a:lnTo>
                  <a:lnTo>
                    <a:pt x="28490" y="5202"/>
                  </a:lnTo>
                  <a:lnTo>
                    <a:pt x="28540" y="4941"/>
                  </a:lnTo>
                  <a:lnTo>
                    <a:pt x="28590" y="4681"/>
                  </a:lnTo>
                  <a:lnTo>
                    <a:pt x="28631" y="4428"/>
                  </a:lnTo>
                  <a:lnTo>
                    <a:pt x="28665" y="4175"/>
                  </a:lnTo>
                  <a:lnTo>
                    <a:pt x="28690" y="3928"/>
                  </a:lnTo>
                  <a:lnTo>
                    <a:pt x="28706" y="3688"/>
                  </a:lnTo>
                  <a:lnTo>
                    <a:pt x="28723" y="3454"/>
                  </a:lnTo>
                  <a:lnTo>
                    <a:pt x="28723" y="3221"/>
                  </a:lnTo>
                  <a:lnTo>
                    <a:pt x="28723" y="3001"/>
                  </a:lnTo>
                  <a:lnTo>
                    <a:pt x="28715" y="2788"/>
                  </a:lnTo>
                  <a:lnTo>
                    <a:pt x="28698" y="2581"/>
                  </a:lnTo>
                  <a:lnTo>
                    <a:pt x="28681" y="2381"/>
                  </a:lnTo>
                  <a:lnTo>
                    <a:pt x="28656" y="2194"/>
                  </a:lnTo>
                  <a:lnTo>
                    <a:pt x="28623" y="2014"/>
                  </a:lnTo>
                  <a:lnTo>
                    <a:pt x="28590" y="1841"/>
                  </a:lnTo>
                  <a:lnTo>
                    <a:pt x="28548" y="1681"/>
                  </a:lnTo>
                  <a:lnTo>
                    <a:pt x="28506" y="1534"/>
                  </a:lnTo>
                  <a:lnTo>
                    <a:pt x="28456" y="1394"/>
                  </a:lnTo>
                  <a:lnTo>
                    <a:pt x="28406" y="1267"/>
                  </a:lnTo>
                  <a:lnTo>
                    <a:pt x="28356" y="1154"/>
                  </a:lnTo>
                  <a:lnTo>
                    <a:pt x="28298" y="1054"/>
                  </a:lnTo>
                  <a:lnTo>
                    <a:pt x="28239" y="974"/>
                  </a:lnTo>
                  <a:lnTo>
                    <a:pt x="28173" y="900"/>
                  </a:lnTo>
                  <a:lnTo>
                    <a:pt x="28106" y="840"/>
                  </a:lnTo>
                  <a:lnTo>
                    <a:pt x="28039" y="800"/>
                  </a:lnTo>
                  <a:lnTo>
                    <a:pt x="27972" y="767"/>
                  </a:lnTo>
                  <a:lnTo>
                    <a:pt x="27939" y="760"/>
                  </a:lnTo>
                  <a:lnTo>
                    <a:pt x="27906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7"/>
            <p:cNvSpPr/>
            <p:nvPr/>
          </p:nvSpPr>
          <p:spPr>
            <a:xfrm flipH="1">
              <a:off x="5548914" y="2855962"/>
              <a:ext cx="736906" cy="641445"/>
            </a:xfrm>
            <a:custGeom>
              <a:avLst/>
              <a:gdLst/>
              <a:ahLst/>
              <a:cxnLst/>
              <a:rect l="l" t="t" r="r" b="b"/>
              <a:pathLst>
                <a:path w="169501" h="101015" extrusionOk="0">
                  <a:moveTo>
                    <a:pt x="169317" y="12644"/>
                  </a:moveTo>
                  <a:lnTo>
                    <a:pt x="169317" y="12644"/>
                  </a:lnTo>
                  <a:lnTo>
                    <a:pt x="169367" y="13591"/>
                  </a:lnTo>
                  <a:lnTo>
                    <a:pt x="169409" y="14618"/>
                  </a:lnTo>
                  <a:lnTo>
                    <a:pt x="169434" y="15718"/>
                  </a:lnTo>
                  <a:lnTo>
                    <a:pt x="169459" y="16892"/>
                  </a:lnTo>
                  <a:lnTo>
                    <a:pt x="169467" y="18139"/>
                  </a:lnTo>
                  <a:lnTo>
                    <a:pt x="169475" y="19446"/>
                  </a:lnTo>
                  <a:lnTo>
                    <a:pt x="169467" y="20813"/>
                  </a:lnTo>
                  <a:lnTo>
                    <a:pt x="169442" y="22240"/>
                  </a:lnTo>
                  <a:lnTo>
                    <a:pt x="169409" y="23720"/>
                  </a:lnTo>
                  <a:lnTo>
                    <a:pt x="169367" y="25247"/>
                  </a:lnTo>
                  <a:lnTo>
                    <a:pt x="169309" y="26815"/>
                  </a:lnTo>
                  <a:lnTo>
                    <a:pt x="169242" y="28428"/>
                  </a:lnTo>
                  <a:lnTo>
                    <a:pt x="169158" y="30075"/>
                  </a:lnTo>
                  <a:lnTo>
                    <a:pt x="169067" y="31763"/>
                  </a:lnTo>
                  <a:lnTo>
                    <a:pt x="168950" y="33470"/>
                  </a:lnTo>
                  <a:lnTo>
                    <a:pt x="168825" y="35203"/>
                  </a:lnTo>
                  <a:lnTo>
                    <a:pt x="168683" y="36957"/>
                  </a:lnTo>
                  <a:lnTo>
                    <a:pt x="168533" y="38731"/>
                  </a:lnTo>
                  <a:lnTo>
                    <a:pt x="168358" y="40518"/>
                  </a:lnTo>
                  <a:lnTo>
                    <a:pt x="168166" y="42312"/>
                  </a:lnTo>
                  <a:lnTo>
                    <a:pt x="167965" y="44106"/>
                  </a:lnTo>
                  <a:lnTo>
                    <a:pt x="167740" y="45906"/>
                  </a:lnTo>
                  <a:lnTo>
                    <a:pt x="167498" y="47700"/>
                  </a:lnTo>
                  <a:lnTo>
                    <a:pt x="167365" y="48600"/>
                  </a:lnTo>
                  <a:lnTo>
                    <a:pt x="167231" y="49494"/>
                  </a:lnTo>
                  <a:lnTo>
                    <a:pt x="167098" y="50381"/>
                  </a:lnTo>
                  <a:lnTo>
                    <a:pt x="166956" y="51268"/>
                  </a:lnTo>
                  <a:lnTo>
                    <a:pt x="166806" y="52155"/>
                  </a:lnTo>
                  <a:lnTo>
                    <a:pt x="166656" y="53028"/>
                  </a:lnTo>
                  <a:lnTo>
                    <a:pt x="166497" y="53902"/>
                  </a:lnTo>
                  <a:lnTo>
                    <a:pt x="166339" y="54775"/>
                  </a:lnTo>
                  <a:lnTo>
                    <a:pt x="166172" y="55636"/>
                  </a:lnTo>
                  <a:lnTo>
                    <a:pt x="165997" y="56489"/>
                  </a:lnTo>
                  <a:lnTo>
                    <a:pt x="165822" y="57343"/>
                  </a:lnTo>
                  <a:lnTo>
                    <a:pt x="165638" y="58183"/>
                  </a:lnTo>
                  <a:lnTo>
                    <a:pt x="165454" y="59017"/>
                  </a:lnTo>
                  <a:lnTo>
                    <a:pt x="165263" y="59843"/>
                  </a:lnTo>
                  <a:lnTo>
                    <a:pt x="165062" y="60664"/>
                  </a:lnTo>
                  <a:lnTo>
                    <a:pt x="164854" y="61471"/>
                  </a:lnTo>
                  <a:lnTo>
                    <a:pt x="164645" y="62271"/>
                  </a:lnTo>
                  <a:lnTo>
                    <a:pt x="164428" y="63058"/>
                  </a:lnTo>
                  <a:lnTo>
                    <a:pt x="164428" y="63058"/>
                  </a:lnTo>
                  <a:lnTo>
                    <a:pt x="164203" y="63838"/>
                  </a:lnTo>
                  <a:lnTo>
                    <a:pt x="163961" y="64611"/>
                  </a:lnTo>
                  <a:lnTo>
                    <a:pt x="163711" y="65385"/>
                  </a:lnTo>
                  <a:lnTo>
                    <a:pt x="163444" y="66152"/>
                  </a:lnTo>
                  <a:lnTo>
                    <a:pt x="163169" y="66919"/>
                  </a:lnTo>
                  <a:lnTo>
                    <a:pt x="162885" y="67679"/>
                  </a:lnTo>
                  <a:lnTo>
                    <a:pt x="162585" y="68432"/>
                  </a:lnTo>
                  <a:lnTo>
                    <a:pt x="162276" y="69179"/>
                  </a:lnTo>
                  <a:lnTo>
                    <a:pt x="161959" y="69926"/>
                  </a:lnTo>
                  <a:lnTo>
                    <a:pt x="161634" y="70660"/>
                  </a:lnTo>
                  <a:lnTo>
                    <a:pt x="161300" y="71393"/>
                  </a:lnTo>
                  <a:lnTo>
                    <a:pt x="160950" y="72113"/>
                  </a:lnTo>
                  <a:lnTo>
                    <a:pt x="160599" y="72827"/>
                  </a:lnTo>
                  <a:lnTo>
                    <a:pt x="160240" y="73534"/>
                  </a:lnTo>
                  <a:lnTo>
                    <a:pt x="159873" y="74234"/>
                  </a:lnTo>
                  <a:lnTo>
                    <a:pt x="159498" y="74921"/>
                  </a:lnTo>
                  <a:lnTo>
                    <a:pt x="159114" y="75601"/>
                  </a:lnTo>
                  <a:lnTo>
                    <a:pt x="158731" y="76268"/>
                  </a:lnTo>
                  <a:lnTo>
                    <a:pt x="158338" y="76928"/>
                  </a:lnTo>
                  <a:lnTo>
                    <a:pt x="157938" y="77575"/>
                  </a:lnTo>
                  <a:lnTo>
                    <a:pt x="157529" y="78215"/>
                  </a:lnTo>
                  <a:lnTo>
                    <a:pt x="157120" y="78835"/>
                  </a:lnTo>
                  <a:lnTo>
                    <a:pt x="156712" y="79449"/>
                  </a:lnTo>
                  <a:lnTo>
                    <a:pt x="156295" y="80049"/>
                  </a:lnTo>
                  <a:lnTo>
                    <a:pt x="155869" y="80636"/>
                  </a:lnTo>
                  <a:lnTo>
                    <a:pt x="155452" y="81209"/>
                  </a:lnTo>
                  <a:lnTo>
                    <a:pt x="155018" y="81763"/>
                  </a:lnTo>
                  <a:lnTo>
                    <a:pt x="154593" y="82310"/>
                  </a:lnTo>
                  <a:lnTo>
                    <a:pt x="154159" y="82836"/>
                  </a:lnTo>
                  <a:lnTo>
                    <a:pt x="153733" y="83356"/>
                  </a:lnTo>
                  <a:lnTo>
                    <a:pt x="153300" y="83850"/>
                  </a:lnTo>
                  <a:lnTo>
                    <a:pt x="152866" y="84330"/>
                  </a:lnTo>
                  <a:lnTo>
                    <a:pt x="152432" y="84797"/>
                  </a:lnTo>
                  <a:lnTo>
                    <a:pt x="151998" y="85244"/>
                  </a:lnTo>
                  <a:lnTo>
                    <a:pt x="151564" y="85677"/>
                  </a:lnTo>
                  <a:lnTo>
                    <a:pt x="151131" y="86091"/>
                  </a:lnTo>
                  <a:lnTo>
                    <a:pt x="150697" y="86484"/>
                  </a:lnTo>
                  <a:lnTo>
                    <a:pt x="150263" y="86857"/>
                  </a:lnTo>
                  <a:lnTo>
                    <a:pt x="149838" y="87211"/>
                  </a:lnTo>
                  <a:lnTo>
                    <a:pt x="149412" y="87544"/>
                  </a:lnTo>
                  <a:lnTo>
                    <a:pt x="148987" y="87858"/>
                  </a:lnTo>
                  <a:lnTo>
                    <a:pt x="148570" y="88151"/>
                  </a:lnTo>
                  <a:lnTo>
                    <a:pt x="148152" y="88425"/>
                  </a:lnTo>
                  <a:lnTo>
                    <a:pt x="147744" y="88678"/>
                  </a:lnTo>
                  <a:lnTo>
                    <a:pt x="147535" y="88798"/>
                  </a:lnTo>
                  <a:lnTo>
                    <a:pt x="147335" y="88905"/>
                  </a:lnTo>
                  <a:lnTo>
                    <a:pt x="147135" y="89011"/>
                  </a:lnTo>
                  <a:lnTo>
                    <a:pt x="146934" y="89111"/>
                  </a:lnTo>
                  <a:lnTo>
                    <a:pt x="146734" y="89205"/>
                  </a:lnTo>
                  <a:lnTo>
                    <a:pt x="146534" y="89298"/>
                  </a:lnTo>
                  <a:lnTo>
                    <a:pt x="146334" y="89378"/>
                  </a:lnTo>
                  <a:lnTo>
                    <a:pt x="146142" y="89458"/>
                  </a:lnTo>
                  <a:lnTo>
                    <a:pt x="145950" y="89525"/>
                  </a:lnTo>
                  <a:lnTo>
                    <a:pt x="145750" y="89592"/>
                  </a:lnTo>
                  <a:lnTo>
                    <a:pt x="145566" y="89652"/>
                  </a:lnTo>
                  <a:lnTo>
                    <a:pt x="145374" y="89705"/>
                  </a:lnTo>
                  <a:lnTo>
                    <a:pt x="145183" y="89752"/>
                  </a:lnTo>
                  <a:lnTo>
                    <a:pt x="144999" y="89792"/>
                  </a:lnTo>
                  <a:lnTo>
                    <a:pt x="144815" y="89825"/>
                  </a:lnTo>
                  <a:lnTo>
                    <a:pt x="144632" y="89852"/>
                  </a:lnTo>
                  <a:lnTo>
                    <a:pt x="144457" y="89872"/>
                  </a:lnTo>
                  <a:lnTo>
                    <a:pt x="144273" y="89885"/>
                  </a:lnTo>
                  <a:lnTo>
                    <a:pt x="144098" y="89892"/>
                  </a:lnTo>
                  <a:lnTo>
                    <a:pt x="143923" y="89898"/>
                  </a:lnTo>
                  <a:lnTo>
                    <a:pt x="143756" y="89892"/>
                  </a:lnTo>
                  <a:lnTo>
                    <a:pt x="143581" y="89878"/>
                  </a:lnTo>
                  <a:lnTo>
                    <a:pt x="143414" y="89858"/>
                  </a:lnTo>
                  <a:lnTo>
                    <a:pt x="143247" y="89832"/>
                  </a:lnTo>
                  <a:lnTo>
                    <a:pt x="143089" y="89805"/>
                  </a:lnTo>
                  <a:lnTo>
                    <a:pt x="142922" y="89765"/>
                  </a:lnTo>
                  <a:lnTo>
                    <a:pt x="142763" y="89718"/>
                  </a:lnTo>
                  <a:lnTo>
                    <a:pt x="142613" y="89665"/>
                  </a:lnTo>
                  <a:lnTo>
                    <a:pt x="142455" y="89605"/>
                  </a:lnTo>
                  <a:lnTo>
                    <a:pt x="142304" y="89538"/>
                  </a:lnTo>
                  <a:lnTo>
                    <a:pt x="142154" y="89458"/>
                  </a:lnTo>
                  <a:lnTo>
                    <a:pt x="142012" y="89378"/>
                  </a:lnTo>
                  <a:lnTo>
                    <a:pt x="141862" y="89291"/>
                  </a:lnTo>
                  <a:lnTo>
                    <a:pt x="141729" y="89191"/>
                  </a:lnTo>
                  <a:lnTo>
                    <a:pt x="141587" y="89085"/>
                  </a:lnTo>
                  <a:lnTo>
                    <a:pt x="141454" y="88978"/>
                  </a:lnTo>
                  <a:lnTo>
                    <a:pt x="141320" y="88858"/>
                  </a:lnTo>
                  <a:lnTo>
                    <a:pt x="141187" y="88731"/>
                  </a:lnTo>
                  <a:lnTo>
                    <a:pt x="141061" y="88598"/>
                  </a:lnTo>
                  <a:lnTo>
                    <a:pt x="140936" y="88451"/>
                  </a:lnTo>
                  <a:lnTo>
                    <a:pt x="140936" y="88451"/>
                  </a:lnTo>
                  <a:lnTo>
                    <a:pt x="140703" y="88158"/>
                  </a:lnTo>
                  <a:lnTo>
                    <a:pt x="140477" y="87864"/>
                  </a:lnTo>
                  <a:lnTo>
                    <a:pt x="140261" y="87571"/>
                  </a:lnTo>
                  <a:lnTo>
                    <a:pt x="140052" y="87271"/>
                  </a:lnTo>
                  <a:lnTo>
                    <a:pt x="139852" y="86971"/>
                  </a:lnTo>
                  <a:lnTo>
                    <a:pt x="139660" y="86677"/>
                  </a:lnTo>
                  <a:lnTo>
                    <a:pt x="139485" y="86377"/>
                  </a:lnTo>
                  <a:lnTo>
                    <a:pt x="139310" y="86077"/>
                  </a:lnTo>
                  <a:lnTo>
                    <a:pt x="139143" y="85777"/>
                  </a:lnTo>
                  <a:lnTo>
                    <a:pt x="138984" y="85477"/>
                  </a:lnTo>
                  <a:lnTo>
                    <a:pt x="138834" y="85184"/>
                  </a:lnTo>
                  <a:lnTo>
                    <a:pt x="138692" y="84890"/>
                  </a:lnTo>
                  <a:lnTo>
                    <a:pt x="138409" y="84297"/>
                  </a:lnTo>
                  <a:lnTo>
                    <a:pt x="138150" y="83717"/>
                  </a:lnTo>
                  <a:lnTo>
                    <a:pt x="137900" y="83150"/>
                  </a:lnTo>
                  <a:lnTo>
                    <a:pt x="137666" y="82590"/>
                  </a:lnTo>
                  <a:lnTo>
                    <a:pt x="137433" y="82043"/>
                  </a:lnTo>
                  <a:lnTo>
                    <a:pt x="137199" y="81516"/>
                  </a:lnTo>
                  <a:lnTo>
                    <a:pt x="136965" y="81009"/>
                  </a:lnTo>
                  <a:lnTo>
                    <a:pt x="136715" y="80516"/>
                  </a:lnTo>
                  <a:lnTo>
                    <a:pt x="136590" y="80282"/>
                  </a:lnTo>
                  <a:lnTo>
                    <a:pt x="136465" y="80049"/>
                  </a:lnTo>
                  <a:lnTo>
                    <a:pt x="136331" y="79822"/>
                  </a:lnTo>
                  <a:lnTo>
                    <a:pt x="136190" y="79609"/>
                  </a:lnTo>
                  <a:lnTo>
                    <a:pt x="136048" y="79395"/>
                  </a:lnTo>
                  <a:lnTo>
                    <a:pt x="135898" y="79189"/>
                  </a:lnTo>
                  <a:lnTo>
                    <a:pt x="135747" y="78995"/>
                  </a:lnTo>
                  <a:lnTo>
                    <a:pt x="135581" y="78802"/>
                  </a:lnTo>
                  <a:lnTo>
                    <a:pt x="135414" y="78622"/>
                  </a:lnTo>
                  <a:lnTo>
                    <a:pt x="135238" y="78449"/>
                  </a:lnTo>
                  <a:lnTo>
                    <a:pt x="135055" y="78282"/>
                  </a:lnTo>
                  <a:lnTo>
                    <a:pt x="134863" y="78122"/>
                  </a:lnTo>
                  <a:lnTo>
                    <a:pt x="134663" y="77975"/>
                  </a:lnTo>
                  <a:lnTo>
                    <a:pt x="134454" y="77835"/>
                  </a:lnTo>
                  <a:lnTo>
                    <a:pt x="134229" y="77708"/>
                  </a:lnTo>
                  <a:lnTo>
                    <a:pt x="134004" y="77588"/>
                  </a:lnTo>
                  <a:lnTo>
                    <a:pt x="133754" y="77475"/>
                  </a:lnTo>
                  <a:lnTo>
                    <a:pt x="133503" y="77375"/>
                  </a:lnTo>
                  <a:lnTo>
                    <a:pt x="133236" y="77288"/>
                  </a:lnTo>
                  <a:lnTo>
                    <a:pt x="132961" y="77208"/>
                  </a:lnTo>
                  <a:lnTo>
                    <a:pt x="132669" y="77141"/>
                  </a:lnTo>
                  <a:lnTo>
                    <a:pt x="132360" y="77081"/>
                  </a:lnTo>
                  <a:lnTo>
                    <a:pt x="132043" y="77035"/>
                  </a:lnTo>
                  <a:lnTo>
                    <a:pt x="131710" y="77001"/>
                  </a:lnTo>
                  <a:lnTo>
                    <a:pt x="131359" y="76981"/>
                  </a:lnTo>
                  <a:lnTo>
                    <a:pt x="130992" y="76975"/>
                  </a:lnTo>
                  <a:lnTo>
                    <a:pt x="130608" y="76975"/>
                  </a:lnTo>
                  <a:lnTo>
                    <a:pt x="130208" y="76988"/>
                  </a:lnTo>
                  <a:lnTo>
                    <a:pt x="129791" y="77021"/>
                  </a:lnTo>
                  <a:lnTo>
                    <a:pt x="129357" y="77061"/>
                  </a:lnTo>
                  <a:lnTo>
                    <a:pt x="128907" y="77121"/>
                  </a:lnTo>
                  <a:lnTo>
                    <a:pt x="128439" y="77188"/>
                  </a:lnTo>
                  <a:lnTo>
                    <a:pt x="127947" y="77275"/>
                  </a:lnTo>
                  <a:lnTo>
                    <a:pt x="127438" y="77375"/>
                  </a:lnTo>
                  <a:lnTo>
                    <a:pt x="126904" y="77488"/>
                  </a:lnTo>
                  <a:lnTo>
                    <a:pt x="126354" y="77615"/>
                  </a:lnTo>
                  <a:lnTo>
                    <a:pt x="126354" y="77615"/>
                  </a:lnTo>
                  <a:lnTo>
                    <a:pt x="126070" y="77688"/>
                  </a:lnTo>
                  <a:lnTo>
                    <a:pt x="125778" y="77768"/>
                  </a:lnTo>
                  <a:lnTo>
                    <a:pt x="125486" y="77848"/>
                  </a:lnTo>
                  <a:lnTo>
                    <a:pt x="125186" y="77942"/>
                  </a:lnTo>
                  <a:lnTo>
                    <a:pt x="124560" y="78142"/>
                  </a:lnTo>
                  <a:lnTo>
                    <a:pt x="123918" y="78368"/>
                  </a:lnTo>
                  <a:lnTo>
                    <a:pt x="123259" y="78615"/>
                  </a:lnTo>
                  <a:lnTo>
                    <a:pt x="122575" y="78882"/>
                  </a:lnTo>
                  <a:lnTo>
                    <a:pt x="121866" y="79169"/>
                  </a:lnTo>
                  <a:lnTo>
                    <a:pt x="121140" y="79482"/>
                  </a:lnTo>
                  <a:lnTo>
                    <a:pt x="120397" y="79809"/>
                  </a:lnTo>
                  <a:lnTo>
                    <a:pt x="119638" y="80149"/>
                  </a:lnTo>
                  <a:lnTo>
                    <a:pt x="118862" y="80516"/>
                  </a:lnTo>
                  <a:lnTo>
                    <a:pt x="118070" y="80889"/>
                  </a:lnTo>
                  <a:lnTo>
                    <a:pt x="117261" y="81283"/>
                  </a:lnTo>
                  <a:lnTo>
                    <a:pt x="116435" y="81689"/>
                  </a:lnTo>
                  <a:lnTo>
                    <a:pt x="115601" y="82103"/>
                  </a:lnTo>
                  <a:lnTo>
                    <a:pt x="114750" y="82536"/>
                  </a:lnTo>
                  <a:lnTo>
                    <a:pt x="113014" y="83430"/>
                  </a:lnTo>
                  <a:lnTo>
                    <a:pt x="111229" y="84363"/>
                  </a:lnTo>
                  <a:lnTo>
                    <a:pt x="109411" y="85324"/>
                  </a:lnTo>
                  <a:lnTo>
                    <a:pt x="107559" y="86304"/>
                  </a:lnTo>
                  <a:lnTo>
                    <a:pt x="105682" y="87298"/>
                  </a:lnTo>
                  <a:lnTo>
                    <a:pt x="103788" y="88298"/>
                  </a:lnTo>
                  <a:lnTo>
                    <a:pt x="101877" y="89305"/>
                  </a:lnTo>
                  <a:lnTo>
                    <a:pt x="99959" y="90298"/>
                  </a:lnTo>
                  <a:lnTo>
                    <a:pt x="98999" y="90785"/>
                  </a:lnTo>
                  <a:lnTo>
                    <a:pt x="98040" y="91272"/>
                  </a:lnTo>
                  <a:lnTo>
                    <a:pt x="97081" y="91752"/>
                  </a:lnTo>
                  <a:lnTo>
                    <a:pt x="96121" y="92226"/>
                  </a:lnTo>
                  <a:lnTo>
                    <a:pt x="95170" y="92692"/>
                  </a:lnTo>
                  <a:lnTo>
                    <a:pt x="94219" y="93152"/>
                  </a:lnTo>
                  <a:lnTo>
                    <a:pt x="93268" y="93599"/>
                  </a:lnTo>
                  <a:lnTo>
                    <a:pt x="92325" y="94033"/>
                  </a:lnTo>
                  <a:lnTo>
                    <a:pt x="91391" y="94460"/>
                  </a:lnTo>
                  <a:lnTo>
                    <a:pt x="90465" y="94873"/>
                  </a:lnTo>
                  <a:lnTo>
                    <a:pt x="89539" y="95273"/>
                  </a:lnTo>
                  <a:lnTo>
                    <a:pt x="88630" y="95660"/>
                  </a:lnTo>
                  <a:lnTo>
                    <a:pt x="87720" y="96027"/>
                  </a:lnTo>
                  <a:lnTo>
                    <a:pt x="86820" y="96380"/>
                  </a:lnTo>
                  <a:lnTo>
                    <a:pt x="85935" y="96720"/>
                  </a:lnTo>
                  <a:lnTo>
                    <a:pt x="85059" y="97040"/>
                  </a:lnTo>
                  <a:lnTo>
                    <a:pt x="84200" y="97340"/>
                  </a:lnTo>
                  <a:lnTo>
                    <a:pt x="83349" y="97620"/>
                  </a:lnTo>
                  <a:lnTo>
                    <a:pt x="82924" y="97747"/>
                  </a:lnTo>
                  <a:lnTo>
                    <a:pt x="82507" y="97874"/>
                  </a:lnTo>
                  <a:lnTo>
                    <a:pt x="82089" y="98000"/>
                  </a:lnTo>
                  <a:lnTo>
                    <a:pt x="81681" y="98114"/>
                  </a:lnTo>
                  <a:lnTo>
                    <a:pt x="81272" y="98221"/>
                  </a:lnTo>
                  <a:lnTo>
                    <a:pt x="80871" y="98327"/>
                  </a:lnTo>
                  <a:lnTo>
                    <a:pt x="80471" y="98427"/>
                  </a:lnTo>
                  <a:lnTo>
                    <a:pt x="80079" y="98521"/>
                  </a:lnTo>
                  <a:lnTo>
                    <a:pt x="79687" y="98607"/>
                  </a:lnTo>
                  <a:lnTo>
                    <a:pt x="79303" y="98687"/>
                  </a:lnTo>
                  <a:lnTo>
                    <a:pt x="78919" y="98761"/>
                  </a:lnTo>
                  <a:lnTo>
                    <a:pt x="78536" y="98827"/>
                  </a:lnTo>
                  <a:lnTo>
                    <a:pt x="78160" y="98887"/>
                  </a:lnTo>
                  <a:lnTo>
                    <a:pt x="77793" y="98941"/>
                  </a:lnTo>
                  <a:lnTo>
                    <a:pt x="77426" y="98987"/>
                  </a:lnTo>
                  <a:lnTo>
                    <a:pt x="77067" y="99027"/>
                  </a:lnTo>
                  <a:lnTo>
                    <a:pt x="76709" y="99061"/>
                  </a:lnTo>
                  <a:lnTo>
                    <a:pt x="76358" y="99081"/>
                  </a:lnTo>
                  <a:lnTo>
                    <a:pt x="76016" y="99101"/>
                  </a:lnTo>
                  <a:lnTo>
                    <a:pt x="75674" y="99114"/>
                  </a:lnTo>
                  <a:lnTo>
                    <a:pt x="75340" y="99114"/>
                  </a:lnTo>
                  <a:lnTo>
                    <a:pt x="75007" y="99107"/>
                  </a:lnTo>
                  <a:lnTo>
                    <a:pt x="74681" y="99094"/>
                  </a:lnTo>
                  <a:lnTo>
                    <a:pt x="74364" y="99074"/>
                  </a:lnTo>
                  <a:lnTo>
                    <a:pt x="74047" y="99047"/>
                  </a:lnTo>
                  <a:lnTo>
                    <a:pt x="73747" y="99014"/>
                  </a:lnTo>
                  <a:lnTo>
                    <a:pt x="73438" y="98967"/>
                  </a:lnTo>
                  <a:lnTo>
                    <a:pt x="73146" y="98914"/>
                  </a:lnTo>
                  <a:lnTo>
                    <a:pt x="73146" y="98914"/>
                  </a:lnTo>
                  <a:lnTo>
                    <a:pt x="72838" y="98854"/>
                  </a:lnTo>
                  <a:lnTo>
                    <a:pt x="72521" y="98801"/>
                  </a:lnTo>
                  <a:lnTo>
                    <a:pt x="72179" y="98754"/>
                  </a:lnTo>
                  <a:lnTo>
                    <a:pt x="71812" y="98707"/>
                  </a:lnTo>
                  <a:lnTo>
                    <a:pt x="71436" y="98667"/>
                  </a:lnTo>
                  <a:lnTo>
                    <a:pt x="71044" y="98627"/>
                  </a:lnTo>
                  <a:lnTo>
                    <a:pt x="70627" y="98594"/>
                  </a:lnTo>
                  <a:lnTo>
                    <a:pt x="70193" y="98561"/>
                  </a:lnTo>
                  <a:lnTo>
                    <a:pt x="69751" y="98534"/>
                  </a:lnTo>
                  <a:lnTo>
                    <a:pt x="69284" y="98507"/>
                  </a:lnTo>
                  <a:lnTo>
                    <a:pt x="68308" y="98467"/>
                  </a:lnTo>
                  <a:lnTo>
                    <a:pt x="67265" y="98441"/>
                  </a:lnTo>
                  <a:lnTo>
                    <a:pt x="66172" y="98427"/>
                  </a:lnTo>
                  <a:lnTo>
                    <a:pt x="65021" y="98421"/>
                  </a:lnTo>
                  <a:lnTo>
                    <a:pt x="63820" y="98427"/>
                  </a:lnTo>
                  <a:lnTo>
                    <a:pt x="62560" y="98447"/>
                  </a:lnTo>
                  <a:lnTo>
                    <a:pt x="61259" y="98474"/>
                  </a:lnTo>
                  <a:lnTo>
                    <a:pt x="59915" y="98507"/>
                  </a:lnTo>
                  <a:lnTo>
                    <a:pt x="58531" y="98554"/>
                  </a:lnTo>
                  <a:lnTo>
                    <a:pt x="57104" y="98607"/>
                  </a:lnTo>
                  <a:lnTo>
                    <a:pt x="55644" y="98667"/>
                  </a:lnTo>
                  <a:lnTo>
                    <a:pt x="54151" y="98734"/>
                  </a:lnTo>
                  <a:lnTo>
                    <a:pt x="52633" y="98801"/>
                  </a:lnTo>
                  <a:lnTo>
                    <a:pt x="49504" y="98961"/>
                  </a:lnTo>
                  <a:lnTo>
                    <a:pt x="46301" y="99141"/>
                  </a:lnTo>
                  <a:lnTo>
                    <a:pt x="43031" y="99334"/>
                  </a:lnTo>
                  <a:lnTo>
                    <a:pt x="39727" y="99534"/>
                  </a:lnTo>
                  <a:lnTo>
                    <a:pt x="36407" y="99741"/>
                  </a:lnTo>
                  <a:lnTo>
                    <a:pt x="33095" y="99941"/>
                  </a:lnTo>
                  <a:lnTo>
                    <a:pt x="29816" y="100141"/>
                  </a:lnTo>
                  <a:lnTo>
                    <a:pt x="26588" y="100334"/>
                  </a:lnTo>
                  <a:lnTo>
                    <a:pt x="23443" y="100508"/>
                  </a:lnTo>
                  <a:lnTo>
                    <a:pt x="20389" y="100661"/>
                  </a:lnTo>
                  <a:lnTo>
                    <a:pt x="18913" y="100735"/>
                  </a:lnTo>
                  <a:lnTo>
                    <a:pt x="17470" y="100795"/>
                  </a:lnTo>
                  <a:lnTo>
                    <a:pt x="16060" y="100855"/>
                  </a:lnTo>
                  <a:lnTo>
                    <a:pt x="14683" y="100901"/>
                  </a:lnTo>
                  <a:lnTo>
                    <a:pt x="13357" y="100941"/>
                  </a:lnTo>
                  <a:lnTo>
                    <a:pt x="12080" y="100975"/>
                  </a:lnTo>
                  <a:lnTo>
                    <a:pt x="10846" y="100995"/>
                  </a:lnTo>
                  <a:lnTo>
                    <a:pt x="9661" y="101008"/>
                  </a:lnTo>
                  <a:lnTo>
                    <a:pt x="8535" y="101015"/>
                  </a:lnTo>
                  <a:lnTo>
                    <a:pt x="7459" y="101001"/>
                  </a:lnTo>
                  <a:lnTo>
                    <a:pt x="6449" y="100981"/>
                  </a:lnTo>
                  <a:lnTo>
                    <a:pt x="5498" y="100955"/>
                  </a:lnTo>
                  <a:lnTo>
                    <a:pt x="5048" y="100935"/>
                  </a:lnTo>
                  <a:lnTo>
                    <a:pt x="4614" y="100908"/>
                  </a:lnTo>
                  <a:lnTo>
                    <a:pt x="4197" y="100881"/>
                  </a:lnTo>
                  <a:lnTo>
                    <a:pt x="3797" y="100848"/>
                  </a:lnTo>
                  <a:lnTo>
                    <a:pt x="3413" y="100815"/>
                  </a:lnTo>
                  <a:lnTo>
                    <a:pt x="3054" y="100781"/>
                  </a:lnTo>
                  <a:lnTo>
                    <a:pt x="2704" y="100735"/>
                  </a:lnTo>
                  <a:lnTo>
                    <a:pt x="2378" y="100695"/>
                  </a:lnTo>
                  <a:lnTo>
                    <a:pt x="2078" y="100641"/>
                  </a:lnTo>
                  <a:lnTo>
                    <a:pt x="1786" y="100588"/>
                  </a:lnTo>
                  <a:lnTo>
                    <a:pt x="1519" y="100534"/>
                  </a:lnTo>
                  <a:lnTo>
                    <a:pt x="1277" y="100474"/>
                  </a:lnTo>
                  <a:lnTo>
                    <a:pt x="1044" y="100408"/>
                  </a:lnTo>
                  <a:lnTo>
                    <a:pt x="843" y="100341"/>
                  </a:lnTo>
                  <a:lnTo>
                    <a:pt x="660" y="100268"/>
                  </a:lnTo>
                  <a:lnTo>
                    <a:pt x="493" y="100194"/>
                  </a:lnTo>
                  <a:lnTo>
                    <a:pt x="359" y="100108"/>
                  </a:lnTo>
                  <a:lnTo>
                    <a:pt x="243" y="100028"/>
                  </a:lnTo>
                  <a:lnTo>
                    <a:pt x="193" y="99981"/>
                  </a:lnTo>
                  <a:lnTo>
                    <a:pt x="143" y="99934"/>
                  </a:lnTo>
                  <a:lnTo>
                    <a:pt x="109" y="99888"/>
                  </a:lnTo>
                  <a:lnTo>
                    <a:pt x="76" y="99841"/>
                  </a:lnTo>
                  <a:lnTo>
                    <a:pt x="42" y="99794"/>
                  </a:lnTo>
                  <a:lnTo>
                    <a:pt x="26" y="99741"/>
                  </a:lnTo>
                  <a:lnTo>
                    <a:pt x="9" y="99688"/>
                  </a:lnTo>
                  <a:lnTo>
                    <a:pt x="1" y="99641"/>
                  </a:lnTo>
                  <a:lnTo>
                    <a:pt x="1" y="99581"/>
                  </a:lnTo>
                  <a:lnTo>
                    <a:pt x="1" y="99528"/>
                  </a:lnTo>
                  <a:lnTo>
                    <a:pt x="9" y="99474"/>
                  </a:lnTo>
                  <a:lnTo>
                    <a:pt x="26" y="99414"/>
                  </a:lnTo>
                  <a:lnTo>
                    <a:pt x="51" y="99354"/>
                  </a:lnTo>
                  <a:lnTo>
                    <a:pt x="76" y="99301"/>
                  </a:lnTo>
                  <a:lnTo>
                    <a:pt x="109" y="99234"/>
                  </a:lnTo>
                  <a:lnTo>
                    <a:pt x="151" y="99174"/>
                  </a:lnTo>
                  <a:lnTo>
                    <a:pt x="251" y="99047"/>
                  </a:lnTo>
                  <a:lnTo>
                    <a:pt x="384" y="98914"/>
                  </a:lnTo>
                  <a:lnTo>
                    <a:pt x="384" y="98914"/>
                  </a:lnTo>
                  <a:lnTo>
                    <a:pt x="526" y="98774"/>
                  </a:lnTo>
                  <a:lnTo>
                    <a:pt x="693" y="98641"/>
                  </a:lnTo>
                  <a:lnTo>
                    <a:pt x="877" y="98507"/>
                  </a:lnTo>
                  <a:lnTo>
                    <a:pt x="1077" y="98374"/>
                  </a:lnTo>
                  <a:lnTo>
                    <a:pt x="1294" y="98241"/>
                  </a:lnTo>
                  <a:lnTo>
                    <a:pt x="1527" y="98107"/>
                  </a:lnTo>
                  <a:lnTo>
                    <a:pt x="1769" y="97980"/>
                  </a:lnTo>
                  <a:lnTo>
                    <a:pt x="2036" y="97847"/>
                  </a:lnTo>
                  <a:lnTo>
                    <a:pt x="2312" y="97720"/>
                  </a:lnTo>
                  <a:lnTo>
                    <a:pt x="2612" y="97594"/>
                  </a:lnTo>
                  <a:lnTo>
                    <a:pt x="2921" y="97467"/>
                  </a:lnTo>
                  <a:lnTo>
                    <a:pt x="3238" y="97340"/>
                  </a:lnTo>
                  <a:lnTo>
                    <a:pt x="3580" y="97214"/>
                  </a:lnTo>
                  <a:lnTo>
                    <a:pt x="3930" y="97087"/>
                  </a:lnTo>
                  <a:lnTo>
                    <a:pt x="4297" y="96967"/>
                  </a:lnTo>
                  <a:lnTo>
                    <a:pt x="4681" y="96840"/>
                  </a:lnTo>
                  <a:lnTo>
                    <a:pt x="5081" y="96720"/>
                  </a:lnTo>
                  <a:lnTo>
                    <a:pt x="5490" y="96600"/>
                  </a:lnTo>
                  <a:lnTo>
                    <a:pt x="5907" y="96473"/>
                  </a:lnTo>
                  <a:lnTo>
                    <a:pt x="6349" y="96353"/>
                  </a:lnTo>
                  <a:lnTo>
                    <a:pt x="7259" y="96113"/>
                  </a:lnTo>
                  <a:lnTo>
                    <a:pt x="8218" y="95880"/>
                  </a:lnTo>
                  <a:lnTo>
                    <a:pt x="9227" y="95640"/>
                  </a:lnTo>
                  <a:lnTo>
                    <a:pt x="10287" y="95406"/>
                  </a:lnTo>
                  <a:lnTo>
                    <a:pt x="11396" y="95173"/>
                  </a:lnTo>
                  <a:lnTo>
                    <a:pt x="12548" y="94940"/>
                  </a:lnTo>
                  <a:lnTo>
                    <a:pt x="13741" y="94706"/>
                  </a:lnTo>
                  <a:lnTo>
                    <a:pt x="14967" y="94473"/>
                  </a:lnTo>
                  <a:lnTo>
                    <a:pt x="16243" y="94246"/>
                  </a:lnTo>
                  <a:lnTo>
                    <a:pt x="17553" y="94013"/>
                  </a:lnTo>
                  <a:lnTo>
                    <a:pt x="18904" y="93779"/>
                  </a:lnTo>
                  <a:lnTo>
                    <a:pt x="20281" y="93546"/>
                  </a:lnTo>
                  <a:lnTo>
                    <a:pt x="21699" y="93313"/>
                  </a:lnTo>
                  <a:lnTo>
                    <a:pt x="23151" y="93079"/>
                  </a:lnTo>
                  <a:lnTo>
                    <a:pt x="26129" y="92606"/>
                  </a:lnTo>
                  <a:lnTo>
                    <a:pt x="29216" y="92126"/>
                  </a:lnTo>
                  <a:lnTo>
                    <a:pt x="35673" y="91132"/>
                  </a:lnTo>
                  <a:lnTo>
                    <a:pt x="39001" y="90618"/>
                  </a:lnTo>
                  <a:lnTo>
                    <a:pt x="42388" y="90085"/>
                  </a:lnTo>
                  <a:lnTo>
                    <a:pt x="45825" y="89538"/>
                  </a:lnTo>
                  <a:lnTo>
                    <a:pt x="47552" y="89258"/>
                  </a:lnTo>
                  <a:lnTo>
                    <a:pt x="49287" y="88971"/>
                  </a:lnTo>
                  <a:lnTo>
                    <a:pt x="51023" y="88678"/>
                  </a:lnTo>
                  <a:lnTo>
                    <a:pt x="52766" y="88385"/>
                  </a:lnTo>
                  <a:lnTo>
                    <a:pt x="54510" y="88078"/>
                  </a:lnTo>
                  <a:lnTo>
                    <a:pt x="56253" y="87771"/>
                  </a:lnTo>
                  <a:lnTo>
                    <a:pt x="57988" y="87458"/>
                  </a:lnTo>
                  <a:lnTo>
                    <a:pt x="59732" y="87138"/>
                  </a:lnTo>
                  <a:lnTo>
                    <a:pt x="61459" y="86804"/>
                  </a:lnTo>
                  <a:lnTo>
                    <a:pt x="63186" y="86471"/>
                  </a:lnTo>
                  <a:lnTo>
                    <a:pt x="64896" y="86131"/>
                  </a:lnTo>
                  <a:lnTo>
                    <a:pt x="66606" y="85777"/>
                  </a:lnTo>
                  <a:lnTo>
                    <a:pt x="68300" y="85424"/>
                  </a:lnTo>
                  <a:lnTo>
                    <a:pt x="69976" y="85057"/>
                  </a:lnTo>
                  <a:lnTo>
                    <a:pt x="71645" y="84684"/>
                  </a:lnTo>
                  <a:lnTo>
                    <a:pt x="73288" y="84297"/>
                  </a:lnTo>
                  <a:lnTo>
                    <a:pt x="74923" y="83903"/>
                  </a:lnTo>
                  <a:lnTo>
                    <a:pt x="76533" y="83503"/>
                  </a:lnTo>
                  <a:lnTo>
                    <a:pt x="78118" y="83096"/>
                  </a:lnTo>
                  <a:lnTo>
                    <a:pt x="79687" y="82676"/>
                  </a:lnTo>
                  <a:lnTo>
                    <a:pt x="80463" y="82463"/>
                  </a:lnTo>
                  <a:lnTo>
                    <a:pt x="81230" y="82250"/>
                  </a:lnTo>
                  <a:lnTo>
                    <a:pt x="81989" y="82029"/>
                  </a:lnTo>
                  <a:lnTo>
                    <a:pt x="82748" y="81809"/>
                  </a:lnTo>
                  <a:lnTo>
                    <a:pt x="83491" y="81583"/>
                  </a:lnTo>
                  <a:lnTo>
                    <a:pt x="84233" y="81356"/>
                  </a:lnTo>
                  <a:lnTo>
                    <a:pt x="84968" y="81129"/>
                  </a:lnTo>
                  <a:lnTo>
                    <a:pt x="85693" y="80896"/>
                  </a:lnTo>
                  <a:lnTo>
                    <a:pt x="86411" y="80662"/>
                  </a:lnTo>
                  <a:lnTo>
                    <a:pt x="87120" y="80429"/>
                  </a:lnTo>
                  <a:lnTo>
                    <a:pt x="87821" y="80189"/>
                  </a:lnTo>
                  <a:lnTo>
                    <a:pt x="88513" y="79942"/>
                  </a:lnTo>
                  <a:lnTo>
                    <a:pt x="88513" y="79942"/>
                  </a:lnTo>
                  <a:lnTo>
                    <a:pt x="89205" y="79696"/>
                  </a:lnTo>
                  <a:lnTo>
                    <a:pt x="89881" y="79449"/>
                  </a:lnTo>
                  <a:lnTo>
                    <a:pt x="90557" y="79195"/>
                  </a:lnTo>
                  <a:lnTo>
                    <a:pt x="91224" y="78942"/>
                  </a:lnTo>
                  <a:lnTo>
                    <a:pt x="91892" y="78682"/>
                  </a:lnTo>
                  <a:lnTo>
                    <a:pt x="92542" y="78422"/>
                  </a:lnTo>
                  <a:lnTo>
                    <a:pt x="93193" y="78155"/>
                  </a:lnTo>
                  <a:lnTo>
                    <a:pt x="93835" y="77888"/>
                  </a:lnTo>
                  <a:lnTo>
                    <a:pt x="94478" y="77622"/>
                  </a:lnTo>
                  <a:lnTo>
                    <a:pt x="95103" y="77348"/>
                  </a:lnTo>
                  <a:lnTo>
                    <a:pt x="95729" y="77075"/>
                  </a:lnTo>
                  <a:lnTo>
                    <a:pt x="96346" y="76801"/>
                  </a:lnTo>
                  <a:lnTo>
                    <a:pt x="96955" y="76521"/>
                  </a:lnTo>
                  <a:lnTo>
                    <a:pt x="97564" y="76241"/>
                  </a:lnTo>
                  <a:lnTo>
                    <a:pt x="98165" y="75954"/>
                  </a:lnTo>
                  <a:lnTo>
                    <a:pt x="98757" y="75674"/>
                  </a:lnTo>
                  <a:lnTo>
                    <a:pt x="99934" y="75101"/>
                  </a:lnTo>
                  <a:lnTo>
                    <a:pt x="101077" y="74514"/>
                  </a:lnTo>
                  <a:lnTo>
                    <a:pt x="102203" y="73927"/>
                  </a:lnTo>
                  <a:lnTo>
                    <a:pt x="103304" y="73340"/>
                  </a:lnTo>
                  <a:lnTo>
                    <a:pt x="104388" y="72740"/>
                  </a:lnTo>
                  <a:lnTo>
                    <a:pt x="105448" y="72140"/>
                  </a:lnTo>
                  <a:lnTo>
                    <a:pt x="106482" y="71533"/>
                  </a:lnTo>
                  <a:lnTo>
                    <a:pt x="107500" y="70926"/>
                  </a:lnTo>
                  <a:lnTo>
                    <a:pt x="108501" y="70320"/>
                  </a:lnTo>
                  <a:lnTo>
                    <a:pt x="109469" y="69706"/>
                  </a:lnTo>
                  <a:lnTo>
                    <a:pt x="110428" y="69099"/>
                  </a:lnTo>
                  <a:lnTo>
                    <a:pt x="111363" y="68486"/>
                  </a:lnTo>
                  <a:lnTo>
                    <a:pt x="112280" y="67872"/>
                  </a:lnTo>
                  <a:lnTo>
                    <a:pt x="113181" y="67265"/>
                  </a:lnTo>
                  <a:lnTo>
                    <a:pt x="114057" y="66659"/>
                  </a:lnTo>
                  <a:lnTo>
                    <a:pt x="114925" y="66052"/>
                  </a:lnTo>
                  <a:lnTo>
                    <a:pt x="115767" y="65452"/>
                  </a:lnTo>
                  <a:lnTo>
                    <a:pt x="116593" y="64858"/>
                  </a:lnTo>
                  <a:lnTo>
                    <a:pt x="117403" y="64265"/>
                  </a:lnTo>
                  <a:lnTo>
                    <a:pt x="118195" y="63678"/>
                  </a:lnTo>
                  <a:lnTo>
                    <a:pt x="118971" y="63098"/>
                  </a:lnTo>
                  <a:lnTo>
                    <a:pt x="119730" y="62524"/>
                  </a:lnTo>
                  <a:lnTo>
                    <a:pt x="121198" y="61397"/>
                  </a:lnTo>
                  <a:lnTo>
                    <a:pt x="122617" y="60304"/>
                  </a:lnTo>
                  <a:lnTo>
                    <a:pt x="123976" y="59257"/>
                  </a:lnTo>
                  <a:lnTo>
                    <a:pt x="125278" y="58250"/>
                  </a:lnTo>
                  <a:lnTo>
                    <a:pt x="126529" y="57296"/>
                  </a:lnTo>
                  <a:lnTo>
                    <a:pt x="127130" y="56836"/>
                  </a:lnTo>
                  <a:lnTo>
                    <a:pt x="127730" y="56396"/>
                  </a:lnTo>
                  <a:lnTo>
                    <a:pt x="128314" y="55969"/>
                  </a:lnTo>
                  <a:lnTo>
                    <a:pt x="128890" y="55562"/>
                  </a:lnTo>
                  <a:lnTo>
                    <a:pt x="129449" y="55169"/>
                  </a:lnTo>
                  <a:lnTo>
                    <a:pt x="129999" y="54795"/>
                  </a:lnTo>
                  <a:lnTo>
                    <a:pt x="130542" y="54435"/>
                  </a:lnTo>
                  <a:lnTo>
                    <a:pt x="131076" y="54095"/>
                  </a:lnTo>
                  <a:lnTo>
                    <a:pt x="131601" y="53775"/>
                  </a:lnTo>
                  <a:lnTo>
                    <a:pt x="132110" y="53475"/>
                  </a:lnTo>
                  <a:lnTo>
                    <a:pt x="132619" y="53202"/>
                  </a:lnTo>
                  <a:lnTo>
                    <a:pt x="133111" y="52942"/>
                  </a:lnTo>
                  <a:lnTo>
                    <a:pt x="133361" y="52822"/>
                  </a:lnTo>
                  <a:lnTo>
                    <a:pt x="133603" y="52708"/>
                  </a:lnTo>
                  <a:lnTo>
                    <a:pt x="133845" y="52602"/>
                  </a:lnTo>
                  <a:lnTo>
                    <a:pt x="134087" y="52495"/>
                  </a:lnTo>
                  <a:lnTo>
                    <a:pt x="134329" y="52401"/>
                  </a:lnTo>
                  <a:lnTo>
                    <a:pt x="134563" y="52308"/>
                  </a:lnTo>
                  <a:lnTo>
                    <a:pt x="134796" y="52221"/>
                  </a:lnTo>
                  <a:lnTo>
                    <a:pt x="135030" y="52141"/>
                  </a:lnTo>
                  <a:lnTo>
                    <a:pt x="135264" y="52068"/>
                  </a:lnTo>
                  <a:lnTo>
                    <a:pt x="135489" y="52001"/>
                  </a:lnTo>
                  <a:lnTo>
                    <a:pt x="135722" y="51941"/>
                  </a:lnTo>
                  <a:lnTo>
                    <a:pt x="135948" y="51888"/>
                  </a:lnTo>
                  <a:lnTo>
                    <a:pt x="136173" y="51841"/>
                  </a:lnTo>
                  <a:lnTo>
                    <a:pt x="136398" y="51801"/>
                  </a:lnTo>
                  <a:lnTo>
                    <a:pt x="136623" y="51768"/>
                  </a:lnTo>
                  <a:lnTo>
                    <a:pt x="136840" y="51741"/>
                  </a:lnTo>
                  <a:lnTo>
                    <a:pt x="137065" y="51721"/>
                  </a:lnTo>
                  <a:lnTo>
                    <a:pt x="137282" y="51708"/>
                  </a:lnTo>
                  <a:lnTo>
                    <a:pt x="137499" y="51701"/>
                  </a:lnTo>
                  <a:lnTo>
                    <a:pt x="137716" y="51701"/>
                  </a:lnTo>
                  <a:lnTo>
                    <a:pt x="137933" y="51708"/>
                  </a:lnTo>
                  <a:lnTo>
                    <a:pt x="138150" y="51728"/>
                  </a:lnTo>
                  <a:lnTo>
                    <a:pt x="138359" y="51748"/>
                  </a:lnTo>
                  <a:lnTo>
                    <a:pt x="138575" y="51775"/>
                  </a:lnTo>
                  <a:lnTo>
                    <a:pt x="138575" y="51775"/>
                  </a:lnTo>
                  <a:lnTo>
                    <a:pt x="138684" y="51795"/>
                  </a:lnTo>
                  <a:lnTo>
                    <a:pt x="138784" y="51801"/>
                  </a:lnTo>
                  <a:lnTo>
                    <a:pt x="138892" y="51808"/>
                  </a:lnTo>
                  <a:lnTo>
                    <a:pt x="139001" y="51808"/>
                  </a:lnTo>
                  <a:lnTo>
                    <a:pt x="139101" y="51801"/>
                  </a:lnTo>
                  <a:lnTo>
                    <a:pt x="139209" y="51795"/>
                  </a:lnTo>
                  <a:lnTo>
                    <a:pt x="139310" y="51781"/>
                  </a:lnTo>
                  <a:lnTo>
                    <a:pt x="139410" y="51761"/>
                  </a:lnTo>
                  <a:lnTo>
                    <a:pt x="139518" y="51741"/>
                  </a:lnTo>
                  <a:lnTo>
                    <a:pt x="139618" y="51715"/>
                  </a:lnTo>
                  <a:lnTo>
                    <a:pt x="139718" y="51681"/>
                  </a:lnTo>
                  <a:lnTo>
                    <a:pt x="139818" y="51648"/>
                  </a:lnTo>
                  <a:lnTo>
                    <a:pt x="139919" y="51608"/>
                  </a:lnTo>
                  <a:lnTo>
                    <a:pt x="140010" y="51561"/>
                  </a:lnTo>
                  <a:lnTo>
                    <a:pt x="140211" y="51461"/>
                  </a:lnTo>
                  <a:lnTo>
                    <a:pt x="140402" y="51341"/>
                  </a:lnTo>
                  <a:lnTo>
                    <a:pt x="140594" y="51201"/>
                  </a:lnTo>
                  <a:lnTo>
                    <a:pt x="140786" y="51054"/>
                  </a:lnTo>
                  <a:lnTo>
                    <a:pt x="140970" y="50881"/>
                  </a:lnTo>
                  <a:lnTo>
                    <a:pt x="141153" y="50701"/>
                  </a:lnTo>
                  <a:lnTo>
                    <a:pt x="141337" y="50501"/>
                  </a:lnTo>
                  <a:lnTo>
                    <a:pt x="141520" y="50288"/>
                  </a:lnTo>
                  <a:lnTo>
                    <a:pt x="141704" y="50054"/>
                  </a:lnTo>
                  <a:lnTo>
                    <a:pt x="141879" y="49814"/>
                  </a:lnTo>
                  <a:lnTo>
                    <a:pt x="142054" y="49554"/>
                  </a:lnTo>
                  <a:lnTo>
                    <a:pt x="142221" y="49281"/>
                  </a:lnTo>
                  <a:lnTo>
                    <a:pt x="142396" y="48994"/>
                  </a:lnTo>
                  <a:lnTo>
                    <a:pt x="142563" y="48694"/>
                  </a:lnTo>
                  <a:lnTo>
                    <a:pt x="142730" y="48387"/>
                  </a:lnTo>
                  <a:lnTo>
                    <a:pt x="142897" y="48060"/>
                  </a:lnTo>
                  <a:lnTo>
                    <a:pt x="143064" y="47720"/>
                  </a:lnTo>
                  <a:lnTo>
                    <a:pt x="143222" y="47373"/>
                  </a:lnTo>
                  <a:lnTo>
                    <a:pt x="143381" y="47007"/>
                  </a:lnTo>
                  <a:lnTo>
                    <a:pt x="143547" y="46633"/>
                  </a:lnTo>
                  <a:lnTo>
                    <a:pt x="143698" y="46246"/>
                  </a:lnTo>
                  <a:lnTo>
                    <a:pt x="143856" y="45853"/>
                  </a:lnTo>
                  <a:lnTo>
                    <a:pt x="144015" y="45446"/>
                  </a:lnTo>
                  <a:lnTo>
                    <a:pt x="144315" y="44599"/>
                  </a:lnTo>
                  <a:lnTo>
                    <a:pt x="144615" y="43712"/>
                  </a:lnTo>
                  <a:lnTo>
                    <a:pt x="144907" y="42792"/>
                  </a:lnTo>
                  <a:lnTo>
                    <a:pt x="145191" y="41839"/>
                  </a:lnTo>
                  <a:lnTo>
                    <a:pt x="145475" y="40845"/>
                  </a:lnTo>
                  <a:lnTo>
                    <a:pt x="145758" y="39825"/>
                  </a:lnTo>
                  <a:lnTo>
                    <a:pt x="146033" y="38778"/>
                  </a:lnTo>
                  <a:lnTo>
                    <a:pt x="146300" y="37704"/>
                  </a:lnTo>
                  <a:lnTo>
                    <a:pt x="146567" y="36604"/>
                  </a:lnTo>
                  <a:lnTo>
                    <a:pt x="146834" y="35484"/>
                  </a:lnTo>
                  <a:lnTo>
                    <a:pt x="147093" y="34350"/>
                  </a:lnTo>
                  <a:lnTo>
                    <a:pt x="147352" y="33190"/>
                  </a:lnTo>
                  <a:lnTo>
                    <a:pt x="147602" y="32023"/>
                  </a:lnTo>
                  <a:lnTo>
                    <a:pt x="148111" y="29655"/>
                  </a:lnTo>
                  <a:lnTo>
                    <a:pt x="148603" y="27255"/>
                  </a:lnTo>
                  <a:lnTo>
                    <a:pt x="149587" y="22453"/>
                  </a:lnTo>
                  <a:lnTo>
                    <a:pt x="150080" y="20079"/>
                  </a:lnTo>
                  <a:lnTo>
                    <a:pt x="150580" y="17752"/>
                  </a:lnTo>
                  <a:lnTo>
                    <a:pt x="150830" y="16612"/>
                  </a:lnTo>
                  <a:lnTo>
                    <a:pt x="151081" y="15491"/>
                  </a:lnTo>
                  <a:lnTo>
                    <a:pt x="151331" y="14391"/>
                  </a:lnTo>
                  <a:lnTo>
                    <a:pt x="151589" y="13318"/>
                  </a:lnTo>
                  <a:lnTo>
                    <a:pt x="151840" y="12264"/>
                  </a:lnTo>
                  <a:lnTo>
                    <a:pt x="152107" y="11244"/>
                  </a:lnTo>
                  <a:lnTo>
                    <a:pt x="152365" y="10250"/>
                  </a:lnTo>
                  <a:lnTo>
                    <a:pt x="152632" y="9290"/>
                  </a:lnTo>
                  <a:lnTo>
                    <a:pt x="152899" y="8363"/>
                  </a:lnTo>
                  <a:lnTo>
                    <a:pt x="153175" y="7469"/>
                  </a:lnTo>
                  <a:lnTo>
                    <a:pt x="153450" y="6622"/>
                  </a:lnTo>
                  <a:lnTo>
                    <a:pt x="153733" y="5816"/>
                  </a:lnTo>
                  <a:lnTo>
                    <a:pt x="153875" y="5429"/>
                  </a:lnTo>
                  <a:lnTo>
                    <a:pt x="154025" y="5049"/>
                  </a:lnTo>
                  <a:lnTo>
                    <a:pt x="154167" y="4689"/>
                  </a:lnTo>
                  <a:lnTo>
                    <a:pt x="154317" y="4335"/>
                  </a:lnTo>
                  <a:lnTo>
                    <a:pt x="154459" y="3995"/>
                  </a:lnTo>
                  <a:lnTo>
                    <a:pt x="154609" y="3668"/>
                  </a:lnTo>
                  <a:lnTo>
                    <a:pt x="154760" y="3348"/>
                  </a:lnTo>
                  <a:lnTo>
                    <a:pt x="154918" y="3048"/>
                  </a:lnTo>
                  <a:lnTo>
                    <a:pt x="155068" y="2761"/>
                  </a:lnTo>
                  <a:lnTo>
                    <a:pt x="155227" y="2488"/>
                  </a:lnTo>
                  <a:lnTo>
                    <a:pt x="155377" y="2221"/>
                  </a:lnTo>
                  <a:lnTo>
                    <a:pt x="155535" y="1974"/>
                  </a:lnTo>
                  <a:lnTo>
                    <a:pt x="155694" y="1748"/>
                  </a:lnTo>
                  <a:lnTo>
                    <a:pt x="155861" y="1528"/>
                  </a:lnTo>
                  <a:lnTo>
                    <a:pt x="156019" y="1328"/>
                  </a:lnTo>
                  <a:lnTo>
                    <a:pt x="156186" y="1141"/>
                  </a:lnTo>
                  <a:lnTo>
                    <a:pt x="156353" y="968"/>
                  </a:lnTo>
                  <a:lnTo>
                    <a:pt x="156520" y="814"/>
                  </a:lnTo>
                  <a:lnTo>
                    <a:pt x="156695" y="674"/>
                  </a:lnTo>
                  <a:lnTo>
                    <a:pt x="156862" y="547"/>
                  </a:lnTo>
                  <a:lnTo>
                    <a:pt x="157037" y="441"/>
                  </a:lnTo>
                  <a:lnTo>
                    <a:pt x="157212" y="354"/>
                  </a:lnTo>
                  <a:lnTo>
                    <a:pt x="157304" y="321"/>
                  </a:lnTo>
                  <a:lnTo>
                    <a:pt x="157396" y="287"/>
                  </a:lnTo>
                  <a:lnTo>
                    <a:pt x="157479" y="254"/>
                  </a:lnTo>
                  <a:lnTo>
                    <a:pt x="157571" y="234"/>
                  </a:lnTo>
                  <a:lnTo>
                    <a:pt x="157571" y="234"/>
                  </a:lnTo>
                  <a:lnTo>
                    <a:pt x="157930" y="154"/>
                  </a:lnTo>
                  <a:lnTo>
                    <a:pt x="158280" y="87"/>
                  </a:lnTo>
                  <a:lnTo>
                    <a:pt x="158630" y="41"/>
                  </a:lnTo>
                  <a:lnTo>
                    <a:pt x="158981" y="14"/>
                  </a:lnTo>
                  <a:lnTo>
                    <a:pt x="159323" y="1"/>
                  </a:lnTo>
                  <a:lnTo>
                    <a:pt x="159657" y="1"/>
                  </a:lnTo>
                  <a:lnTo>
                    <a:pt x="159999" y="14"/>
                  </a:lnTo>
                  <a:lnTo>
                    <a:pt x="160324" y="47"/>
                  </a:lnTo>
                  <a:lnTo>
                    <a:pt x="160649" y="94"/>
                  </a:lnTo>
                  <a:lnTo>
                    <a:pt x="160975" y="147"/>
                  </a:lnTo>
                  <a:lnTo>
                    <a:pt x="161292" y="221"/>
                  </a:lnTo>
                  <a:lnTo>
                    <a:pt x="161609" y="307"/>
                  </a:lnTo>
                  <a:lnTo>
                    <a:pt x="161917" y="407"/>
                  </a:lnTo>
                  <a:lnTo>
                    <a:pt x="162218" y="514"/>
                  </a:lnTo>
                  <a:lnTo>
                    <a:pt x="162518" y="641"/>
                  </a:lnTo>
                  <a:lnTo>
                    <a:pt x="162810" y="774"/>
                  </a:lnTo>
                  <a:lnTo>
                    <a:pt x="163102" y="914"/>
                  </a:lnTo>
                  <a:lnTo>
                    <a:pt x="163386" y="1068"/>
                  </a:lnTo>
                  <a:lnTo>
                    <a:pt x="163669" y="1234"/>
                  </a:lnTo>
                  <a:lnTo>
                    <a:pt x="163936" y="1408"/>
                  </a:lnTo>
                  <a:lnTo>
                    <a:pt x="164211" y="1594"/>
                  </a:lnTo>
                  <a:lnTo>
                    <a:pt x="164470" y="1788"/>
                  </a:lnTo>
                  <a:lnTo>
                    <a:pt x="164729" y="1988"/>
                  </a:lnTo>
                  <a:lnTo>
                    <a:pt x="164979" y="2201"/>
                  </a:lnTo>
                  <a:lnTo>
                    <a:pt x="165229" y="2415"/>
                  </a:lnTo>
                  <a:lnTo>
                    <a:pt x="165471" y="2641"/>
                  </a:lnTo>
                  <a:lnTo>
                    <a:pt x="165705" y="2875"/>
                  </a:lnTo>
                  <a:lnTo>
                    <a:pt x="165930" y="3115"/>
                  </a:lnTo>
                  <a:lnTo>
                    <a:pt x="166155" y="3355"/>
                  </a:lnTo>
                  <a:lnTo>
                    <a:pt x="166372" y="3608"/>
                  </a:lnTo>
                  <a:lnTo>
                    <a:pt x="166581" y="3862"/>
                  </a:lnTo>
                  <a:lnTo>
                    <a:pt x="166789" y="4122"/>
                  </a:lnTo>
                  <a:lnTo>
                    <a:pt x="166981" y="4388"/>
                  </a:lnTo>
                  <a:lnTo>
                    <a:pt x="167173" y="4655"/>
                  </a:lnTo>
                  <a:lnTo>
                    <a:pt x="167357" y="4929"/>
                  </a:lnTo>
                  <a:lnTo>
                    <a:pt x="167532" y="5209"/>
                  </a:lnTo>
                  <a:lnTo>
                    <a:pt x="167707" y="5482"/>
                  </a:lnTo>
                  <a:lnTo>
                    <a:pt x="167865" y="5769"/>
                  </a:lnTo>
                  <a:lnTo>
                    <a:pt x="168024" y="6049"/>
                  </a:lnTo>
                  <a:lnTo>
                    <a:pt x="168174" y="6336"/>
                  </a:lnTo>
                  <a:lnTo>
                    <a:pt x="168316" y="6622"/>
                  </a:lnTo>
                  <a:lnTo>
                    <a:pt x="168449" y="6909"/>
                  </a:lnTo>
                  <a:lnTo>
                    <a:pt x="168574" y="7196"/>
                  </a:lnTo>
                  <a:lnTo>
                    <a:pt x="168691" y="7489"/>
                  </a:lnTo>
                  <a:lnTo>
                    <a:pt x="168808" y="7776"/>
                  </a:lnTo>
                  <a:lnTo>
                    <a:pt x="168908" y="8063"/>
                  </a:lnTo>
                  <a:lnTo>
                    <a:pt x="169008" y="8350"/>
                  </a:lnTo>
                  <a:lnTo>
                    <a:pt x="169092" y="8630"/>
                  </a:lnTo>
                  <a:lnTo>
                    <a:pt x="169175" y="8916"/>
                  </a:lnTo>
                  <a:lnTo>
                    <a:pt x="169242" y="9196"/>
                  </a:lnTo>
                  <a:lnTo>
                    <a:pt x="169309" y="9470"/>
                  </a:lnTo>
                  <a:lnTo>
                    <a:pt x="169359" y="9743"/>
                  </a:lnTo>
                  <a:lnTo>
                    <a:pt x="169409" y="10017"/>
                  </a:lnTo>
                  <a:lnTo>
                    <a:pt x="169442" y="10283"/>
                  </a:lnTo>
                  <a:lnTo>
                    <a:pt x="169467" y="10543"/>
                  </a:lnTo>
                  <a:lnTo>
                    <a:pt x="169492" y="10804"/>
                  </a:lnTo>
                  <a:lnTo>
                    <a:pt x="169500" y="11057"/>
                  </a:lnTo>
                  <a:lnTo>
                    <a:pt x="169500" y="11304"/>
                  </a:lnTo>
                  <a:lnTo>
                    <a:pt x="169492" y="11544"/>
                  </a:lnTo>
                  <a:lnTo>
                    <a:pt x="169475" y="11777"/>
                  </a:lnTo>
                  <a:lnTo>
                    <a:pt x="169450" y="12004"/>
                  </a:lnTo>
                  <a:lnTo>
                    <a:pt x="169417" y="12231"/>
                  </a:lnTo>
                  <a:lnTo>
                    <a:pt x="169375" y="12437"/>
                  </a:lnTo>
                  <a:lnTo>
                    <a:pt x="169317" y="12644"/>
                  </a:lnTo>
                  <a:lnTo>
                    <a:pt x="169317" y="12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67"/>
          <p:cNvGrpSpPr/>
          <p:nvPr/>
        </p:nvGrpSpPr>
        <p:grpSpPr>
          <a:xfrm>
            <a:off x="1396801" y="2275181"/>
            <a:ext cx="1680570" cy="1693688"/>
            <a:chOff x="1396801" y="2275181"/>
            <a:chExt cx="1680570" cy="1693688"/>
          </a:xfrm>
        </p:grpSpPr>
        <p:sp>
          <p:nvSpPr>
            <p:cNvPr id="2571" name="Google Shape;2571;p67"/>
            <p:cNvSpPr/>
            <p:nvPr/>
          </p:nvSpPr>
          <p:spPr>
            <a:xfrm>
              <a:off x="1860041" y="3801998"/>
              <a:ext cx="218381" cy="101064"/>
            </a:xfrm>
            <a:custGeom>
              <a:avLst/>
              <a:gdLst/>
              <a:ahLst/>
              <a:cxnLst/>
              <a:rect l="l" t="t" r="r" b="b"/>
              <a:pathLst>
                <a:path w="27019" h="12504" extrusionOk="0">
                  <a:moveTo>
                    <a:pt x="19985" y="0"/>
                  </a:moveTo>
                  <a:lnTo>
                    <a:pt x="19985" y="0"/>
                  </a:lnTo>
                  <a:lnTo>
                    <a:pt x="19878" y="14"/>
                  </a:lnTo>
                  <a:lnTo>
                    <a:pt x="19758" y="27"/>
                  </a:lnTo>
                  <a:lnTo>
                    <a:pt x="19471" y="47"/>
                  </a:lnTo>
                  <a:lnTo>
                    <a:pt x="19137" y="60"/>
                  </a:lnTo>
                  <a:lnTo>
                    <a:pt x="18756" y="67"/>
                  </a:lnTo>
                  <a:lnTo>
                    <a:pt x="18336" y="67"/>
                  </a:lnTo>
                  <a:lnTo>
                    <a:pt x="17868" y="60"/>
                  </a:lnTo>
                  <a:lnTo>
                    <a:pt x="16839" y="54"/>
                  </a:lnTo>
                  <a:lnTo>
                    <a:pt x="15691" y="40"/>
                  </a:lnTo>
                  <a:lnTo>
                    <a:pt x="15083" y="34"/>
                  </a:lnTo>
                  <a:lnTo>
                    <a:pt x="14455" y="34"/>
                  </a:lnTo>
                  <a:lnTo>
                    <a:pt x="13807" y="40"/>
                  </a:lnTo>
                  <a:lnTo>
                    <a:pt x="13146" y="54"/>
                  </a:lnTo>
                  <a:lnTo>
                    <a:pt x="12478" y="74"/>
                  </a:lnTo>
                  <a:lnTo>
                    <a:pt x="11803" y="100"/>
                  </a:lnTo>
                  <a:lnTo>
                    <a:pt x="11122" y="141"/>
                  </a:lnTo>
                  <a:lnTo>
                    <a:pt x="10447" y="194"/>
                  </a:lnTo>
                  <a:lnTo>
                    <a:pt x="9773" y="254"/>
                  </a:lnTo>
                  <a:lnTo>
                    <a:pt x="9105" y="328"/>
                  </a:lnTo>
                  <a:lnTo>
                    <a:pt x="8771" y="374"/>
                  </a:lnTo>
                  <a:lnTo>
                    <a:pt x="8444" y="421"/>
                  </a:lnTo>
                  <a:lnTo>
                    <a:pt x="8123" y="474"/>
                  </a:lnTo>
                  <a:lnTo>
                    <a:pt x="7802" y="528"/>
                  </a:lnTo>
                  <a:lnTo>
                    <a:pt x="7482" y="588"/>
                  </a:lnTo>
                  <a:lnTo>
                    <a:pt x="7174" y="655"/>
                  </a:lnTo>
                  <a:lnTo>
                    <a:pt x="6867" y="722"/>
                  </a:lnTo>
                  <a:lnTo>
                    <a:pt x="6567" y="795"/>
                  </a:lnTo>
                  <a:lnTo>
                    <a:pt x="6273" y="875"/>
                  </a:lnTo>
                  <a:lnTo>
                    <a:pt x="5979" y="962"/>
                  </a:lnTo>
                  <a:lnTo>
                    <a:pt x="5698" y="1049"/>
                  </a:lnTo>
                  <a:lnTo>
                    <a:pt x="5424" y="1142"/>
                  </a:lnTo>
                  <a:lnTo>
                    <a:pt x="5157" y="1249"/>
                  </a:lnTo>
                  <a:lnTo>
                    <a:pt x="4897" y="1356"/>
                  </a:lnTo>
                  <a:lnTo>
                    <a:pt x="4643" y="1463"/>
                  </a:lnTo>
                  <a:lnTo>
                    <a:pt x="4403" y="1583"/>
                  </a:lnTo>
                  <a:lnTo>
                    <a:pt x="4169" y="1710"/>
                  </a:lnTo>
                  <a:lnTo>
                    <a:pt x="3942" y="1844"/>
                  </a:lnTo>
                  <a:lnTo>
                    <a:pt x="3728" y="1977"/>
                  </a:lnTo>
                  <a:lnTo>
                    <a:pt x="3528" y="2124"/>
                  </a:lnTo>
                  <a:lnTo>
                    <a:pt x="3334" y="2278"/>
                  </a:lnTo>
                  <a:lnTo>
                    <a:pt x="3147" y="2438"/>
                  </a:lnTo>
                  <a:lnTo>
                    <a:pt x="2980" y="2599"/>
                  </a:lnTo>
                  <a:lnTo>
                    <a:pt x="2820" y="2772"/>
                  </a:lnTo>
                  <a:lnTo>
                    <a:pt x="2820" y="2772"/>
                  </a:lnTo>
                  <a:lnTo>
                    <a:pt x="2526" y="3126"/>
                  </a:lnTo>
                  <a:lnTo>
                    <a:pt x="2245" y="3480"/>
                  </a:lnTo>
                  <a:lnTo>
                    <a:pt x="1985" y="3834"/>
                  </a:lnTo>
                  <a:lnTo>
                    <a:pt x="1744" y="4182"/>
                  </a:lnTo>
                  <a:lnTo>
                    <a:pt x="1510" y="4529"/>
                  </a:lnTo>
                  <a:lnTo>
                    <a:pt x="1303" y="4869"/>
                  </a:lnTo>
                  <a:lnTo>
                    <a:pt x="1110" y="5210"/>
                  </a:lnTo>
                  <a:lnTo>
                    <a:pt x="929" y="5551"/>
                  </a:lnTo>
                  <a:lnTo>
                    <a:pt x="769" y="5878"/>
                  </a:lnTo>
                  <a:lnTo>
                    <a:pt x="622" y="6205"/>
                  </a:lnTo>
                  <a:lnTo>
                    <a:pt x="488" y="6533"/>
                  </a:lnTo>
                  <a:lnTo>
                    <a:pt x="375" y="6853"/>
                  </a:lnTo>
                  <a:lnTo>
                    <a:pt x="275" y="7160"/>
                  </a:lnTo>
                  <a:lnTo>
                    <a:pt x="195" y="7468"/>
                  </a:lnTo>
                  <a:lnTo>
                    <a:pt x="121" y="7768"/>
                  </a:lnTo>
                  <a:lnTo>
                    <a:pt x="68" y="8062"/>
                  </a:lnTo>
                  <a:lnTo>
                    <a:pt x="34" y="8349"/>
                  </a:lnTo>
                  <a:lnTo>
                    <a:pt x="8" y="8623"/>
                  </a:lnTo>
                  <a:lnTo>
                    <a:pt x="1" y="8890"/>
                  </a:lnTo>
                  <a:lnTo>
                    <a:pt x="8" y="9151"/>
                  </a:lnTo>
                  <a:lnTo>
                    <a:pt x="28" y="9405"/>
                  </a:lnTo>
                  <a:lnTo>
                    <a:pt x="61" y="9645"/>
                  </a:lnTo>
                  <a:lnTo>
                    <a:pt x="114" y="9879"/>
                  </a:lnTo>
                  <a:lnTo>
                    <a:pt x="141" y="9993"/>
                  </a:lnTo>
                  <a:lnTo>
                    <a:pt x="175" y="10099"/>
                  </a:lnTo>
                  <a:lnTo>
                    <a:pt x="215" y="10206"/>
                  </a:lnTo>
                  <a:lnTo>
                    <a:pt x="255" y="10306"/>
                  </a:lnTo>
                  <a:lnTo>
                    <a:pt x="295" y="10413"/>
                  </a:lnTo>
                  <a:lnTo>
                    <a:pt x="342" y="10507"/>
                  </a:lnTo>
                  <a:lnTo>
                    <a:pt x="395" y="10607"/>
                  </a:lnTo>
                  <a:lnTo>
                    <a:pt x="448" y="10694"/>
                  </a:lnTo>
                  <a:lnTo>
                    <a:pt x="502" y="10787"/>
                  </a:lnTo>
                  <a:lnTo>
                    <a:pt x="562" y="10874"/>
                  </a:lnTo>
                  <a:lnTo>
                    <a:pt x="629" y="10954"/>
                  </a:lnTo>
                  <a:lnTo>
                    <a:pt x="696" y="11034"/>
                  </a:lnTo>
                  <a:lnTo>
                    <a:pt x="769" y="11115"/>
                  </a:lnTo>
                  <a:lnTo>
                    <a:pt x="842" y="11188"/>
                  </a:lnTo>
                  <a:lnTo>
                    <a:pt x="916" y="11255"/>
                  </a:lnTo>
                  <a:lnTo>
                    <a:pt x="996" y="11322"/>
                  </a:lnTo>
                  <a:lnTo>
                    <a:pt x="1083" y="11388"/>
                  </a:lnTo>
                  <a:lnTo>
                    <a:pt x="1170" y="11442"/>
                  </a:lnTo>
                  <a:lnTo>
                    <a:pt x="1170" y="11442"/>
                  </a:lnTo>
                  <a:lnTo>
                    <a:pt x="1270" y="11502"/>
                  </a:lnTo>
                  <a:lnTo>
                    <a:pt x="1404" y="11562"/>
                  </a:lnTo>
                  <a:lnTo>
                    <a:pt x="1564" y="11616"/>
                  </a:lnTo>
                  <a:lnTo>
                    <a:pt x="1751" y="11669"/>
                  </a:lnTo>
                  <a:lnTo>
                    <a:pt x="1965" y="11716"/>
                  </a:lnTo>
                  <a:lnTo>
                    <a:pt x="2198" y="11769"/>
                  </a:lnTo>
                  <a:lnTo>
                    <a:pt x="2459" y="11816"/>
                  </a:lnTo>
                  <a:lnTo>
                    <a:pt x="2746" y="11863"/>
                  </a:lnTo>
                  <a:lnTo>
                    <a:pt x="3053" y="11909"/>
                  </a:lnTo>
                  <a:lnTo>
                    <a:pt x="3381" y="11956"/>
                  </a:lnTo>
                  <a:lnTo>
                    <a:pt x="4095" y="12036"/>
                  </a:lnTo>
                  <a:lnTo>
                    <a:pt x="4883" y="12117"/>
                  </a:lnTo>
                  <a:lnTo>
                    <a:pt x="5738" y="12190"/>
                  </a:lnTo>
                  <a:lnTo>
                    <a:pt x="6647" y="12250"/>
                  </a:lnTo>
                  <a:lnTo>
                    <a:pt x="7609" y="12310"/>
                  </a:lnTo>
                  <a:lnTo>
                    <a:pt x="8617" y="12357"/>
                  </a:lnTo>
                  <a:lnTo>
                    <a:pt x="9659" y="12404"/>
                  </a:lnTo>
                  <a:lnTo>
                    <a:pt x="10728" y="12437"/>
                  </a:lnTo>
                  <a:lnTo>
                    <a:pt x="11823" y="12464"/>
                  </a:lnTo>
                  <a:lnTo>
                    <a:pt x="12925" y="12484"/>
                  </a:lnTo>
                  <a:lnTo>
                    <a:pt x="14034" y="12497"/>
                  </a:lnTo>
                  <a:lnTo>
                    <a:pt x="15143" y="12504"/>
                  </a:lnTo>
                  <a:lnTo>
                    <a:pt x="16245" y="12497"/>
                  </a:lnTo>
                  <a:lnTo>
                    <a:pt x="17327" y="12484"/>
                  </a:lnTo>
                  <a:lnTo>
                    <a:pt x="18382" y="12464"/>
                  </a:lnTo>
                  <a:lnTo>
                    <a:pt x="19411" y="12437"/>
                  </a:lnTo>
                  <a:lnTo>
                    <a:pt x="20393" y="12397"/>
                  </a:lnTo>
                  <a:lnTo>
                    <a:pt x="21335" y="12350"/>
                  </a:lnTo>
                  <a:lnTo>
                    <a:pt x="22216" y="12297"/>
                  </a:lnTo>
                  <a:lnTo>
                    <a:pt x="23038" y="12230"/>
                  </a:lnTo>
                  <a:lnTo>
                    <a:pt x="23425" y="12197"/>
                  </a:lnTo>
                  <a:lnTo>
                    <a:pt x="23793" y="12157"/>
                  </a:lnTo>
                  <a:lnTo>
                    <a:pt x="24140" y="12117"/>
                  </a:lnTo>
                  <a:lnTo>
                    <a:pt x="24467" y="12070"/>
                  </a:lnTo>
                  <a:lnTo>
                    <a:pt x="24774" y="12023"/>
                  </a:lnTo>
                  <a:lnTo>
                    <a:pt x="25055" y="11976"/>
                  </a:lnTo>
                  <a:lnTo>
                    <a:pt x="25322" y="11930"/>
                  </a:lnTo>
                  <a:lnTo>
                    <a:pt x="25556" y="11876"/>
                  </a:lnTo>
                  <a:lnTo>
                    <a:pt x="25770" y="11823"/>
                  </a:lnTo>
                  <a:lnTo>
                    <a:pt x="25957" y="11763"/>
                  </a:lnTo>
                  <a:lnTo>
                    <a:pt x="26117" y="11702"/>
                  </a:lnTo>
                  <a:lnTo>
                    <a:pt x="26244" y="11636"/>
                  </a:lnTo>
                  <a:lnTo>
                    <a:pt x="26304" y="11609"/>
                  </a:lnTo>
                  <a:lnTo>
                    <a:pt x="26351" y="11576"/>
                  </a:lnTo>
                  <a:lnTo>
                    <a:pt x="26391" y="11542"/>
                  </a:lnTo>
                  <a:lnTo>
                    <a:pt x="26424" y="11509"/>
                  </a:lnTo>
                  <a:lnTo>
                    <a:pt x="26424" y="11509"/>
                  </a:lnTo>
                  <a:lnTo>
                    <a:pt x="26478" y="11435"/>
                  </a:lnTo>
                  <a:lnTo>
                    <a:pt x="26531" y="11355"/>
                  </a:lnTo>
                  <a:lnTo>
                    <a:pt x="26584" y="11268"/>
                  </a:lnTo>
                  <a:lnTo>
                    <a:pt x="26631" y="11175"/>
                  </a:lnTo>
                  <a:lnTo>
                    <a:pt x="26671" y="11075"/>
                  </a:lnTo>
                  <a:lnTo>
                    <a:pt x="26718" y="10968"/>
                  </a:lnTo>
                  <a:lnTo>
                    <a:pt x="26751" y="10854"/>
                  </a:lnTo>
                  <a:lnTo>
                    <a:pt x="26792" y="10741"/>
                  </a:lnTo>
                  <a:lnTo>
                    <a:pt x="26852" y="10487"/>
                  </a:lnTo>
                  <a:lnTo>
                    <a:pt x="26905" y="10220"/>
                  </a:lnTo>
                  <a:lnTo>
                    <a:pt x="26945" y="9932"/>
                  </a:lnTo>
                  <a:lnTo>
                    <a:pt x="26979" y="9625"/>
                  </a:lnTo>
                  <a:lnTo>
                    <a:pt x="26999" y="9305"/>
                  </a:lnTo>
                  <a:lnTo>
                    <a:pt x="27012" y="8971"/>
                  </a:lnTo>
                  <a:lnTo>
                    <a:pt x="27019" y="8630"/>
                  </a:lnTo>
                  <a:lnTo>
                    <a:pt x="27012" y="8276"/>
                  </a:lnTo>
                  <a:lnTo>
                    <a:pt x="26999" y="7915"/>
                  </a:lnTo>
                  <a:lnTo>
                    <a:pt x="26979" y="7555"/>
                  </a:lnTo>
                  <a:lnTo>
                    <a:pt x="26952" y="7187"/>
                  </a:lnTo>
                  <a:lnTo>
                    <a:pt x="26912" y="6813"/>
                  </a:lnTo>
                  <a:lnTo>
                    <a:pt x="26872" y="6446"/>
                  </a:lnTo>
                  <a:lnTo>
                    <a:pt x="26825" y="6078"/>
                  </a:lnTo>
                  <a:lnTo>
                    <a:pt x="26765" y="5718"/>
                  </a:lnTo>
                  <a:lnTo>
                    <a:pt x="26705" y="5357"/>
                  </a:lnTo>
                  <a:lnTo>
                    <a:pt x="26638" y="5010"/>
                  </a:lnTo>
                  <a:lnTo>
                    <a:pt x="26564" y="4669"/>
                  </a:lnTo>
                  <a:lnTo>
                    <a:pt x="26491" y="4342"/>
                  </a:lnTo>
                  <a:lnTo>
                    <a:pt x="26411" y="4021"/>
                  </a:lnTo>
                  <a:lnTo>
                    <a:pt x="26324" y="3721"/>
                  </a:lnTo>
                  <a:lnTo>
                    <a:pt x="26237" y="3440"/>
                  </a:lnTo>
                  <a:lnTo>
                    <a:pt x="26144" y="3173"/>
                  </a:lnTo>
                  <a:lnTo>
                    <a:pt x="26050" y="2926"/>
                  </a:lnTo>
                  <a:lnTo>
                    <a:pt x="25957" y="2705"/>
                  </a:lnTo>
                  <a:lnTo>
                    <a:pt x="25856" y="2505"/>
                  </a:lnTo>
                  <a:lnTo>
                    <a:pt x="25756" y="2331"/>
                  </a:lnTo>
                  <a:lnTo>
                    <a:pt x="25703" y="2258"/>
                  </a:lnTo>
                  <a:lnTo>
                    <a:pt x="25656" y="2184"/>
                  </a:lnTo>
                  <a:lnTo>
                    <a:pt x="25656" y="2184"/>
                  </a:lnTo>
                  <a:lnTo>
                    <a:pt x="25603" y="2124"/>
                  </a:lnTo>
                  <a:lnTo>
                    <a:pt x="25542" y="2057"/>
                  </a:lnTo>
                  <a:lnTo>
                    <a:pt x="25409" y="1931"/>
                  </a:lnTo>
                  <a:lnTo>
                    <a:pt x="25262" y="1810"/>
                  </a:lnTo>
                  <a:lnTo>
                    <a:pt x="25095" y="1690"/>
                  </a:lnTo>
                  <a:lnTo>
                    <a:pt x="24915" y="1577"/>
                  </a:lnTo>
                  <a:lnTo>
                    <a:pt x="24721" y="1463"/>
                  </a:lnTo>
                  <a:lnTo>
                    <a:pt x="24521" y="1356"/>
                  </a:lnTo>
                  <a:lnTo>
                    <a:pt x="24307" y="1256"/>
                  </a:lnTo>
                  <a:lnTo>
                    <a:pt x="24080" y="1156"/>
                  </a:lnTo>
                  <a:lnTo>
                    <a:pt x="23853" y="1062"/>
                  </a:lnTo>
                  <a:lnTo>
                    <a:pt x="23619" y="969"/>
                  </a:lnTo>
                  <a:lnTo>
                    <a:pt x="23378" y="882"/>
                  </a:lnTo>
                  <a:lnTo>
                    <a:pt x="23138" y="795"/>
                  </a:lnTo>
                  <a:lnTo>
                    <a:pt x="22891" y="715"/>
                  </a:lnTo>
                  <a:lnTo>
                    <a:pt x="22410" y="568"/>
                  </a:lnTo>
                  <a:lnTo>
                    <a:pt x="21936" y="434"/>
                  </a:lnTo>
                  <a:lnTo>
                    <a:pt x="21488" y="321"/>
                  </a:lnTo>
                  <a:lnTo>
                    <a:pt x="21081" y="227"/>
                  </a:lnTo>
                  <a:lnTo>
                    <a:pt x="20720" y="147"/>
                  </a:lnTo>
                  <a:lnTo>
                    <a:pt x="20186" y="34"/>
                  </a:lnTo>
                  <a:lnTo>
                    <a:pt x="19985" y="0"/>
                  </a:lnTo>
                  <a:lnTo>
                    <a:pt x="199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7"/>
            <p:cNvSpPr/>
            <p:nvPr/>
          </p:nvSpPr>
          <p:spPr>
            <a:xfrm>
              <a:off x="1731238" y="2630237"/>
              <a:ext cx="189874" cy="187288"/>
            </a:xfrm>
            <a:custGeom>
              <a:avLst/>
              <a:gdLst/>
              <a:ahLst/>
              <a:cxnLst/>
              <a:rect l="l" t="t" r="r" b="b"/>
              <a:pathLst>
                <a:path w="23492" h="23172" extrusionOk="0">
                  <a:moveTo>
                    <a:pt x="6653" y="21655"/>
                  </a:moveTo>
                  <a:lnTo>
                    <a:pt x="6653" y="21655"/>
                  </a:lnTo>
                  <a:lnTo>
                    <a:pt x="6573" y="21528"/>
                  </a:lnTo>
                  <a:lnTo>
                    <a:pt x="6486" y="21381"/>
                  </a:lnTo>
                  <a:lnTo>
                    <a:pt x="6399" y="21221"/>
                  </a:lnTo>
                  <a:lnTo>
                    <a:pt x="6305" y="21041"/>
                  </a:lnTo>
                  <a:lnTo>
                    <a:pt x="6105" y="20633"/>
                  </a:lnTo>
                  <a:lnTo>
                    <a:pt x="5885" y="20159"/>
                  </a:lnTo>
                  <a:lnTo>
                    <a:pt x="5657" y="19631"/>
                  </a:lnTo>
                  <a:lnTo>
                    <a:pt x="5417" y="19050"/>
                  </a:lnTo>
                  <a:lnTo>
                    <a:pt x="5163" y="18429"/>
                  </a:lnTo>
                  <a:lnTo>
                    <a:pt x="4903" y="17754"/>
                  </a:lnTo>
                  <a:lnTo>
                    <a:pt x="4636" y="17053"/>
                  </a:lnTo>
                  <a:lnTo>
                    <a:pt x="4362" y="16312"/>
                  </a:lnTo>
                  <a:lnTo>
                    <a:pt x="4088" y="15544"/>
                  </a:lnTo>
                  <a:lnTo>
                    <a:pt x="3807" y="14755"/>
                  </a:lnTo>
                  <a:lnTo>
                    <a:pt x="3527" y="13947"/>
                  </a:lnTo>
                  <a:lnTo>
                    <a:pt x="3246" y="13132"/>
                  </a:lnTo>
                  <a:lnTo>
                    <a:pt x="2966" y="12304"/>
                  </a:lnTo>
                  <a:lnTo>
                    <a:pt x="2692" y="11469"/>
                  </a:lnTo>
                  <a:lnTo>
                    <a:pt x="2418" y="10641"/>
                  </a:lnTo>
                  <a:lnTo>
                    <a:pt x="2158" y="9819"/>
                  </a:lnTo>
                  <a:lnTo>
                    <a:pt x="1897" y="9011"/>
                  </a:lnTo>
                  <a:lnTo>
                    <a:pt x="1650" y="8216"/>
                  </a:lnTo>
                  <a:lnTo>
                    <a:pt x="1416" y="7442"/>
                  </a:lnTo>
                  <a:lnTo>
                    <a:pt x="1196" y="6693"/>
                  </a:lnTo>
                  <a:lnTo>
                    <a:pt x="982" y="5972"/>
                  </a:lnTo>
                  <a:lnTo>
                    <a:pt x="795" y="5291"/>
                  </a:lnTo>
                  <a:lnTo>
                    <a:pt x="615" y="4656"/>
                  </a:lnTo>
                  <a:lnTo>
                    <a:pt x="461" y="4062"/>
                  </a:lnTo>
                  <a:lnTo>
                    <a:pt x="321" y="3514"/>
                  </a:lnTo>
                  <a:lnTo>
                    <a:pt x="207" y="3027"/>
                  </a:lnTo>
                  <a:lnTo>
                    <a:pt x="114" y="2599"/>
                  </a:lnTo>
                  <a:lnTo>
                    <a:pt x="54" y="2232"/>
                  </a:lnTo>
                  <a:lnTo>
                    <a:pt x="27" y="2078"/>
                  </a:lnTo>
                  <a:lnTo>
                    <a:pt x="14" y="1945"/>
                  </a:lnTo>
                  <a:lnTo>
                    <a:pt x="0" y="1824"/>
                  </a:lnTo>
                  <a:lnTo>
                    <a:pt x="0" y="1724"/>
                  </a:lnTo>
                  <a:lnTo>
                    <a:pt x="0" y="1724"/>
                  </a:lnTo>
                  <a:lnTo>
                    <a:pt x="7" y="1631"/>
                  </a:lnTo>
                  <a:lnTo>
                    <a:pt x="27" y="1544"/>
                  </a:lnTo>
                  <a:lnTo>
                    <a:pt x="60" y="1457"/>
                  </a:lnTo>
                  <a:lnTo>
                    <a:pt x="107" y="1377"/>
                  </a:lnTo>
                  <a:lnTo>
                    <a:pt x="167" y="1290"/>
                  </a:lnTo>
                  <a:lnTo>
                    <a:pt x="234" y="1210"/>
                  </a:lnTo>
                  <a:lnTo>
                    <a:pt x="314" y="1130"/>
                  </a:lnTo>
                  <a:lnTo>
                    <a:pt x="408" y="1049"/>
                  </a:lnTo>
                  <a:lnTo>
                    <a:pt x="514" y="976"/>
                  </a:lnTo>
                  <a:lnTo>
                    <a:pt x="628" y="903"/>
                  </a:lnTo>
                  <a:lnTo>
                    <a:pt x="748" y="829"/>
                  </a:lnTo>
                  <a:lnTo>
                    <a:pt x="888" y="762"/>
                  </a:lnTo>
                  <a:lnTo>
                    <a:pt x="1029" y="689"/>
                  </a:lnTo>
                  <a:lnTo>
                    <a:pt x="1182" y="629"/>
                  </a:lnTo>
                  <a:lnTo>
                    <a:pt x="1349" y="569"/>
                  </a:lnTo>
                  <a:lnTo>
                    <a:pt x="1523" y="508"/>
                  </a:lnTo>
                  <a:lnTo>
                    <a:pt x="1703" y="448"/>
                  </a:lnTo>
                  <a:lnTo>
                    <a:pt x="1890" y="395"/>
                  </a:lnTo>
                  <a:lnTo>
                    <a:pt x="2084" y="348"/>
                  </a:lnTo>
                  <a:lnTo>
                    <a:pt x="2291" y="295"/>
                  </a:lnTo>
                  <a:lnTo>
                    <a:pt x="2505" y="255"/>
                  </a:lnTo>
                  <a:lnTo>
                    <a:pt x="2719" y="215"/>
                  </a:lnTo>
                  <a:lnTo>
                    <a:pt x="2946" y="174"/>
                  </a:lnTo>
                  <a:lnTo>
                    <a:pt x="3179" y="141"/>
                  </a:lnTo>
                  <a:lnTo>
                    <a:pt x="3420" y="108"/>
                  </a:lnTo>
                  <a:lnTo>
                    <a:pt x="3667" y="81"/>
                  </a:lnTo>
                  <a:lnTo>
                    <a:pt x="3914" y="61"/>
                  </a:lnTo>
                  <a:lnTo>
                    <a:pt x="4168" y="41"/>
                  </a:lnTo>
                  <a:lnTo>
                    <a:pt x="4429" y="21"/>
                  </a:lnTo>
                  <a:lnTo>
                    <a:pt x="4696" y="14"/>
                  </a:lnTo>
                  <a:lnTo>
                    <a:pt x="4963" y="1"/>
                  </a:lnTo>
                  <a:lnTo>
                    <a:pt x="5237" y="1"/>
                  </a:lnTo>
                  <a:lnTo>
                    <a:pt x="5517" y="1"/>
                  </a:lnTo>
                  <a:lnTo>
                    <a:pt x="5798" y="8"/>
                  </a:lnTo>
                  <a:lnTo>
                    <a:pt x="6085" y="21"/>
                  </a:lnTo>
                  <a:lnTo>
                    <a:pt x="6372" y="34"/>
                  </a:lnTo>
                  <a:lnTo>
                    <a:pt x="6666" y="54"/>
                  </a:lnTo>
                  <a:lnTo>
                    <a:pt x="6953" y="74"/>
                  </a:lnTo>
                  <a:lnTo>
                    <a:pt x="7254" y="108"/>
                  </a:lnTo>
                  <a:lnTo>
                    <a:pt x="7548" y="141"/>
                  </a:lnTo>
                  <a:lnTo>
                    <a:pt x="7848" y="181"/>
                  </a:lnTo>
                  <a:lnTo>
                    <a:pt x="8149" y="221"/>
                  </a:lnTo>
                  <a:lnTo>
                    <a:pt x="8449" y="275"/>
                  </a:lnTo>
                  <a:lnTo>
                    <a:pt x="8750" y="328"/>
                  </a:lnTo>
                  <a:lnTo>
                    <a:pt x="9051" y="388"/>
                  </a:lnTo>
                  <a:lnTo>
                    <a:pt x="9351" y="455"/>
                  </a:lnTo>
                  <a:lnTo>
                    <a:pt x="9652" y="528"/>
                  </a:lnTo>
                  <a:lnTo>
                    <a:pt x="9952" y="609"/>
                  </a:lnTo>
                  <a:lnTo>
                    <a:pt x="10253" y="689"/>
                  </a:lnTo>
                  <a:lnTo>
                    <a:pt x="10553" y="782"/>
                  </a:lnTo>
                  <a:lnTo>
                    <a:pt x="10847" y="876"/>
                  </a:lnTo>
                  <a:lnTo>
                    <a:pt x="11148" y="976"/>
                  </a:lnTo>
                  <a:lnTo>
                    <a:pt x="11442" y="1083"/>
                  </a:lnTo>
                  <a:lnTo>
                    <a:pt x="11729" y="1203"/>
                  </a:lnTo>
                  <a:lnTo>
                    <a:pt x="12023" y="1323"/>
                  </a:lnTo>
                  <a:lnTo>
                    <a:pt x="12303" y="1450"/>
                  </a:lnTo>
                  <a:lnTo>
                    <a:pt x="12591" y="1584"/>
                  </a:lnTo>
                  <a:lnTo>
                    <a:pt x="12871" y="1724"/>
                  </a:lnTo>
                  <a:lnTo>
                    <a:pt x="13145" y="1871"/>
                  </a:lnTo>
                  <a:lnTo>
                    <a:pt x="13419" y="2031"/>
                  </a:lnTo>
                  <a:lnTo>
                    <a:pt x="13686" y="2192"/>
                  </a:lnTo>
                  <a:lnTo>
                    <a:pt x="13946" y="2359"/>
                  </a:lnTo>
                  <a:lnTo>
                    <a:pt x="14200" y="2539"/>
                  </a:lnTo>
                  <a:lnTo>
                    <a:pt x="14454" y="2719"/>
                  </a:lnTo>
                  <a:lnTo>
                    <a:pt x="14454" y="2719"/>
                  </a:lnTo>
                  <a:lnTo>
                    <a:pt x="14708" y="2913"/>
                  </a:lnTo>
                  <a:lnTo>
                    <a:pt x="14955" y="3127"/>
                  </a:lnTo>
                  <a:lnTo>
                    <a:pt x="15202" y="3347"/>
                  </a:lnTo>
                  <a:lnTo>
                    <a:pt x="15456" y="3588"/>
                  </a:lnTo>
                  <a:lnTo>
                    <a:pt x="15703" y="3841"/>
                  </a:lnTo>
                  <a:lnTo>
                    <a:pt x="15950" y="4102"/>
                  </a:lnTo>
                  <a:lnTo>
                    <a:pt x="16197" y="4376"/>
                  </a:lnTo>
                  <a:lnTo>
                    <a:pt x="16445" y="4663"/>
                  </a:lnTo>
                  <a:lnTo>
                    <a:pt x="16692" y="4964"/>
                  </a:lnTo>
                  <a:lnTo>
                    <a:pt x="16939" y="5271"/>
                  </a:lnTo>
                  <a:lnTo>
                    <a:pt x="17179" y="5591"/>
                  </a:lnTo>
                  <a:lnTo>
                    <a:pt x="17420" y="5919"/>
                  </a:lnTo>
                  <a:lnTo>
                    <a:pt x="17660" y="6259"/>
                  </a:lnTo>
                  <a:lnTo>
                    <a:pt x="17901" y="6600"/>
                  </a:lnTo>
                  <a:lnTo>
                    <a:pt x="18134" y="6954"/>
                  </a:lnTo>
                  <a:lnTo>
                    <a:pt x="18368" y="7315"/>
                  </a:lnTo>
                  <a:lnTo>
                    <a:pt x="18595" y="7682"/>
                  </a:lnTo>
                  <a:lnTo>
                    <a:pt x="18822" y="8056"/>
                  </a:lnTo>
                  <a:lnTo>
                    <a:pt x="19049" y="8437"/>
                  </a:lnTo>
                  <a:lnTo>
                    <a:pt x="19270" y="8818"/>
                  </a:lnTo>
                  <a:lnTo>
                    <a:pt x="19484" y="9212"/>
                  </a:lnTo>
                  <a:lnTo>
                    <a:pt x="19697" y="9599"/>
                  </a:lnTo>
                  <a:lnTo>
                    <a:pt x="19911" y="10000"/>
                  </a:lnTo>
                  <a:lnTo>
                    <a:pt x="20118" y="10394"/>
                  </a:lnTo>
                  <a:lnTo>
                    <a:pt x="20319" y="10801"/>
                  </a:lnTo>
                  <a:lnTo>
                    <a:pt x="20512" y="11202"/>
                  </a:lnTo>
                  <a:lnTo>
                    <a:pt x="20706" y="11609"/>
                  </a:lnTo>
                  <a:lnTo>
                    <a:pt x="20893" y="12010"/>
                  </a:lnTo>
                  <a:lnTo>
                    <a:pt x="21080" y="12418"/>
                  </a:lnTo>
                  <a:lnTo>
                    <a:pt x="21254" y="12825"/>
                  </a:lnTo>
                  <a:lnTo>
                    <a:pt x="21427" y="13233"/>
                  </a:lnTo>
                  <a:lnTo>
                    <a:pt x="21594" y="13633"/>
                  </a:lnTo>
                  <a:lnTo>
                    <a:pt x="21761" y="14034"/>
                  </a:lnTo>
                  <a:lnTo>
                    <a:pt x="21915" y="14435"/>
                  </a:lnTo>
                  <a:lnTo>
                    <a:pt x="22062" y="14836"/>
                  </a:lnTo>
                  <a:lnTo>
                    <a:pt x="22209" y="15230"/>
                  </a:lnTo>
                  <a:lnTo>
                    <a:pt x="22342" y="15617"/>
                  </a:lnTo>
                  <a:lnTo>
                    <a:pt x="22476" y="16004"/>
                  </a:lnTo>
                  <a:lnTo>
                    <a:pt x="22596" y="16385"/>
                  </a:lnTo>
                  <a:lnTo>
                    <a:pt x="22710" y="16759"/>
                  </a:lnTo>
                  <a:lnTo>
                    <a:pt x="22823" y="17127"/>
                  </a:lnTo>
                  <a:lnTo>
                    <a:pt x="22923" y="17487"/>
                  </a:lnTo>
                  <a:lnTo>
                    <a:pt x="23017" y="17841"/>
                  </a:lnTo>
                  <a:lnTo>
                    <a:pt x="23104" y="18189"/>
                  </a:lnTo>
                  <a:lnTo>
                    <a:pt x="23177" y="18529"/>
                  </a:lnTo>
                  <a:lnTo>
                    <a:pt x="23251" y="18857"/>
                  </a:lnTo>
                  <a:lnTo>
                    <a:pt x="23311" y="19177"/>
                  </a:lnTo>
                  <a:lnTo>
                    <a:pt x="23364" y="19491"/>
                  </a:lnTo>
                  <a:lnTo>
                    <a:pt x="23404" y="19792"/>
                  </a:lnTo>
                  <a:lnTo>
                    <a:pt x="23438" y="20079"/>
                  </a:lnTo>
                  <a:lnTo>
                    <a:pt x="23464" y="20359"/>
                  </a:lnTo>
                  <a:lnTo>
                    <a:pt x="23484" y="20620"/>
                  </a:lnTo>
                  <a:lnTo>
                    <a:pt x="23491" y="20874"/>
                  </a:lnTo>
                  <a:lnTo>
                    <a:pt x="23484" y="21114"/>
                  </a:lnTo>
                  <a:lnTo>
                    <a:pt x="23471" y="21341"/>
                  </a:lnTo>
                  <a:lnTo>
                    <a:pt x="23451" y="21555"/>
                  </a:lnTo>
                  <a:lnTo>
                    <a:pt x="23418" y="21755"/>
                  </a:lnTo>
                  <a:lnTo>
                    <a:pt x="23371" y="21936"/>
                  </a:lnTo>
                  <a:lnTo>
                    <a:pt x="23318" y="22109"/>
                  </a:lnTo>
                  <a:lnTo>
                    <a:pt x="23284" y="22183"/>
                  </a:lnTo>
                  <a:lnTo>
                    <a:pt x="23251" y="22256"/>
                  </a:lnTo>
                  <a:lnTo>
                    <a:pt x="23217" y="22330"/>
                  </a:lnTo>
                  <a:lnTo>
                    <a:pt x="23177" y="22390"/>
                  </a:lnTo>
                  <a:lnTo>
                    <a:pt x="23130" y="22450"/>
                  </a:lnTo>
                  <a:lnTo>
                    <a:pt x="23090" y="22510"/>
                  </a:lnTo>
                  <a:lnTo>
                    <a:pt x="23037" y="22564"/>
                  </a:lnTo>
                  <a:lnTo>
                    <a:pt x="22990" y="22610"/>
                  </a:lnTo>
                  <a:lnTo>
                    <a:pt x="22937" y="22650"/>
                  </a:lnTo>
                  <a:lnTo>
                    <a:pt x="22877" y="22690"/>
                  </a:lnTo>
                  <a:lnTo>
                    <a:pt x="22877" y="22690"/>
                  </a:lnTo>
                  <a:lnTo>
                    <a:pt x="22750" y="22757"/>
                  </a:lnTo>
                  <a:lnTo>
                    <a:pt x="22610" y="22817"/>
                  </a:lnTo>
                  <a:lnTo>
                    <a:pt x="22456" y="22877"/>
                  </a:lnTo>
                  <a:lnTo>
                    <a:pt x="22282" y="22931"/>
                  </a:lnTo>
                  <a:lnTo>
                    <a:pt x="22102" y="22978"/>
                  </a:lnTo>
                  <a:lnTo>
                    <a:pt x="21902" y="23018"/>
                  </a:lnTo>
                  <a:lnTo>
                    <a:pt x="21688" y="23051"/>
                  </a:lnTo>
                  <a:lnTo>
                    <a:pt x="21467" y="23085"/>
                  </a:lnTo>
                  <a:lnTo>
                    <a:pt x="21227" y="23111"/>
                  </a:lnTo>
                  <a:lnTo>
                    <a:pt x="20980" y="23131"/>
                  </a:lnTo>
                  <a:lnTo>
                    <a:pt x="20726" y="23145"/>
                  </a:lnTo>
                  <a:lnTo>
                    <a:pt x="20459" y="23158"/>
                  </a:lnTo>
                  <a:lnTo>
                    <a:pt x="20178" y="23171"/>
                  </a:lnTo>
                  <a:lnTo>
                    <a:pt x="19891" y="23171"/>
                  </a:lnTo>
                  <a:lnTo>
                    <a:pt x="19290" y="23171"/>
                  </a:lnTo>
                  <a:lnTo>
                    <a:pt x="18662" y="23151"/>
                  </a:lnTo>
                  <a:lnTo>
                    <a:pt x="18014" y="23125"/>
                  </a:lnTo>
                  <a:lnTo>
                    <a:pt x="17340" y="23085"/>
                  </a:lnTo>
                  <a:lnTo>
                    <a:pt x="16652" y="23031"/>
                  </a:lnTo>
                  <a:lnTo>
                    <a:pt x="15950" y="22971"/>
                  </a:lnTo>
                  <a:lnTo>
                    <a:pt x="15249" y="22898"/>
                  </a:lnTo>
                  <a:lnTo>
                    <a:pt x="14541" y="22824"/>
                  </a:lnTo>
                  <a:lnTo>
                    <a:pt x="13833" y="22744"/>
                  </a:lnTo>
                  <a:lnTo>
                    <a:pt x="13138" y="22657"/>
                  </a:lnTo>
                  <a:lnTo>
                    <a:pt x="12450" y="22564"/>
                  </a:lnTo>
                  <a:lnTo>
                    <a:pt x="11135" y="22383"/>
                  </a:lnTo>
                  <a:lnTo>
                    <a:pt x="9919" y="22203"/>
                  </a:lnTo>
                  <a:lnTo>
                    <a:pt x="8837" y="22029"/>
                  </a:lnTo>
                  <a:lnTo>
                    <a:pt x="7942" y="21876"/>
                  </a:lnTo>
                  <a:lnTo>
                    <a:pt x="7247" y="21762"/>
                  </a:lnTo>
                  <a:lnTo>
                    <a:pt x="6653" y="21655"/>
                  </a:lnTo>
                  <a:lnTo>
                    <a:pt x="6653" y="216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7"/>
            <p:cNvSpPr/>
            <p:nvPr/>
          </p:nvSpPr>
          <p:spPr>
            <a:xfrm>
              <a:off x="1536838" y="3140995"/>
              <a:ext cx="635462" cy="282839"/>
            </a:xfrm>
            <a:custGeom>
              <a:avLst/>
              <a:gdLst/>
              <a:ahLst/>
              <a:cxnLst/>
              <a:rect l="l" t="t" r="r" b="b"/>
              <a:pathLst>
                <a:path w="78622" h="34994" extrusionOk="0">
                  <a:moveTo>
                    <a:pt x="57295" y="1"/>
                  </a:moveTo>
                  <a:lnTo>
                    <a:pt x="57295" y="1"/>
                  </a:lnTo>
                  <a:lnTo>
                    <a:pt x="57001" y="268"/>
                  </a:lnTo>
                  <a:lnTo>
                    <a:pt x="56654" y="575"/>
                  </a:lnTo>
                  <a:lnTo>
                    <a:pt x="56260" y="916"/>
                  </a:lnTo>
                  <a:lnTo>
                    <a:pt x="55812" y="1290"/>
                  </a:lnTo>
                  <a:lnTo>
                    <a:pt x="55325" y="1697"/>
                  </a:lnTo>
                  <a:lnTo>
                    <a:pt x="54784" y="2138"/>
                  </a:lnTo>
                  <a:lnTo>
                    <a:pt x="54209" y="2599"/>
                  </a:lnTo>
                  <a:lnTo>
                    <a:pt x="53595" y="3080"/>
                  </a:lnTo>
                  <a:lnTo>
                    <a:pt x="52940" y="3581"/>
                  </a:lnTo>
                  <a:lnTo>
                    <a:pt x="52252" y="4095"/>
                  </a:lnTo>
                  <a:lnTo>
                    <a:pt x="51531" y="4623"/>
                  </a:lnTo>
                  <a:lnTo>
                    <a:pt x="50783" y="5164"/>
                  </a:lnTo>
                  <a:lnTo>
                    <a:pt x="50001" y="5712"/>
                  </a:lnTo>
                  <a:lnTo>
                    <a:pt x="49200" y="6259"/>
                  </a:lnTo>
                  <a:lnTo>
                    <a:pt x="48378" y="6807"/>
                  </a:lnTo>
                  <a:lnTo>
                    <a:pt x="47530" y="7355"/>
                  </a:lnTo>
                  <a:lnTo>
                    <a:pt x="46668" y="7896"/>
                  </a:lnTo>
                  <a:lnTo>
                    <a:pt x="46234" y="8163"/>
                  </a:lnTo>
                  <a:lnTo>
                    <a:pt x="45793" y="8430"/>
                  </a:lnTo>
                  <a:lnTo>
                    <a:pt x="45346" y="8691"/>
                  </a:lnTo>
                  <a:lnTo>
                    <a:pt x="44898" y="8951"/>
                  </a:lnTo>
                  <a:lnTo>
                    <a:pt x="44451" y="9205"/>
                  </a:lnTo>
                  <a:lnTo>
                    <a:pt x="43996" y="9452"/>
                  </a:lnTo>
                  <a:lnTo>
                    <a:pt x="43542" y="9699"/>
                  </a:lnTo>
                  <a:lnTo>
                    <a:pt x="43088" y="9940"/>
                  </a:lnTo>
                  <a:lnTo>
                    <a:pt x="42627" y="10180"/>
                  </a:lnTo>
                  <a:lnTo>
                    <a:pt x="42173" y="10407"/>
                  </a:lnTo>
                  <a:lnTo>
                    <a:pt x="41712" y="10634"/>
                  </a:lnTo>
                  <a:lnTo>
                    <a:pt x="41251" y="10848"/>
                  </a:lnTo>
                  <a:lnTo>
                    <a:pt x="40790" y="11062"/>
                  </a:lnTo>
                  <a:lnTo>
                    <a:pt x="40330" y="11269"/>
                  </a:lnTo>
                  <a:lnTo>
                    <a:pt x="39869" y="11462"/>
                  </a:lnTo>
                  <a:lnTo>
                    <a:pt x="39408" y="11649"/>
                  </a:lnTo>
                  <a:lnTo>
                    <a:pt x="38954" y="11830"/>
                  </a:lnTo>
                  <a:lnTo>
                    <a:pt x="38493" y="12004"/>
                  </a:lnTo>
                  <a:lnTo>
                    <a:pt x="38039" y="12164"/>
                  </a:lnTo>
                  <a:lnTo>
                    <a:pt x="37584" y="12317"/>
                  </a:lnTo>
                  <a:lnTo>
                    <a:pt x="37130" y="12464"/>
                  </a:lnTo>
                  <a:lnTo>
                    <a:pt x="36683" y="12591"/>
                  </a:lnTo>
                  <a:lnTo>
                    <a:pt x="36235" y="12718"/>
                  </a:lnTo>
                  <a:lnTo>
                    <a:pt x="35794" y="12825"/>
                  </a:lnTo>
                  <a:lnTo>
                    <a:pt x="35353" y="12925"/>
                  </a:lnTo>
                  <a:lnTo>
                    <a:pt x="34913" y="13019"/>
                  </a:lnTo>
                  <a:lnTo>
                    <a:pt x="34479" y="13092"/>
                  </a:lnTo>
                  <a:lnTo>
                    <a:pt x="34051" y="13152"/>
                  </a:lnTo>
                  <a:lnTo>
                    <a:pt x="33630" y="13206"/>
                  </a:lnTo>
                  <a:lnTo>
                    <a:pt x="33209" y="13246"/>
                  </a:lnTo>
                  <a:lnTo>
                    <a:pt x="33209" y="13246"/>
                  </a:lnTo>
                  <a:lnTo>
                    <a:pt x="31620" y="13359"/>
                  </a:lnTo>
                  <a:lnTo>
                    <a:pt x="30177" y="13473"/>
                  </a:lnTo>
                  <a:lnTo>
                    <a:pt x="27666" y="13667"/>
                  </a:lnTo>
                  <a:lnTo>
                    <a:pt x="26570" y="13747"/>
                  </a:lnTo>
                  <a:lnTo>
                    <a:pt x="25562" y="13814"/>
                  </a:lnTo>
                  <a:lnTo>
                    <a:pt x="24620" y="13860"/>
                  </a:lnTo>
                  <a:lnTo>
                    <a:pt x="24172" y="13880"/>
                  </a:lnTo>
                  <a:lnTo>
                    <a:pt x="23738" y="13894"/>
                  </a:lnTo>
                  <a:lnTo>
                    <a:pt x="23311" y="13900"/>
                  </a:lnTo>
                  <a:lnTo>
                    <a:pt x="22890" y="13900"/>
                  </a:lnTo>
                  <a:lnTo>
                    <a:pt x="22476" y="13900"/>
                  </a:lnTo>
                  <a:lnTo>
                    <a:pt x="22062" y="13887"/>
                  </a:lnTo>
                  <a:lnTo>
                    <a:pt x="21654" y="13874"/>
                  </a:lnTo>
                  <a:lnTo>
                    <a:pt x="21240" y="13854"/>
                  </a:lnTo>
                  <a:lnTo>
                    <a:pt x="20833" y="13827"/>
                  </a:lnTo>
                  <a:lnTo>
                    <a:pt x="20419" y="13794"/>
                  </a:lnTo>
                  <a:lnTo>
                    <a:pt x="19998" y="13747"/>
                  </a:lnTo>
                  <a:lnTo>
                    <a:pt x="19564" y="13700"/>
                  </a:lnTo>
                  <a:lnTo>
                    <a:pt x="19123" y="13647"/>
                  </a:lnTo>
                  <a:lnTo>
                    <a:pt x="18675" y="13580"/>
                  </a:lnTo>
                  <a:lnTo>
                    <a:pt x="18208" y="13506"/>
                  </a:lnTo>
                  <a:lnTo>
                    <a:pt x="17727" y="13426"/>
                  </a:lnTo>
                  <a:lnTo>
                    <a:pt x="17233" y="13339"/>
                  </a:lnTo>
                  <a:lnTo>
                    <a:pt x="16712" y="13246"/>
                  </a:lnTo>
                  <a:lnTo>
                    <a:pt x="16712" y="13246"/>
                  </a:lnTo>
                  <a:lnTo>
                    <a:pt x="16177" y="13146"/>
                  </a:lnTo>
                  <a:lnTo>
                    <a:pt x="15643" y="13059"/>
                  </a:lnTo>
                  <a:lnTo>
                    <a:pt x="15102" y="12985"/>
                  </a:lnTo>
                  <a:lnTo>
                    <a:pt x="14554" y="12919"/>
                  </a:lnTo>
                  <a:lnTo>
                    <a:pt x="14007" y="12858"/>
                  </a:lnTo>
                  <a:lnTo>
                    <a:pt x="13459" y="12812"/>
                  </a:lnTo>
                  <a:lnTo>
                    <a:pt x="12911" y="12778"/>
                  </a:lnTo>
                  <a:lnTo>
                    <a:pt x="12363" y="12752"/>
                  </a:lnTo>
                  <a:lnTo>
                    <a:pt x="11816" y="12732"/>
                  </a:lnTo>
                  <a:lnTo>
                    <a:pt x="11275" y="12725"/>
                  </a:lnTo>
                  <a:lnTo>
                    <a:pt x="10734" y="12732"/>
                  </a:lnTo>
                  <a:lnTo>
                    <a:pt x="10199" y="12745"/>
                  </a:lnTo>
                  <a:lnTo>
                    <a:pt x="9672" y="12765"/>
                  </a:lnTo>
                  <a:lnTo>
                    <a:pt x="9151" y="12798"/>
                  </a:lnTo>
                  <a:lnTo>
                    <a:pt x="8630" y="12838"/>
                  </a:lnTo>
                  <a:lnTo>
                    <a:pt x="8129" y="12892"/>
                  </a:lnTo>
                  <a:lnTo>
                    <a:pt x="7628" y="12952"/>
                  </a:lnTo>
                  <a:lnTo>
                    <a:pt x="7147" y="13019"/>
                  </a:lnTo>
                  <a:lnTo>
                    <a:pt x="6673" y="13099"/>
                  </a:lnTo>
                  <a:lnTo>
                    <a:pt x="6212" y="13186"/>
                  </a:lnTo>
                  <a:lnTo>
                    <a:pt x="5764" y="13286"/>
                  </a:lnTo>
                  <a:lnTo>
                    <a:pt x="5337" y="13393"/>
                  </a:lnTo>
                  <a:lnTo>
                    <a:pt x="4916" y="13513"/>
                  </a:lnTo>
                  <a:lnTo>
                    <a:pt x="4522" y="13640"/>
                  </a:lnTo>
                  <a:lnTo>
                    <a:pt x="4141" y="13774"/>
                  </a:lnTo>
                  <a:lnTo>
                    <a:pt x="3774" y="13920"/>
                  </a:lnTo>
                  <a:lnTo>
                    <a:pt x="3600" y="13994"/>
                  </a:lnTo>
                  <a:lnTo>
                    <a:pt x="3433" y="14074"/>
                  </a:lnTo>
                  <a:lnTo>
                    <a:pt x="3273" y="14154"/>
                  </a:lnTo>
                  <a:lnTo>
                    <a:pt x="3113" y="14234"/>
                  </a:lnTo>
                  <a:lnTo>
                    <a:pt x="2959" y="14321"/>
                  </a:lnTo>
                  <a:lnTo>
                    <a:pt x="2812" y="14408"/>
                  </a:lnTo>
                  <a:lnTo>
                    <a:pt x="2672" y="14495"/>
                  </a:lnTo>
                  <a:lnTo>
                    <a:pt x="2538" y="14588"/>
                  </a:lnTo>
                  <a:lnTo>
                    <a:pt x="2411" y="14682"/>
                  </a:lnTo>
                  <a:lnTo>
                    <a:pt x="2284" y="14775"/>
                  </a:lnTo>
                  <a:lnTo>
                    <a:pt x="2171" y="14876"/>
                  </a:lnTo>
                  <a:lnTo>
                    <a:pt x="2064" y="14976"/>
                  </a:lnTo>
                  <a:lnTo>
                    <a:pt x="2064" y="14976"/>
                  </a:lnTo>
                  <a:lnTo>
                    <a:pt x="1850" y="15183"/>
                  </a:lnTo>
                  <a:lnTo>
                    <a:pt x="1657" y="15397"/>
                  </a:lnTo>
                  <a:lnTo>
                    <a:pt x="1469" y="15624"/>
                  </a:lnTo>
                  <a:lnTo>
                    <a:pt x="1296" y="15851"/>
                  </a:lnTo>
                  <a:lnTo>
                    <a:pt x="1136" y="16085"/>
                  </a:lnTo>
                  <a:lnTo>
                    <a:pt x="982" y="16318"/>
                  </a:lnTo>
                  <a:lnTo>
                    <a:pt x="842" y="16559"/>
                  </a:lnTo>
                  <a:lnTo>
                    <a:pt x="715" y="16799"/>
                  </a:lnTo>
                  <a:lnTo>
                    <a:pt x="595" y="17046"/>
                  </a:lnTo>
                  <a:lnTo>
                    <a:pt x="488" y="17287"/>
                  </a:lnTo>
                  <a:lnTo>
                    <a:pt x="394" y="17527"/>
                  </a:lnTo>
                  <a:lnTo>
                    <a:pt x="307" y="17761"/>
                  </a:lnTo>
                  <a:lnTo>
                    <a:pt x="234" y="17995"/>
                  </a:lnTo>
                  <a:lnTo>
                    <a:pt x="167" y="18229"/>
                  </a:lnTo>
                  <a:lnTo>
                    <a:pt x="114" y="18449"/>
                  </a:lnTo>
                  <a:lnTo>
                    <a:pt x="67" y="18669"/>
                  </a:lnTo>
                  <a:lnTo>
                    <a:pt x="40" y="18877"/>
                  </a:lnTo>
                  <a:lnTo>
                    <a:pt x="13" y="19077"/>
                  </a:lnTo>
                  <a:lnTo>
                    <a:pt x="0" y="19271"/>
                  </a:lnTo>
                  <a:lnTo>
                    <a:pt x="0" y="19451"/>
                  </a:lnTo>
                  <a:lnTo>
                    <a:pt x="7" y="19618"/>
                  </a:lnTo>
                  <a:lnTo>
                    <a:pt x="27" y="19772"/>
                  </a:lnTo>
                  <a:lnTo>
                    <a:pt x="53" y="19912"/>
                  </a:lnTo>
                  <a:lnTo>
                    <a:pt x="94" y="20045"/>
                  </a:lnTo>
                  <a:lnTo>
                    <a:pt x="147" y="20152"/>
                  </a:lnTo>
                  <a:lnTo>
                    <a:pt x="174" y="20206"/>
                  </a:lnTo>
                  <a:lnTo>
                    <a:pt x="200" y="20246"/>
                  </a:lnTo>
                  <a:lnTo>
                    <a:pt x="234" y="20286"/>
                  </a:lnTo>
                  <a:lnTo>
                    <a:pt x="274" y="20326"/>
                  </a:lnTo>
                  <a:lnTo>
                    <a:pt x="307" y="20353"/>
                  </a:lnTo>
                  <a:lnTo>
                    <a:pt x="354" y="20379"/>
                  </a:lnTo>
                  <a:lnTo>
                    <a:pt x="394" y="20406"/>
                  </a:lnTo>
                  <a:lnTo>
                    <a:pt x="441" y="20419"/>
                  </a:lnTo>
                  <a:lnTo>
                    <a:pt x="488" y="20433"/>
                  </a:lnTo>
                  <a:lnTo>
                    <a:pt x="534" y="20433"/>
                  </a:lnTo>
                  <a:lnTo>
                    <a:pt x="588" y="20433"/>
                  </a:lnTo>
                  <a:lnTo>
                    <a:pt x="648" y="20433"/>
                  </a:lnTo>
                  <a:lnTo>
                    <a:pt x="701" y="20419"/>
                  </a:lnTo>
                  <a:lnTo>
                    <a:pt x="761" y="20399"/>
                  </a:lnTo>
                  <a:lnTo>
                    <a:pt x="761" y="20399"/>
                  </a:lnTo>
                  <a:lnTo>
                    <a:pt x="1242" y="20252"/>
                  </a:lnTo>
                  <a:lnTo>
                    <a:pt x="1703" y="20119"/>
                  </a:lnTo>
                  <a:lnTo>
                    <a:pt x="2124" y="20005"/>
                  </a:lnTo>
                  <a:lnTo>
                    <a:pt x="2498" y="19918"/>
                  </a:lnTo>
                  <a:lnTo>
                    <a:pt x="2812" y="19845"/>
                  </a:lnTo>
                  <a:lnTo>
                    <a:pt x="3052" y="19792"/>
                  </a:lnTo>
                  <a:lnTo>
                    <a:pt x="3260" y="19752"/>
                  </a:lnTo>
                  <a:lnTo>
                    <a:pt x="3260" y="19752"/>
                  </a:lnTo>
                  <a:lnTo>
                    <a:pt x="3133" y="19852"/>
                  </a:lnTo>
                  <a:lnTo>
                    <a:pt x="2979" y="19972"/>
                  </a:lnTo>
                  <a:lnTo>
                    <a:pt x="2792" y="20139"/>
                  </a:lnTo>
                  <a:lnTo>
                    <a:pt x="2565" y="20339"/>
                  </a:lnTo>
                  <a:lnTo>
                    <a:pt x="2311" y="20580"/>
                  </a:lnTo>
                  <a:lnTo>
                    <a:pt x="2037" y="20860"/>
                  </a:lnTo>
                  <a:lnTo>
                    <a:pt x="1897" y="21007"/>
                  </a:lnTo>
                  <a:lnTo>
                    <a:pt x="1750" y="21168"/>
                  </a:lnTo>
                  <a:lnTo>
                    <a:pt x="1610" y="21328"/>
                  </a:lnTo>
                  <a:lnTo>
                    <a:pt x="1469" y="21501"/>
                  </a:lnTo>
                  <a:lnTo>
                    <a:pt x="1329" y="21675"/>
                  </a:lnTo>
                  <a:lnTo>
                    <a:pt x="1189" y="21855"/>
                  </a:lnTo>
                  <a:lnTo>
                    <a:pt x="1055" y="22049"/>
                  </a:lnTo>
                  <a:lnTo>
                    <a:pt x="928" y="22236"/>
                  </a:lnTo>
                  <a:lnTo>
                    <a:pt x="808" y="22437"/>
                  </a:lnTo>
                  <a:lnTo>
                    <a:pt x="695" y="22637"/>
                  </a:lnTo>
                  <a:lnTo>
                    <a:pt x="588" y="22844"/>
                  </a:lnTo>
                  <a:lnTo>
                    <a:pt x="488" y="23058"/>
                  </a:lnTo>
                  <a:lnTo>
                    <a:pt x="401" y="23272"/>
                  </a:lnTo>
                  <a:lnTo>
                    <a:pt x="327" y="23485"/>
                  </a:lnTo>
                  <a:lnTo>
                    <a:pt x="261" y="23699"/>
                  </a:lnTo>
                  <a:lnTo>
                    <a:pt x="214" y="23919"/>
                  </a:lnTo>
                  <a:lnTo>
                    <a:pt x="180" y="24146"/>
                  </a:lnTo>
                  <a:lnTo>
                    <a:pt x="167" y="24253"/>
                  </a:lnTo>
                  <a:lnTo>
                    <a:pt x="160" y="24367"/>
                  </a:lnTo>
                  <a:lnTo>
                    <a:pt x="160" y="24367"/>
                  </a:lnTo>
                  <a:lnTo>
                    <a:pt x="154" y="24587"/>
                  </a:lnTo>
                  <a:lnTo>
                    <a:pt x="154" y="24794"/>
                  </a:lnTo>
                  <a:lnTo>
                    <a:pt x="154" y="24995"/>
                  </a:lnTo>
                  <a:lnTo>
                    <a:pt x="160" y="25182"/>
                  </a:lnTo>
                  <a:lnTo>
                    <a:pt x="174" y="25362"/>
                  </a:lnTo>
                  <a:lnTo>
                    <a:pt x="187" y="25536"/>
                  </a:lnTo>
                  <a:lnTo>
                    <a:pt x="214" y="25696"/>
                  </a:lnTo>
                  <a:lnTo>
                    <a:pt x="241" y="25843"/>
                  </a:lnTo>
                  <a:lnTo>
                    <a:pt x="267" y="25983"/>
                  </a:lnTo>
                  <a:lnTo>
                    <a:pt x="301" y="26117"/>
                  </a:lnTo>
                  <a:lnTo>
                    <a:pt x="341" y="26237"/>
                  </a:lnTo>
                  <a:lnTo>
                    <a:pt x="387" y="26351"/>
                  </a:lnTo>
                  <a:lnTo>
                    <a:pt x="434" y="26458"/>
                  </a:lnTo>
                  <a:lnTo>
                    <a:pt x="488" y="26551"/>
                  </a:lnTo>
                  <a:lnTo>
                    <a:pt x="541" y="26638"/>
                  </a:lnTo>
                  <a:lnTo>
                    <a:pt x="601" y="26711"/>
                  </a:lnTo>
                  <a:lnTo>
                    <a:pt x="668" y="26778"/>
                  </a:lnTo>
                  <a:lnTo>
                    <a:pt x="735" y="26838"/>
                  </a:lnTo>
                  <a:lnTo>
                    <a:pt x="808" y="26885"/>
                  </a:lnTo>
                  <a:lnTo>
                    <a:pt x="882" y="26925"/>
                  </a:lnTo>
                  <a:lnTo>
                    <a:pt x="962" y="26952"/>
                  </a:lnTo>
                  <a:lnTo>
                    <a:pt x="1049" y="26972"/>
                  </a:lnTo>
                  <a:lnTo>
                    <a:pt x="1136" y="26985"/>
                  </a:lnTo>
                  <a:lnTo>
                    <a:pt x="1222" y="26992"/>
                  </a:lnTo>
                  <a:lnTo>
                    <a:pt x="1316" y="26985"/>
                  </a:lnTo>
                  <a:lnTo>
                    <a:pt x="1416" y="26965"/>
                  </a:lnTo>
                  <a:lnTo>
                    <a:pt x="1516" y="26945"/>
                  </a:lnTo>
                  <a:lnTo>
                    <a:pt x="1616" y="26912"/>
                  </a:lnTo>
                  <a:lnTo>
                    <a:pt x="1723" y="26872"/>
                  </a:lnTo>
                  <a:lnTo>
                    <a:pt x="1830" y="26825"/>
                  </a:lnTo>
                  <a:lnTo>
                    <a:pt x="1944" y="26765"/>
                  </a:lnTo>
                  <a:lnTo>
                    <a:pt x="2064" y="26698"/>
                  </a:lnTo>
                  <a:lnTo>
                    <a:pt x="2064" y="26698"/>
                  </a:lnTo>
                  <a:lnTo>
                    <a:pt x="2311" y="26544"/>
                  </a:lnTo>
                  <a:lnTo>
                    <a:pt x="2578" y="26371"/>
                  </a:lnTo>
                  <a:lnTo>
                    <a:pt x="3166" y="25990"/>
                  </a:lnTo>
                  <a:lnTo>
                    <a:pt x="3781" y="25576"/>
                  </a:lnTo>
                  <a:lnTo>
                    <a:pt x="4375" y="25162"/>
                  </a:lnTo>
                  <a:lnTo>
                    <a:pt x="5350" y="24487"/>
                  </a:lnTo>
                  <a:lnTo>
                    <a:pt x="5751" y="24200"/>
                  </a:lnTo>
                  <a:lnTo>
                    <a:pt x="5751" y="24200"/>
                  </a:lnTo>
                  <a:lnTo>
                    <a:pt x="5604" y="24414"/>
                  </a:lnTo>
                  <a:lnTo>
                    <a:pt x="5437" y="24661"/>
                  </a:lnTo>
                  <a:lnTo>
                    <a:pt x="5230" y="24988"/>
                  </a:lnTo>
                  <a:lnTo>
                    <a:pt x="4989" y="25369"/>
                  </a:lnTo>
                  <a:lnTo>
                    <a:pt x="4736" y="25796"/>
                  </a:lnTo>
                  <a:lnTo>
                    <a:pt x="4609" y="26023"/>
                  </a:lnTo>
                  <a:lnTo>
                    <a:pt x="4482" y="26257"/>
                  </a:lnTo>
                  <a:lnTo>
                    <a:pt x="4355" y="26498"/>
                  </a:lnTo>
                  <a:lnTo>
                    <a:pt x="4235" y="26738"/>
                  </a:lnTo>
                  <a:lnTo>
                    <a:pt x="4121" y="26979"/>
                  </a:lnTo>
                  <a:lnTo>
                    <a:pt x="4014" y="27219"/>
                  </a:lnTo>
                  <a:lnTo>
                    <a:pt x="3921" y="27459"/>
                  </a:lnTo>
                  <a:lnTo>
                    <a:pt x="3834" y="27693"/>
                  </a:lnTo>
                  <a:lnTo>
                    <a:pt x="3767" y="27920"/>
                  </a:lnTo>
                  <a:lnTo>
                    <a:pt x="3707" y="28141"/>
                  </a:lnTo>
                  <a:lnTo>
                    <a:pt x="3667" y="28348"/>
                  </a:lnTo>
                  <a:lnTo>
                    <a:pt x="3654" y="28455"/>
                  </a:lnTo>
                  <a:lnTo>
                    <a:pt x="3647" y="28548"/>
                  </a:lnTo>
                  <a:lnTo>
                    <a:pt x="3647" y="28642"/>
                  </a:lnTo>
                  <a:lnTo>
                    <a:pt x="3647" y="28735"/>
                  </a:lnTo>
                  <a:lnTo>
                    <a:pt x="3654" y="28822"/>
                  </a:lnTo>
                  <a:lnTo>
                    <a:pt x="3667" y="28909"/>
                  </a:lnTo>
                  <a:lnTo>
                    <a:pt x="3687" y="28989"/>
                  </a:lnTo>
                  <a:lnTo>
                    <a:pt x="3714" y="29062"/>
                  </a:lnTo>
                  <a:lnTo>
                    <a:pt x="3740" y="29129"/>
                  </a:lnTo>
                  <a:lnTo>
                    <a:pt x="3781" y="29196"/>
                  </a:lnTo>
                  <a:lnTo>
                    <a:pt x="3827" y="29256"/>
                  </a:lnTo>
                  <a:lnTo>
                    <a:pt x="3874" y="29310"/>
                  </a:lnTo>
                  <a:lnTo>
                    <a:pt x="3934" y="29363"/>
                  </a:lnTo>
                  <a:lnTo>
                    <a:pt x="4001" y="29403"/>
                  </a:lnTo>
                  <a:lnTo>
                    <a:pt x="4074" y="29443"/>
                  </a:lnTo>
                  <a:lnTo>
                    <a:pt x="4155" y="29477"/>
                  </a:lnTo>
                  <a:lnTo>
                    <a:pt x="4241" y="29503"/>
                  </a:lnTo>
                  <a:lnTo>
                    <a:pt x="4342" y="29517"/>
                  </a:lnTo>
                  <a:lnTo>
                    <a:pt x="4342" y="29517"/>
                  </a:lnTo>
                  <a:lnTo>
                    <a:pt x="4542" y="29543"/>
                  </a:lnTo>
                  <a:lnTo>
                    <a:pt x="4749" y="29550"/>
                  </a:lnTo>
                  <a:lnTo>
                    <a:pt x="4949" y="29543"/>
                  </a:lnTo>
                  <a:lnTo>
                    <a:pt x="5150" y="29523"/>
                  </a:lnTo>
                  <a:lnTo>
                    <a:pt x="5350" y="29497"/>
                  </a:lnTo>
                  <a:lnTo>
                    <a:pt x="5551" y="29450"/>
                  </a:lnTo>
                  <a:lnTo>
                    <a:pt x="5744" y="29396"/>
                  </a:lnTo>
                  <a:lnTo>
                    <a:pt x="5938" y="29336"/>
                  </a:lnTo>
                  <a:lnTo>
                    <a:pt x="6125" y="29263"/>
                  </a:lnTo>
                  <a:lnTo>
                    <a:pt x="6312" y="29189"/>
                  </a:lnTo>
                  <a:lnTo>
                    <a:pt x="6492" y="29103"/>
                  </a:lnTo>
                  <a:lnTo>
                    <a:pt x="6666" y="29009"/>
                  </a:lnTo>
                  <a:lnTo>
                    <a:pt x="6840" y="28916"/>
                  </a:lnTo>
                  <a:lnTo>
                    <a:pt x="7007" y="28815"/>
                  </a:lnTo>
                  <a:lnTo>
                    <a:pt x="7167" y="28715"/>
                  </a:lnTo>
                  <a:lnTo>
                    <a:pt x="7327" y="28615"/>
                  </a:lnTo>
                  <a:lnTo>
                    <a:pt x="7474" y="28508"/>
                  </a:lnTo>
                  <a:lnTo>
                    <a:pt x="7621" y="28401"/>
                  </a:lnTo>
                  <a:lnTo>
                    <a:pt x="7882" y="28194"/>
                  </a:lnTo>
                  <a:lnTo>
                    <a:pt x="8115" y="28000"/>
                  </a:lnTo>
                  <a:lnTo>
                    <a:pt x="8309" y="27827"/>
                  </a:lnTo>
                  <a:lnTo>
                    <a:pt x="8469" y="27680"/>
                  </a:lnTo>
                  <a:lnTo>
                    <a:pt x="8583" y="27560"/>
                  </a:lnTo>
                  <a:lnTo>
                    <a:pt x="8683" y="27459"/>
                  </a:lnTo>
                  <a:lnTo>
                    <a:pt x="8683" y="27459"/>
                  </a:lnTo>
                  <a:lnTo>
                    <a:pt x="8603" y="27646"/>
                  </a:lnTo>
                  <a:lnTo>
                    <a:pt x="8509" y="27867"/>
                  </a:lnTo>
                  <a:lnTo>
                    <a:pt x="8396" y="28147"/>
                  </a:lnTo>
                  <a:lnTo>
                    <a:pt x="8276" y="28475"/>
                  </a:lnTo>
                  <a:lnTo>
                    <a:pt x="8149" y="28835"/>
                  </a:lnTo>
                  <a:lnTo>
                    <a:pt x="8095" y="29029"/>
                  </a:lnTo>
                  <a:lnTo>
                    <a:pt x="8035" y="29223"/>
                  </a:lnTo>
                  <a:lnTo>
                    <a:pt x="7982" y="29416"/>
                  </a:lnTo>
                  <a:lnTo>
                    <a:pt x="7935" y="29617"/>
                  </a:lnTo>
                  <a:lnTo>
                    <a:pt x="7895" y="29811"/>
                  </a:lnTo>
                  <a:lnTo>
                    <a:pt x="7868" y="30004"/>
                  </a:lnTo>
                  <a:lnTo>
                    <a:pt x="7842" y="30191"/>
                  </a:lnTo>
                  <a:lnTo>
                    <a:pt x="7828" y="30365"/>
                  </a:lnTo>
                  <a:lnTo>
                    <a:pt x="7828" y="30539"/>
                  </a:lnTo>
                  <a:lnTo>
                    <a:pt x="7842" y="30699"/>
                  </a:lnTo>
                  <a:lnTo>
                    <a:pt x="7848" y="30772"/>
                  </a:lnTo>
                  <a:lnTo>
                    <a:pt x="7868" y="30846"/>
                  </a:lnTo>
                  <a:lnTo>
                    <a:pt x="7882" y="30919"/>
                  </a:lnTo>
                  <a:lnTo>
                    <a:pt x="7902" y="30986"/>
                  </a:lnTo>
                  <a:lnTo>
                    <a:pt x="7928" y="31046"/>
                  </a:lnTo>
                  <a:lnTo>
                    <a:pt x="7962" y="31106"/>
                  </a:lnTo>
                  <a:lnTo>
                    <a:pt x="7995" y="31160"/>
                  </a:lnTo>
                  <a:lnTo>
                    <a:pt x="8035" y="31207"/>
                  </a:lnTo>
                  <a:lnTo>
                    <a:pt x="8075" y="31253"/>
                  </a:lnTo>
                  <a:lnTo>
                    <a:pt x="8122" y="31293"/>
                  </a:lnTo>
                  <a:lnTo>
                    <a:pt x="8175" y="31327"/>
                  </a:lnTo>
                  <a:lnTo>
                    <a:pt x="8236" y="31353"/>
                  </a:lnTo>
                  <a:lnTo>
                    <a:pt x="8296" y="31374"/>
                  </a:lnTo>
                  <a:lnTo>
                    <a:pt x="8369" y="31394"/>
                  </a:lnTo>
                  <a:lnTo>
                    <a:pt x="8443" y="31407"/>
                  </a:lnTo>
                  <a:lnTo>
                    <a:pt x="8523" y="31414"/>
                  </a:lnTo>
                  <a:lnTo>
                    <a:pt x="8603" y="31407"/>
                  </a:lnTo>
                  <a:lnTo>
                    <a:pt x="8696" y="31400"/>
                  </a:lnTo>
                  <a:lnTo>
                    <a:pt x="8797" y="31387"/>
                  </a:lnTo>
                  <a:lnTo>
                    <a:pt x="8897" y="31367"/>
                  </a:lnTo>
                  <a:lnTo>
                    <a:pt x="8897" y="31367"/>
                  </a:lnTo>
                  <a:lnTo>
                    <a:pt x="9224" y="31287"/>
                  </a:lnTo>
                  <a:lnTo>
                    <a:pt x="9531" y="31193"/>
                  </a:lnTo>
                  <a:lnTo>
                    <a:pt x="9839" y="31100"/>
                  </a:lnTo>
                  <a:lnTo>
                    <a:pt x="10126" y="30999"/>
                  </a:lnTo>
                  <a:lnTo>
                    <a:pt x="10413" y="30893"/>
                  </a:lnTo>
                  <a:lnTo>
                    <a:pt x="10687" y="30786"/>
                  </a:lnTo>
                  <a:lnTo>
                    <a:pt x="10954" y="30665"/>
                  </a:lnTo>
                  <a:lnTo>
                    <a:pt x="11208" y="30545"/>
                  </a:lnTo>
                  <a:lnTo>
                    <a:pt x="11462" y="30425"/>
                  </a:lnTo>
                  <a:lnTo>
                    <a:pt x="11702" y="30298"/>
                  </a:lnTo>
                  <a:lnTo>
                    <a:pt x="11943" y="30165"/>
                  </a:lnTo>
                  <a:lnTo>
                    <a:pt x="12170" y="30031"/>
                  </a:lnTo>
                  <a:lnTo>
                    <a:pt x="12390" y="29891"/>
                  </a:lnTo>
                  <a:lnTo>
                    <a:pt x="12611" y="29757"/>
                  </a:lnTo>
                  <a:lnTo>
                    <a:pt x="12824" y="29610"/>
                  </a:lnTo>
                  <a:lnTo>
                    <a:pt x="13031" y="29470"/>
                  </a:lnTo>
                  <a:lnTo>
                    <a:pt x="13432" y="29183"/>
                  </a:lnTo>
                  <a:lnTo>
                    <a:pt x="13819" y="28889"/>
                  </a:lnTo>
                  <a:lnTo>
                    <a:pt x="14568" y="28314"/>
                  </a:lnTo>
                  <a:lnTo>
                    <a:pt x="14928" y="28034"/>
                  </a:lnTo>
                  <a:lnTo>
                    <a:pt x="15289" y="27760"/>
                  </a:lnTo>
                  <a:lnTo>
                    <a:pt x="15650" y="27506"/>
                  </a:lnTo>
                  <a:lnTo>
                    <a:pt x="15830" y="27379"/>
                  </a:lnTo>
                  <a:lnTo>
                    <a:pt x="16017" y="27259"/>
                  </a:lnTo>
                  <a:lnTo>
                    <a:pt x="16197" y="27146"/>
                  </a:lnTo>
                  <a:lnTo>
                    <a:pt x="16384" y="27032"/>
                  </a:lnTo>
                  <a:lnTo>
                    <a:pt x="16578" y="26925"/>
                  </a:lnTo>
                  <a:lnTo>
                    <a:pt x="16772" y="26825"/>
                  </a:lnTo>
                  <a:lnTo>
                    <a:pt x="16972" y="26731"/>
                  </a:lnTo>
                  <a:lnTo>
                    <a:pt x="17172" y="26645"/>
                  </a:lnTo>
                  <a:lnTo>
                    <a:pt x="17373" y="26564"/>
                  </a:lnTo>
                  <a:lnTo>
                    <a:pt x="17587" y="26484"/>
                  </a:lnTo>
                  <a:lnTo>
                    <a:pt x="17800" y="26417"/>
                  </a:lnTo>
                  <a:lnTo>
                    <a:pt x="18021" y="26357"/>
                  </a:lnTo>
                  <a:lnTo>
                    <a:pt x="18248" y="26304"/>
                  </a:lnTo>
                  <a:lnTo>
                    <a:pt x="18482" y="26264"/>
                  </a:lnTo>
                  <a:lnTo>
                    <a:pt x="18722" y="26230"/>
                  </a:lnTo>
                  <a:lnTo>
                    <a:pt x="18963" y="26204"/>
                  </a:lnTo>
                  <a:lnTo>
                    <a:pt x="19216" y="26184"/>
                  </a:lnTo>
                  <a:lnTo>
                    <a:pt x="19484" y="26177"/>
                  </a:lnTo>
                  <a:lnTo>
                    <a:pt x="19751" y="26177"/>
                  </a:lnTo>
                  <a:lnTo>
                    <a:pt x="20031" y="26190"/>
                  </a:lnTo>
                  <a:lnTo>
                    <a:pt x="20318" y="26217"/>
                  </a:lnTo>
                  <a:lnTo>
                    <a:pt x="20612" y="26250"/>
                  </a:lnTo>
                  <a:lnTo>
                    <a:pt x="20920" y="26297"/>
                  </a:lnTo>
                  <a:lnTo>
                    <a:pt x="21240" y="26357"/>
                  </a:lnTo>
                  <a:lnTo>
                    <a:pt x="21567" y="26431"/>
                  </a:lnTo>
                  <a:lnTo>
                    <a:pt x="21908" y="26511"/>
                  </a:lnTo>
                  <a:lnTo>
                    <a:pt x="22255" y="26611"/>
                  </a:lnTo>
                  <a:lnTo>
                    <a:pt x="22623" y="26718"/>
                  </a:lnTo>
                  <a:lnTo>
                    <a:pt x="22997" y="26838"/>
                  </a:lnTo>
                  <a:lnTo>
                    <a:pt x="23384" y="26979"/>
                  </a:lnTo>
                  <a:lnTo>
                    <a:pt x="23785" y="27132"/>
                  </a:lnTo>
                  <a:lnTo>
                    <a:pt x="24199" y="27292"/>
                  </a:lnTo>
                  <a:lnTo>
                    <a:pt x="24627" y="27479"/>
                  </a:lnTo>
                  <a:lnTo>
                    <a:pt x="25067" y="27673"/>
                  </a:lnTo>
                  <a:lnTo>
                    <a:pt x="25067" y="27673"/>
                  </a:lnTo>
                  <a:lnTo>
                    <a:pt x="25455" y="27854"/>
                  </a:lnTo>
                  <a:lnTo>
                    <a:pt x="25842" y="28034"/>
                  </a:lnTo>
                  <a:lnTo>
                    <a:pt x="26610" y="28408"/>
                  </a:lnTo>
                  <a:lnTo>
                    <a:pt x="27372" y="28795"/>
                  </a:lnTo>
                  <a:lnTo>
                    <a:pt x="28120" y="29183"/>
                  </a:lnTo>
                  <a:lnTo>
                    <a:pt x="29623" y="29978"/>
                  </a:lnTo>
                  <a:lnTo>
                    <a:pt x="30377" y="30378"/>
                  </a:lnTo>
                  <a:lnTo>
                    <a:pt x="31139" y="30772"/>
                  </a:lnTo>
                  <a:lnTo>
                    <a:pt x="31907" y="31166"/>
                  </a:lnTo>
                  <a:lnTo>
                    <a:pt x="32688" y="31554"/>
                  </a:lnTo>
                  <a:lnTo>
                    <a:pt x="33083" y="31741"/>
                  </a:lnTo>
                  <a:lnTo>
                    <a:pt x="33477" y="31928"/>
                  </a:lnTo>
                  <a:lnTo>
                    <a:pt x="33884" y="32115"/>
                  </a:lnTo>
                  <a:lnTo>
                    <a:pt x="34291" y="32295"/>
                  </a:lnTo>
                  <a:lnTo>
                    <a:pt x="34699" y="32476"/>
                  </a:lnTo>
                  <a:lnTo>
                    <a:pt x="35120" y="32649"/>
                  </a:lnTo>
                  <a:lnTo>
                    <a:pt x="35541" y="32816"/>
                  </a:lnTo>
                  <a:lnTo>
                    <a:pt x="35968" y="32983"/>
                  </a:lnTo>
                  <a:lnTo>
                    <a:pt x="36402" y="33144"/>
                  </a:lnTo>
                  <a:lnTo>
                    <a:pt x="36843" y="33304"/>
                  </a:lnTo>
                  <a:lnTo>
                    <a:pt x="37290" y="33457"/>
                  </a:lnTo>
                  <a:lnTo>
                    <a:pt x="37751" y="33598"/>
                  </a:lnTo>
                  <a:lnTo>
                    <a:pt x="38212" y="33745"/>
                  </a:lnTo>
                  <a:lnTo>
                    <a:pt x="38680" y="33878"/>
                  </a:lnTo>
                  <a:lnTo>
                    <a:pt x="39161" y="34005"/>
                  </a:lnTo>
                  <a:lnTo>
                    <a:pt x="39648" y="34125"/>
                  </a:lnTo>
                  <a:lnTo>
                    <a:pt x="40143" y="34246"/>
                  </a:lnTo>
                  <a:lnTo>
                    <a:pt x="40650" y="34352"/>
                  </a:lnTo>
                  <a:lnTo>
                    <a:pt x="41164" y="34453"/>
                  </a:lnTo>
                  <a:lnTo>
                    <a:pt x="41692" y="34546"/>
                  </a:lnTo>
                  <a:lnTo>
                    <a:pt x="42226" y="34633"/>
                  </a:lnTo>
                  <a:lnTo>
                    <a:pt x="42774" y="34706"/>
                  </a:lnTo>
                  <a:lnTo>
                    <a:pt x="43329" y="34780"/>
                  </a:lnTo>
                  <a:lnTo>
                    <a:pt x="43896" y="34840"/>
                  </a:lnTo>
                  <a:lnTo>
                    <a:pt x="44477" y="34887"/>
                  </a:lnTo>
                  <a:lnTo>
                    <a:pt x="45072" y="34927"/>
                  </a:lnTo>
                  <a:lnTo>
                    <a:pt x="45673" y="34960"/>
                  </a:lnTo>
                  <a:lnTo>
                    <a:pt x="46294" y="34980"/>
                  </a:lnTo>
                  <a:lnTo>
                    <a:pt x="46922" y="34994"/>
                  </a:lnTo>
                  <a:lnTo>
                    <a:pt x="47563" y="34994"/>
                  </a:lnTo>
                  <a:lnTo>
                    <a:pt x="48224" y="34987"/>
                  </a:lnTo>
                  <a:lnTo>
                    <a:pt x="48892" y="34967"/>
                  </a:lnTo>
                  <a:lnTo>
                    <a:pt x="49580" y="34934"/>
                  </a:lnTo>
                  <a:lnTo>
                    <a:pt x="50282" y="34894"/>
                  </a:lnTo>
                  <a:lnTo>
                    <a:pt x="50996" y="34833"/>
                  </a:lnTo>
                  <a:lnTo>
                    <a:pt x="51724" y="34767"/>
                  </a:lnTo>
                  <a:lnTo>
                    <a:pt x="52472" y="34686"/>
                  </a:lnTo>
                  <a:lnTo>
                    <a:pt x="53234" y="34593"/>
                  </a:lnTo>
                  <a:lnTo>
                    <a:pt x="54009" y="34486"/>
                  </a:lnTo>
                  <a:lnTo>
                    <a:pt x="54804" y="34373"/>
                  </a:lnTo>
                  <a:lnTo>
                    <a:pt x="55618" y="34239"/>
                  </a:lnTo>
                  <a:lnTo>
                    <a:pt x="56447" y="34092"/>
                  </a:lnTo>
                  <a:lnTo>
                    <a:pt x="57295" y="33932"/>
                  </a:lnTo>
                  <a:lnTo>
                    <a:pt x="58163" y="33751"/>
                  </a:lnTo>
                  <a:lnTo>
                    <a:pt x="58163" y="33751"/>
                  </a:lnTo>
                  <a:lnTo>
                    <a:pt x="59025" y="33571"/>
                  </a:lnTo>
                  <a:lnTo>
                    <a:pt x="59866" y="33384"/>
                  </a:lnTo>
                  <a:lnTo>
                    <a:pt x="60688" y="33197"/>
                  </a:lnTo>
                  <a:lnTo>
                    <a:pt x="61490" y="33003"/>
                  </a:lnTo>
                  <a:lnTo>
                    <a:pt x="62271" y="32810"/>
                  </a:lnTo>
                  <a:lnTo>
                    <a:pt x="63026" y="32609"/>
                  </a:lnTo>
                  <a:lnTo>
                    <a:pt x="63767" y="32415"/>
                  </a:lnTo>
                  <a:lnTo>
                    <a:pt x="64482" y="32208"/>
                  </a:lnTo>
                  <a:lnTo>
                    <a:pt x="65183" y="32008"/>
                  </a:lnTo>
                  <a:lnTo>
                    <a:pt x="65858" y="31794"/>
                  </a:lnTo>
                  <a:lnTo>
                    <a:pt x="66519" y="31587"/>
                  </a:lnTo>
                  <a:lnTo>
                    <a:pt x="67154" y="31374"/>
                  </a:lnTo>
                  <a:lnTo>
                    <a:pt x="67775" y="31153"/>
                  </a:lnTo>
                  <a:lnTo>
                    <a:pt x="68376" y="30933"/>
                  </a:lnTo>
                  <a:lnTo>
                    <a:pt x="68957" y="30712"/>
                  </a:lnTo>
                  <a:lnTo>
                    <a:pt x="69518" y="30478"/>
                  </a:lnTo>
                  <a:lnTo>
                    <a:pt x="70059" y="30251"/>
                  </a:lnTo>
                  <a:lnTo>
                    <a:pt x="70580" y="30018"/>
                  </a:lnTo>
                  <a:lnTo>
                    <a:pt x="71088" y="29777"/>
                  </a:lnTo>
                  <a:lnTo>
                    <a:pt x="71575" y="29537"/>
                  </a:lnTo>
                  <a:lnTo>
                    <a:pt x="72043" y="29290"/>
                  </a:lnTo>
                  <a:lnTo>
                    <a:pt x="72497" y="29036"/>
                  </a:lnTo>
                  <a:lnTo>
                    <a:pt x="72931" y="28782"/>
                  </a:lnTo>
                  <a:lnTo>
                    <a:pt x="73345" y="28521"/>
                  </a:lnTo>
                  <a:lnTo>
                    <a:pt x="73746" y="28261"/>
                  </a:lnTo>
                  <a:lnTo>
                    <a:pt x="74127" y="27994"/>
                  </a:lnTo>
                  <a:lnTo>
                    <a:pt x="74494" y="27720"/>
                  </a:lnTo>
                  <a:lnTo>
                    <a:pt x="74841" y="27446"/>
                  </a:lnTo>
                  <a:lnTo>
                    <a:pt x="75169" y="27166"/>
                  </a:lnTo>
                  <a:lnTo>
                    <a:pt x="75489" y="26878"/>
                  </a:lnTo>
                  <a:lnTo>
                    <a:pt x="75783" y="26591"/>
                  </a:lnTo>
                  <a:lnTo>
                    <a:pt x="76070" y="26291"/>
                  </a:lnTo>
                  <a:lnTo>
                    <a:pt x="76338" y="25990"/>
                  </a:lnTo>
                  <a:lnTo>
                    <a:pt x="76585" y="25689"/>
                  </a:lnTo>
                  <a:lnTo>
                    <a:pt x="76818" y="25375"/>
                  </a:lnTo>
                  <a:lnTo>
                    <a:pt x="77039" y="25062"/>
                  </a:lnTo>
                  <a:lnTo>
                    <a:pt x="77246" y="24741"/>
                  </a:lnTo>
                  <a:lnTo>
                    <a:pt x="77433" y="24414"/>
                  </a:lnTo>
                  <a:lnTo>
                    <a:pt x="77613" y="24086"/>
                  </a:lnTo>
                  <a:lnTo>
                    <a:pt x="77774" y="23746"/>
                  </a:lnTo>
                  <a:lnTo>
                    <a:pt x="77921" y="23405"/>
                  </a:lnTo>
                  <a:lnTo>
                    <a:pt x="78047" y="23058"/>
                  </a:lnTo>
                  <a:lnTo>
                    <a:pt x="78168" y="22704"/>
                  </a:lnTo>
                  <a:lnTo>
                    <a:pt x="78268" y="22343"/>
                  </a:lnTo>
                  <a:lnTo>
                    <a:pt x="78361" y="21976"/>
                  </a:lnTo>
                  <a:lnTo>
                    <a:pt x="78435" y="21602"/>
                  </a:lnTo>
                  <a:lnTo>
                    <a:pt x="78502" y="21228"/>
                  </a:lnTo>
                  <a:lnTo>
                    <a:pt x="78548" y="20840"/>
                  </a:lnTo>
                  <a:lnTo>
                    <a:pt x="78588" y="20453"/>
                  </a:lnTo>
                  <a:lnTo>
                    <a:pt x="78609" y="20059"/>
                  </a:lnTo>
                  <a:lnTo>
                    <a:pt x="78622" y="19651"/>
                  </a:lnTo>
                  <a:lnTo>
                    <a:pt x="78622" y="19244"/>
                  </a:lnTo>
                  <a:lnTo>
                    <a:pt x="78609" y="18823"/>
                  </a:lnTo>
                  <a:lnTo>
                    <a:pt x="78582" y="18402"/>
                  </a:lnTo>
                  <a:lnTo>
                    <a:pt x="78542" y="17975"/>
                  </a:lnTo>
                  <a:lnTo>
                    <a:pt x="78495" y="17534"/>
                  </a:lnTo>
                  <a:lnTo>
                    <a:pt x="78435" y="17093"/>
                  </a:lnTo>
                  <a:lnTo>
                    <a:pt x="78361" y="16639"/>
                  </a:lnTo>
                  <a:lnTo>
                    <a:pt x="78275" y="16185"/>
                  </a:lnTo>
                  <a:lnTo>
                    <a:pt x="78181" y="15717"/>
                  </a:lnTo>
                  <a:lnTo>
                    <a:pt x="78074" y="15250"/>
                  </a:lnTo>
                  <a:lnTo>
                    <a:pt x="77961" y="14769"/>
                  </a:lnTo>
                  <a:lnTo>
                    <a:pt x="77834" y="14281"/>
                  </a:lnTo>
                  <a:lnTo>
                    <a:pt x="77693" y="13787"/>
                  </a:lnTo>
                  <a:lnTo>
                    <a:pt x="77693" y="13787"/>
                  </a:lnTo>
                  <a:lnTo>
                    <a:pt x="77620" y="13540"/>
                  </a:lnTo>
                  <a:lnTo>
                    <a:pt x="77547" y="13293"/>
                  </a:lnTo>
                  <a:lnTo>
                    <a:pt x="77460" y="13052"/>
                  </a:lnTo>
                  <a:lnTo>
                    <a:pt x="77373" y="12812"/>
                  </a:lnTo>
                  <a:lnTo>
                    <a:pt x="77279" y="12571"/>
                  </a:lnTo>
                  <a:lnTo>
                    <a:pt x="77179" y="12337"/>
                  </a:lnTo>
                  <a:lnTo>
                    <a:pt x="77072" y="12104"/>
                  </a:lnTo>
                  <a:lnTo>
                    <a:pt x="76965" y="11877"/>
                  </a:lnTo>
                  <a:lnTo>
                    <a:pt x="76852" y="11649"/>
                  </a:lnTo>
                  <a:lnTo>
                    <a:pt x="76738" y="11429"/>
                  </a:lnTo>
                  <a:lnTo>
                    <a:pt x="76618" y="11209"/>
                  </a:lnTo>
                  <a:lnTo>
                    <a:pt x="76491" y="10988"/>
                  </a:lnTo>
                  <a:lnTo>
                    <a:pt x="76358" y="10775"/>
                  </a:lnTo>
                  <a:lnTo>
                    <a:pt x="76224" y="10561"/>
                  </a:lnTo>
                  <a:lnTo>
                    <a:pt x="76090" y="10347"/>
                  </a:lnTo>
                  <a:lnTo>
                    <a:pt x="75950" y="10140"/>
                  </a:lnTo>
                  <a:lnTo>
                    <a:pt x="75803" y="9933"/>
                  </a:lnTo>
                  <a:lnTo>
                    <a:pt x="75656" y="9733"/>
                  </a:lnTo>
                  <a:lnTo>
                    <a:pt x="75503" y="9532"/>
                  </a:lnTo>
                  <a:lnTo>
                    <a:pt x="75342" y="9332"/>
                  </a:lnTo>
                  <a:lnTo>
                    <a:pt x="75182" y="9138"/>
                  </a:lnTo>
                  <a:lnTo>
                    <a:pt x="75022" y="8944"/>
                  </a:lnTo>
                  <a:lnTo>
                    <a:pt x="74855" y="8751"/>
                  </a:lnTo>
                  <a:lnTo>
                    <a:pt x="74688" y="8564"/>
                  </a:lnTo>
                  <a:lnTo>
                    <a:pt x="74340" y="8196"/>
                  </a:lnTo>
                  <a:lnTo>
                    <a:pt x="73980" y="7836"/>
                  </a:lnTo>
                  <a:lnTo>
                    <a:pt x="73606" y="7488"/>
                  </a:lnTo>
                  <a:lnTo>
                    <a:pt x="73225" y="7148"/>
                  </a:lnTo>
                  <a:lnTo>
                    <a:pt x="72838" y="6814"/>
                  </a:lnTo>
                  <a:lnTo>
                    <a:pt x="72437" y="6493"/>
                  </a:lnTo>
                  <a:lnTo>
                    <a:pt x="72029" y="6179"/>
                  </a:lnTo>
                  <a:lnTo>
                    <a:pt x="71615" y="5879"/>
                  </a:lnTo>
                  <a:lnTo>
                    <a:pt x="71201" y="5585"/>
                  </a:lnTo>
                  <a:lnTo>
                    <a:pt x="70774" y="5297"/>
                  </a:lnTo>
                  <a:lnTo>
                    <a:pt x="70340" y="5024"/>
                  </a:lnTo>
                  <a:lnTo>
                    <a:pt x="69905" y="4750"/>
                  </a:lnTo>
                  <a:lnTo>
                    <a:pt x="69465" y="4496"/>
                  </a:lnTo>
                  <a:lnTo>
                    <a:pt x="69024" y="4242"/>
                  </a:lnTo>
                  <a:lnTo>
                    <a:pt x="68583" y="4002"/>
                  </a:lnTo>
                  <a:lnTo>
                    <a:pt x="68135" y="3768"/>
                  </a:lnTo>
                  <a:lnTo>
                    <a:pt x="67688" y="3541"/>
                  </a:lnTo>
                  <a:lnTo>
                    <a:pt x="67247" y="3320"/>
                  </a:lnTo>
                  <a:lnTo>
                    <a:pt x="66800" y="3107"/>
                  </a:lnTo>
                  <a:lnTo>
                    <a:pt x="66359" y="2906"/>
                  </a:lnTo>
                  <a:lnTo>
                    <a:pt x="65911" y="2713"/>
                  </a:lnTo>
                  <a:lnTo>
                    <a:pt x="65477" y="2526"/>
                  </a:lnTo>
                  <a:lnTo>
                    <a:pt x="65043" y="2345"/>
                  </a:lnTo>
                  <a:lnTo>
                    <a:pt x="64609" y="2178"/>
                  </a:lnTo>
                  <a:lnTo>
                    <a:pt x="64188" y="2011"/>
                  </a:lnTo>
                  <a:lnTo>
                    <a:pt x="63767" y="1851"/>
                  </a:lnTo>
                  <a:lnTo>
                    <a:pt x="63353" y="1704"/>
                  </a:lnTo>
                  <a:lnTo>
                    <a:pt x="62946" y="1564"/>
                  </a:lnTo>
                  <a:lnTo>
                    <a:pt x="62164" y="1297"/>
                  </a:lnTo>
                  <a:lnTo>
                    <a:pt x="61416" y="1056"/>
                  </a:lnTo>
                  <a:lnTo>
                    <a:pt x="60708" y="849"/>
                  </a:lnTo>
                  <a:lnTo>
                    <a:pt x="60053" y="662"/>
                  </a:lnTo>
                  <a:lnTo>
                    <a:pt x="59452" y="502"/>
                  </a:lnTo>
                  <a:lnTo>
                    <a:pt x="58918" y="361"/>
                  </a:lnTo>
                  <a:lnTo>
                    <a:pt x="58444" y="248"/>
                  </a:lnTo>
                  <a:lnTo>
                    <a:pt x="58043" y="161"/>
                  </a:lnTo>
                  <a:lnTo>
                    <a:pt x="57489" y="41"/>
                  </a:lnTo>
                  <a:lnTo>
                    <a:pt x="57295" y="1"/>
                  </a:lnTo>
                  <a:lnTo>
                    <a:pt x="57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7"/>
            <p:cNvSpPr/>
            <p:nvPr/>
          </p:nvSpPr>
          <p:spPr>
            <a:xfrm>
              <a:off x="1518370" y="2275181"/>
              <a:ext cx="1559001" cy="1693688"/>
            </a:xfrm>
            <a:custGeom>
              <a:avLst/>
              <a:gdLst/>
              <a:ahLst/>
              <a:cxnLst/>
              <a:rect l="l" t="t" r="r" b="b"/>
              <a:pathLst>
                <a:path w="192886" h="209550" extrusionOk="0">
                  <a:moveTo>
                    <a:pt x="56507" y="46762"/>
                  </a:moveTo>
                  <a:lnTo>
                    <a:pt x="56507" y="46762"/>
                  </a:lnTo>
                  <a:lnTo>
                    <a:pt x="54998" y="46368"/>
                  </a:lnTo>
                  <a:lnTo>
                    <a:pt x="54263" y="46181"/>
                  </a:lnTo>
                  <a:lnTo>
                    <a:pt x="53535" y="46007"/>
                  </a:lnTo>
                  <a:lnTo>
                    <a:pt x="52820" y="45847"/>
                  </a:lnTo>
                  <a:lnTo>
                    <a:pt x="52112" y="45693"/>
                  </a:lnTo>
                  <a:lnTo>
                    <a:pt x="51404" y="45560"/>
                  </a:lnTo>
                  <a:lnTo>
                    <a:pt x="51050" y="45493"/>
                  </a:lnTo>
                  <a:lnTo>
                    <a:pt x="50696" y="45439"/>
                  </a:lnTo>
                  <a:lnTo>
                    <a:pt x="50336" y="45386"/>
                  </a:lnTo>
                  <a:lnTo>
                    <a:pt x="49982" y="45339"/>
                  </a:lnTo>
                  <a:lnTo>
                    <a:pt x="49621" y="45292"/>
                  </a:lnTo>
                  <a:lnTo>
                    <a:pt x="49267" y="45252"/>
                  </a:lnTo>
                  <a:lnTo>
                    <a:pt x="48900" y="45219"/>
                  </a:lnTo>
                  <a:lnTo>
                    <a:pt x="48539" y="45192"/>
                  </a:lnTo>
                  <a:lnTo>
                    <a:pt x="48172" y="45172"/>
                  </a:lnTo>
                  <a:lnTo>
                    <a:pt x="47798" y="45159"/>
                  </a:lnTo>
                  <a:lnTo>
                    <a:pt x="47424" y="45145"/>
                  </a:lnTo>
                  <a:lnTo>
                    <a:pt x="47050" y="45145"/>
                  </a:lnTo>
                  <a:lnTo>
                    <a:pt x="46669" y="45152"/>
                  </a:lnTo>
                  <a:lnTo>
                    <a:pt x="46281" y="45159"/>
                  </a:lnTo>
                  <a:lnTo>
                    <a:pt x="45887" y="45179"/>
                  </a:lnTo>
                  <a:lnTo>
                    <a:pt x="45493" y="45199"/>
                  </a:lnTo>
                  <a:lnTo>
                    <a:pt x="45086" y="45232"/>
                  </a:lnTo>
                  <a:lnTo>
                    <a:pt x="44678" y="45272"/>
                  </a:lnTo>
                  <a:lnTo>
                    <a:pt x="44264" y="45319"/>
                  </a:lnTo>
                  <a:lnTo>
                    <a:pt x="43844" y="45373"/>
                  </a:lnTo>
                  <a:lnTo>
                    <a:pt x="43409" y="45439"/>
                  </a:lnTo>
                  <a:lnTo>
                    <a:pt x="42975" y="45513"/>
                  </a:lnTo>
                  <a:lnTo>
                    <a:pt x="42534" y="45593"/>
                  </a:lnTo>
                  <a:lnTo>
                    <a:pt x="42080" y="45680"/>
                  </a:lnTo>
                  <a:lnTo>
                    <a:pt x="41619" y="45780"/>
                  </a:lnTo>
                  <a:lnTo>
                    <a:pt x="41152" y="45887"/>
                  </a:lnTo>
                  <a:lnTo>
                    <a:pt x="40671" y="46000"/>
                  </a:lnTo>
                  <a:lnTo>
                    <a:pt x="40183" y="46127"/>
                  </a:lnTo>
                  <a:lnTo>
                    <a:pt x="39682" y="46268"/>
                  </a:lnTo>
                  <a:lnTo>
                    <a:pt x="39175" y="46408"/>
                  </a:lnTo>
                  <a:lnTo>
                    <a:pt x="38660" y="46568"/>
                  </a:lnTo>
                  <a:lnTo>
                    <a:pt x="38126" y="46735"/>
                  </a:lnTo>
                  <a:lnTo>
                    <a:pt x="37585" y="46915"/>
                  </a:lnTo>
                  <a:lnTo>
                    <a:pt x="37037" y="47102"/>
                  </a:lnTo>
                  <a:lnTo>
                    <a:pt x="36470" y="47303"/>
                  </a:lnTo>
                  <a:lnTo>
                    <a:pt x="35895" y="47510"/>
                  </a:lnTo>
                  <a:lnTo>
                    <a:pt x="35307" y="47737"/>
                  </a:lnTo>
                  <a:lnTo>
                    <a:pt x="34706" y="47971"/>
                  </a:lnTo>
                  <a:lnTo>
                    <a:pt x="34092" y="48211"/>
                  </a:lnTo>
                  <a:lnTo>
                    <a:pt x="33457" y="48472"/>
                  </a:lnTo>
                  <a:lnTo>
                    <a:pt x="32816" y="48739"/>
                  </a:lnTo>
                  <a:lnTo>
                    <a:pt x="32161" y="49026"/>
                  </a:lnTo>
                  <a:lnTo>
                    <a:pt x="31487" y="49320"/>
                  </a:lnTo>
                  <a:lnTo>
                    <a:pt x="30799" y="49627"/>
                  </a:lnTo>
                  <a:lnTo>
                    <a:pt x="30098" y="49948"/>
                  </a:lnTo>
                  <a:lnTo>
                    <a:pt x="29376" y="50282"/>
                  </a:lnTo>
                  <a:lnTo>
                    <a:pt x="28648" y="50629"/>
                  </a:lnTo>
                  <a:lnTo>
                    <a:pt x="27893" y="50997"/>
                  </a:lnTo>
                  <a:lnTo>
                    <a:pt x="27125" y="51371"/>
                  </a:lnTo>
                  <a:lnTo>
                    <a:pt x="26344" y="51758"/>
                  </a:lnTo>
                  <a:lnTo>
                    <a:pt x="26344" y="51758"/>
                  </a:lnTo>
                  <a:lnTo>
                    <a:pt x="25562" y="52159"/>
                  </a:lnTo>
                  <a:lnTo>
                    <a:pt x="24801" y="52566"/>
                  </a:lnTo>
                  <a:lnTo>
                    <a:pt x="24060" y="52974"/>
                  </a:lnTo>
                  <a:lnTo>
                    <a:pt x="23338" y="53381"/>
                  </a:lnTo>
                  <a:lnTo>
                    <a:pt x="22637" y="53802"/>
                  </a:lnTo>
                  <a:lnTo>
                    <a:pt x="21956" y="54223"/>
                  </a:lnTo>
                  <a:lnTo>
                    <a:pt x="21294" y="54643"/>
                  </a:lnTo>
                  <a:lnTo>
                    <a:pt x="20653" y="55071"/>
                  </a:lnTo>
                  <a:lnTo>
                    <a:pt x="20032" y="55498"/>
                  </a:lnTo>
                  <a:lnTo>
                    <a:pt x="19431" y="55933"/>
                  </a:lnTo>
                  <a:lnTo>
                    <a:pt x="18843" y="56367"/>
                  </a:lnTo>
                  <a:lnTo>
                    <a:pt x="18275" y="56801"/>
                  </a:lnTo>
                  <a:lnTo>
                    <a:pt x="17728" y="57242"/>
                  </a:lnTo>
                  <a:lnTo>
                    <a:pt x="17193" y="57683"/>
                  </a:lnTo>
                  <a:lnTo>
                    <a:pt x="16679" y="58123"/>
                  </a:lnTo>
                  <a:lnTo>
                    <a:pt x="16178" y="58564"/>
                  </a:lnTo>
                  <a:lnTo>
                    <a:pt x="15697" y="59005"/>
                  </a:lnTo>
                  <a:lnTo>
                    <a:pt x="15230" y="59446"/>
                  </a:lnTo>
                  <a:lnTo>
                    <a:pt x="14782" y="59887"/>
                  </a:lnTo>
                  <a:lnTo>
                    <a:pt x="14341" y="60328"/>
                  </a:lnTo>
                  <a:lnTo>
                    <a:pt x="13920" y="60768"/>
                  </a:lnTo>
                  <a:lnTo>
                    <a:pt x="13513" y="61209"/>
                  </a:lnTo>
                  <a:lnTo>
                    <a:pt x="13126" y="61643"/>
                  </a:lnTo>
                  <a:lnTo>
                    <a:pt x="12745" y="62084"/>
                  </a:lnTo>
                  <a:lnTo>
                    <a:pt x="12377" y="62518"/>
                  </a:lnTo>
                  <a:lnTo>
                    <a:pt x="12023" y="62946"/>
                  </a:lnTo>
                  <a:lnTo>
                    <a:pt x="11689" y="63380"/>
                  </a:lnTo>
                  <a:lnTo>
                    <a:pt x="11362" y="63807"/>
                  </a:lnTo>
                  <a:lnTo>
                    <a:pt x="11048" y="64235"/>
                  </a:lnTo>
                  <a:lnTo>
                    <a:pt x="10741" y="64656"/>
                  </a:lnTo>
                  <a:lnTo>
                    <a:pt x="10454" y="65070"/>
                  </a:lnTo>
                  <a:lnTo>
                    <a:pt x="10173" y="65484"/>
                  </a:lnTo>
                  <a:lnTo>
                    <a:pt x="9899" y="65898"/>
                  </a:lnTo>
                  <a:lnTo>
                    <a:pt x="9646" y="66299"/>
                  </a:lnTo>
                  <a:lnTo>
                    <a:pt x="9392" y="66700"/>
                  </a:lnTo>
                  <a:lnTo>
                    <a:pt x="9158" y="67094"/>
                  </a:lnTo>
                  <a:lnTo>
                    <a:pt x="8924" y="67488"/>
                  </a:lnTo>
                  <a:lnTo>
                    <a:pt x="8704" y="67875"/>
                  </a:lnTo>
                  <a:lnTo>
                    <a:pt x="8497" y="68249"/>
                  </a:lnTo>
                  <a:lnTo>
                    <a:pt x="8290" y="68623"/>
                  </a:lnTo>
                  <a:lnTo>
                    <a:pt x="7909" y="69351"/>
                  </a:lnTo>
                  <a:lnTo>
                    <a:pt x="7555" y="70046"/>
                  </a:lnTo>
                  <a:lnTo>
                    <a:pt x="7234" y="70714"/>
                  </a:lnTo>
                  <a:lnTo>
                    <a:pt x="6934" y="71348"/>
                  </a:lnTo>
                  <a:lnTo>
                    <a:pt x="6393" y="72517"/>
                  </a:lnTo>
                  <a:lnTo>
                    <a:pt x="6146" y="73038"/>
                  </a:lnTo>
                  <a:lnTo>
                    <a:pt x="5919" y="73519"/>
                  </a:lnTo>
                  <a:lnTo>
                    <a:pt x="5698" y="73953"/>
                  </a:lnTo>
                  <a:lnTo>
                    <a:pt x="5591" y="74160"/>
                  </a:lnTo>
                  <a:lnTo>
                    <a:pt x="5484" y="74347"/>
                  </a:lnTo>
                  <a:lnTo>
                    <a:pt x="5384" y="74528"/>
                  </a:lnTo>
                  <a:lnTo>
                    <a:pt x="5277" y="74688"/>
                  </a:lnTo>
                  <a:lnTo>
                    <a:pt x="5177" y="74842"/>
                  </a:lnTo>
                  <a:lnTo>
                    <a:pt x="5077" y="74982"/>
                  </a:lnTo>
                  <a:lnTo>
                    <a:pt x="5077" y="74982"/>
                  </a:lnTo>
                  <a:lnTo>
                    <a:pt x="4656" y="75516"/>
                  </a:lnTo>
                  <a:lnTo>
                    <a:pt x="4209" y="76077"/>
                  </a:lnTo>
                  <a:lnTo>
                    <a:pt x="3748" y="76645"/>
                  </a:lnTo>
                  <a:lnTo>
                    <a:pt x="3287" y="77233"/>
                  </a:lnTo>
                  <a:lnTo>
                    <a:pt x="2819" y="77827"/>
                  </a:lnTo>
                  <a:lnTo>
                    <a:pt x="2365" y="78428"/>
                  </a:lnTo>
                  <a:lnTo>
                    <a:pt x="2145" y="78729"/>
                  </a:lnTo>
                  <a:lnTo>
                    <a:pt x="1931" y="79036"/>
                  </a:lnTo>
                  <a:lnTo>
                    <a:pt x="1717" y="79337"/>
                  </a:lnTo>
                  <a:lnTo>
                    <a:pt x="1517" y="79644"/>
                  </a:lnTo>
                  <a:lnTo>
                    <a:pt x="1323" y="79951"/>
                  </a:lnTo>
                  <a:lnTo>
                    <a:pt x="1136" y="80252"/>
                  </a:lnTo>
                  <a:lnTo>
                    <a:pt x="963" y="80559"/>
                  </a:lnTo>
                  <a:lnTo>
                    <a:pt x="802" y="80860"/>
                  </a:lnTo>
                  <a:lnTo>
                    <a:pt x="649" y="81167"/>
                  </a:lnTo>
                  <a:lnTo>
                    <a:pt x="508" y="81468"/>
                  </a:lnTo>
                  <a:lnTo>
                    <a:pt x="388" y="81761"/>
                  </a:lnTo>
                  <a:lnTo>
                    <a:pt x="281" y="82062"/>
                  </a:lnTo>
                  <a:lnTo>
                    <a:pt x="188" y="82356"/>
                  </a:lnTo>
                  <a:lnTo>
                    <a:pt x="148" y="82496"/>
                  </a:lnTo>
                  <a:lnTo>
                    <a:pt x="114" y="82643"/>
                  </a:lnTo>
                  <a:lnTo>
                    <a:pt x="81" y="82790"/>
                  </a:lnTo>
                  <a:lnTo>
                    <a:pt x="54" y="82930"/>
                  </a:lnTo>
                  <a:lnTo>
                    <a:pt x="34" y="83077"/>
                  </a:lnTo>
                  <a:lnTo>
                    <a:pt x="14" y="83218"/>
                  </a:lnTo>
                  <a:lnTo>
                    <a:pt x="7" y="83358"/>
                  </a:lnTo>
                  <a:lnTo>
                    <a:pt x="1" y="83498"/>
                  </a:lnTo>
                  <a:lnTo>
                    <a:pt x="1" y="83638"/>
                  </a:lnTo>
                  <a:lnTo>
                    <a:pt x="1" y="83772"/>
                  </a:lnTo>
                  <a:lnTo>
                    <a:pt x="14" y="83912"/>
                  </a:lnTo>
                  <a:lnTo>
                    <a:pt x="27" y="84046"/>
                  </a:lnTo>
                  <a:lnTo>
                    <a:pt x="47" y="84179"/>
                  </a:lnTo>
                  <a:lnTo>
                    <a:pt x="81" y="84313"/>
                  </a:lnTo>
                  <a:lnTo>
                    <a:pt x="81" y="84313"/>
                  </a:lnTo>
                  <a:lnTo>
                    <a:pt x="208" y="84847"/>
                  </a:lnTo>
                  <a:lnTo>
                    <a:pt x="275" y="85114"/>
                  </a:lnTo>
                  <a:lnTo>
                    <a:pt x="355" y="85388"/>
                  </a:lnTo>
                  <a:lnTo>
                    <a:pt x="435" y="85662"/>
                  </a:lnTo>
                  <a:lnTo>
                    <a:pt x="522" y="85936"/>
                  </a:lnTo>
                  <a:lnTo>
                    <a:pt x="615" y="86217"/>
                  </a:lnTo>
                  <a:lnTo>
                    <a:pt x="715" y="86497"/>
                  </a:lnTo>
                  <a:lnTo>
                    <a:pt x="822" y="86778"/>
                  </a:lnTo>
                  <a:lnTo>
                    <a:pt x="943" y="87058"/>
                  </a:lnTo>
                  <a:lnTo>
                    <a:pt x="1076" y="87339"/>
                  </a:lnTo>
                  <a:lnTo>
                    <a:pt x="1216" y="87619"/>
                  </a:lnTo>
                  <a:lnTo>
                    <a:pt x="1363" y="87906"/>
                  </a:lnTo>
                  <a:lnTo>
                    <a:pt x="1530" y="88187"/>
                  </a:lnTo>
                  <a:lnTo>
                    <a:pt x="1704" y="88474"/>
                  </a:lnTo>
                  <a:lnTo>
                    <a:pt x="1898" y="88761"/>
                  </a:lnTo>
                  <a:lnTo>
                    <a:pt x="2105" y="89042"/>
                  </a:lnTo>
                  <a:lnTo>
                    <a:pt x="2325" y="89329"/>
                  </a:lnTo>
                  <a:lnTo>
                    <a:pt x="2566" y="89616"/>
                  </a:lnTo>
                  <a:lnTo>
                    <a:pt x="2819" y="89897"/>
                  </a:lnTo>
                  <a:lnTo>
                    <a:pt x="3087" y="90177"/>
                  </a:lnTo>
                  <a:lnTo>
                    <a:pt x="3380" y="90465"/>
                  </a:lnTo>
                  <a:lnTo>
                    <a:pt x="3688" y="90745"/>
                  </a:lnTo>
                  <a:lnTo>
                    <a:pt x="4015" y="91026"/>
                  </a:lnTo>
                  <a:lnTo>
                    <a:pt x="4369" y="91306"/>
                  </a:lnTo>
                  <a:lnTo>
                    <a:pt x="4736" y="91580"/>
                  </a:lnTo>
                  <a:lnTo>
                    <a:pt x="5130" y="91861"/>
                  </a:lnTo>
                  <a:lnTo>
                    <a:pt x="5545" y="92134"/>
                  </a:lnTo>
                  <a:lnTo>
                    <a:pt x="5985" y="92408"/>
                  </a:lnTo>
                  <a:lnTo>
                    <a:pt x="6453" y="92675"/>
                  </a:lnTo>
                  <a:lnTo>
                    <a:pt x="6941" y="92943"/>
                  </a:lnTo>
                  <a:lnTo>
                    <a:pt x="7455" y="93210"/>
                  </a:lnTo>
                  <a:lnTo>
                    <a:pt x="7455" y="93210"/>
                  </a:lnTo>
                  <a:lnTo>
                    <a:pt x="7982" y="93464"/>
                  </a:lnTo>
                  <a:lnTo>
                    <a:pt x="8497" y="93711"/>
                  </a:lnTo>
                  <a:lnTo>
                    <a:pt x="9004" y="93938"/>
                  </a:lnTo>
                  <a:lnTo>
                    <a:pt x="9499" y="94152"/>
                  </a:lnTo>
                  <a:lnTo>
                    <a:pt x="9986" y="94359"/>
                  </a:lnTo>
                  <a:lnTo>
                    <a:pt x="10467" y="94546"/>
                  </a:lnTo>
                  <a:lnTo>
                    <a:pt x="10941" y="94726"/>
                  </a:lnTo>
                  <a:lnTo>
                    <a:pt x="11416" y="94900"/>
                  </a:lnTo>
                  <a:lnTo>
                    <a:pt x="11877" y="95060"/>
                  </a:lnTo>
                  <a:lnTo>
                    <a:pt x="12331" y="95207"/>
                  </a:lnTo>
                  <a:lnTo>
                    <a:pt x="12785" y="95354"/>
                  </a:lnTo>
                  <a:lnTo>
                    <a:pt x="13232" y="95487"/>
                  </a:lnTo>
                  <a:lnTo>
                    <a:pt x="13680" y="95621"/>
                  </a:lnTo>
                  <a:lnTo>
                    <a:pt x="14121" y="95741"/>
                  </a:lnTo>
                  <a:lnTo>
                    <a:pt x="14562" y="95861"/>
                  </a:lnTo>
                  <a:lnTo>
                    <a:pt x="15002" y="95975"/>
                  </a:lnTo>
                  <a:lnTo>
                    <a:pt x="15877" y="96195"/>
                  </a:lnTo>
                  <a:lnTo>
                    <a:pt x="16746" y="96402"/>
                  </a:lnTo>
                  <a:lnTo>
                    <a:pt x="18509" y="96810"/>
                  </a:lnTo>
                  <a:lnTo>
                    <a:pt x="19404" y="97024"/>
                  </a:lnTo>
                  <a:lnTo>
                    <a:pt x="20319" y="97251"/>
                  </a:lnTo>
                  <a:lnTo>
                    <a:pt x="21254" y="97498"/>
                  </a:lnTo>
                  <a:lnTo>
                    <a:pt x="21728" y="97625"/>
                  </a:lnTo>
                  <a:lnTo>
                    <a:pt x="22216" y="97765"/>
                  </a:lnTo>
                  <a:lnTo>
                    <a:pt x="22216" y="97765"/>
                  </a:lnTo>
                  <a:lnTo>
                    <a:pt x="22724" y="97919"/>
                  </a:lnTo>
                  <a:lnTo>
                    <a:pt x="23265" y="98086"/>
                  </a:lnTo>
                  <a:lnTo>
                    <a:pt x="24447" y="98453"/>
                  </a:lnTo>
                  <a:lnTo>
                    <a:pt x="25736" y="98874"/>
                  </a:lnTo>
                  <a:lnTo>
                    <a:pt x="27099" y="99321"/>
                  </a:lnTo>
                  <a:lnTo>
                    <a:pt x="28515" y="99802"/>
                  </a:lnTo>
                  <a:lnTo>
                    <a:pt x="29944" y="100290"/>
                  </a:lnTo>
                  <a:lnTo>
                    <a:pt x="31373" y="100784"/>
                  </a:lnTo>
                  <a:lnTo>
                    <a:pt x="32769" y="101272"/>
                  </a:lnTo>
                  <a:lnTo>
                    <a:pt x="35347" y="102180"/>
                  </a:lnTo>
                  <a:lnTo>
                    <a:pt x="37458" y="102935"/>
                  </a:lnTo>
                  <a:lnTo>
                    <a:pt x="39415" y="103643"/>
                  </a:lnTo>
                  <a:lnTo>
                    <a:pt x="39415" y="103643"/>
                  </a:lnTo>
                  <a:lnTo>
                    <a:pt x="39415" y="103636"/>
                  </a:lnTo>
                  <a:lnTo>
                    <a:pt x="39422" y="103643"/>
                  </a:lnTo>
                  <a:lnTo>
                    <a:pt x="39415" y="103656"/>
                  </a:lnTo>
                  <a:lnTo>
                    <a:pt x="39388" y="103736"/>
                  </a:lnTo>
                  <a:lnTo>
                    <a:pt x="39255" y="104077"/>
                  </a:lnTo>
                  <a:lnTo>
                    <a:pt x="39034" y="104651"/>
                  </a:lnTo>
                  <a:lnTo>
                    <a:pt x="38901" y="105025"/>
                  </a:lnTo>
                  <a:lnTo>
                    <a:pt x="38747" y="105453"/>
                  </a:lnTo>
                  <a:lnTo>
                    <a:pt x="38587" y="105934"/>
                  </a:lnTo>
                  <a:lnTo>
                    <a:pt x="38413" y="106468"/>
                  </a:lnTo>
                  <a:lnTo>
                    <a:pt x="38233" y="107049"/>
                  </a:lnTo>
                  <a:lnTo>
                    <a:pt x="38053" y="107677"/>
                  </a:lnTo>
                  <a:lnTo>
                    <a:pt x="37872" y="108358"/>
                  </a:lnTo>
                  <a:lnTo>
                    <a:pt x="37692" y="109086"/>
                  </a:lnTo>
                  <a:lnTo>
                    <a:pt x="37512" y="109855"/>
                  </a:lnTo>
                  <a:lnTo>
                    <a:pt x="37431" y="110255"/>
                  </a:lnTo>
                  <a:lnTo>
                    <a:pt x="37345" y="110669"/>
                  </a:lnTo>
                  <a:lnTo>
                    <a:pt x="37264" y="111090"/>
                  </a:lnTo>
                  <a:lnTo>
                    <a:pt x="37184" y="111524"/>
                  </a:lnTo>
                  <a:lnTo>
                    <a:pt x="37111" y="111972"/>
                  </a:lnTo>
                  <a:lnTo>
                    <a:pt x="37037" y="112419"/>
                  </a:lnTo>
                  <a:lnTo>
                    <a:pt x="36971" y="112887"/>
                  </a:lnTo>
                  <a:lnTo>
                    <a:pt x="36904" y="113361"/>
                  </a:lnTo>
                  <a:lnTo>
                    <a:pt x="36844" y="113842"/>
                  </a:lnTo>
                  <a:lnTo>
                    <a:pt x="36790" y="114336"/>
                  </a:lnTo>
                  <a:lnTo>
                    <a:pt x="36737" y="114837"/>
                  </a:lnTo>
                  <a:lnTo>
                    <a:pt x="36690" y="115345"/>
                  </a:lnTo>
                  <a:lnTo>
                    <a:pt x="36650" y="115866"/>
                  </a:lnTo>
                  <a:lnTo>
                    <a:pt x="36617" y="116394"/>
                  </a:lnTo>
                  <a:lnTo>
                    <a:pt x="36590" y="116928"/>
                  </a:lnTo>
                  <a:lnTo>
                    <a:pt x="36570" y="117476"/>
                  </a:lnTo>
                  <a:lnTo>
                    <a:pt x="36556" y="118023"/>
                  </a:lnTo>
                  <a:lnTo>
                    <a:pt x="36550" y="118584"/>
                  </a:lnTo>
                  <a:lnTo>
                    <a:pt x="36550" y="119152"/>
                  </a:lnTo>
                  <a:lnTo>
                    <a:pt x="36563" y="119733"/>
                  </a:lnTo>
                  <a:lnTo>
                    <a:pt x="36576" y="120314"/>
                  </a:lnTo>
                  <a:lnTo>
                    <a:pt x="36603" y="120909"/>
                  </a:lnTo>
                  <a:lnTo>
                    <a:pt x="36637" y="121503"/>
                  </a:lnTo>
                  <a:lnTo>
                    <a:pt x="36683" y="122111"/>
                  </a:lnTo>
                  <a:lnTo>
                    <a:pt x="36737" y="122719"/>
                  </a:lnTo>
                  <a:lnTo>
                    <a:pt x="36804" y="123340"/>
                  </a:lnTo>
                  <a:lnTo>
                    <a:pt x="36877" y="123968"/>
                  </a:lnTo>
                  <a:lnTo>
                    <a:pt x="36957" y="124596"/>
                  </a:lnTo>
                  <a:lnTo>
                    <a:pt x="37057" y="125237"/>
                  </a:lnTo>
                  <a:lnTo>
                    <a:pt x="37164" y="125878"/>
                  </a:lnTo>
                  <a:lnTo>
                    <a:pt x="37278" y="126526"/>
                  </a:lnTo>
                  <a:lnTo>
                    <a:pt x="37411" y="127181"/>
                  </a:lnTo>
                  <a:lnTo>
                    <a:pt x="37552" y="127842"/>
                  </a:lnTo>
                  <a:lnTo>
                    <a:pt x="37705" y="128503"/>
                  </a:lnTo>
                  <a:lnTo>
                    <a:pt x="37705" y="128503"/>
                  </a:lnTo>
                  <a:lnTo>
                    <a:pt x="37886" y="129024"/>
                  </a:lnTo>
                  <a:lnTo>
                    <a:pt x="38066" y="129539"/>
                  </a:lnTo>
                  <a:lnTo>
                    <a:pt x="38260" y="130039"/>
                  </a:lnTo>
                  <a:lnTo>
                    <a:pt x="38460" y="130534"/>
                  </a:lnTo>
                  <a:lnTo>
                    <a:pt x="38667" y="131015"/>
                  </a:lnTo>
                  <a:lnTo>
                    <a:pt x="38874" y="131496"/>
                  </a:lnTo>
                  <a:lnTo>
                    <a:pt x="39095" y="131963"/>
                  </a:lnTo>
                  <a:lnTo>
                    <a:pt x="39322" y="132417"/>
                  </a:lnTo>
                  <a:lnTo>
                    <a:pt x="39549" y="132872"/>
                  </a:lnTo>
                  <a:lnTo>
                    <a:pt x="39789" y="133312"/>
                  </a:lnTo>
                  <a:lnTo>
                    <a:pt x="40036" y="133747"/>
                  </a:lnTo>
                  <a:lnTo>
                    <a:pt x="40283" y="134174"/>
                  </a:lnTo>
                  <a:lnTo>
                    <a:pt x="40537" y="134595"/>
                  </a:lnTo>
                  <a:lnTo>
                    <a:pt x="40798" y="135009"/>
                  </a:lnTo>
                  <a:lnTo>
                    <a:pt x="41065" y="135410"/>
                  </a:lnTo>
                  <a:lnTo>
                    <a:pt x="41339" y="135804"/>
                  </a:lnTo>
                  <a:lnTo>
                    <a:pt x="41619" y="136191"/>
                  </a:lnTo>
                  <a:lnTo>
                    <a:pt x="41900" y="136572"/>
                  </a:lnTo>
                  <a:lnTo>
                    <a:pt x="42187" y="136946"/>
                  </a:lnTo>
                  <a:lnTo>
                    <a:pt x="42481" y="137313"/>
                  </a:lnTo>
                  <a:lnTo>
                    <a:pt x="42782" y="137667"/>
                  </a:lnTo>
                  <a:lnTo>
                    <a:pt x="43082" y="138021"/>
                  </a:lnTo>
                  <a:lnTo>
                    <a:pt x="43389" y="138362"/>
                  </a:lnTo>
                  <a:lnTo>
                    <a:pt x="43697" y="138696"/>
                  </a:lnTo>
                  <a:lnTo>
                    <a:pt x="44017" y="139030"/>
                  </a:lnTo>
                  <a:lnTo>
                    <a:pt x="44331" y="139350"/>
                  </a:lnTo>
                  <a:lnTo>
                    <a:pt x="44658" y="139664"/>
                  </a:lnTo>
                  <a:lnTo>
                    <a:pt x="44986" y="139972"/>
                  </a:lnTo>
                  <a:lnTo>
                    <a:pt x="45313" y="140272"/>
                  </a:lnTo>
                  <a:lnTo>
                    <a:pt x="45647" y="140573"/>
                  </a:lnTo>
                  <a:lnTo>
                    <a:pt x="45988" y="140860"/>
                  </a:lnTo>
                  <a:lnTo>
                    <a:pt x="46328" y="141141"/>
                  </a:lnTo>
                  <a:lnTo>
                    <a:pt x="46669" y="141414"/>
                  </a:lnTo>
                  <a:lnTo>
                    <a:pt x="47016" y="141682"/>
                  </a:lnTo>
                  <a:lnTo>
                    <a:pt x="47364" y="141949"/>
                  </a:lnTo>
                  <a:lnTo>
                    <a:pt x="47718" y="142203"/>
                  </a:lnTo>
                  <a:lnTo>
                    <a:pt x="48072" y="142450"/>
                  </a:lnTo>
                  <a:lnTo>
                    <a:pt x="48426" y="142697"/>
                  </a:lnTo>
                  <a:lnTo>
                    <a:pt x="48786" y="142937"/>
                  </a:lnTo>
                  <a:lnTo>
                    <a:pt x="49147" y="143164"/>
                  </a:lnTo>
                  <a:lnTo>
                    <a:pt x="49514" y="143391"/>
                  </a:lnTo>
                  <a:lnTo>
                    <a:pt x="49875" y="143612"/>
                  </a:lnTo>
                  <a:lnTo>
                    <a:pt x="50242" y="143826"/>
                  </a:lnTo>
                  <a:lnTo>
                    <a:pt x="50610" y="144033"/>
                  </a:lnTo>
                  <a:lnTo>
                    <a:pt x="50984" y="144240"/>
                  </a:lnTo>
                  <a:lnTo>
                    <a:pt x="51351" y="144440"/>
                  </a:lnTo>
                  <a:lnTo>
                    <a:pt x="51725" y="144627"/>
                  </a:lnTo>
                  <a:lnTo>
                    <a:pt x="52099" y="144814"/>
                  </a:lnTo>
                  <a:lnTo>
                    <a:pt x="52473" y="145001"/>
                  </a:lnTo>
                  <a:lnTo>
                    <a:pt x="52847" y="145175"/>
                  </a:lnTo>
                  <a:lnTo>
                    <a:pt x="53221" y="145348"/>
                  </a:lnTo>
                  <a:lnTo>
                    <a:pt x="53595" y="145515"/>
                  </a:lnTo>
                  <a:lnTo>
                    <a:pt x="53976" y="145676"/>
                  </a:lnTo>
                  <a:lnTo>
                    <a:pt x="54350" y="145829"/>
                  </a:lnTo>
                  <a:lnTo>
                    <a:pt x="54724" y="145983"/>
                  </a:lnTo>
                  <a:lnTo>
                    <a:pt x="55105" y="146130"/>
                  </a:lnTo>
                  <a:lnTo>
                    <a:pt x="55479" y="146270"/>
                  </a:lnTo>
                  <a:lnTo>
                    <a:pt x="55853" y="146410"/>
                  </a:lnTo>
                  <a:lnTo>
                    <a:pt x="56227" y="146544"/>
                  </a:lnTo>
                  <a:lnTo>
                    <a:pt x="56601" y="146671"/>
                  </a:lnTo>
                  <a:lnTo>
                    <a:pt x="57349" y="146911"/>
                  </a:lnTo>
                  <a:lnTo>
                    <a:pt x="58090" y="147139"/>
                  </a:lnTo>
                  <a:lnTo>
                    <a:pt x="58825" y="147352"/>
                  </a:lnTo>
                  <a:lnTo>
                    <a:pt x="59553" y="147546"/>
                  </a:lnTo>
                  <a:lnTo>
                    <a:pt x="60281" y="147726"/>
                  </a:lnTo>
                  <a:lnTo>
                    <a:pt x="60989" y="147893"/>
                  </a:lnTo>
                  <a:lnTo>
                    <a:pt x="61697" y="148040"/>
                  </a:lnTo>
                  <a:lnTo>
                    <a:pt x="62385" y="148181"/>
                  </a:lnTo>
                  <a:lnTo>
                    <a:pt x="63067" y="148301"/>
                  </a:lnTo>
                  <a:lnTo>
                    <a:pt x="63734" y="148414"/>
                  </a:lnTo>
                  <a:lnTo>
                    <a:pt x="64389" y="148514"/>
                  </a:lnTo>
                  <a:lnTo>
                    <a:pt x="65030" y="148608"/>
                  </a:lnTo>
                  <a:lnTo>
                    <a:pt x="65651" y="148688"/>
                  </a:lnTo>
                  <a:lnTo>
                    <a:pt x="66253" y="148755"/>
                  </a:lnTo>
                  <a:lnTo>
                    <a:pt x="66840" y="148815"/>
                  </a:lnTo>
                  <a:lnTo>
                    <a:pt x="67401" y="148868"/>
                  </a:lnTo>
                  <a:lnTo>
                    <a:pt x="67949" y="148915"/>
                  </a:lnTo>
                  <a:lnTo>
                    <a:pt x="68470" y="148949"/>
                  </a:lnTo>
                  <a:lnTo>
                    <a:pt x="68971" y="148982"/>
                  </a:lnTo>
                  <a:lnTo>
                    <a:pt x="69445" y="149002"/>
                  </a:lnTo>
                  <a:lnTo>
                    <a:pt x="69893" y="149022"/>
                  </a:lnTo>
                  <a:lnTo>
                    <a:pt x="70320" y="149035"/>
                  </a:lnTo>
                  <a:lnTo>
                    <a:pt x="71082" y="149049"/>
                  </a:lnTo>
                  <a:lnTo>
                    <a:pt x="71723" y="149049"/>
                  </a:lnTo>
                  <a:lnTo>
                    <a:pt x="72244" y="149035"/>
                  </a:lnTo>
                  <a:lnTo>
                    <a:pt x="72625" y="149029"/>
                  </a:lnTo>
                  <a:lnTo>
                    <a:pt x="72938" y="149009"/>
                  </a:lnTo>
                  <a:lnTo>
                    <a:pt x="72938" y="149009"/>
                  </a:lnTo>
                  <a:lnTo>
                    <a:pt x="72524" y="149156"/>
                  </a:lnTo>
                  <a:lnTo>
                    <a:pt x="72110" y="149309"/>
                  </a:lnTo>
                  <a:lnTo>
                    <a:pt x="71710" y="149463"/>
                  </a:lnTo>
                  <a:lnTo>
                    <a:pt x="71315" y="149617"/>
                  </a:lnTo>
                  <a:lnTo>
                    <a:pt x="70928" y="149777"/>
                  </a:lnTo>
                  <a:lnTo>
                    <a:pt x="70547" y="149944"/>
                  </a:lnTo>
                  <a:lnTo>
                    <a:pt x="70173" y="150111"/>
                  </a:lnTo>
                  <a:lnTo>
                    <a:pt x="69806" y="150284"/>
                  </a:lnTo>
                  <a:lnTo>
                    <a:pt x="69445" y="150458"/>
                  </a:lnTo>
                  <a:lnTo>
                    <a:pt x="69098" y="150638"/>
                  </a:lnTo>
                  <a:lnTo>
                    <a:pt x="68751" y="150819"/>
                  </a:lnTo>
                  <a:lnTo>
                    <a:pt x="68410" y="151006"/>
                  </a:lnTo>
                  <a:lnTo>
                    <a:pt x="68076" y="151193"/>
                  </a:lnTo>
                  <a:lnTo>
                    <a:pt x="67749" y="151387"/>
                  </a:lnTo>
                  <a:lnTo>
                    <a:pt x="67428" y="151580"/>
                  </a:lnTo>
                  <a:lnTo>
                    <a:pt x="67107" y="151774"/>
                  </a:lnTo>
                  <a:lnTo>
                    <a:pt x="66800" y="151974"/>
                  </a:lnTo>
                  <a:lnTo>
                    <a:pt x="66500" y="152181"/>
                  </a:lnTo>
                  <a:lnTo>
                    <a:pt x="66206" y="152388"/>
                  </a:lnTo>
                  <a:lnTo>
                    <a:pt x="65912" y="152596"/>
                  </a:lnTo>
                  <a:lnTo>
                    <a:pt x="65631" y="152809"/>
                  </a:lnTo>
                  <a:lnTo>
                    <a:pt x="65351" y="153023"/>
                  </a:lnTo>
                  <a:lnTo>
                    <a:pt x="65084" y="153243"/>
                  </a:lnTo>
                  <a:lnTo>
                    <a:pt x="64816" y="153464"/>
                  </a:lnTo>
                  <a:lnTo>
                    <a:pt x="64556" y="153684"/>
                  </a:lnTo>
                  <a:lnTo>
                    <a:pt x="64302" y="153911"/>
                  </a:lnTo>
                  <a:lnTo>
                    <a:pt x="64055" y="154138"/>
                  </a:lnTo>
                  <a:lnTo>
                    <a:pt x="63808" y="154366"/>
                  </a:lnTo>
                  <a:lnTo>
                    <a:pt x="63574" y="154599"/>
                  </a:lnTo>
                  <a:lnTo>
                    <a:pt x="63340" y="154833"/>
                  </a:lnTo>
                  <a:lnTo>
                    <a:pt x="63120" y="155074"/>
                  </a:lnTo>
                  <a:lnTo>
                    <a:pt x="62900" y="155314"/>
                  </a:lnTo>
                  <a:lnTo>
                    <a:pt x="62679" y="155554"/>
                  </a:lnTo>
                  <a:lnTo>
                    <a:pt x="62472" y="155802"/>
                  </a:lnTo>
                  <a:lnTo>
                    <a:pt x="62272" y="156042"/>
                  </a:lnTo>
                  <a:lnTo>
                    <a:pt x="62071" y="156296"/>
                  </a:lnTo>
                  <a:lnTo>
                    <a:pt x="61878" y="156543"/>
                  </a:lnTo>
                  <a:lnTo>
                    <a:pt x="61691" y="156797"/>
                  </a:lnTo>
                  <a:lnTo>
                    <a:pt x="61504" y="157051"/>
                  </a:lnTo>
                  <a:lnTo>
                    <a:pt x="61330" y="157304"/>
                  </a:lnTo>
                  <a:lnTo>
                    <a:pt x="61156" y="157558"/>
                  </a:lnTo>
                  <a:lnTo>
                    <a:pt x="60983" y="157819"/>
                  </a:lnTo>
                  <a:lnTo>
                    <a:pt x="60822" y="158079"/>
                  </a:lnTo>
                  <a:lnTo>
                    <a:pt x="60662" y="158346"/>
                  </a:lnTo>
                  <a:lnTo>
                    <a:pt x="60508" y="158607"/>
                  </a:lnTo>
                  <a:lnTo>
                    <a:pt x="60361" y="158874"/>
                  </a:lnTo>
                  <a:lnTo>
                    <a:pt x="60221" y="159141"/>
                  </a:lnTo>
                  <a:lnTo>
                    <a:pt x="60081" y="159408"/>
                  </a:lnTo>
                  <a:lnTo>
                    <a:pt x="59947" y="159676"/>
                  </a:lnTo>
                  <a:lnTo>
                    <a:pt x="59814" y="159949"/>
                  </a:lnTo>
                  <a:lnTo>
                    <a:pt x="59687" y="160223"/>
                  </a:lnTo>
                  <a:lnTo>
                    <a:pt x="59567" y="160497"/>
                  </a:lnTo>
                  <a:lnTo>
                    <a:pt x="59453" y="160771"/>
                  </a:lnTo>
                  <a:lnTo>
                    <a:pt x="59339" y="161045"/>
                  </a:lnTo>
                  <a:lnTo>
                    <a:pt x="59226" y="161325"/>
                  </a:lnTo>
                  <a:lnTo>
                    <a:pt x="59126" y="161599"/>
                  </a:lnTo>
                  <a:lnTo>
                    <a:pt x="59026" y="161880"/>
                  </a:lnTo>
                  <a:lnTo>
                    <a:pt x="58932" y="162160"/>
                  </a:lnTo>
                  <a:lnTo>
                    <a:pt x="58839" y="162441"/>
                  </a:lnTo>
                  <a:lnTo>
                    <a:pt x="58752" y="162721"/>
                  </a:lnTo>
                  <a:lnTo>
                    <a:pt x="58585" y="163289"/>
                  </a:lnTo>
                  <a:lnTo>
                    <a:pt x="58438" y="163857"/>
                  </a:lnTo>
                  <a:lnTo>
                    <a:pt x="58304" y="164425"/>
                  </a:lnTo>
                  <a:lnTo>
                    <a:pt x="58184" y="164992"/>
                  </a:lnTo>
                  <a:lnTo>
                    <a:pt x="58084" y="165567"/>
                  </a:lnTo>
                  <a:lnTo>
                    <a:pt x="57990" y="166141"/>
                  </a:lnTo>
                  <a:lnTo>
                    <a:pt x="57917" y="166716"/>
                  </a:lnTo>
                  <a:lnTo>
                    <a:pt x="57850" y="167290"/>
                  </a:lnTo>
                  <a:lnTo>
                    <a:pt x="57797" y="167864"/>
                  </a:lnTo>
                  <a:lnTo>
                    <a:pt x="57756" y="168439"/>
                  </a:lnTo>
                  <a:lnTo>
                    <a:pt x="57730" y="169013"/>
                  </a:lnTo>
                  <a:lnTo>
                    <a:pt x="57710" y="169581"/>
                  </a:lnTo>
                  <a:lnTo>
                    <a:pt x="57710" y="170149"/>
                  </a:lnTo>
                  <a:lnTo>
                    <a:pt x="57710" y="170716"/>
                  </a:lnTo>
                  <a:lnTo>
                    <a:pt x="57723" y="171278"/>
                  </a:lnTo>
                  <a:lnTo>
                    <a:pt x="57750" y="171839"/>
                  </a:lnTo>
                  <a:lnTo>
                    <a:pt x="57783" y="172400"/>
                  </a:lnTo>
                  <a:lnTo>
                    <a:pt x="57823" y="172947"/>
                  </a:lnTo>
                  <a:lnTo>
                    <a:pt x="57870" y="173495"/>
                  </a:lnTo>
                  <a:lnTo>
                    <a:pt x="57930" y="174043"/>
                  </a:lnTo>
                  <a:lnTo>
                    <a:pt x="57990" y="174577"/>
                  </a:lnTo>
                  <a:lnTo>
                    <a:pt x="58064" y="175111"/>
                  </a:lnTo>
                  <a:lnTo>
                    <a:pt x="58137" y="175639"/>
                  </a:lnTo>
                  <a:lnTo>
                    <a:pt x="58224" y="176160"/>
                  </a:lnTo>
                  <a:lnTo>
                    <a:pt x="58311" y="176674"/>
                  </a:lnTo>
                  <a:lnTo>
                    <a:pt x="58411" y="177182"/>
                  </a:lnTo>
                  <a:lnTo>
                    <a:pt x="58505" y="177676"/>
                  </a:lnTo>
                  <a:lnTo>
                    <a:pt x="58611" y="178171"/>
                  </a:lnTo>
                  <a:lnTo>
                    <a:pt x="58718" y="178652"/>
                  </a:lnTo>
                  <a:lnTo>
                    <a:pt x="58832" y="179119"/>
                  </a:lnTo>
                  <a:lnTo>
                    <a:pt x="58945" y="179587"/>
                  </a:lnTo>
                  <a:lnTo>
                    <a:pt x="59066" y="180041"/>
                  </a:lnTo>
                  <a:lnTo>
                    <a:pt x="59179" y="180482"/>
                  </a:lnTo>
                  <a:lnTo>
                    <a:pt x="59306" y="180916"/>
                  </a:lnTo>
                  <a:lnTo>
                    <a:pt x="59306" y="180916"/>
                  </a:lnTo>
                  <a:lnTo>
                    <a:pt x="59433" y="181343"/>
                  </a:lnTo>
                  <a:lnTo>
                    <a:pt x="59567" y="181764"/>
                  </a:lnTo>
                  <a:lnTo>
                    <a:pt x="59707" y="182178"/>
                  </a:lnTo>
                  <a:lnTo>
                    <a:pt x="59860" y="182599"/>
                  </a:lnTo>
                  <a:lnTo>
                    <a:pt x="60021" y="183006"/>
                  </a:lnTo>
                  <a:lnTo>
                    <a:pt x="60188" y="183414"/>
                  </a:lnTo>
                  <a:lnTo>
                    <a:pt x="60368" y="183821"/>
                  </a:lnTo>
                  <a:lnTo>
                    <a:pt x="60548" y="184222"/>
                  </a:lnTo>
                  <a:lnTo>
                    <a:pt x="60735" y="184616"/>
                  </a:lnTo>
                  <a:lnTo>
                    <a:pt x="60929" y="185010"/>
                  </a:lnTo>
                  <a:lnTo>
                    <a:pt x="61130" y="185398"/>
                  </a:lnTo>
                  <a:lnTo>
                    <a:pt x="61337" y="185778"/>
                  </a:lnTo>
                  <a:lnTo>
                    <a:pt x="61544" y="186159"/>
                  </a:lnTo>
                  <a:lnTo>
                    <a:pt x="61764" y="186533"/>
                  </a:lnTo>
                  <a:lnTo>
                    <a:pt x="61984" y="186900"/>
                  </a:lnTo>
                  <a:lnTo>
                    <a:pt x="62205" y="187261"/>
                  </a:lnTo>
                  <a:lnTo>
                    <a:pt x="62432" y="187622"/>
                  </a:lnTo>
                  <a:lnTo>
                    <a:pt x="62666" y="187976"/>
                  </a:lnTo>
                  <a:lnTo>
                    <a:pt x="62900" y="188323"/>
                  </a:lnTo>
                  <a:lnTo>
                    <a:pt x="63133" y="188670"/>
                  </a:lnTo>
                  <a:lnTo>
                    <a:pt x="63374" y="189011"/>
                  </a:lnTo>
                  <a:lnTo>
                    <a:pt x="63614" y="189338"/>
                  </a:lnTo>
                  <a:lnTo>
                    <a:pt x="63855" y="189672"/>
                  </a:lnTo>
                  <a:lnTo>
                    <a:pt x="64095" y="189993"/>
                  </a:lnTo>
                  <a:lnTo>
                    <a:pt x="64342" y="190307"/>
                  </a:lnTo>
                  <a:lnTo>
                    <a:pt x="64583" y="190614"/>
                  </a:lnTo>
                  <a:lnTo>
                    <a:pt x="65077" y="191215"/>
                  </a:lnTo>
                  <a:lnTo>
                    <a:pt x="65565" y="191796"/>
                  </a:lnTo>
                  <a:lnTo>
                    <a:pt x="66045" y="192344"/>
                  </a:lnTo>
                  <a:lnTo>
                    <a:pt x="66520" y="192872"/>
                  </a:lnTo>
                  <a:lnTo>
                    <a:pt x="66987" y="193366"/>
                  </a:lnTo>
                  <a:lnTo>
                    <a:pt x="67435" y="193834"/>
                  </a:lnTo>
                  <a:lnTo>
                    <a:pt x="67869" y="194274"/>
                  </a:lnTo>
                  <a:lnTo>
                    <a:pt x="68290" y="194682"/>
                  </a:lnTo>
                  <a:lnTo>
                    <a:pt x="68684" y="195063"/>
                  </a:lnTo>
                  <a:lnTo>
                    <a:pt x="69051" y="195410"/>
                  </a:lnTo>
                  <a:lnTo>
                    <a:pt x="69398" y="195724"/>
                  </a:lnTo>
                  <a:lnTo>
                    <a:pt x="69712" y="195998"/>
                  </a:lnTo>
                  <a:lnTo>
                    <a:pt x="69993" y="196245"/>
                  </a:lnTo>
                  <a:lnTo>
                    <a:pt x="70440" y="196632"/>
                  </a:lnTo>
                  <a:lnTo>
                    <a:pt x="70728" y="196866"/>
                  </a:lnTo>
                  <a:lnTo>
                    <a:pt x="70828" y="196946"/>
                  </a:lnTo>
                  <a:lnTo>
                    <a:pt x="70828" y="196946"/>
                  </a:lnTo>
                  <a:lnTo>
                    <a:pt x="70167" y="196866"/>
                  </a:lnTo>
                  <a:lnTo>
                    <a:pt x="69378" y="196786"/>
                  </a:lnTo>
                  <a:lnTo>
                    <a:pt x="68310" y="196672"/>
                  </a:lnTo>
                  <a:lnTo>
                    <a:pt x="66987" y="196539"/>
                  </a:lnTo>
                  <a:lnTo>
                    <a:pt x="65431" y="196392"/>
                  </a:lnTo>
                  <a:lnTo>
                    <a:pt x="63668" y="196238"/>
                  </a:lnTo>
                  <a:lnTo>
                    <a:pt x="61717" y="196071"/>
                  </a:lnTo>
                  <a:lnTo>
                    <a:pt x="61717" y="196071"/>
                  </a:lnTo>
                  <a:lnTo>
                    <a:pt x="60682" y="195984"/>
                  </a:lnTo>
                  <a:lnTo>
                    <a:pt x="60154" y="195944"/>
                  </a:lnTo>
                  <a:lnTo>
                    <a:pt x="59620" y="195904"/>
                  </a:lnTo>
                  <a:lnTo>
                    <a:pt x="59086" y="195871"/>
                  </a:lnTo>
                  <a:lnTo>
                    <a:pt x="58545" y="195844"/>
                  </a:lnTo>
                  <a:lnTo>
                    <a:pt x="58004" y="195824"/>
                  </a:lnTo>
                  <a:lnTo>
                    <a:pt x="57456" y="195824"/>
                  </a:lnTo>
                  <a:lnTo>
                    <a:pt x="57189" y="195831"/>
                  </a:lnTo>
                  <a:lnTo>
                    <a:pt x="56922" y="195837"/>
                  </a:lnTo>
                  <a:lnTo>
                    <a:pt x="56648" y="195857"/>
                  </a:lnTo>
                  <a:lnTo>
                    <a:pt x="56381" y="195871"/>
                  </a:lnTo>
                  <a:lnTo>
                    <a:pt x="56113" y="195897"/>
                  </a:lnTo>
                  <a:lnTo>
                    <a:pt x="55853" y="195931"/>
                  </a:lnTo>
                  <a:lnTo>
                    <a:pt x="55586" y="195964"/>
                  </a:lnTo>
                  <a:lnTo>
                    <a:pt x="55325" y="196011"/>
                  </a:lnTo>
                  <a:lnTo>
                    <a:pt x="55065" y="196058"/>
                  </a:lnTo>
                  <a:lnTo>
                    <a:pt x="54804" y="196111"/>
                  </a:lnTo>
                  <a:lnTo>
                    <a:pt x="54550" y="196178"/>
                  </a:lnTo>
                  <a:lnTo>
                    <a:pt x="54297" y="196252"/>
                  </a:lnTo>
                  <a:lnTo>
                    <a:pt x="54043" y="196325"/>
                  </a:lnTo>
                  <a:lnTo>
                    <a:pt x="53796" y="196418"/>
                  </a:lnTo>
                  <a:lnTo>
                    <a:pt x="53555" y="196512"/>
                  </a:lnTo>
                  <a:lnTo>
                    <a:pt x="53308" y="196619"/>
                  </a:lnTo>
                  <a:lnTo>
                    <a:pt x="53074" y="196732"/>
                  </a:lnTo>
                  <a:lnTo>
                    <a:pt x="52834" y="196853"/>
                  </a:lnTo>
                  <a:lnTo>
                    <a:pt x="52607" y="196986"/>
                  </a:lnTo>
                  <a:lnTo>
                    <a:pt x="52373" y="197133"/>
                  </a:lnTo>
                  <a:lnTo>
                    <a:pt x="52153" y="197287"/>
                  </a:lnTo>
                  <a:lnTo>
                    <a:pt x="51932" y="197454"/>
                  </a:lnTo>
                  <a:lnTo>
                    <a:pt x="51718" y="197627"/>
                  </a:lnTo>
                  <a:lnTo>
                    <a:pt x="51505" y="197821"/>
                  </a:lnTo>
                  <a:lnTo>
                    <a:pt x="51298" y="198022"/>
                  </a:lnTo>
                  <a:lnTo>
                    <a:pt x="51097" y="198229"/>
                  </a:lnTo>
                  <a:lnTo>
                    <a:pt x="50904" y="198456"/>
                  </a:lnTo>
                  <a:lnTo>
                    <a:pt x="50710" y="198696"/>
                  </a:lnTo>
                  <a:lnTo>
                    <a:pt x="50529" y="198943"/>
                  </a:lnTo>
                  <a:lnTo>
                    <a:pt x="50349" y="199210"/>
                  </a:lnTo>
                  <a:lnTo>
                    <a:pt x="50175" y="199484"/>
                  </a:lnTo>
                  <a:lnTo>
                    <a:pt x="50002" y="199778"/>
                  </a:lnTo>
                  <a:lnTo>
                    <a:pt x="49842" y="200085"/>
                  </a:lnTo>
                  <a:lnTo>
                    <a:pt x="49688" y="200406"/>
                  </a:lnTo>
                  <a:lnTo>
                    <a:pt x="49541" y="200740"/>
                  </a:lnTo>
                  <a:lnTo>
                    <a:pt x="49394" y="201094"/>
                  </a:lnTo>
                  <a:lnTo>
                    <a:pt x="49260" y="201461"/>
                  </a:lnTo>
                  <a:lnTo>
                    <a:pt x="49134" y="201849"/>
                  </a:lnTo>
                  <a:lnTo>
                    <a:pt x="49013" y="202243"/>
                  </a:lnTo>
                  <a:lnTo>
                    <a:pt x="48900" y="202664"/>
                  </a:lnTo>
                  <a:lnTo>
                    <a:pt x="48793" y="203098"/>
                  </a:lnTo>
                  <a:lnTo>
                    <a:pt x="48693" y="203545"/>
                  </a:lnTo>
                  <a:lnTo>
                    <a:pt x="48606" y="204020"/>
                  </a:lnTo>
                  <a:lnTo>
                    <a:pt x="48519" y="204500"/>
                  </a:lnTo>
                  <a:lnTo>
                    <a:pt x="48446" y="205008"/>
                  </a:lnTo>
                  <a:lnTo>
                    <a:pt x="48385" y="205536"/>
                  </a:lnTo>
                  <a:lnTo>
                    <a:pt x="48325" y="206077"/>
                  </a:lnTo>
                  <a:lnTo>
                    <a:pt x="48279" y="206638"/>
                  </a:lnTo>
                  <a:lnTo>
                    <a:pt x="48279" y="206638"/>
                  </a:lnTo>
                  <a:lnTo>
                    <a:pt x="48352" y="206771"/>
                  </a:lnTo>
                  <a:lnTo>
                    <a:pt x="48439" y="206898"/>
                  </a:lnTo>
                  <a:lnTo>
                    <a:pt x="48539" y="207025"/>
                  </a:lnTo>
                  <a:lnTo>
                    <a:pt x="48653" y="207145"/>
                  </a:lnTo>
                  <a:lnTo>
                    <a:pt x="48780" y="207266"/>
                  </a:lnTo>
                  <a:lnTo>
                    <a:pt x="48913" y="207386"/>
                  </a:lnTo>
                  <a:lnTo>
                    <a:pt x="49067" y="207499"/>
                  </a:lnTo>
                  <a:lnTo>
                    <a:pt x="49227" y="207613"/>
                  </a:lnTo>
                  <a:lnTo>
                    <a:pt x="49401" y="207720"/>
                  </a:lnTo>
                  <a:lnTo>
                    <a:pt x="49588" y="207827"/>
                  </a:lnTo>
                  <a:lnTo>
                    <a:pt x="49781" y="207927"/>
                  </a:lnTo>
                  <a:lnTo>
                    <a:pt x="49988" y="208027"/>
                  </a:lnTo>
                  <a:lnTo>
                    <a:pt x="50202" y="208127"/>
                  </a:lnTo>
                  <a:lnTo>
                    <a:pt x="50429" y="208221"/>
                  </a:lnTo>
                  <a:lnTo>
                    <a:pt x="50670" y="208308"/>
                  </a:lnTo>
                  <a:lnTo>
                    <a:pt x="50917" y="208394"/>
                  </a:lnTo>
                  <a:lnTo>
                    <a:pt x="51171" y="208481"/>
                  </a:lnTo>
                  <a:lnTo>
                    <a:pt x="51431" y="208561"/>
                  </a:lnTo>
                  <a:lnTo>
                    <a:pt x="51705" y="208642"/>
                  </a:lnTo>
                  <a:lnTo>
                    <a:pt x="51986" y="208715"/>
                  </a:lnTo>
                  <a:lnTo>
                    <a:pt x="52279" y="208789"/>
                  </a:lnTo>
                  <a:lnTo>
                    <a:pt x="52573" y="208855"/>
                  </a:lnTo>
                  <a:lnTo>
                    <a:pt x="52881" y="208922"/>
                  </a:lnTo>
                  <a:lnTo>
                    <a:pt x="53188" y="208989"/>
                  </a:lnTo>
                  <a:lnTo>
                    <a:pt x="53508" y="209049"/>
                  </a:lnTo>
                  <a:lnTo>
                    <a:pt x="53836" y="209102"/>
                  </a:lnTo>
                  <a:lnTo>
                    <a:pt x="54163" y="209156"/>
                  </a:lnTo>
                  <a:lnTo>
                    <a:pt x="54504" y="209203"/>
                  </a:lnTo>
                  <a:lnTo>
                    <a:pt x="55198" y="209296"/>
                  </a:lnTo>
                  <a:lnTo>
                    <a:pt x="55906" y="209370"/>
                  </a:lnTo>
                  <a:lnTo>
                    <a:pt x="56641" y="209436"/>
                  </a:lnTo>
                  <a:lnTo>
                    <a:pt x="57389" y="209483"/>
                  </a:lnTo>
                  <a:lnTo>
                    <a:pt x="58144" y="209517"/>
                  </a:lnTo>
                  <a:lnTo>
                    <a:pt x="58919" y="209543"/>
                  </a:lnTo>
                  <a:lnTo>
                    <a:pt x="59700" y="209550"/>
                  </a:lnTo>
                  <a:lnTo>
                    <a:pt x="60488" y="209543"/>
                  </a:lnTo>
                  <a:lnTo>
                    <a:pt x="61283" y="209523"/>
                  </a:lnTo>
                  <a:lnTo>
                    <a:pt x="62078" y="209490"/>
                  </a:lnTo>
                  <a:lnTo>
                    <a:pt x="62873" y="209443"/>
                  </a:lnTo>
                  <a:lnTo>
                    <a:pt x="63661" y="209376"/>
                  </a:lnTo>
                  <a:lnTo>
                    <a:pt x="64449" y="209296"/>
                  </a:lnTo>
                  <a:lnTo>
                    <a:pt x="65231" y="209203"/>
                  </a:lnTo>
                  <a:lnTo>
                    <a:pt x="65618" y="209149"/>
                  </a:lnTo>
                  <a:lnTo>
                    <a:pt x="65999" y="209096"/>
                  </a:lnTo>
                  <a:lnTo>
                    <a:pt x="66379" y="209036"/>
                  </a:lnTo>
                  <a:lnTo>
                    <a:pt x="66760" y="208969"/>
                  </a:lnTo>
                  <a:lnTo>
                    <a:pt x="67134" y="208902"/>
                  </a:lnTo>
                  <a:lnTo>
                    <a:pt x="67508" y="208835"/>
                  </a:lnTo>
                  <a:lnTo>
                    <a:pt x="67869" y="208755"/>
                  </a:lnTo>
                  <a:lnTo>
                    <a:pt x="68236" y="208675"/>
                  </a:lnTo>
                  <a:lnTo>
                    <a:pt x="68236" y="208675"/>
                  </a:lnTo>
                  <a:lnTo>
                    <a:pt x="70808" y="208435"/>
                  </a:lnTo>
                  <a:lnTo>
                    <a:pt x="73252" y="208214"/>
                  </a:lnTo>
                  <a:lnTo>
                    <a:pt x="75597" y="208000"/>
                  </a:lnTo>
                  <a:lnTo>
                    <a:pt x="77848" y="207793"/>
                  </a:lnTo>
                  <a:lnTo>
                    <a:pt x="78950" y="207686"/>
                  </a:lnTo>
                  <a:lnTo>
                    <a:pt x="80039" y="207580"/>
                  </a:lnTo>
                  <a:lnTo>
                    <a:pt x="81114" y="207466"/>
                  </a:lnTo>
                  <a:lnTo>
                    <a:pt x="82176" y="207346"/>
                  </a:lnTo>
                  <a:lnTo>
                    <a:pt x="83231" y="207219"/>
                  </a:lnTo>
                  <a:lnTo>
                    <a:pt x="84287" y="207092"/>
                  </a:lnTo>
                  <a:lnTo>
                    <a:pt x="85335" y="206952"/>
                  </a:lnTo>
                  <a:lnTo>
                    <a:pt x="86384" y="206805"/>
                  </a:lnTo>
                  <a:lnTo>
                    <a:pt x="87433" y="206645"/>
                  </a:lnTo>
                  <a:lnTo>
                    <a:pt x="88488" y="206478"/>
                  </a:lnTo>
                  <a:lnTo>
                    <a:pt x="89550" y="206297"/>
                  </a:lnTo>
                  <a:lnTo>
                    <a:pt x="90619" y="206103"/>
                  </a:lnTo>
                  <a:lnTo>
                    <a:pt x="91701" y="205896"/>
                  </a:lnTo>
                  <a:lnTo>
                    <a:pt x="92796" y="205669"/>
                  </a:lnTo>
                  <a:lnTo>
                    <a:pt x="93905" y="205429"/>
                  </a:lnTo>
                  <a:lnTo>
                    <a:pt x="95034" y="205175"/>
                  </a:lnTo>
                  <a:lnTo>
                    <a:pt x="96189" y="204895"/>
                  </a:lnTo>
                  <a:lnTo>
                    <a:pt x="97358" y="204601"/>
                  </a:lnTo>
                  <a:lnTo>
                    <a:pt x="98560" y="204287"/>
                  </a:lnTo>
                  <a:lnTo>
                    <a:pt x="99789" y="203946"/>
                  </a:lnTo>
                  <a:lnTo>
                    <a:pt x="101045" y="203585"/>
                  </a:lnTo>
                  <a:lnTo>
                    <a:pt x="102334" y="203198"/>
                  </a:lnTo>
                  <a:lnTo>
                    <a:pt x="103657" y="202791"/>
                  </a:lnTo>
                  <a:lnTo>
                    <a:pt x="105019" y="202356"/>
                  </a:lnTo>
                  <a:lnTo>
                    <a:pt x="105019" y="202356"/>
                  </a:lnTo>
                  <a:lnTo>
                    <a:pt x="107070" y="202356"/>
                  </a:lnTo>
                  <a:lnTo>
                    <a:pt x="108993" y="202356"/>
                  </a:lnTo>
                  <a:lnTo>
                    <a:pt x="112493" y="202363"/>
                  </a:lnTo>
                  <a:lnTo>
                    <a:pt x="118257" y="202396"/>
                  </a:lnTo>
                  <a:lnTo>
                    <a:pt x="120635" y="202403"/>
                  </a:lnTo>
                  <a:lnTo>
                    <a:pt x="121717" y="202403"/>
                  </a:lnTo>
                  <a:lnTo>
                    <a:pt x="122739" y="202390"/>
                  </a:lnTo>
                  <a:lnTo>
                    <a:pt x="123708" y="202376"/>
                  </a:lnTo>
                  <a:lnTo>
                    <a:pt x="124629" y="202356"/>
                  </a:lnTo>
                  <a:lnTo>
                    <a:pt x="125511" y="202323"/>
                  </a:lnTo>
                  <a:lnTo>
                    <a:pt x="126353" y="202283"/>
                  </a:lnTo>
                  <a:lnTo>
                    <a:pt x="127168" y="202229"/>
                  </a:lnTo>
                  <a:lnTo>
                    <a:pt x="127962" y="202169"/>
                  </a:lnTo>
                  <a:lnTo>
                    <a:pt x="128744" y="202096"/>
                  </a:lnTo>
                  <a:lnTo>
                    <a:pt x="129512" y="202009"/>
                  </a:lnTo>
                  <a:lnTo>
                    <a:pt x="130280" y="201902"/>
                  </a:lnTo>
                  <a:lnTo>
                    <a:pt x="131055" y="201789"/>
                  </a:lnTo>
                  <a:lnTo>
                    <a:pt x="131836" y="201655"/>
                  </a:lnTo>
                  <a:lnTo>
                    <a:pt x="132638" y="201501"/>
                  </a:lnTo>
                  <a:lnTo>
                    <a:pt x="133459" y="201334"/>
                  </a:lnTo>
                  <a:lnTo>
                    <a:pt x="134314" y="201141"/>
                  </a:lnTo>
                  <a:lnTo>
                    <a:pt x="135203" y="200934"/>
                  </a:lnTo>
                  <a:lnTo>
                    <a:pt x="136138" y="200707"/>
                  </a:lnTo>
                  <a:lnTo>
                    <a:pt x="137120" y="200453"/>
                  </a:lnTo>
                  <a:lnTo>
                    <a:pt x="138155" y="200179"/>
                  </a:lnTo>
                  <a:lnTo>
                    <a:pt x="139257" y="199878"/>
                  </a:lnTo>
                  <a:lnTo>
                    <a:pt x="140433" y="199551"/>
                  </a:lnTo>
                  <a:lnTo>
                    <a:pt x="140433" y="199551"/>
                  </a:lnTo>
                  <a:lnTo>
                    <a:pt x="141081" y="199337"/>
                  </a:lnTo>
                  <a:lnTo>
                    <a:pt x="141722" y="199117"/>
                  </a:lnTo>
                  <a:lnTo>
                    <a:pt x="142370" y="198897"/>
                  </a:lnTo>
                  <a:lnTo>
                    <a:pt x="143011" y="198663"/>
                  </a:lnTo>
                  <a:lnTo>
                    <a:pt x="143645" y="198429"/>
                  </a:lnTo>
                  <a:lnTo>
                    <a:pt x="144287" y="198189"/>
                  </a:lnTo>
                  <a:lnTo>
                    <a:pt x="144921" y="197941"/>
                  </a:lnTo>
                  <a:lnTo>
                    <a:pt x="145549" y="197694"/>
                  </a:lnTo>
                  <a:lnTo>
                    <a:pt x="146177" y="197440"/>
                  </a:lnTo>
                  <a:lnTo>
                    <a:pt x="146805" y="197180"/>
                  </a:lnTo>
                  <a:lnTo>
                    <a:pt x="147426" y="196913"/>
                  </a:lnTo>
                  <a:lnTo>
                    <a:pt x="148047" y="196639"/>
                  </a:lnTo>
                  <a:lnTo>
                    <a:pt x="148668" y="196365"/>
                  </a:lnTo>
                  <a:lnTo>
                    <a:pt x="149283" y="196085"/>
                  </a:lnTo>
                  <a:lnTo>
                    <a:pt x="149897" y="195797"/>
                  </a:lnTo>
                  <a:lnTo>
                    <a:pt x="150505" y="195503"/>
                  </a:lnTo>
                  <a:lnTo>
                    <a:pt x="151113" y="195210"/>
                  </a:lnTo>
                  <a:lnTo>
                    <a:pt x="151714" y="194909"/>
                  </a:lnTo>
                  <a:lnTo>
                    <a:pt x="152315" y="194602"/>
                  </a:lnTo>
                  <a:lnTo>
                    <a:pt x="152910" y="194288"/>
                  </a:lnTo>
                  <a:lnTo>
                    <a:pt x="153504" y="193974"/>
                  </a:lnTo>
                  <a:lnTo>
                    <a:pt x="154092" y="193653"/>
                  </a:lnTo>
                  <a:lnTo>
                    <a:pt x="154680" y="193326"/>
                  </a:lnTo>
                  <a:lnTo>
                    <a:pt x="155267" y="192999"/>
                  </a:lnTo>
                  <a:lnTo>
                    <a:pt x="155842" y="192665"/>
                  </a:lnTo>
                  <a:lnTo>
                    <a:pt x="156423" y="192324"/>
                  </a:lnTo>
                  <a:lnTo>
                    <a:pt x="156991" y="191977"/>
                  </a:lnTo>
                  <a:lnTo>
                    <a:pt x="157565" y="191629"/>
                  </a:lnTo>
                  <a:lnTo>
                    <a:pt x="158126" y="191275"/>
                  </a:lnTo>
                  <a:lnTo>
                    <a:pt x="158687" y="190915"/>
                  </a:lnTo>
                  <a:lnTo>
                    <a:pt x="159248" y="190554"/>
                  </a:lnTo>
                  <a:lnTo>
                    <a:pt x="159803" y="190180"/>
                  </a:lnTo>
                  <a:lnTo>
                    <a:pt x="160350" y="189813"/>
                  </a:lnTo>
                  <a:lnTo>
                    <a:pt x="160898" y="189432"/>
                  </a:lnTo>
                  <a:lnTo>
                    <a:pt x="161439" y="189051"/>
                  </a:lnTo>
                  <a:lnTo>
                    <a:pt x="161973" y="188664"/>
                  </a:lnTo>
                  <a:lnTo>
                    <a:pt x="162508" y="188276"/>
                  </a:lnTo>
                  <a:lnTo>
                    <a:pt x="163035" y="187876"/>
                  </a:lnTo>
                  <a:lnTo>
                    <a:pt x="163563" y="187482"/>
                  </a:lnTo>
                  <a:lnTo>
                    <a:pt x="164084" y="187074"/>
                  </a:lnTo>
                  <a:lnTo>
                    <a:pt x="164598" y="186667"/>
                  </a:lnTo>
                  <a:lnTo>
                    <a:pt x="165113" y="186253"/>
                  </a:lnTo>
                  <a:lnTo>
                    <a:pt x="165620" y="185832"/>
                  </a:lnTo>
                  <a:lnTo>
                    <a:pt x="166121" y="185411"/>
                  </a:lnTo>
                  <a:lnTo>
                    <a:pt x="166615" y="184984"/>
                  </a:lnTo>
                  <a:lnTo>
                    <a:pt x="167110" y="184556"/>
                  </a:lnTo>
                  <a:lnTo>
                    <a:pt x="167597" y="184122"/>
                  </a:lnTo>
                  <a:lnTo>
                    <a:pt x="168085" y="183681"/>
                  </a:lnTo>
                  <a:lnTo>
                    <a:pt x="168559" y="183240"/>
                  </a:lnTo>
                  <a:lnTo>
                    <a:pt x="169033" y="182793"/>
                  </a:lnTo>
                  <a:lnTo>
                    <a:pt x="169501" y="182338"/>
                  </a:lnTo>
                  <a:lnTo>
                    <a:pt x="169968" y="181884"/>
                  </a:lnTo>
                  <a:lnTo>
                    <a:pt x="170423" y="181423"/>
                  </a:lnTo>
                  <a:lnTo>
                    <a:pt x="170877" y="180956"/>
                  </a:lnTo>
                  <a:lnTo>
                    <a:pt x="171324" y="180488"/>
                  </a:lnTo>
                  <a:lnTo>
                    <a:pt x="171772" y="180014"/>
                  </a:lnTo>
                  <a:lnTo>
                    <a:pt x="172206" y="179540"/>
                  </a:lnTo>
                  <a:lnTo>
                    <a:pt x="172640" y="179059"/>
                  </a:lnTo>
                  <a:lnTo>
                    <a:pt x="173068" y="178578"/>
                  </a:lnTo>
                  <a:lnTo>
                    <a:pt x="173488" y="178084"/>
                  </a:lnTo>
                  <a:lnTo>
                    <a:pt x="173902" y="177596"/>
                  </a:lnTo>
                  <a:lnTo>
                    <a:pt x="174310" y="177095"/>
                  </a:lnTo>
                  <a:lnTo>
                    <a:pt x="174711" y="176594"/>
                  </a:lnTo>
                  <a:lnTo>
                    <a:pt x="175111" y="176093"/>
                  </a:lnTo>
                  <a:lnTo>
                    <a:pt x="175111" y="176093"/>
                  </a:lnTo>
                  <a:lnTo>
                    <a:pt x="175432" y="175906"/>
                  </a:lnTo>
                  <a:lnTo>
                    <a:pt x="175746" y="175719"/>
                  </a:lnTo>
                  <a:lnTo>
                    <a:pt x="176067" y="175519"/>
                  </a:lnTo>
                  <a:lnTo>
                    <a:pt x="176381" y="175319"/>
                  </a:lnTo>
                  <a:lnTo>
                    <a:pt x="176701" y="175105"/>
                  </a:lnTo>
                  <a:lnTo>
                    <a:pt x="177015" y="174878"/>
                  </a:lnTo>
                  <a:lnTo>
                    <a:pt x="177336" y="174644"/>
                  </a:lnTo>
                  <a:lnTo>
                    <a:pt x="177656" y="174403"/>
                  </a:lnTo>
                  <a:lnTo>
                    <a:pt x="177977" y="174143"/>
                  </a:lnTo>
                  <a:lnTo>
                    <a:pt x="178297" y="173876"/>
                  </a:lnTo>
                  <a:lnTo>
                    <a:pt x="178618" y="173595"/>
                  </a:lnTo>
                  <a:lnTo>
                    <a:pt x="178939" y="173295"/>
                  </a:lnTo>
                  <a:lnTo>
                    <a:pt x="179266" y="172981"/>
                  </a:lnTo>
                  <a:lnTo>
                    <a:pt x="179587" y="172653"/>
                  </a:lnTo>
                  <a:lnTo>
                    <a:pt x="179914" y="172306"/>
                  </a:lnTo>
                  <a:lnTo>
                    <a:pt x="180241" y="171939"/>
                  </a:lnTo>
                  <a:lnTo>
                    <a:pt x="180568" y="171558"/>
                  </a:lnTo>
                  <a:lnTo>
                    <a:pt x="180902" y="171151"/>
                  </a:lnTo>
                  <a:lnTo>
                    <a:pt x="181230" y="170730"/>
                  </a:lnTo>
                  <a:lnTo>
                    <a:pt x="181564" y="170282"/>
                  </a:lnTo>
                  <a:lnTo>
                    <a:pt x="181898" y="169815"/>
                  </a:lnTo>
                  <a:lnTo>
                    <a:pt x="182238" y="169321"/>
                  </a:lnTo>
                  <a:lnTo>
                    <a:pt x="182572" y="168806"/>
                  </a:lnTo>
                  <a:lnTo>
                    <a:pt x="182913" y="168265"/>
                  </a:lnTo>
                  <a:lnTo>
                    <a:pt x="183260" y="167697"/>
                  </a:lnTo>
                  <a:lnTo>
                    <a:pt x="183601" y="167103"/>
                  </a:lnTo>
                  <a:lnTo>
                    <a:pt x="183948" y="166482"/>
                  </a:lnTo>
                  <a:lnTo>
                    <a:pt x="184295" y="165834"/>
                  </a:lnTo>
                  <a:lnTo>
                    <a:pt x="184649" y="165159"/>
                  </a:lnTo>
                  <a:lnTo>
                    <a:pt x="185003" y="164451"/>
                  </a:lnTo>
                  <a:lnTo>
                    <a:pt x="185364" y="163710"/>
                  </a:lnTo>
                  <a:lnTo>
                    <a:pt x="185725" y="162942"/>
                  </a:lnTo>
                  <a:lnTo>
                    <a:pt x="185725" y="162942"/>
                  </a:lnTo>
                  <a:lnTo>
                    <a:pt x="185999" y="162327"/>
                  </a:lnTo>
                  <a:lnTo>
                    <a:pt x="186273" y="161706"/>
                  </a:lnTo>
                  <a:lnTo>
                    <a:pt x="186540" y="161092"/>
                  </a:lnTo>
                  <a:lnTo>
                    <a:pt x="186800" y="160477"/>
                  </a:lnTo>
                  <a:lnTo>
                    <a:pt x="187054" y="159863"/>
                  </a:lnTo>
                  <a:lnTo>
                    <a:pt x="187301" y="159248"/>
                  </a:lnTo>
                  <a:lnTo>
                    <a:pt x="187542" y="158634"/>
                  </a:lnTo>
                  <a:lnTo>
                    <a:pt x="187775" y="158019"/>
                  </a:lnTo>
                  <a:lnTo>
                    <a:pt x="188002" y="157411"/>
                  </a:lnTo>
                  <a:lnTo>
                    <a:pt x="188223" y="156797"/>
                  </a:lnTo>
                  <a:lnTo>
                    <a:pt x="188443" y="156196"/>
                  </a:lnTo>
                  <a:lnTo>
                    <a:pt x="188650" y="155588"/>
                  </a:lnTo>
                  <a:lnTo>
                    <a:pt x="188857" y="154987"/>
                  </a:lnTo>
                  <a:lnTo>
                    <a:pt x="189058" y="154392"/>
                  </a:lnTo>
                  <a:lnTo>
                    <a:pt x="189245" y="153798"/>
                  </a:lnTo>
                  <a:lnTo>
                    <a:pt x="189432" y="153210"/>
                  </a:lnTo>
                  <a:lnTo>
                    <a:pt x="189793" y="152048"/>
                  </a:lnTo>
                  <a:lnTo>
                    <a:pt x="190126" y="150906"/>
                  </a:lnTo>
                  <a:lnTo>
                    <a:pt x="190440" y="149790"/>
                  </a:lnTo>
                  <a:lnTo>
                    <a:pt x="190734" y="148701"/>
                  </a:lnTo>
                  <a:lnTo>
                    <a:pt x="191001" y="147646"/>
                  </a:lnTo>
                  <a:lnTo>
                    <a:pt x="191255" y="146618"/>
                  </a:lnTo>
                  <a:lnTo>
                    <a:pt x="191489" y="145629"/>
                  </a:lnTo>
                  <a:lnTo>
                    <a:pt x="191696" y="144681"/>
                  </a:lnTo>
                  <a:lnTo>
                    <a:pt x="191890" y="143772"/>
                  </a:lnTo>
                  <a:lnTo>
                    <a:pt x="192063" y="142911"/>
                  </a:lnTo>
                  <a:lnTo>
                    <a:pt x="192217" y="142096"/>
                  </a:lnTo>
                  <a:lnTo>
                    <a:pt x="192357" y="141334"/>
                  </a:lnTo>
                  <a:lnTo>
                    <a:pt x="192478" y="140620"/>
                  </a:lnTo>
                  <a:lnTo>
                    <a:pt x="192584" y="139972"/>
                  </a:lnTo>
                  <a:lnTo>
                    <a:pt x="192671" y="139377"/>
                  </a:lnTo>
                  <a:lnTo>
                    <a:pt x="192745" y="138850"/>
                  </a:lnTo>
                  <a:lnTo>
                    <a:pt x="192798" y="138382"/>
                  </a:lnTo>
                  <a:lnTo>
                    <a:pt x="192845" y="137988"/>
                  </a:lnTo>
                  <a:lnTo>
                    <a:pt x="192872" y="137661"/>
                  </a:lnTo>
                  <a:lnTo>
                    <a:pt x="192885" y="137413"/>
                  </a:lnTo>
                  <a:lnTo>
                    <a:pt x="192885" y="137240"/>
                  </a:lnTo>
                  <a:lnTo>
                    <a:pt x="192878" y="137186"/>
                  </a:lnTo>
                  <a:lnTo>
                    <a:pt x="192872" y="137146"/>
                  </a:lnTo>
                  <a:lnTo>
                    <a:pt x="192858" y="137133"/>
                  </a:lnTo>
                  <a:lnTo>
                    <a:pt x="192852" y="137133"/>
                  </a:lnTo>
                  <a:lnTo>
                    <a:pt x="192845" y="137140"/>
                  </a:lnTo>
                  <a:lnTo>
                    <a:pt x="192825" y="137166"/>
                  </a:lnTo>
                  <a:lnTo>
                    <a:pt x="192805" y="137220"/>
                  </a:lnTo>
                  <a:lnTo>
                    <a:pt x="192805" y="137220"/>
                  </a:lnTo>
                  <a:lnTo>
                    <a:pt x="192758" y="137340"/>
                  </a:lnTo>
                  <a:lnTo>
                    <a:pt x="192698" y="137474"/>
                  </a:lnTo>
                  <a:lnTo>
                    <a:pt x="192638" y="137607"/>
                  </a:lnTo>
                  <a:lnTo>
                    <a:pt x="192564" y="137754"/>
                  </a:lnTo>
                  <a:lnTo>
                    <a:pt x="192404" y="138048"/>
                  </a:lnTo>
                  <a:lnTo>
                    <a:pt x="192217" y="138355"/>
                  </a:lnTo>
                  <a:lnTo>
                    <a:pt x="192023" y="138669"/>
                  </a:lnTo>
                  <a:lnTo>
                    <a:pt x="191810" y="138983"/>
                  </a:lnTo>
                  <a:lnTo>
                    <a:pt x="191603" y="139290"/>
                  </a:lnTo>
                  <a:lnTo>
                    <a:pt x="191389" y="139591"/>
                  </a:lnTo>
                  <a:lnTo>
                    <a:pt x="190981" y="140139"/>
                  </a:lnTo>
                  <a:lnTo>
                    <a:pt x="190647" y="140579"/>
                  </a:lnTo>
                  <a:lnTo>
                    <a:pt x="190414" y="140880"/>
                  </a:lnTo>
                  <a:lnTo>
                    <a:pt x="190327" y="140987"/>
                  </a:lnTo>
                  <a:lnTo>
                    <a:pt x="190327" y="140987"/>
                  </a:lnTo>
                  <a:lnTo>
                    <a:pt x="190340" y="140913"/>
                  </a:lnTo>
                  <a:lnTo>
                    <a:pt x="190394" y="140693"/>
                  </a:lnTo>
                  <a:lnTo>
                    <a:pt x="190467" y="140332"/>
                  </a:lnTo>
                  <a:lnTo>
                    <a:pt x="190547" y="139825"/>
                  </a:lnTo>
                  <a:lnTo>
                    <a:pt x="190594" y="139524"/>
                  </a:lnTo>
                  <a:lnTo>
                    <a:pt x="190641" y="139190"/>
                  </a:lnTo>
                  <a:lnTo>
                    <a:pt x="190681" y="138816"/>
                  </a:lnTo>
                  <a:lnTo>
                    <a:pt x="190721" y="138415"/>
                  </a:lnTo>
                  <a:lnTo>
                    <a:pt x="190761" y="137981"/>
                  </a:lnTo>
                  <a:lnTo>
                    <a:pt x="190794" y="137520"/>
                  </a:lnTo>
                  <a:lnTo>
                    <a:pt x="190821" y="137026"/>
                  </a:lnTo>
                  <a:lnTo>
                    <a:pt x="190841" y="136498"/>
                  </a:lnTo>
                  <a:lnTo>
                    <a:pt x="190855" y="135944"/>
                  </a:lnTo>
                  <a:lnTo>
                    <a:pt x="190855" y="135356"/>
                  </a:lnTo>
                  <a:lnTo>
                    <a:pt x="190848" y="134742"/>
                  </a:lnTo>
                  <a:lnTo>
                    <a:pt x="190834" y="134101"/>
                  </a:lnTo>
                  <a:lnTo>
                    <a:pt x="190801" y="133433"/>
                  </a:lnTo>
                  <a:lnTo>
                    <a:pt x="190754" y="132731"/>
                  </a:lnTo>
                  <a:lnTo>
                    <a:pt x="190701" y="132010"/>
                  </a:lnTo>
                  <a:lnTo>
                    <a:pt x="190621" y="131255"/>
                  </a:lnTo>
                  <a:lnTo>
                    <a:pt x="190534" y="130480"/>
                  </a:lnTo>
                  <a:lnTo>
                    <a:pt x="190420" y="129679"/>
                  </a:lnTo>
                  <a:lnTo>
                    <a:pt x="190293" y="128851"/>
                  </a:lnTo>
                  <a:lnTo>
                    <a:pt x="190220" y="128430"/>
                  </a:lnTo>
                  <a:lnTo>
                    <a:pt x="190147" y="127996"/>
                  </a:lnTo>
                  <a:lnTo>
                    <a:pt x="190060" y="127561"/>
                  </a:lnTo>
                  <a:lnTo>
                    <a:pt x="189973" y="127121"/>
                  </a:lnTo>
                  <a:lnTo>
                    <a:pt x="189879" y="126673"/>
                  </a:lnTo>
                  <a:lnTo>
                    <a:pt x="189779" y="126219"/>
                  </a:lnTo>
                  <a:lnTo>
                    <a:pt x="189672" y="125765"/>
                  </a:lnTo>
                  <a:lnTo>
                    <a:pt x="189565" y="125297"/>
                  </a:lnTo>
                  <a:lnTo>
                    <a:pt x="189445" y="124830"/>
                  </a:lnTo>
                  <a:lnTo>
                    <a:pt x="189318" y="124349"/>
                  </a:lnTo>
                  <a:lnTo>
                    <a:pt x="189318" y="124349"/>
                  </a:lnTo>
                  <a:lnTo>
                    <a:pt x="189064" y="123407"/>
                  </a:lnTo>
                  <a:lnTo>
                    <a:pt x="188797" y="122492"/>
                  </a:lnTo>
                  <a:lnTo>
                    <a:pt x="188530" y="121604"/>
                  </a:lnTo>
                  <a:lnTo>
                    <a:pt x="188256" y="120735"/>
                  </a:lnTo>
                  <a:lnTo>
                    <a:pt x="187982" y="119900"/>
                  </a:lnTo>
                  <a:lnTo>
                    <a:pt x="187709" y="119092"/>
                  </a:lnTo>
                  <a:lnTo>
                    <a:pt x="187428" y="118311"/>
                  </a:lnTo>
                  <a:lnTo>
                    <a:pt x="187148" y="117563"/>
                  </a:lnTo>
                  <a:lnTo>
                    <a:pt x="186867" y="116841"/>
                  </a:lnTo>
                  <a:lnTo>
                    <a:pt x="186593" y="116147"/>
                  </a:lnTo>
                  <a:lnTo>
                    <a:pt x="186319" y="115479"/>
                  </a:lnTo>
                  <a:lnTo>
                    <a:pt x="186045" y="114844"/>
                  </a:lnTo>
                  <a:lnTo>
                    <a:pt x="185778" y="114243"/>
                  </a:lnTo>
                  <a:lnTo>
                    <a:pt x="185518" y="113669"/>
                  </a:lnTo>
                  <a:lnTo>
                    <a:pt x="185264" y="113127"/>
                  </a:lnTo>
                  <a:lnTo>
                    <a:pt x="185017" y="112620"/>
                  </a:lnTo>
                  <a:lnTo>
                    <a:pt x="184776" y="112146"/>
                  </a:lnTo>
                  <a:lnTo>
                    <a:pt x="184549" y="111698"/>
                  </a:lnTo>
                  <a:lnTo>
                    <a:pt x="184329" y="111284"/>
                  </a:lnTo>
                  <a:lnTo>
                    <a:pt x="184122" y="110903"/>
                  </a:lnTo>
                  <a:lnTo>
                    <a:pt x="183921" y="110556"/>
                  </a:lnTo>
                  <a:lnTo>
                    <a:pt x="183741" y="110249"/>
                  </a:lnTo>
                  <a:lnTo>
                    <a:pt x="183574" y="109968"/>
                  </a:lnTo>
                  <a:lnTo>
                    <a:pt x="183414" y="109728"/>
                  </a:lnTo>
                  <a:lnTo>
                    <a:pt x="183280" y="109521"/>
                  </a:lnTo>
                  <a:lnTo>
                    <a:pt x="183153" y="109347"/>
                  </a:lnTo>
                  <a:lnTo>
                    <a:pt x="183053" y="109207"/>
                  </a:lnTo>
                  <a:lnTo>
                    <a:pt x="182966" y="109107"/>
                  </a:lnTo>
                  <a:lnTo>
                    <a:pt x="182899" y="109040"/>
                  </a:lnTo>
                  <a:lnTo>
                    <a:pt x="182873" y="109026"/>
                  </a:lnTo>
                  <a:lnTo>
                    <a:pt x="182859" y="109013"/>
                  </a:lnTo>
                  <a:lnTo>
                    <a:pt x="182839" y="109013"/>
                  </a:lnTo>
                  <a:lnTo>
                    <a:pt x="182833" y="109026"/>
                  </a:lnTo>
                  <a:lnTo>
                    <a:pt x="182826" y="109046"/>
                  </a:lnTo>
                  <a:lnTo>
                    <a:pt x="182833" y="109073"/>
                  </a:lnTo>
                  <a:lnTo>
                    <a:pt x="182833" y="109073"/>
                  </a:lnTo>
                  <a:lnTo>
                    <a:pt x="182839" y="109153"/>
                  </a:lnTo>
                  <a:lnTo>
                    <a:pt x="182846" y="109253"/>
                  </a:lnTo>
                  <a:lnTo>
                    <a:pt x="182839" y="109387"/>
                  </a:lnTo>
                  <a:lnTo>
                    <a:pt x="182833" y="109534"/>
                  </a:lnTo>
                  <a:lnTo>
                    <a:pt x="182813" y="109888"/>
                  </a:lnTo>
                  <a:lnTo>
                    <a:pt x="182773" y="110309"/>
                  </a:lnTo>
                  <a:lnTo>
                    <a:pt x="182719" y="110783"/>
                  </a:lnTo>
                  <a:lnTo>
                    <a:pt x="182659" y="111291"/>
                  </a:lnTo>
                  <a:lnTo>
                    <a:pt x="182525" y="112346"/>
                  </a:lnTo>
                  <a:lnTo>
                    <a:pt x="182378" y="113375"/>
                  </a:lnTo>
                  <a:lnTo>
                    <a:pt x="182252" y="114250"/>
                  </a:lnTo>
                  <a:lnTo>
                    <a:pt x="182125" y="115091"/>
                  </a:lnTo>
                  <a:lnTo>
                    <a:pt x="182125" y="115091"/>
                  </a:lnTo>
                  <a:lnTo>
                    <a:pt x="181911" y="114463"/>
                  </a:lnTo>
                  <a:lnTo>
                    <a:pt x="181670" y="113722"/>
                  </a:lnTo>
                  <a:lnTo>
                    <a:pt x="181337" y="112753"/>
                  </a:lnTo>
                  <a:lnTo>
                    <a:pt x="180936" y="111585"/>
                  </a:lnTo>
                  <a:lnTo>
                    <a:pt x="180468" y="110242"/>
                  </a:lnTo>
                  <a:lnTo>
                    <a:pt x="179947" y="108779"/>
                  </a:lnTo>
                  <a:lnTo>
                    <a:pt x="179380" y="107216"/>
                  </a:lnTo>
                  <a:lnTo>
                    <a:pt x="178778" y="105593"/>
                  </a:lnTo>
                  <a:lnTo>
                    <a:pt x="178464" y="104772"/>
                  </a:lnTo>
                  <a:lnTo>
                    <a:pt x="178151" y="103943"/>
                  </a:lnTo>
                  <a:lnTo>
                    <a:pt x="177830" y="103122"/>
                  </a:lnTo>
                  <a:lnTo>
                    <a:pt x="177503" y="102300"/>
                  </a:lnTo>
                  <a:lnTo>
                    <a:pt x="177175" y="101499"/>
                  </a:lnTo>
                  <a:lnTo>
                    <a:pt x="176848" y="100704"/>
                  </a:lnTo>
                  <a:lnTo>
                    <a:pt x="176521" y="99936"/>
                  </a:lnTo>
                  <a:lnTo>
                    <a:pt x="176193" y="99188"/>
                  </a:lnTo>
                  <a:lnTo>
                    <a:pt x="175873" y="98466"/>
                  </a:lnTo>
                  <a:lnTo>
                    <a:pt x="175552" y="97778"/>
                  </a:lnTo>
                  <a:lnTo>
                    <a:pt x="175238" y="97131"/>
                  </a:lnTo>
                  <a:lnTo>
                    <a:pt x="174931" y="96523"/>
                  </a:lnTo>
                  <a:lnTo>
                    <a:pt x="174631" y="95955"/>
                  </a:lnTo>
                  <a:lnTo>
                    <a:pt x="174484" y="95694"/>
                  </a:lnTo>
                  <a:lnTo>
                    <a:pt x="174337" y="95447"/>
                  </a:lnTo>
                  <a:lnTo>
                    <a:pt x="174337" y="95447"/>
                  </a:lnTo>
                  <a:lnTo>
                    <a:pt x="173288" y="93677"/>
                  </a:lnTo>
                  <a:lnTo>
                    <a:pt x="172440" y="92255"/>
                  </a:lnTo>
                  <a:lnTo>
                    <a:pt x="171765" y="91146"/>
                  </a:lnTo>
                  <a:lnTo>
                    <a:pt x="171264" y="90324"/>
                  </a:lnTo>
                  <a:lnTo>
                    <a:pt x="170910" y="89763"/>
                  </a:lnTo>
                  <a:lnTo>
                    <a:pt x="170696" y="89436"/>
                  </a:lnTo>
                  <a:lnTo>
                    <a:pt x="170636" y="89349"/>
                  </a:lnTo>
                  <a:lnTo>
                    <a:pt x="170603" y="89309"/>
                  </a:lnTo>
                  <a:lnTo>
                    <a:pt x="170603" y="89309"/>
                  </a:lnTo>
                  <a:lnTo>
                    <a:pt x="170603" y="89316"/>
                  </a:lnTo>
                  <a:lnTo>
                    <a:pt x="170623" y="89362"/>
                  </a:lnTo>
                  <a:lnTo>
                    <a:pt x="170623" y="89362"/>
                  </a:lnTo>
                  <a:lnTo>
                    <a:pt x="170636" y="89416"/>
                  </a:lnTo>
                  <a:lnTo>
                    <a:pt x="170650" y="89503"/>
                  </a:lnTo>
                  <a:lnTo>
                    <a:pt x="170656" y="89616"/>
                  </a:lnTo>
                  <a:lnTo>
                    <a:pt x="170663" y="89763"/>
                  </a:lnTo>
                  <a:lnTo>
                    <a:pt x="170663" y="90137"/>
                  </a:lnTo>
                  <a:lnTo>
                    <a:pt x="170656" y="90598"/>
                  </a:lnTo>
                  <a:lnTo>
                    <a:pt x="170643" y="91139"/>
                  </a:lnTo>
                  <a:lnTo>
                    <a:pt x="170623" y="91720"/>
                  </a:lnTo>
                  <a:lnTo>
                    <a:pt x="170570" y="92976"/>
                  </a:lnTo>
                  <a:lnTo>
                    <a:pt x="170503" y="94218"/>
                  </a:lnTo>
                  <a:lnTo>
                    <a:pt x="170443" y="95287"/>
                  </a:lnTo>
                  <a:lnTo>
                    <a:pt x="170383" y="96329"/>
                  </a:lnTo>
                  <a:lnTo>
                    <a:pt x="170383" y="96329"/>
                  </a:lnTo>
                  <a:lnTo>
                    <a:pt x="170175" y="96028"/>
                  </a:lnTo>
                  <a:lnTo>
                    <a:pt x="169942" y="95668"/>
                  </a:lnTo>
                  <a:lnTo>
                    <a:pt x="169621" y="95173"/>
                  </a:lnTo>
                  <a:lnTo>
                    <a:pt x="169240" y="94552"/>
                  </a:lnTo>
                  <a:lnTo>
                    <a:pt x="169027" y="94192"/>
                  </a:lnTo>
                  <a:lnTo>
                    <a:pt x="168800" y="93804"/>
                  </a:lnTo>
                  <a:lnTo>
                    <a:pt x="168566" y="93383"/>
                  </a:lnTo>
                  <a:lnTo>
                    <a:pt x="168319" y="92936"/>
                  </a:lnTo>
                  <a:lnTo>
                    <a:pt x="168065" y="92462"/>
                  </a:lnTo>
                  <a:lnTo>
                    <a:pt x="167798" y="91961"/>
                  </a:lnTo>
                  <a:lnTo>
                    <a:pt x="167530" y="91433"/>
                  </a:lnTo>
                  <a:lnTo>
                    <a:pt x="167257" y="90879"/>
                  </a:lnTo>
                  <a:lnTo>
                    <a:pt x="166983" y="90304"/>
                  </a:lnTo>
                  <a:lnTo>
                    <a:pt x="166709" y="89703"/>
                  </a:lnTo>
                  <a:lnTo>
                    <a:pt x="166428" y="89075"/>
                  </a:lnTo>
                  <a:lnTo>
                    <a:pt x="166148" y="88427"/>
                  </a:lnTo>
                  <a:lnTo>
                    <a:pt x="165874" y="87759"/>
                  </a:lnTo>
                  <a:lnTo>
                    <a:pt x="165607" y="87065"/>
                  </a:lnTo>
                  <a:lnTo>
                    <a:pt x="165340" y="86357"/>
                  </a:lnTo>
                  <a:lnTo>
                    <a:pt x="165079" y="85629"/>
                  </a:lnTo>
                  <a:lnTo>
                    <a:pt x="164825" y="84874"/>
                  </a:lnTo>
                  <a:lnTo>
                    <a:pt x="164578" y="84106"/>
                  </a:lnTo>
                  <a:lnTo>
                    <a:pt x="164344" y="83324"/>
                  </a:lnTo>
                  <a:lnTo>
                    <a:pt x="164231" y="82924"/>
                  </a:lnTo>
                  <a:lnTo>
                    <a:pt x="164124" y="82523"/>
                  </a:lnTo>
                  <a:lnTo>
                    <a:pt x="164017" y="82115"/>
                  </a:lnTo>
                  <a:lnTo>
                    <a:pt x="163917" y="81701"/>
                  </a:lnTo>
                  <a:lnTo>
                    <a:pt x="163817" y="81287"/>
                  </a:lnTo>
                  <a:lnTo>
                    <a:pt x="163717" y="80866"/>
                  </a:lnTo>
                  <a:lnTo>
                    <a:pt x="163717" y="80866"/>
                  </a:lnTo>
                  <a:lnTo>
                    <a:pt x="163536" y="80038"/>
                  </a:lnTo>
                  <a:lnTo>
                    <a:pt x="163369" y="79237"/>
                  </a:lnTo>
                  <a:lnTo>
                    <a:pt x="163216" y="78455"/>
                  </a:lnTo>
                  <a:lnTo>
                    <a:pt x="163075" y="77694"/>
                  </a:lnTo>
                  <a:lnTo>
                    <a:pt x="162948" y="76966"/>
                  </a:lnTo>
                  <a:lnTo>
                    <a:pt x="162828" y="76251"/>
                  </a:lnTo>
                  <a:lnTo>
                    <a:pt x="162728" y="75570"/>
                  </a:lnTo>
                  <a:lnTo>
                    <a:pt x="162635" y="74908"/>
                  </a:lnTo>
                  <a:lnTo>
                    <a:pt x="162548" y="74274"/>
                  </a:lnTo>
                  <a:lnTo>
                    <a:pt x="162474" y="73666"/>
                  </a:lnTo>
                  <a:lnTo>
                    <a:pt x="162407" y="73085"/>
                  </a:lnTo>
                  <a:lnTo>
                    <a:pt x="162347" y="72524"/>
                  </a:lnTo>
                  <a:lnTo>
                    <a:pt x="162301" y="71990"/>
                  </a:lnTo>
                  <a:lnTo>
                    <a:pt x="162261" y="71482"/>
                  </a:lnTo>
                  <a:lnTo>
                    <a:pt x="162227" y="71001"/>
                  </a:lnTo>
                  <a:lnTo>
                    <a:pt x="162194" y="70547"/>
                  </a:lnTo>
                  <a:lnTo>
                    <a:pt x="162174" y="70113"/>
                  </a:lnTo>
                  <a:lnTo>
                    <a:pt x="162160" y="69712"/>
                  </a:lnTo>
                  <a:lnTo>
                    <a:pt x="162140" y="68984"/>
                  </a:lnTo>
                  <a:lnTo>
                    <a:pt x="162134" y="68369"/>
                  </a:lnTo>
                  <a:lnTo>
                    <a:pt x="162140" y="67862"/>
                  </a:lnTo>
                  <a:lnTo>
                    <a:pt x="162147" y="67461"/>
                  </a:lnTo>
                  <a:lnTo>
                    <a:pt x="162167" y="67174"/>
                  </a:lnTo>
                  <a:lnTo>
                    <a:pt x="162180" y="66947"/>
                  </a:lnTo>
                  <a:lnTo>
                    <a:pt x="159228" y="71669"/>
                  </a:lnTo>
                  <a:lnTo>
                    <a:pt x="159228" y="71669"/>
                  </a:lnTo>
                  <a:lnTo>
                    <a:pt x="159208" y="71562"/>
                  </a:lnTo>
                  <a:lnTo>
                    <a:pt x="159135" y="71262"/>
                  </a:lnTo>
                  <a:lnTo>
                    <a:pt x="159034" y="70767"/>
                  </a:lnTo>
                  <a:lnTo>
                    <a:pt x="158908" y="70099"/>
                  </a:lnTo>
                  <a:lnTo>
                    <a:pt x="158841" y="69705"/>
                  </a:lnTo>
                  <a:lnTo>
                    <a:pt x="158767" y="69278"/>
                  </a:lnTo>
                  <a:lnTo>
                    <a:pt x="158694" y="68804"/>
                  </a:lnTo>
                  <a:lnTo>
                    <a:pt x="158620" y="68303"/>
                  </a:lnTo>
                  <a:lnTo>
                    <a:pt x="158547" y="67762"/>
                  </a:lnTo>
                  <a:lnTo>
                    <a:pt x="158473" y="67187"/>
                  </a:lnTo>
                  <a:lnTo>
                    <a:pt x="158407" y="66586"/>
                  </a:lnTo>
                  <a:lnTo>
                    <a:pt x="158346" y="65958"/>
                  </a:lnTo>
                  <a:lnTo>
                    <a:pt x="158286" y="65297"/>
                  </a:lnTo>
                  <a:lnTo>
                    <a:pt x="158233" y="64616"/>
                  </a:lnTo>
                  <a:lnTo>
                    <a:pt x="158193" y="63908"/>
                  </a:lnTo>
                  <a:lnTo>
                    <a:pt x="158159" y="63180"/>
                  </a:lnTo>
                  <a:lnTo>
                    <a:pt x="158133" y="62425"/>
                  </a:lnTo>
                  <a:lnTo>
                    <a:pt x="158119" y="61657"/>
                  </a:lnTo>
                  <a:lnTo>
                    <a:pt x="158119" y="60869"/>
                  </a:lnTo>
                  <a:lnTo>
                    <a:pt x="158133" y="60067"/>
                  </a:lnTo>
                  <a:lnTo>
                    <a:pt x="158166" y="59245"/>
                  </a:lnTo>
                  <a:lnTo>
                    <a:pt x="158186" y="58831"/>
                  </a:lnTo>
                  <a:lnTo>
                    <a:pt x="158206" y="58417"/>
                  </a:lnTo>
                  <a:lnTo>
                    <a:pt x="158233" y="57996"/>
                  </a:lnTo>
                  <a:lnTo>
                    <a:pt x="158266" y="57576"/>
                  </a:lnTo>
                  <a:lnTo>
                    <a:pt x="158306" y="57155"/>
                  </a:lnTo>
                  <a:lnTo>
                    <a:pt x="158346" y="56727"/>
                  </a:lnTo>
                  <a:lnTo>
                    <a:pt x="158393" y="56293"/>
                  </a:lnTo>
                  <a:lnTo>
                    <a:pt x="158447" y="55866"/>
                  </a:lnTo>
                  <a:lnTo>
                    <a:pt x="158507" y="55432"/>
                  </a:lnTo>
                  <a:lnTo>
                    <a:pt x="158567" y="54997"/>
                  </a:lnTo>
                  <a:lnTo>
                    <a:pt x="158634" y="54563"/>
                  </a:lnTo>
                  <a:lnTo>
                    <a:pt x="158707" y="54129"/>
                  </a:lnTo>
                  <a:lnTo>
                    <a:pt x="158787" y="53695"/>
                  </a:lnTo>
                  <a:lnTo>
                    <a:pt x="158874" y="53261"/>
                  </a:lnTo>
                  <a:lnTo>
                    <a:pt x="158874" y="53261"/>
                  </a:lnTo>
                  <a:lnTo>
                    <a:pt x="159054" y="52399"/>
                  </a:lnTo>
                  <a:lnTo>
                    <a:pt x="159235" y="51558"/>
                  </a:lnTo>
                  <a:lnTo>
                    <a:pt x="159415" y="50749"/>
                  </a:lnTo>
                  <a:lnTo>
                    <a:pt x="159589" y="49961"/>
                  </a:lnTo>
                  <a:lnTo>
                    <a:pt x="159769" y="49200"/>
                  </a:lnTo>
                  <a:lnTo>
                    <a:pt x="159949" y="48465"/>
                  </a:lnTo>
                  <a:lnTo>
                    <a:pt x="160123" y="47757"/>
                  </a:lnTo>
                  <a:lnTo>
                    <a:pt x="160303" y="47076"/>
                  </a:lnTo>
                  <a:lnTo>
                    <a:pt x="160477" y="46415"/>
                  </a:lnTo>
                  <a:lnTo>
                    <a:pt x="160644" y="45787"/>
                  </a:lnTo>
                  <a:lnTo>
                    <a:pt x="160811" y="45186"/>
                  </a:lnTo>
                  <a:lnTo>
                    <a:pt x="160978" y="44604"/>
                  </a:lnTo>
                  <a:lnTo>
                    <a:pt x="161292" y="43529"/>
                  </a:lnTo>
                  <a:lnTo>
                    <a:pt x="161593" y="42561"/>
                  </a:lnTo>
                  <a:lnTo>
                    <a:pt x="161866" y="41706"/>
                  </a:lnTo>
                  <a:lnTo>
                    <a:pt x="162120" y="40958"/>
                  </a:lnTo>
                  <a:lnTo>
                    <a:pt x="162341" y="40323"/>
                  </a:lnTo>
                  <a:lnTo>
                    <a:pt x="162528" y="39802"/>
                  </a:lnTo>
                  <a:lnTo>
                    <a:pt x="162681" y="39388"/>
                  </a:lnTo>
                  <a:lnTo>
                    <a:pt x="162795" y="39101"/>
                  </a:lnTo>
                  <a:lnTo>
                    <a:pt x="162888" y="38860"/>
                  </a:lnTo>
                  <a:lnTo>
                    <a:pt x="158527" y="41812"/>
                  </a:lnTo>
                  <a:lnTo>
                    <a:pt x="158527" y="41812"/>
                  </a:lnTo>
                  <a:lnTo>
                    <a:pt x="158667" y="41258"/>
                  </a:lnTo>
                  <a:lnTo>
                    <a:pt x="158834" y="40604"/>
                  </a:lnTo>
                  <a:lnTo>
                    <a:pt x="159068" y="39742"/>
                  </a:lnTo>
                  <a:lnTo>
                    <a:pt x="159362" y="38700"/>
                  </a:lnTo>
                  <a:lnTo>
                    <a:pt x="159535" y="38126"/>
                  </a:lnTo>
                  <a:lnTo>
                    <a:pt x="159722" y="37511"/>
                  </a:lnTo>
                  <a:lnTo>
                    <a:pt x="159923" y="36863"/>
                  </a:lnTo>
                  <a:lnTo>
                    <a:pt x="160136" y="36195"/>
                  </a:lnTo>
                  <a:lnTo>
                    <a:pt x="160364" y="35501"/>
                  </a:lnTo>
                  <a:lnTo>
                    <a:pt x="160604" y="34786"/>
                  </a:lnTo>
                  <a:lnTo>
                    <a:pt x="160858" y="34051"/>
                  </a:lnTo>
                  <a:lnTo>
                    <a:pt x="161132" y="33310"/>
                  </a:lnTo>
                  <a:lnTo>
                    <a:pt x="161412" y="32562"/>
                  </a:lnTo>
                  <a:lnTo>
                    <a:pt x="161706" y="31800"/>
                  </a:lnTo>
                  <a:lnTo>
                    <a:pt x="162013" y="31045"/>
                  </a:lnTo>
                  <a:lnTo>
                    <a:pt x="162327" y="30284"/>
                  </a:lnTo>
                  <a:lnTo>
                    <a:pt x="162661" y="29536"/>
                  </a:lnTo>
                  <a:lnTo>
                    <a:pt x="163002" y="28795"/>
                  </a:lnTo>
                  <a:lnTo>
                    <a:pt x="163182" y="28427"/>
                  </a:lnTo>
                  <a:lnTo>
                    <a:pt x="163356" y="28066"/>
                  </a:lnTo>
                  <a:lnTo>
                    <a:pt x="163536" y="27712"/>
                  </a:lnTo>
                  <a:lnTo>
                    <a:pt x="163723" y="27358"/>
                  </a:lnTo>
                  <a:lnTo>
                    <a:pt x="163910" y="27004"/>
                  </a:lnTo>
                  <a:lnTo>
                    <a:pt x="164097" y="26664"/>
                  </a:lnTo>
                  <a:lnTo>
                    <a:pt x="164291" y="26330"/>
                  </a:lnTo>
                  <a:lnTo>
                    <a:pt x="164485" y="25996"/>
                  </a:lnTo>
                  <a:lnTo>
                    <a:pt x="164685" y="25675"/>
                  </a:lnTo>
                  <a:lnTo>
                    <a:pt x="164885" y="25361"/>
                  </a:lnTo>
                  <a:lnTo>
                    <a:pt x="165086" y="25047"/>
                  </a:lnTo>
                  <a:lnTo>
                    <a:pt x="165293" y="24747"/>
                  </a:lnTo>
                  <a:lnTo>
                    <a:pt x="165500" y="24460"/>
                  </a:lnTo>
                  <a:lnTo>
                    <a:pt x="165707" y="24179"/>
                  </a:lnTo>
                  <a:lnTo>
                    <a:pt x="165921" y="23905"/>
                  </a:lnTo>
                  <a:lnTo>
                    <a:pt x="166134" y="23645"/>
                  </a:lnTo>
                  <a:lnTo>
                    <a:pt x="166134" y="23645"/>
                  </a:lnTo>
                  <a:lnTo>
                    <a:pt x="166562" y="23130"/>
                  </a:lnTo>
                  <a:lnTo>
                    <a:pt x="166996" y="22636"/>
                  </a:lnTo>
                  <a:lnTo>
                    <a:pt x="167424" y="22149"/>
                  </a:lnTo>
                  <a:lnTo>
                    <a:pt x="167844" y="21674"/>
                  </a:lnTo>
                  <a:lnTo>
                    <a:pt x="168265" y="21207"/>
                  </a:lnTo>
                  <a:lnTo>
                    <a:pt x="168679" y="20759"/>
                  </a:lnTo>
                  <a:lnTo>
                    <a:pt x="169093" y="20325"/>
                  </a:lnTo>
                  <a:lnTo>
                    <a:pt x="169494" y="19898"/>
                  </a:lnTo>
                  <a:lnTo>
                    <a:pt x="170269" y="19089"/>
                  </a:lnTo>
                  <a:lnTo>
                    <a:pt x="171004" y="18341"/>
                  </a:lnTo>
                  <a:lnTo>
                    <a:pt x="171698" y="17653"/>
                  </a:lnTo>
                  <a:lnTo>
                    <a:pt x="172326" y="17032"/>
                  </a:lnTo>
                  <a:lnTo>
                    <a:pt x="173395" y="15984"/>
                  </a:lnTo>
                  <a:lnTo>
                    <a:pt x="173816" y="15569"/>
                  </a:lnTo>
                  <a:lnTo>
                    <a:pt x="174150" y="15229"/>
                  </a:lnTo>
                  <a:lnTo>
                    <a:pt x="174283" y="15082"/>
                  </a:lnTo>
                  <a:lnTo>
                    <a:pt x="174390" y="14962"/>
                  </a:lnTo>
                  <a:lnTo>
                    <a:pt x="174470" y="14861"/>
                  </a:lnTo>
                  <a:lnTo>
                    <a:pt x="174524" y="14781"/>
                  </a:lnTo>
                  <a:lnTo>
                    <a:pt x="174544" y="14748"/>
                  </a:lnTo>
                  <a:lnTo>
                    <a:pt x="174550" y="14721"/>
                  </a:lnTo>
                  <a:lnTo>
                    <a:pt x="174550" y="14701"/>
                  </a:lnTo>
                  <a:lnTo>
                    <a:pt x="174550" y="14681"/>
                  </a:lnTo>
                  <a:lnTo>
                    <a:pt x="174537" y="14674"/>
                  </a:lnTo>
                  <a:lnTo>
                    <a:pt x="174517" y="14668"/>
                  </a:lnTo>
                  <a:lnTo>
                    <a:pt x="174490" y="14668"/>
                  </a:lnTo>
                  <a:lnTo>
                    <a:pt x="174457" y="14668"/>
                  </a:lnTo>
                  <a:lnTo>
                    <a:pt x="174457" y="14668"/>
                  </a:lnTo>
                  <a:lnTo>
                    <a:pt x="174243" y="14728"/>
                  </a:lnTo>
                  <a:lnTo>
                    <a:pt x="173936" y="14828"/>
                  </a:lnTo>
                  <a:lnTo>
                    <a:pt x="173542" y="14955"/>
                  </a:lnTo>
                  <a:lnTo>
                    <a:pt x="173081" y="15122"/>
                  </a:lnTo>
                  <a:lnTo>
                    <a:pt x="171999" y="15516"/>
                  </a:lnTo>
                  <a:lnTo>
                    <a:pt x="170810" y="15964"/>
                  </a:lnTo>
                  <a:lnTo>
                    <a:pt x="169628" y="16418"/>
                  </a:lnTo>
                  <a:lnTo>
                    <a:pt x="168566" y="16839"/>
                  </a:lnTo>
                  <a:lnTo>
                    <a:pt x="167738" y="17173"/>
                  </a:lnTo>
                  <a:lnTo>
                    <a:pt x="167444" y="17299"/>
                  </a:lnTo>
                  <a:lnTo>
                    <a:pt x="167257" y="17386"/>
                  </a:lnTo>
                  <a:lnTo>
                    <a:pt x="167257" y="17386"/>
                  </a:lnTo>
                  <a:lnTo>
                    <a:pt x="167243" y="17393"/>
                  </a:lnTo>
                  <a:lnTo>
                    <a:pt x="167237" y="17393"/>
                  </a:lnTo>
                  <a:lnTo>
                    <a:pt x="167230" y="17386"/>
                  </a:lnTo>
                  <a:lnTo>
                    <a:pt x="167230" y="17373"/>
                  </a:lnTo>
                  <a:lnTo>
                    <a:pt x="167237" y="17333"/>
                  </a:lnTo>
                  <a:lnTo>
                    <a:pt x="167263" y="17273"/>
                  </a:lnTo>
                  <a:lnTo>
                    <a:pt x="167363" y="17092"/>
                  </a:lnTo>
                  <a:lnTo>
                    <a:pt x="167524" y="16839"/>
                  </a:lnTo>
                  <a:lnTo>
                    <a:pt x="167731" y="16511"/>
                  </a:lnTo>
                  <a:lnTo>
                    <a:pt x="167991" y="16124"/>
                  </a:lnTo>
                  <a:lnTo>
                    <a:pt x="168646" y="15169"/>
                  </a:lnTo>
                  <a:lnTo>
                    <a:pt x="169447" y="14020"/>
                  </a:lnTo>
                  <a:lnTo>
                    <a:pt x="170369" y="12724"/>
                  </a:lnTo>
                  <a:lnTo>
                    <a:pt x="171378" y="11321"/>
                  </a:lnTo>
                  <a:lnTo>
                    <a:pt x="172440" y="9852"/>
                  </a:lnTo>
                  <a:lnTo>
                    <a:pt x="174590" y="6893"/>
                  </a:lnTo>
                  <a:lnTo>
                    <a:pt x="176561" y="4201"/>
                  </a:lnTo>
                  <a:lnTo>
                    <a:pt x="178932" y="975"/>
                  </a:lnTo>
                  <a:lnTo>
                    <a:pt x="178932" y="975"/>
                  </a:lnTo>
                  <a:lnTo>
                    <a:pt x="178985" y="922"/>
                  </a:lnTo>
                  <a:lnTo>
                    <a:pt x="179019" y="882"/>
                  </a:lnTo>
                  <a:lnTo>
                    <a:pt x="179026" y="862"/>
                  </a:lnTo>
                  <a:lnTo>
                    <a:pt x="179026" y="862"/>
                  </a:lnTo>
                  <a:lnTo>
                    <a:pt x="179012" y="862"/>
                  </a:lnTo>
                  <a:lnTo>
                    <a:pt x="179012" y="862"/>
                  </a:lnTo>
                  <a:lnTo>
                    <a:pt x="178732" y="788"/>
                  </a:lnTo>
                  <a:lnTo>
                    <a:pt x="178398" y="708"/>
                  </a:lnTo>
                  <a:lnTo>
                    <a:pt x="177937" y="614"/>
                  </a:lnTo>
                  <a:lnTo>
                    <a:pt x="177362" y="501"/>
                  </a:lnTo>
                  <a:lnTo>
                    <a:pt x="177028" y="448"/>
                  </a:lnTo>
                  <a:lnTo>
                    <a:pt x="176668" y="387"/>
                  </a:lnTo>
                  <a:lnTo>
                    <a:pt x="176287" y="327"/>
                  </a:lnTo>
                  <a:lnTo>
                    <a:pt x="175880" y="274"/>
                  </a:lnTo>
                  <a:lnTo>
                    <a:pt x="175445" y="220"/>
                  </a:lnTo>
                  <a:lnTo>
                    <a:pt x="174985" y="174"/>
                  </a:lnTo>
                  <a:lnTo>
                    <a:pt x="174504" y="127"/>
                  </a:lnTo>
                  <a:lnTo>
                    <a:pt x="174003" y="87"/>
                  </a:lnTo>
                  <a:lnTo>
                    <a:pt x="173475" y="53"/>
                  </a:lnTo>
                  <a:lnTo>
                    <a:pt x="172934" y="27"/>
                  </a:lnTo>
                  <a:lnTo>
                    <a:pt x="172366" y="7"/>
                  </a:lnTo>
                  <a:lnTo>
                    <a:pt x="171785" y="0"/>
                  </a:lnTo>
                  <a:lnTo>
                    <a:pt x="171184" y="0"/>
                  </a:lnTo>
                  <a:lnTo>
                    <a:pt x="170563" y="13"/>
                  </a:lnTo>
                  <a:lnTo>
                    <a:pt x="169928" y="33"/>
                  </a:lnTo>
                  <a:lnTo>
                    <a:pt x="169280" y="67"/>
                  </a:lnTo>
                  <a:lnTo>
                    <a:pt x="168613" y="120"/>
                  </a:lnTo>
                  <a:lnTo>
                    <a:pt x="167931" y="180"/>
                  </a:lnTo>
                  <a:lnTo>
                    <a:pt x="167237" y="260"/>
                  </a:lnTo>
                  <a:lnTo>
                    <a:pt x="166529" y="354"/>
                  </a:lnTo>
                  <a:lnTo>
                    <a:pt x="165814" y="468"/>
                  </a:lnTo>
                  <a:lnTo>
                    <a:pt x="165447" y="528"/>
                  </a:lnTo>
                  <a:lnTo>
                    <a:pt x="165086" y="594"/>
                  </a:lnTo>
                  <a:lnTo>
                    <a:pt x="165086" y="594"/>
                  </a:lnTo>
                  <a:lnTo>
                    <a:pt x="164231" y="534"/>
                  </a:lnTo>
                  <a:lnTo>
                    <a:pt x="163336" y="474"/>
                  </a:lnTo>
                  <a:lnTo>
                    <a:pt x="162414" y="434"/>
                  </a:lnTo>
                  <a:lnTo>
                    <a:pt x="161466" y="401"/>
                  </a:lnTo>
                  <a:lnTo>
                    <a:pt x="160484" y="381"/>
                  </a:lnTo>
                  <a:lnTo>
                    <a:pt x="159990" y="381"/>
                  </a:lnTo>
                  <a:lnTo>
                    <a:pt x="159489" y="381"/>
                  </a:lnTo>
                  <a:lnTo>
                    <a:pt x="158981" y="387"/>
                  </a:lnTo>
                  <a:lnTo>
                    <a:pt x="158467" y="401"/>
                  </a:lnTo>
                  <a:lnTo>
                    <a:pt x="157952" y="414"/>
                  </a:lnTo>
                  <a:lnTo>
                    <a:pt x="157431" y="434"/>
                  </a:lnTo>
                  <a:lnTo>
                    <a:pt x="156910" y="461"/>
                  </a:lnTo>
                  <a:lnTo>
                    <a:pt x="156389" y="488"/>
                  </a:lnTo>
                  <a:lnTo>
                    <a:pt x="155862" y="528"/>
                  </a:lnTo>
                  <a:lnTo>
                    <a:pt x="155327" y="568"/>
                  </a:lnTo>
                  <a:lnTo>
                    <a:pt x="154800" y="621"/>
                  </a:lnTo>
                  <a:lnTo>
                    <a:pt x="154265" y="675"/>
                  </a:lnTo>
                  <a:lnTo>
                    <a:pt x="153731" y="735"/>
                  </a:lnTo>
                  <a:lnTo>
                    <a:pt x="153203" y="808"/>
                  </a:lnTo>
                  <a:lnTo>
                    <a:pt x="152669" y="882"/>
                  </a:lnTo>
                  <a:lnTo>
                    <a:pt x="152135" y="969"/>
                  </a:lnTo>
                  <a:lnTo>
                    <a:pt x="151600" y="1055"/>
                  </a:lnTo>
                  <a:lnTo>
                    <a:pt x="151073" y="1156"/>
                  </a:lnTo>
                  <a:lnTo>
                    <a:pt x="150545" y="1262"/>
                  </a:lnTo>
                  <a:lnTo>
                    <a:pt x="150017" y="1376"/>
                  </a:lnTo>
                  <a:lnTo>
                    <a:pt x="149490" y="1503"/>
                  </a:lnTo>
                  <a:lnTo>
                    <a:pt x="148969" y="1630"/>
                  </a:lnTo>
                  <a:lnTo>
                    <a:pt x="148969" y="1630"/>
                  </a:lnTo>
                  <a:lnTo>
                    <a:pt x="148481" y="1763"/>
                  </a:lnTo>
                  <a:lnTo>
                    <a:pt x="148000" y="1897"/>
                  </a:lnTo>
                  <a:lnTo>
                    <a:pt x="147045" y="2171"/>
                  </a:lnTo>
                  <a:lnTo>
                    <a:pt x="146110" y="2458"/>
                  </a:lnTo>
                  <a:lnTo>
                    <a:pt x="145188" y="2752"/>
                  </a:lnTo>
                  <a:lnTo>
                    <a:pt x="144280" y="3059"/>
                  </a:lnTo>
                  <a:lnTo>
                    <a:pt x="143392" y="3373"/>
                  </a:lnTo>
                  <a:lnTo>
                    <a:pt x="142523" y="3687"/>
                  </a:lnTo>
                  <a:lnTo>
                    <a:pt x="141675" y="4014"/>
                  </a:lnTo>
                  <a:lnTo>
                    <a:pt x="140847" y="4342"/>
                  </a:lnTo>
                  <a:lnTo>
                    <a:pt x="140045" y="4669"/>
                  </a:lnTo>
                  <a:lnTo>
                    <a:pt x="139264" y="4996"/>
                  </a:lnTo>
                  <a:lnTo>
                    <a:pt x="138502" y="5330"/>
                  </a:lnTo>
                  <a:lnTo>
                    <a:pt x="137774" y="5651"/>
                  </a:lnTo>
                  <a:lnTo>
                    <a:pt x="137073" y="5978"/>
                  </a:lnTo>
                  <a:lnTo>
                    <a:pt x="136398" y="6292"/>
                  </a:lnTo>
                  <a:lnTo>
                    <a:pt x="135750" y="6606"/>
                  </a:lnTo>
                  <a:lnTo>
                    <a:pt x="135136" y="6906"/>
                  </a:lnTo>
                  <a:lnTo>
                    <a:pt x="134555" y="7200"/>
                  </a:lnTo>
                  <a:lnTo>
                    <a:pt x="134000" y="7481"/>
                  </a:lnTo>
                  <a:lnTo>
                    <a:pt x="133486" y="7755"/>
                  </a:lnTo>
                  <a:lnTo>
                    <a:pt x="133005" y="8008"/>
                  </a:lnTo>
                  <a:lnTo>
                    <a:pt x="132558" y="8256"/>
                  </a:lnTo>
                  <a:lnTo>
                    <a:pt x="131776" y="8683"/>
                  </a:lnTo>
                  <a:lnTo>
                    <a:pt x="131155" y="9044"/>
                  </a:lnTo>
                  <a:lnTo>
                    <a:pt x="130701" y="9311"/>
                  </a:lnTo>
                  <a:lnTo>
                    <a:pt x="130320" y="9538"/>
                  </a:lnTo>
                  <a:lnTo>
                    <a:pt x="130320" y="9538"/>
                  </a:lnTo>
                  <a:lnTo>
                    <a:pt x="130434" y="9391"/>
                  </a:lnTo>
                  <a:lnTo>
                    <a:pt x="130734" y="8984"/>
                  </a:lnTo>
                  <a:lnTo>
                    <a:pt x="131175" y="8409"/>
                  </a:lnTo>
                  <a:lnTo>
                    <a:pt x="131436" y="8075"/>
                  </a:lnTo>
                  <a:lnTo>
                    <a:pt x="131716" y="7728"/>
                  </a:lnTo>
                  <a:lnTo>
                    <a:pt x="132003" y="7381"/>
                  </a:lnTo>
                  <a:lnTo>
                    <a:pt x="132304" y="7027"/>
                  </a:lnTo>
                  <a:lnTo>
                    <a:pt x="132598" y="6693"/>
                  </a:lnTo>
                  <a:lnTo>
                    <a:pt x="132885" y="6379"/>
                  </a:lnTo>
                  <a:lnTo>
                    <a:pt x="133166" y="6092"/>
                  </a:lnTo>
                  <a:lnTo>
                    <a:pt x="133292" y="5965"/>
                  </a:lnTo>
                  <a:lnTo>
                    <a:pt x="133419" y="5851"/>
                  </a:lnTo>
                  <a:lnTo>
                    <a:pt x="133540" y="5744"/>
                  </a:lnTo>
                  <a:lnTo>
                    <a:pt x="133660" y="5657"/>
                  </a:lnTo>
                  <a:lnTo>
                    <a:pt x="133767" y="5584"/>
                  </a:lnTo>
                  <a:lnTo>
                    <a:pt x="133860" y="5524"/>
                  </a:lnTo>
                  <a:lnTo>
                    <a:pt x="133860" y="5524"/>
                  </a:lnTo>
                  <a:lnTo>
                    <a:pt x="133934" y="5484"/>
                  </a:lnTo>
                  <a:lnTo>
                    <a:pt x="133947" y="5470"/>
                  </a:lnTo>
                  <a:lnTo>
                    <a:pt x="133954" y="5464"/>
                  </a:lnTo>
                  <a:lnTo>
                    <a:pt x="133947" y="5457"/>
                  </a:lnTo>
                  <a:lnTo>
                    <a:pt x="133927" y="5464"/>
                  </a:lnTo>
                  <a:lnTo>
                    <a:pt x="133860" y="5477"/>
                  </a:lnTo>
                  <a:lnTo>
                    <a:pt x="133747" y="5510"/>
                  </a:lnTo>
                  <a:lnTo>
                    <a:pt x="133593" y="5564"/>
                  </a:lnTo>
                  <a:lnTo>
                    <a:pt x="133406" y="5631"/>
                  </a:lnTo>
                  <a:lnTo>
                    <a:pt x="133179" y="5717"/>
                  </a:lnTo>
                  <a:lnTo>
                    <a:pt x="132918" y="5824"/>
                  </a:lnTo>
                  <a:lnTo>
                    <a:pt x="132618" y="5951"/>
                  </a:lnTo>
                  <a:lnTo>
                    <a:pt x="132291" y="6092"/>
                  </a:lnTo>
                  <a:lnTo>
                    <a:pt x="131937" y="6252"/>
                  </a:lnTo>
                  <a:lnTo>
                    <a:pt x="131549" y="6432"/>
                  </a:lnTo>
                  <a:lnTo>
                    <a:pt x="131142" y="6626"/>
                  </a:lnTo>
                  <a:lnTo>
                    <a:pt x="130708" y="6840"/>
                  </a:lnTo>
                  <a:lnTo>
                    <a:pt x="130247" y="7067"/>
                  </a:lnTo>
                  <a:lnTo>
                    <a:pt x="129772" y="7321"/>
                  </a:lnTo>
                  <a:lnTo>
                    <a:pt x="129278" y="7581"/>
                  </a:lnTo>
                  <a:lnTo>
                    <a:pt x="128764" y="7868"/>
                  </a:lnTo>
                  <a:lnTo>
                    <a:pt x="128236" y="8162"/>
                  </a:lnTo>
                  <a:lnTo>
                    <a:pt x="127695" y="8483"/>
                  </a:lnTo>
                  <a:lnTo>
                    <a:pt x="127141" y="8817"/>
                  </a:lnTo>
                  <a:lnTo>
                    <a:pt x="126580" y="9164"/>
                  </a:lnTo>
                  <a:lnTo>
                    <a:pt x="126012" y="9538"/>
                  </a:lnTo>
                  <a:lnTo>
                    <a:pt x="125438" y="9919"/>
                  </a:lnTo>
                  <a:lnTo>
                    <a:pt x="124863" y="10320"/>
                  </a:lnTo>
                  <a:lnTo>
                    <a:pt x="124282" y="10740"/>
                  </a:lnTo>
                  <a:lnTo>
                    <a:pt x="123701" y="11174"/>
                  </a:lnTo>
                  <a:lnTo>
                    <a:pt x="123120" y="11629"/>
                  </a:lnTo>
                  <a:lnTo>
                    <a:pt x="122546" y="12096"/>
                  </a:lnTo>
                  <a:lnTo>
                    <a:pt x="122258" y="12337"/>
                  </a:lnTo>
                  <a:lnTo>
                    <a:pt x="121978" y="12577"/>
                  </a:lnTo>
                  <a:lnTo>
                    <a:pt x="121691" y="12824"/>
                  </a:lnTo>
                  <a:lnTo>
                    <a:pt x="121410" y="13078"/>
                  </a:lnTo>
                  <a:lnTo>
                    <a:pt x="121410" y="13078"/>
                  </a:lnTo>
                  <a:lnTo>
                    <a:pt x="121129" y="13345"/>
                  </a:lnTo>
                  <a:lnTo>
                    <a:pt x="120849" y="13626"/>
                  </a:lnTo>
                  <a:lnTo>
                    <a:pt x="120555" y="13933"/>
                  </a:lnTo>
                  <a:lnTo>
                    <a:pt x="120268" y="14260"/>
                  </a:lnTo>
                  <a:lnTo>
                    <a:pt x="119974" y="14601"/>
                  </a:lnTo>
                  <a:lnTo>
                    <a:pt x="119673" y="14962"/>
                  </a:lnTo>
                  <a:lnTo>
                    <a:pt x="119380" y="15336"/>
                  </a:lnTo>
                  <a:lnTo>
                    <a:pt x="119079" y="15730"/>
                  </a:lnTo>
                  <a:lnTo>
                    <a:pt x="118772" y="16137"/>
                  </a:lnTo>
                  <a:lnTo>
                    <a:pt x="118471" y="16565"/>
                  </a:lnTo>
                  <a:lnTo>
                    <a:pt x="118164" y="16999"/>
                  </a:lnTo>
                  <a:lnTo>
                    <a:pt x="117857" y="17446"/>
                  </a:lnTo>
                  <a:lnTo>
                    <a:pt x="117549" y="17907"/>
                  </a:lnTo>
                  <a:lnTo>
                    <a:pt x="117242" y="18375"/>
                  </a:lnTo>
                  <a:lnTo>
                    <a:pt x="116935" y="18856"/>
                  </a:lnTo>
                  <a:lnTo>
                    <a:pt x="116628" y="19350"/>
                  </a:lnTo>
                  <a:lnTo>
                    <a:pt x="116320" y="19851"/>
                  </a:lnTo>
                  <a:lnTo>
                    <a:pt x="116013" y="20359"/>
                  </a:lnTo>
                  <a:lnTo>
                    <a:pt x="115706" y="20873"/>
                  </a:lnTo>
                  <a:lnTo>
                    <a:pt x="115405" y="21394"/>
                  </a:lnTo>
                  <a:lnTo>
                    <a:pt x="114798" y="22456"/>
                  </a:lnTo>
                  <a:lnTo>
                    <a:pt x="114196" y="23525"/>
                  </a:lnTo>
                  <a:lnTo>
                    <a:pt x="113609" y="24613"/>
                  </a:lnTo>
                  <a:lnTo>
                    <a:pt x="113034" y="25702"/>
                  </a:lnTo>
                  <a:lnTo>
                    <a:pt x="112466" y="26784"/>
                  </a:lnTo>
                  <a:lnTo>
                    <a:pt x="111919" y="27859"/>
                  </a:lnTo>
                  <a:lnTo>
                    <a:pt x="111384" y="28915"/>
                  </a:lnTo>
                  <a:lnTo>
                    <a:pt x="110877" y="29950"/>
                  </a:lnTo>
                  <a:lnTo>
                    <a:pt x="110383" y="30959"/>
                  </a:lnTo>
                  <a:lnTo>
                    <a:pt x="109915" y="31934"/>
                  </a:lnTo>
                  <a:lnTo>
                    <a:pt x="109474" y="32862"/>
                  </a:lnTo>
                  <a:lnTo>
                    <a:pt x="109060" y="33751"/>
                  </a:lnTo>
                  <a:lnTo>
                    <a:pt x="108325" y="35347"/>
                  </a:lnTo>
                  <a:lnTo>
                    <a:pt x="107724" y="36683"/>
                  </a:lnTo>
                  <a:lnTo>
                    <a:pt x="107277" y="37691"/>
                  </a:lnTo>
                  <a:lnTo>
                    <a:pt x="106896" y="38566"/>
                  </a:lnTo>
                  <a:lnTo>
                    <a:pt x="107370" y="32548"/>
                  </a:lnTo>
                  <a:lnTo>
                    <a:pt x="107370" y="32548"/>
                  </a:lnTo>
                  <a:lnTo>
                    <a:pt x="107337" y="32615"/>
                  </a:lnTo>
                  <a:lnTo>
                    <a:pt x="107250" y="32829"/>
                  </a:lnTo>
                  <a:lnTo>
                    <a:pt x="107116" y="33183"/>
                  </a:lnTo>
                  <a:lnTo>
                    <a:pt x="106943" y="33677"/>
                  </a:lnTo>
                  <a:lnTo>
                    <a:pt x="106729" y="34312"/>
                  </a:lnTo>
                  <a:lnTo>
                    <a:pt x="106615" y="34672"/>
                  </a:lnTo>
                  <a:lnTo>
                    <a:pt x="106489" y="35073"/>
                  </a:lnTo>
                  <a:lnTo>
                    <a:pt x="106368" y="35507"/>
                  </a:lnTo>
                  <a:lnTo>
                    <a:pt x="106235" y="35975"/>
                  </a:lnTo>
                  <a:lnTo>
                    <a:pt x="106101" y="36469"/>
                  </a:lnTo>
                  <a:lnTo>
                    <a:pt x="105968" y="37003"/>
                  </a:lnTo>
                  <a:lnTo>
                    <a:pt x="105834" y="37564"/>
                  </a:lnTo>
                  <a:lnTo>
                    <a:pt x="105694" y="38166"/>
                  </a:lnTo>
                  <a:lnTo>
                    <a:pt x="105560" y="38793"/>
                  </a:lnTo>
                  <a:lnTo>
                    <a:pt x="105427" y="39455"/>
                  </a:lnTo>
                  <a:lnTo>
                    <a:pt x="105293" y="40143"/>
                  </a:lnTo>
                  <a:lnTo>
                    <a:pt x="105166" y="40871"/>
                  </a:lnTo>
                  <a:lnTo>
                    <a:pt x="105046" y="41619"/>
                  </a:lnTo>
                  <a:lnTo>
                    <a:pt x="104926" y="42407"/>
                  </a:lnTo>
                  <a:lnTo>
                    <a:pt x="104819" y="43222"/>
                  </a:lnTo>
                  <a:lnTo>
                    <a:pt x="104712" y="44070"/>
                  </a:lnTo>
                  <a:lnTo>
                    <a:pt x="104618" y="44945"/>
                  </a:lnTo>
                  <a:lnTo>
                    <a:pt x="104531" y="45853"/>
                  </a:lnTo>
                  <a:lnTo>
                    <a:pt x="104458" y="46789"/>
                  </a:lnTo>
                  <a:lnTo>
                    <a:pt x="104391" y="47757"/>
                  </a:lnTo>
                  <a:lnTo>
                    <a:pt x="104338" y="48752"/>
                  </a:lnTo>
                  <a:lnTo>
                    <a:pt x="104298" y="49781"/>
                  </a:lnTo>
                  <a:lnTo>
                    <a:pt x="104298" y="49781"/>
                  </a:lnTo>
                  <a:lnTo>
                    <a:pt x="104284" y="50302"/>
                  </a:lnTo>
                  <a:lnTo>
                    <a:pt x="104278" y="50816"/>
                  </a:lnTo>
                  <a:lnTo>
                    <a:pt x="104278" y="51331"/>
                  </a:lnTo>
                  <a:lnTo>
                    <a:pt x="104278" y="51845"/>
                  </a:lnTo>
                  <a:lnTo>
                    <a:pt x="104291" y="52359"/>
                  </a:lnTo>
                  <a:lnTo>
                    <a:pt x="104304" y="52867"/>
                  </a:lnTo>
                  <a:lnTo>
                    <a:pt x="104318" y="53374"/>
                  </a:lnTo>
                  <a:lnTo>
                    <a:pt x="104344" y="53882"/>
                  </a:lnTo>
                  <a:lnTo>
                    <a:pt x="104371" y="54383"/>
                  </a:lnTo>
                  <a:lnTo>
                    <a:pt x="104405" y="54884"/>
                  </a:lnTo>
                  <a:lnTo>
                    <a:pt x="104438" y="55378"/>
                  </a:lnTo>
                  <a:lnTo>
                    <a:pt x="104478" y="55866"/>
                  </a:lnTo>
                  <a:lnTo>
                    <a:pt x="104525" y="56360"/>
                  </a:lnTo>
                  <a:lnTo>
                    <a:pt x="104572" y="56841"/>
                  </a:lnTo>
                  <a:lnTo>
                    <a:pt x="104678" y="57796"/>
                  </a:lnTo>
                  <a:lnTo>
                    <a:pt x="104799" y="58731"/>
                  </a:lnTo>
                  <a:lnTo>
                    <a:pt x="104926" y="59646"/>
                  </a:lnTo>
                  <a:lnTo>
                    <a:pt x="105066" y="60541"/>
                  </a:lnTo>
                  <a:lnTo>
                    <a:pt x="105213" y="61410"/>
                  </a:lnTo>
                  <a:lnTo>
                    <a:pt x="105366" y="62251"/>
                  </a:lnTo>
                  <a:lnTo>
                    <a:pt x="105527" y="63073"/>
                  </a:lnTo>
                  <a:lnTo>
                    <a:pt x="105687" y="63861"/>
                  </a:lnTo>
                  <a:lnTo>
                    <a:pt x="105854" y="64616"/>
                  </a:lnTo>
                  <a:lnTo>
                    <a:pt x="106014" y="65344"/>
                  </a:lnTo>
                  <a:lnTo>
                    <a:pt x="106181" y="66032"/>
                  </a:lnTo>
                  <a:lnTo>
                    <a:pt x="106348" y="66686"/>
                  </a:lnTo>
                  <a:lnTo>
                    <a:pt x="106509" y="67301"/>
                  </a:lnTo>
                  <a:lnTo>
                    <a:pt x="106662" y="67882"/>
                  </a:lnTo>
                  <a:lnTo>
                    <a:pt x="106816" y="68416"/>
                  </a:lnTo>
                  <a:lnTo>
                    <a:pt x="106956" y="68910"/>
                  </a:lnTo>
                  <a:lnTo>
                    <a:pt x="107090" y="69358"/>
                  </a:lnTo>
                  <a:lnTo>
                    <a:pt x="107323" y="70113"/>
                  </a:lnTo>
                  <a:lnTo>
                    <a:pt x="107504" y="70674"/>
                  </a:lnTo>
                  <a:lnTo>
                    <a:pt x="107624" y="71014"/>
                  </a:lnTo>
                  <a:lnTo>
                    <a:pt x="107664" y="71135"/>
                  </a:lnTo>
                  <a:lnTo>
                    <a:pt x="107664" y="71135"/>
                  </a:lnTo>
                  <a:lnTo>
                    <a:pt x="107277" y="70727"/>
                  </a:lnTo>
                  <a:lnTo>
                    <a:pt x="106395" y="69785"/>
                  </a:lnTo>
                  <a:lnTo>
                    <a:pt x="105901" y="69244"/>
                  </a:lnTo>
                  <a:lnTo>
                    <a:pt x="105427" y="68723"/>
                  </a:lnTo>
                  <a:lnTo>
                    <a:pt x="105032" y="68269"/>
                  </a:lnTo>
                  <a:lnTo>
                    <a:pt x="104885" y="68089"/>
                  </a:lnTo>
                  <a:lnTo>
                    <a:pt x="104772" y="67949"/>
                  </a:lnTo>
                  <a:lnTo>
                    <a:pt x="104772" y="67949"/>
                  </a:lnTo>
                  <a:lnTo>
                    <a:pt x="104752" y="67922"/>
                  </a:lnTo>
                  <a:lnTo>
                    <a:pt x="104732" y="67909"/>
                  </a:lnTo>
                  <a:lnTo>
                    <a:pt x="104719" y="67909"/>
                  </a:lnTo>
                  <a:lnTo>
                    <a:pt x="104705" y="67915"/>
                  </a:lnTo>
                  <a:lnTo>
                    <a:pt x="104692" y="67929"/>
                  </a:lnTo>
                  <a:lnTo>
                    <a:pt x="104685" y="67962"/>
                  </a:lnTo>
                  <a:lnTo>
                    <a:pt x="104678" y="68042"/>
                  </a:lnTo>
                  <a:lnTo>
                    <a:pt x="104678" y="68169"/>
                  </a:lnTo>
                  <a:lnTo>
                    <a:pt x="104692" y="68329"/>
                  </a:lnTo>
                  <a:lnTo>
                    <a:pt x="104719" y="68523"/>
                  </a:lnTo>
                  <a:lnTo>
                    <a:pt x="104752" y="68757"/>
                  </a:lnTo>
                  <a:lnTo>
                    <a:pt x="104799" y="69017"/>
                  </a:lnTo>
                  <a:lnTo>
                    <a:pt x="104859" y="69311"/>
                  </a:lnTo>
                  <a:lnTo>
                    <a:pt x="104932" y="69638"/>
                  </a:lnTo>
                  <a:lnTo>
                    <a:pt x="105012" y="69986"/>
                  </a:lnTo>
                  <a:lnTo>
                    <a:pt x="105106" y="70367"/>
                  </a:lnTo>
                  <a:lnTo>
                    <a:pt x="105213" y="70774"/>
                  </a:lnTo>
                  <a:lnTo>
                    <a:pt x="105326" y="71201"/>
                  </a:lnTo>
                  <a:lnTo>
                    <a:pt x="105460" y="71649"/>
                  </a:lnTo>
                  <a:lnTo>
                    <a:pt x="105600" y="72123"/>
                  </a:lnTo>
                  <a:lnTo>
                    <a:pt x="105760" y="72617"/>
                  </a:lnTo>
                  <a:lnTo>
                    <a:pt x="105927" y="73125"/>
                  </a:lnTo>
                  <a:lnTo>
                    <a:pt x="106108" y="73653"/>
                  </a:lnTo>
                  <a:lnTo>
                    <a:pt x="106308" y="74194"/>
                  </a:lnTo>
                  <a:lnTo>
                    <a:pt x="106515" y="74748"/>
                  </a:lnTo>
                  <a:lnTo>
                    <a:pt x="106736" y="75323"/>
                  </a:lnTo>
                  <a:lnTo>
                    <a:pt x="106976" y="75897"/>
                  </a:lnTo>
                  <a:lnTo>
                    <a:pt x="107223" y="76485"/>
                  </a:lnTo>
                  <a:lnTo>
                    <a:pt x="107490" y="77086"/>
                  </a:lnTo>
                  <a:lnTo>
                    <a:pt x="107764" y="77687"/>
                  </a:lnTo>
                  <a:lnTo>
                    <a:pt x="108058" y="78295"/>
                  </a:lnTo>
                  <a:lnTo>
                    <a:pt x="108365" y="78909"/>
                  </a:lnTo>
                  <a:lnTo>
                    <a:pt x="108686" y="79524"/>
                  </a:lnTo>
                  <a:lnTo>
                    <a:pt x="109027" y="80138"/>
                  </a:lnTo>
                  <a:lnTo>
                    <a:pt x="109374" y="80753"/>
                  </a:lnTo>
                  <a:lnTo>
                    <a:pt x="109374" y="80753"/>
                  </a:lnTo>
                  <a:lnTo>
                    <a:pt x="109541" y="81033"/>
                  </a:lnTo>
                  <a:lnTo>
                    <a:pt x="109715" y="81314"/>
                  </a:lnTo>
                  <a:lnTo>
                    <a:pt x="109895" y="81594"/>
                  </a:lnTo>
                  <a:lnTo>
                    <a:pt x="110075" y="81875"/>
                  </a:lnTo>
                  <a:lnTo>
                    <a:pt x="110269" y="82156"/>
                  </a:lnTo>
                  <a:lnTo>
                    <a:pt x="110463" y="82443"/>
                  </a:lnTo>
                  <a:lnTo>
                    <a:pt x="110877" y="83024"/>
                  </a:lnTo>
                  <a:lnTo>
                    <a:pt x="111311" y="83612"/>
                  </a:lnTo>
                  <a:lnTo>
                    <a:pt x="111772" y="84213"/>
                  </a:lnTo>
                  <a:lnTo>
                    <a:pt x="112253" y="84827"/>
                  </a:lnTo>
                  <a:lnTo>
                    <a:pt x="112760" y="85462"/>
                  </a:lnTo>
                  <a:lnTo>
                    <a:pt x="113288" y="86110"/>
                  </a:lnTo>
                  <a:lnTo>
                    <a:pt x="113836" y="86784"/>
                  </a:lnTo>
                  <a:lnTo>
                    <a:pt x="114991" y="88187"/>
                  </a:lnTo>
                  <a:lnTo>
                    <a:pt x="116234" y="89696"/>
                  </a:lnTo>
                  <a:lnTo>
                    <a:pt x="116881" y="90498"/>
                  </a:lnTo>
                  <a:lnTo>
                    <a:pt x="117549" y="91326"/>
                  </a:lnTo>
                  <a:lnTo>
                    <a:pt x="117549" y="91326"/>
                  </a:lnTo>
                  <a:lnTo>
                    <a:pt x="118097" y="92362"/>
                  </a:lnTo>
                  <a:lnTo>
                    <a:pt x="118645" y="93397"/>
                  </a:lnTo>
                  <a:lnTo>
                    <a:pt x="119193" y="94425"/>
                  </a:lnTo>
                  <a:lnTo>
                    <a:pt x="119754" y="95461"/>
                  </a:lnTo>
                  <a:lnTo>
                    <a:pt x="120882" y="97518"/>
                  </a:lnTo>
                  <a:lnTo>
                    <a:pt x="122025" y="99582"/>
                  </a:lnTo>
                  <a:lnTo>
                    <a:pt x="123173" y="101632"/>
                  </a:lnTo>
                  <a:lnTo>
                    <a:pt x="124329" y="103690"/>
                  </a:lnTo>
                  <a:lnTo>
                    <a:pt x="125484" y="105740"/>
                  </a:lnTo>
                  <a:lnTo>
                    <a:pt x="126627" y="107797"/>
                  </a:lnTo>
                  <a:lnTo>
                    <a:pt x="127769" y="109855"/>
                  </a:lnTo>
                  <a:lnTo>
                    <a:pt x="128330" y="110883"/>
                  </a:lnTo>
                  <a:lnTo>
                    <a:pt x="128891" y="111919"/>
                  </a:lnTo>
                  <a:lnTo>
                    <a:pt x="129445" y="112947"/>
                  </a:lnTo>
                  <a:lnTo>
                    <a:pt x="129993" y="113982"/>
                  </a:lnTo>
                  <a:lnTo>
                    <a:pt x="130534" y="115018"/>
                  </a:lnTo>
                  <a:lnTo>
                    <a:pt x="131068" y="116053"/>
                  </a:lnTo>
                  <a:lnTo>
                    <a:pt x="131596" y="117088"/>
                  </a:lnTo>
                  <a:lnTo>
                    <a:pt x="132117" y="118130"/>
                  </a:lnTo>
                  <a:lnTo>
                    <a:pt x="132631" y="119172"/>
                  </a:lnTo>
                  <a:lnTo>
                    <a:pt x="133132" y="120214"/>
                  </a:lnTo>
                  <a:lnTo>
                    <a:pt x="133626" y="121263"/>
                  </a:lnTo>
                  <a:lnTo>
                    <a:pt x="134114" y="122312"/>
                  </a:lnTo>
                  <a:lnTo>
                    <a:pt x="134588" y="123360"/>
                  </a:lnTo>
                  <a:lnTo>
                    <a:pt x="135049" y="124416"/>
                  </a:lnTo>
                  <a:lnTo>
                    <a:pt x="135497" y="125471"/>
                  </a:lnTo>
                  <a:lnTo>
                    <a:pt x="135937" y="126533"/>
                  </a:lnTo>
                  <a:lnTo>
                    <a:pt x="136365" y="127595"/>
                  </a:lnTo>
                  <a:lnTo>
                    <a:pt x="136772" y="128664"/>
                  </a:lnTo>
                  <a:lnTo>
                    <a:pt x="137173" y="129732"/>
                  </a:lnTo>
                  <a:lnTo>
                    <a:pt x="137554" y="130801"/>
                  </a:lnTo>
                  <a:lnTo>
                    <a:pt x="137921" y="131876"/>
                  </a:lnTo>
                  <a:lnTo>
                    <a:pt x="138102" y="132417"/>
                  </a:lnTo>
                  <a:lnTo>
                    <a:pt x="138275" y="132958"/>
                  </a:lnTo>
                  <a:lnTo>
                    <a:pt x="138449" y="133499"/>
                  </a:lnTo>
                  <a:lnTo>
                    <a:pt x="138609" y="134040"/>
                  </a:lnTo>
                  <a:lnTo>
                    <a:pt x="138776" y="134588"/>
                  </a:lnTo>
                  <a:lnTo>
                    <a:pt x="138930" y="135129"/>
                  </a:lnTo>
                  <a:lnTo>
                    <a:pt x="139083" y="135677"/>
                  </a:lnTo>
                  <a:lnTo>
                    <a:pt x="139230" y="136225"/>
                  </a:lnTo>
                  <a:lnTo>
                    <a:pt x="139377" y="136772"/>
                  </a:lnTo>
                  <a:lnTo>
                    <a:pt x="139518" y="137320"/>
                  </a:lnTo>
                  <a:lnTo>
                    <a:pt x="139651" y="137868"/>
                  </a:lnTo>
                  <a:lnTo>
                    <a:pt x="139778" y="138422"/>
                  </a:lnTo>
                  <a:lnTo>
                    <a:pt x="139905" y="138976"/>
                  </a:lnTo>
                  <a:lnTo>
                    <a:pt x="140025" y="139531"/>
                  </a:lnTo>
                  <a:lnTo>
                    <a:pt x="140139" y="140085"/>
                  </a:lnTo>
                  <a:lnTo>
                    <a:pt x="140252" y="140640"/>
                  </a:lnTo>
                  <a:lnTo>
                    <a:pt x="140352" y="141194"/>
                  </a:lnTo>
                  <a:lnTo>
                    <a:pt x="140453" y="141755"/>
                  </a:lnTo>
                  <a:lnTo>
                    <a:pt x="140546" y="142316"/>
                  </a:lnTo>
                  <a:lnTo>
                    <a:pt x="140640" y="142877"/>
                  </a:lnTo>
                  <a:lnTo>
                    <a:pt x="140720" y="143438"/>
                  </a:lnTo>
                  <a:lnTo>
                    <a:pt x="140800" y="143999"/>
                  </a:lnTo>
                  <a:lnTo>
                    <a:pt x="140873" y="144567"/>
                  </a:lnTo>
                  <a:lnTo>
                    <a:pt x="140940" y="145128"/>
                  </a:lnTo>
                  <a:lnTo>
                    <a:pt x="141000" y="145696"/>
                  </a:lnTo>
                  <a:lnTo>
                    <a:pt x="141060" y="146270"/>
                  </a:lnTo>
                  <a:lnTo>
                    <a:pt x="141107" y="146838"/>
                  </a:lnTo>
                  <a:lnTo>
                    <a:pt x="141154" y="147412"/>
                  </a:lnTo>
                  <a:lnTo>
                    <a:pt x="141187" y="147980"/>
                  </a:lnTo>
                  <a:lnTo>
                    <a:pt x="141221" y="148555"/>
                  </a:lnTo>
                  <a:lnTo>
                    <a:pt x="141247" y="149136"/>
                  </a:lnTo>
                  <a:lnTo>
                    <a:pt x="141268" y="149710"/>
                  </a:lnTo>
                  <a:lnTo>
                    <a:pt x="141281" y="150291"/>
                  </a:lnTo>
                  <a:lnTo>
                    <a:pt x="141288" y="150872"/>
                  </a:lnTo>
                  <a:lnTo>
                    <a:pt x="141288" y="151453"/>
                  </a:lnTo>
                  <a:lnTo>
                    <a:pt x="141281" y="152034"/>
                  </a:lnTo>
                  <a:lnTo>
                    <a:pt x="141274" y="152622"/>
                  </a:lnTo>
                  <a:lnTo>
                    <a:pt x="141254" y="153210"/>
                  </a:lnTo>
                  <a:lnTo>
                    <a:pt x="141227" y="153798"/>
                  </a:lnTo>
                  <a:lnTo>
                    <a:pt x="141194" y="154386"/>
                  </a:lnTo>
                  <a:lnTo>
                    <a:pt x="141154" y="154980"/>
                  </a:lnTo>
                  <a:lnTo>
                    <a:pt x="141107" y="155575"/>
                  </a:lnTo>
                  <a:lnTo>
                    <a:pt x="141054" y="156169"/>
                  </a:lnTo>
                  <a:lnTo>
                    <a:pt x="140994" y="156763"/>
                  </a:lnTo>
                  <a:lnTo>
                    <a:pt x="140927" y="157365"/>
                  </a:lnTo>
                  <a:lnTo>
                    <a:pt x="140853" y="157966"/>
                  </a:lnTo>
                  <a:lnTo>
                    <a:pt x="140773" y="158567"/>
                  </a:lnTo>
                  <a:lnTo>
                    <a:pt x="140686" y="159168"/>
                  </a:lnTo>
                  <a:lnTo>
                    <a:pt x="140586" y="159776"/>
                  </a:lnTo>
                  <a:lnTo>
                    <a:pt x="140486" y="160384"/>
                  </a:lnTo>
                  <a:lnTo>
                    <a:pt x="140486" y="160384"/>
                  </a:lnTo>
                  <a:lnTo>
                    <a:pt x="140466" y="160344"/>
                  </a:lnTo>
                  <a:lnTo>
                    <a:pt x="140419" y="160190"/>
                  </a:lnTo>
                  <a:lnTo>
                    <a:pt x="140239" y="159575"/>
                  </a:lnTo>
                  <a:lnTo>
                    <a:pt x="139945" y="158560"/>
                  </a:lnTo>
                  <a:lnTo>
                    <a:pt x="139531" y="157178"/>
                  </a:lnTo>
                  <a:lnTo>
                    <a:pt x="139003" y="155454"/>
                  </a:lnTo>
                  <a:lnTo>
                    <a:pt x="138696" y="154466"/>
                  </a:lnTo>
                  <a:lnTo>
                    <a:pt x="138362" y="153404"/>
                  </a:lnTo>
                  <a:lnTo>
                    <a:pt x="137995" y="152275"/>
                  </a:lnTo>
                  <a:lnTo>
                    <a:pt x="137601" y="151066"/>
                  </a:lnTo>
                  <a:lnTo>
                    <a:pt x="137180" y="149797"/>
                  </a:lnTo>
                  <a:lnTo>
                    <a:pt x="136732" y="148468"/>
                  </a:lnTo>
                  <a:lnTo>
                    <a:pt x="136251" y="147072"/>
                  </a:lnTo>
                  <a:lnTo>
                    <a:pt x="135744" y="145622"/>
                  </a:lnTo>
                  <a:lnTo>
                    <a:pt x="135203" y="144119"/>
                  </a:lnTo>
                  <a:lnTo>
                    <a:pt x="134635" y="142563"/>
                  </a:lnTo>
                  <a:lnTo>
                    <a:pt x="134047" y="140960"/>
                  </a:lnTo>
                  <a:lnTo>
                    <a:pt x="133419" y="139317"/>
                  </a:lnTo>
                  <a:lnTo>
                    <a:pt x="132771" y="137634"/>
                  </a:lnTo>
                  <a:lnTo>
                    <a:pt x="132090" y="135911"/>
                  </a:lnTo>
                  <a:lnTo>
                    <a:pt x="131382" y="134161"/>
                  </a:lnTo>
                  <a:lnTo>
                    <a:pt x="130647" y="132371"/>
                  </a:lnTo>
                  <a:lnTo>
                    <a:pt x="130267" y="131469"/>
                  </a:lnTo>
                  <a:lnTo>
                    <a:pt x="129879" y="130560"/>
                  </a:lnTo>
                  <a:lnTo>
                    <a:pt x="129492" y="129645"/>
                  </a:lnTo>
                  <a:lnTo>
                    <a:pt x="129091" y="128724"/>
                  </a:lnTo>
                  <a:lnTo>
                    <a:pt x="128684" y="127795"/>
                  </a:lnTo>
                  <a:lnTo>
                    <a:pt x="128270" y="126867"/>
                  </a:lnTo>
                  <a:lnTo>
                    <a:pt x="127849" y="125925"/>
                  </a:lnTo>
                  <a:lnTo>
                    <a:pt x="127421" y="124990"/>
                  </a:lnTo>
                  <a:lnTo>
                    <a:pt x="126987" y="124048"/>
                  </a:lnTo>
                  <a:lnTo>
                    <a:pt x="126540" y="123100"/>
                  </a:lnTo>
                  <a:lnTo>
                    <a:pt x="126092" y="122151"/>
                  </a:lnTo>
                  <a:lnTo>
                    <a:pt x="125638" y="121196"/>
                  </a:lnTo>
                  <a:lnTo>
                    <a:pt x="125170" y="120248"/>
                  </a:lnTo>
                  <a:lnTo>
                    <a:pt x="124703" y="119292"/>
                  </a:lnTo>
                  <a:lnTo>
                    <a:pt x="124229" y="118337"/>
                  </a:lnTo>
                  <a:lnTo>
                    <a:pt x="123741" y="117382"/>
                  </a:lnTo>
                  <a:lnTo>
                    <a:pt x="123247" y="116420"/>
                  </a:lnTo>
                  <a:lnTo>
                    <a:pt x="122753" y="115465"/>
                  </a:lnTo>
                  <a:lnTo>
                    <a:pt x="122245" y="114510"/>
                  </a:lnTo>
                  <a:lnTo>
                    <a:pt x="121731" y="113555"/>
                  </a:lnTo>
                  <a:lnTo>
                    <a:pt x="121216" y="112600"/>
                  </a:lnTo>
                  <a:lnTo>
                    <a:pt x="120689" y="111651"/>
                  </a:lnTo>
                  <a:lnTo>
                    <a:pt x="120154" y="110696"/>
                  </a:lnTo>
                  <a:lnTo>
                    <a:pt x="119613" y="109754"/>
                  </a:lnTo>
                  <a:lnTo>
                    <a:pt x="119066" y="108806"/>
                  </a:lnTo>
                  <a:lnTo>
                    <a:pt x="118511" y="107871"/>
                  </a:lnTo>
                  <a:lnTo>
                    <a:pt x="117950" y="106929"/>
                  </a:lnTo>
                  <a:lnTo>
                    <a:pt x="117382" y="106001"/>
                  </a:lnTo>
                  <a:lnTo>
                    <a:pt x="116808" y="105072"/>
                  </a:lnTo>
                  <a:lnTo>
                    <a:pt x="116227" y="104144"/>
                  </a:lnTo>
                  <a:lnTo>
                    <a:pt x="115639" y="103229"/>
                  </a:lnTo>
                  <a:lnTo>
                    <a:pt x="115038" y="102320"/>
                  </a:lnTo>
                  <a:lnTo>
                    <a:pt x="114437" y="101412"/>
                  </a:lnTo>
                  <a:lnTo>
                    <a:pt x="113829" y="100517"/>
                  </a:lnTo>
                  <a:lnTo>
                    <a:pt x="113215" y="99622"/>
                  </a:lnTo>
                  <a:lnTo>
                    <a:pt x="112587" y="98740"/>
                  </a:lnTo>
                  <a:lnTo>
                    <a:pt x="111959" y="97859"/>
                  </a:lnTo>
                  <a:lnTo>
                    <a:pt x="111318" y="96997"/>
                  </a:lnTo>
                  <a:lnTo>
                    <a:pt x="110676" y="96135"/>
                  </a:lnTo>
                  <a:lnTo>
                    <a:pt x="110022" y="95287"/>
                  </a:lnTo>
                  <a:lnTo>
                    <a:pt x="109367" y="94445"/>
                  </a:lnTo>
                  <a:lnTo>
                    <a:pt x="108699" y="93611"/>
                  </a:lnTo>
                  <a:lnTo>
                    <a:pt x="108031" y="92796"/>
                  </a:lnTo>
                  <a:lnTo>
                    <a:pt x="107350" y="91987"/>
                  </a:lnTo>
                  <a:lnTo>
                    <a:pt x="106662" y="91186"/>
                  </a:lnTo>
                  <a:lnTo>
                    <a:pt x="105968" y="90398"/>
                  </a:lnTo>
                  <a:lnTo>
                    <a:pt x="105273" y="89623"/>
                  </a:lnTo>
                  <a:lnTo>
                    <a:pt x="104565" y="88862"/>
                  </a:lnTo>
                  <a:lnTo>
                    <a:pt x="103850" y="88113"/>
                  </a:lnTo>
                  <a:lnTo>
                    <a:pt x="103129" y="87379"/>
                  </a:lnTo>
                  <a:lnTo>
                    <a:pt x="102401" y="86657"/>
                  </a:lnTo>
                  <a:lnTo>
                    <a:pt x="101673" y="85943"/>
                  </a:lnTo>
                  <a:lnTo>
                    <a:pt x="100931" y="85255"/>
                  </a:lnTo>
                  <a:lnTo>
                    <a:pt x="100183" y="84573"/>
                  </a:lnTo>
                  <a:lnTo>
                    <a:pt x="99803" y="84239"/>
                  </a:lnTo>
                  <a:lnTo>
                    <a:pt x="99429" y="83905"/>
                  </a:lnTo>
                  <a:lnTo>
                    <a:pt x="99048" y="83585"/>
                  </a:lnTo>
                  <a:lnTo>
                    <a:pt x="98667" y="83258"/>
                  </a:lnTo>
                  <a:lnTo>
                    <a:pt x="98280" y="82944"/>
                  </a:lnTo>
                  <a:lnTo>
                    <a:pt x="97899" y="82630"/>
                  </a:lnTo>
                  <a:lnTo>
                    <a:pt x="97512" y="82316"/>
                  </a:lnTo>
                  <a:lnTo>
                    <a:pt x="97124" y="82015"/>
                  </a:lnTo>
                  <a:lnTo>
                    <a:pt x="96730" y="81708"/>
                  </a:lnTo>
                  <a:lnTo>
                    <a:pt x="96343" y="81414"/>
                  </a:lnTo>
                  <a:lnTo>
                    <a:pt x="95949" y="81120"/>
                  </a:lnTo>
                  <a:lnTo>
                    <a:pt x="95555" y="80833"/>
                  </a:lnTo>
                  <a:lnTo>
                    <a:pt x="95154" y="80546"/>
                  </a:lnTo>
                  <a:lnTo>
                    <a:pt x="94753" y="80272"/>
                  </a:lnTo>
                  <a:lnTo>
                    <a:pt x="94359" y="79991"/>
                  </a:lnTo>
                  <a:lnTo>
                    <a:pt x="93952" y="79724"/>
                  </a:lnTo>
                  <a:lnTo>
                    <a:pt x="93551" y="79457"/>
                  </a:lnTo>
                  <a:lnTo>
                    <a:pt x="93143" y="79197"/>
                  </a:lnTo>
                  <a:lnTo>
                    <a:pt x="92736" y="78943"/>
                  </a:lnTo>
                  <a:lnTo>
                    <a:pt x="92328" y="78689"/>
                  </a:lnTo>
                  <a:lnTo>
                    <a:pt x="91921" y="78442"/>
                  </a:lnTo>
                  <a:lnTo>
                    <a:pt x="91507" y="78201"/>
                  </a:lnTo>
                  <a:lnTo>
                    <a:pt x="91093" y="77961"/>
                  </a:lnTo>
                  <a:lnTo>
                    <a:pt x="90679" y="77727"/>
                  </a:lnTo>
                  <a:lnTo>
                    <a:pt x="90258" y="77500"/>
                  </a:lnTo>
                  <a:lnTo>
                    <a:pt x="89837" y="77280"/>
                  </a:lnTo>
                  <a:lnTo>
                    <a:pt x="89423" y="77066"/>
                  </a:lnTo>
                  <a:lnTo>
                    <a:pt x="88995" y="76852"/>
                  </a:lnTo>
                  <a:lnTo>
                    <a:pt x="88575" y="76645"/>
                  </a:lnTo>
                  <a:lnTo>
                    <a:pt x="88147" y="76445"/>
                  </a:lnTo>
                  <a:lnTo>
                    <a:pt x="87720" y="76251"/>
                  </a:lnTo>
                  <a:lnTo>
                    <a:pt x="87292" y="76057"/>
                  </a:lnTo>
                  <a:lnTo>
                    <a:pt x="86858" y="75877"/>
                  </a:lnTo>
                  <a:lnTo>
                    <a:pt x="86424" y="75697"/>
                  </a:lnTo>
                  <a:lnTo>
                    <a:pt x="85990" y="75523"/>
                  </a:lnTo>
                  <a:lnTo>
                    <a:pt x="85556" y="75356"/>
                  </a:lnTo>
                  <a:lnTo>
                    <a:pt x="85121" y="75189"/>
                  </a:lnTo>
                  <a:lnTo>
                    <a:pt x="84681" y="75035"/>
                  </a:lnTo>
                  <a:lnTo>
                    <a:pt x="84240" y="74882"/>
                  </a:lnTo>
                  <a:lnTo>
                    <a:pt x="83799" y="74741"/>
                  </a:lnTo>
                  <a:lnTo>
                    <a:pt x="83351" y="74601"/>
                  </a:lnTo>
                  <a:lnTo>
                    <a:pt x="82904" y="74468"/>
                  </a:lnTo>
                  <a:lnTo>
                    <a:pt x="82456" y="74341"/>
                  </a:lnTo>
                  <a:lnTo>
                    <a:pt x="82009" y="74220"/>
                  </a:lnTo>
                  <a:lnTo>
                    <a:pt x="82009" y="74220"/>
                  </a:lnTo>
                  <a:lnTo>
                    <a:pt x="81708" y="74033"/>
                  </a:lnTo>
                  <a:lnTo>
                    <a:pt x="81408" y="73846"/>
                  </a:lnTo>
                  <a:lnTo>
                    <a:pt x="81114" y="73653"/>
                  </a:lnTo>
                  <a:lnTo>
                    <a:pt x="80833" y="73459"/>
                  </a:lnTo>
                  <a:lnTo>
                    <a:pt x="80546" y="73259"/>
                  </a:lnTo>
                  <a:lnTo>
                    <a:pt x="80272" y="73058"/>
                  </a:lnTo>
                  <a:lnTo>
                    <a:pt x="79998" y="72851"/>
                  </a:lnTo>
                  <a:lnTo>
                    <a:pt x="79731" y="72644"/>
                  </a:lnTo>
                  <a:lnTo>
                    <a:pt x="79471" y="72430"/>
                  </a:lnTo>
                  <a:lnTo>
                    <a:pt x="79210" y="72217"/>
                  </a:lnTo>
                  <a:lnTo>
                    <a:pt x="78950" y="71996"/>
                  </a:lnTo>
                  <a:lnTo>
                    <a:pt x="78703" y="71769"/>
                  </a:lnTo>
                  <a:lnTo>
                    <a:pt x="78449" y="71549"/>
                  </a:lnTo>
                  <a:lnTo>
                    <a:pt x="78208" y="71315"/>
                  </a:lnTo>
                  <a:lnTo>
                    <a:pt x="77961" y="71088"/>
                  </a:lnTo>
                  <a:lnTo>
                    <a:pt x="77721" y="70847"/>
                  </a:lnTo>
                  <a:lnTo>
                    <a:pt x="77487" y="70614"/>
                  </a:lnTo>
                  <a:lnTo>
                    <a:pt x="77253" y="70367"/>
                  </a:lnTo>
                  <a:lnTo>
                    <a:pt x="76786" y="69872"/>
                  </a:lnTo>
                  <a:lnTo>
                    <a:pt x="76332" y="69371"/>
                  </a:lnTo>
                  <a:lnTo>
                    <a:pt x="75884" y="68850"/>
                  </a:lnTo>
                  <a:lnTo>
                    <a:pt x="75437" y="68316"/>
                  </a:lnTo>
                  <a:lnTo>
                    <a:pt x="74996" y="67775"/>
                  </a:lnTo>
                  <a:lnTo>
                    <a:pt x="74555" y="67214"/>
                  </a:lnTo>
                  <a:lnTo>
                    <a:pt x="74107" y="66646"/>
                  </a:lnTo>
                  <a:lnTo>
                    <a:pt x="73667" y="66065"/>
                  </a:lnTo>
                  <a:lnTo>
                    <a:pt x="73219" y="65477"/>
                  </a:lnTo>
                  <a:lnTo>
                    <a:pt x="72311" y="64255"/>
                  </a:lnTo>
                  <a:lnTo>
                    <a:pt x="71362" y="62986"/>
                  </a:lnTo>
                  <a:lnTo>
                    <a:pt x="70374" y="61677"/>
                  </a:lnTo>
                  <a:lnTo>
                    <a:pt x="69859" y="61002"/>
                  </a:lnTo>
                  <a:lnTo>
                    <a:pt x="69332" y="60314"/>
                  </a:lnTo>
                  <a:lnTo>
                    <a:pt x="68784" y="59620"/>
                  </a:lnTo>
                  <a:lnTo>
                    <a:pt x="68216" y="58918"/>
                  </a:lnTo>
                  <a:lnTo>
                    <a:pt x="67628" y="58197"/>
                  </a:lnTo>
                  <a:lnTo>
                    <a:pt x="67021" y="57475"/>
                  </a:lnTo>
                  <a:lnTo>
                    <a:pt x="66386" y="56734"/>
                  </a:lnTo>
                  <a:lnTo>
                    <a:pt x="65725" y="55986"/>
                  </a:lnTo>
                  <a:lnTo>
                    <a:pt x="65725" y="55986"/>
                  </a:lnTo>
                  <a:lnTo>
                    <a:pt x="65070" y="55258"/>
                  </a:lnTo>
                  <a:lnTo>
                    <a:pt x="64442" y="54563"/>
                  </a:lnTo>
                  <a:lnTo>
                    <a:pt x="63841" y="53902"/>
                  </a:lnTo>
                  <a:lnTo>
                    <a:pt x="63274" y="53288"/>
                  </a:lnTo>
                  <a:lnTo>
                    <a:pt x="62733" y="52706"/>
                  </a:lnTo>
                  <a:lnTo>
                    <a:pt x="62218" y="52152"/>
                  </a:lnTo>
                  <a:lnTo>
                    <a:pt x="61263" y="51157"/>
                  </a:lnTo>
                  <a:lnTo>
                    <a:pt x="60415" y="50289"/>
                  </a:lnTo>
                  <a:lnTo>
                    <a:pt x="59660" y="49540"/>
                  </a:lnTo>
                  <a:lnTo>
                    <a:pt x="59006" y="48899"/>
                  </a:lnTo>
                  <a:lnTo>
                    <a:pt x="58431" y="48365"/>
                  </a:lnTo>
                  <a:lnTo>
                    <a:pt x="57944" y="47924"/>
                  </a:lnTo>
                  <a:lnTo>
                    <a:pt x="57536" y="47563"/>
                  </a:lnTo>
                  <a:lnTo>
                    <a:pt x="57202" y="47283"/>
                  </a:lnTo>
                  <a:lnTo>
                    <a:pt x="56942" y="47076"/>
                  </a:lnTo>
                  <a:lnTo>
                    <a:pt x="56741" y="46929"/>
                  </a:lnTo>
                  <a:lnTo>
                    <a:pt x="56608" y="46829"/>
                  </a:lnTo>
                  <a:lnTo>
                    <a:pt x="56507" y="46762"/>
                  </a:lnTo>
                  <a:lnTo>
                    <a:pt x="56507" y="46762"/>
                  </a:lnTo>
                  <a:close/>
                </a:path>
              </a:pathLst>
            </a:custGeom>
            <a:solidFill>
              <a:srgbClr val="AC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7"/>
            <p:cNvSpPr/>
            <p:nvPr/>
          </p:nvSpPr>
          <p:spPr>
            <a:xfrm>
              <a:off x="1518370" y="2275181"/>
              <a:ext cx="1559001" cy="1678412"/>
            </a:xfrm>
            <a:custGeom>
              <a:avLst/>
              <a:gdLst/>
              <a:ahLst/>
              <a:cxnLst/>
              <a:rect l="l" t="t" r="r" b="b"/>
              <a:pathLst>
                <a:path w="192886" h="207660" extrusionOk="0">
                  <a:moveTo>
                    <a:pt x="185718" y="162935"/>
                  </a:moveTo>
                  <a:lnTo>
                    <a:pt x="185718" y="162935"/>
                  </a:lnTo>
                  <a:lnTo>
                    <a:pt x="185357" y="163710"/>
                  </a:lnTo>
                  <a:lnTo>
                    <a:pt x="185003" y="164445"/>
                  </a:lnTo>
                  <a:lnTo>
                    <a:pt x="184649" y="165153"/>
                  </a:lnTo>
                  <a:lnTo>
                    <a:pt x="184295" y="165834"/>
                  </a:lnTo>
                  <a:lnTo>
                    <a:pt x="183948" y="166482"/>
                  </a:lnTo>
                  <a:lnTo>
                    <a:pt x="183601" y="167103"/>
                  </a:lnTo>
                  <a:lnTo>
                    <a:pt x="183253" y="167697"/>
                  </a:lnTo>
                  <a:lnTo>
                    <a:pt x="182913" y="168265"/>
                  </a:lnTo>
                  <a:lnTo>
                    <a:pt x="182572" y="168806"/>
                  </a:lnTo>
                  <a:lnTo>
                    <a:pt x="182232" y="169321"/>
                  </a:lnTo>
                  <a:lnTo>
                    <a:pt x="181898" y="169815"/>
                  </a:lnTo>
                  <a:lnTo>
                    <a:pt x="181564" y="170282"/>
                  </a:lnTo>
                  <a:lnTo>
                    <a:pt x="181230" y="170730"/>
                  </a:lnTo>
                  <a:lnTo>
                    <a:pt x="180896" y="171151"/>
                  </a:lnTo>
                  <a:lnTo>
                    <a:pt x="180568" y="171558"/>
                  </a:lnTo>
                  <a:lnTo>
                    <a:pt x="180241" y="171939"/>
                  </a:lnTo>
                  <a:lnTo>
                    <a:pt x="179914" y="172306"/>
                  </a:lnTo>
                  <a:lnTo>
                    <a:pt x="179587" y="172653"/>
                  </a:lnTo>
                  <a:lnTo>
                    <a:pt x="179259" y="172981"/>
                  </a:lnTo>
                  <a:lnTo>
                    <a:pt x="178939" y="173295"/>
                  </a:lnTo>
                  <a:lnTo>
                    <a:pt x="178618" y="173595"/>
                  </a:lnTo>
                  <a:lnTo>
                    <a:pt x="178297" y="173876"/>
                  </a:lnTo>
                  <a:lnTo>
                    <a:pt x="177977" y="174150"/>
                  </a:lnTo>
                  <a:lnTo>
                    <a:pt x="177656" y="174403"/>
                  </a:lnTo>
                  <a:lnTo>
                    <a:pt x="177336" y="174651"/>
                  </a:lnTo>
                  <a:lnTo>
                    <a:pt x="177015" y="174884"/>
                  </a:lnTo>
                  <a:lnTo>
                    <a:pt x="176694" y="175105"/>
                  </a:lnTo>
                  <a:lnTo>
                    <a:pt x="176381" y="175319"/>
                  </a:lnTo>
                  <a:lnTo>
                    <a:pt x="176060" y="175526"/>
                  </a:lnTo>
                  <a:lnTo>
                    <a:pt x="175746" y="175719"/>
                  </a:lnTo>
                  <a:lnTo>
                    <a:pt x="175425" y="175913"/>
                  </a:lnTo>
                  <a:lnTo>
                    <a:pt x="175111" y="176093"/>
                  </a:lnTo>
                  <a:lnTo>
                    <a:pt x="175111" y="176093"/>
                  </a:lnTo>
                  <a:lnTo>
                    <a:pt x="174624" y="176708"/>
                  </a:lnTo>
                  <a:lnTo>
                    <a:pt x="174130" y="177316"/>
                  </a:lnTo>
                  <a:lnTo>
                    <a:pt x="173629" y="177917"/>
                  </a:lnTo>
                  <a:lnTo>
                    <a:pt x="173121" y="178511"/>
                  </a:lnTo>
                  <a:lnTo>
                    <a:pt x="172600" y="179099"/>
                  </a:lnTo>
                  <a:lnTo>
                    <a:pt x="172072" y="179687"/>
                  </a:lnTo>
                  <a:lnTo>
                    <a:pt x="171538" y="180261"/>
                  </a:lnTo>
                  <a:lnTo>
                    <a:pt x="170997" y="180836"/>
                  </a:lnTo>
                  <a:lnTo>
                    <a:pt x="170449" y="181397"/>
                  </a:lnTo>
                  <a:lnTo>
                    <a:pt x="169888" y="181958"/>
                  </a:lnTo>
                  <a:lnTo>
                    <a:pt x="169321" y="182512"/>
                  </a:lnTo>
                  <a:lnTo>
                    <a:pt x="168753" y="183060"/>
                  </a:lnTo>
                  <a:lnTo>
                    <a:pt x="168172" y="183601"/>
                  </a:lnTo>
                  <a:lnTo>
                    <a:pt x="167584" y="184135"/>
                  </a:lnTo>
                  <a:lnTo>
                    <a:pt x="166989" y="184663"/>
                  </a:lnTo>
                  <a:lnTo>
                    <a:pt x="166382" y="185184"/>
                  </a:lnTo>
                  <a:lnTo>
                    <a:pt x="165774" y="185705"/>
                  </a:lnTo>
                  <a:lnTo>
                    <a:pt x="165159" y="186212"/>
                  </a:lnTo>
                  <a:lnTo>
                    <a:pt x="164538" y="186713"/>
                  </a:lnTo>
                  <a:lnTo>
                    <a:pt x="163910" y="187208"/>
                  </a:lnTo>
                  <a:lnTo>
                    <a:pt x="163269" y="187702"/>
                  </a:lnTo>
                  <a:lnTo>
                    <a:pt x="162628" y="188183"/>
                  </a:lnTo>
                  <a:lnTo>
                    <a:pt x="161980" y="188657"/>
                  </a:lnTo>
                  <a:lnTo>
                    <a:pt x="161325" y="189131"/>
                  </a:lnTo>
                  <a:lnTo>
                    <a:pt x="160664" y="189592"/>
                  </a:lnTo>
                  <a:lnTo>
                    <a:pt x="159996" y="190046"/>
                  </a:lnTo>
                  <a:lnTo>
                    <a:pt x="159322" y="190494"/>
                  </a:lnTo>
                  <a:lnTo>
                    <a:pt x="158647" y="190941"/>
                  </a:lnTo>
                  <a:lnTo>
                    <a:pt x="157959" y="191376"/>
                  </a:lnTo>
                  <a:lnTo>
                    <a:pt x="157271" y="191803"/>
                  </a:lnTo>
                  <a:lnTo>
                    <a:pt x="156576" y="192224"/>
                  </a:lnTo>
                  <a:lnTo>
                    <a:pt x="155875" y="192638"/>
                  </a:lnTo>
                  <a:lnTo>
                    <a:pt x="155875" y="192638"/>
                  </a:lnTo>
                  <a:lnTo>
                    <a:pt x="155868" y="192638"/>
                  </a:lnTo>
                  <a:lnTo>
                    <a:pt x="155868" y="192638"/>
                  </a:lnTo>
                  <a:lnTo>
                    <a:pt x="152803" y="193460"/>
                  </a:lnTo>
                  <a:lnTo>
                    <a:pt x="149670" y="194294"/>
                  </a:lnTo>
                  <a:lnTo>
                    <a:pt x="145870" y="195290"/>
                  </a:lnTo>
                  <a:lnTo>
                    <a:pt x="143806" y="195831"/>
                  </a:lnTo>
                  <a:lnTo>
                    <a:pt x="141682" y="196378"/>
                  </a:lnTo>
                  <a:lnTo>
                    <a:pt x="139538" y="196926"/>
                  </a:lnTo>
                  <a:lnTo>
                    <a:pt x="137400" y="197467"/>
                  </a:lnTo>
                  <a:lnTo>
                    <a:pt x="135316" y="197995"/>
                  </a:lnTo>
                  <a:lnTo>
                    <a:pt x="133319" y="198482"/>
                  </a:lnTo>
                  <a:lnTo>
                    <a:pt x="131442" y="198937"/>
                  </a:lnTo>
                  <a:lnTo>
                    <a:pt x="129726" y="199344"/>
                  </a:lnTo>
                  <a:lnTo>
                    <a:pt x="129726" y="199344"/>
                  </a:lnTo>
                  <a:lnTo>
                    <a:pt x="129305" y="199431"/>
                  </a:lnTo>
                  <a:lnTo>
                    <a:pt x="128877" y="199518"/>
                  </a:lnTo>
                  <a:lnTo>
                    <a:pt x="128437" y="199598"/>
                  </a:lnTo>
                  <a:lnTo>
                    <a:pt x="127982" y="199665"/>
                  </a:lnTo>
                  <a:lnTo>
                    <a:pt x="127522" y="199731"/>
                  </a:lnTo>
                  <a:lnTo>
                    <a:pt x="127054" y="199792"/>
                  </a:lnTo>
                  <a:lnTo>
                    <a:pt x="126573" y="199852"/>
                  </a:lnTo>
                  <a:lnTo>
                    <a:pt x="126079" y="199898"/>
                  </a:lnTo>
                  <a:lnTo>
                    <a:pt x="125585" y="199938"/>
                  </a:lnTo>
                  <a:lnTo>
                    <a:pt x="125077" y="199979"/>
                  </a:lnTo>
                  <a:lnTo>
                    <a:pt x="124569" y="200012"/>
                  </a:lnTo>
                  <a:lnTo>
                    <a:pt x="124048" y="200045"/>
                  </a:lnTo>
                  <a:lnTo>
                    <a:pt x="123521" y="200065"/>
                  </a:lnTo>
                  <a:lnTo>
                    <a:pt x="122993" y="200085"/>
                  </a:lnTo>
                  <a:lnTo>
                    <a:pt x="122459" y="200105"/>
                  </a:lnTo>
                  <a:lnTo>
                    <a:pt x="121918" y="200119"/>
                  </a:lnTo>
                  <a:lnTo>
                    <a:pt x="120822" y="200132"/>
                  </a:lnTo>
                  <a:lnTo>
                    <a:pt x="119720" y="200132"/>
                  </a:lnTo>
                  <a:lnTo>
                    <a:pt x="118605" y="200126"/>
                  </a:lnTo>
                  <a:lnTo>
                    <a:pt x="117489" y="200105"/>
                  </a:lnTo>
                  <a:lnTo>
                    <a:pt x="116374" y="200079"/>
                  </a:lnTo>
                  <a:lnTo>
                    <a:pt x="115265" y="200045"/>
                  </a:lnTo>
                  <a:lnTo>
                    <a:pt x="113068" y="199972"/>
                  </a:lnTo>
                  <a:lnTo>
                    <a:pt x="110944" y="199885"/>
                  </a:lnTo>
                  <a:lnTo>
                    <a:pt x="108913" y="199812"/>
                  </a:lnTo>
                  <a:lnTo>
                    <a:pt x="107945" y="199778"/>
                  </a:lnTo>
                  <a:lnTo>
                    <a:pt x="107016" y="199758"/>
                  </a:lnTo>
                  <a:lnTo>
                    <a:pt x="106128" y="199738"/>
                  </a:lnTo>
                  <a:lnTo>
                    <a:pt x="105286" y="199738"/>
                  </a:lnTo>
                  <a:lnTo>
                    <a:pt x="104491" y="199745"/>
                  </a:lnTo>
                  <a:lnTo>
                    <a:pt x="103750" y="199765"/>
                  </a:lnTo>
                  <a:lnTo>
                    <a:pt x="103403" y="199778"/>
                  </a:lnTo>
                  <a:lnTo>
                    <a:pt x="103069" y="199798"/>
                  </a:lnTo>
                  <a:lnTo>
                    <a:pt x="102748" y="199818"/>
                  </a:lnTo>
                  <a:lnTo>
                    <a:pt x="102448" y="199852"/>
                  </a:lnTo>
                  <a:lnTo>
                    <a:pt x="102160" y="199885"/>
                  </a:lnTo>
                  <a:lnTo>
                    <a:pt x="101886" y="199918"/>
                  </a:lnTo>
                  <a:lnTo>
                    <a:pt x="101639" y="199959"/>
                  </a:lnTo>
                  <a:lnTo>
                    <a:pt x="101399" y="200012"/>
                  </a:lnTo>
                  <a:lnTo>
                    <a:pt x="101185" y="200065"/>
                  </a:lnTo>
                  <a:lnTo>
                    <a:pt x="100991" y="200119"/>
                  </a:lnTo>
                  <a:lnTo>
                    <a:pt x="100811" y="200186"/>
                  </a:lnTo>
                  <a:lnTo>
                    <a:pt x="100658" y="200252"/>
                  </a:lnTo>
                  <a:lnTo>
                    <a:pt x="100658" y="200252"/>
                  </a:lnTo>
                  <a:lnTo>
                    <a:pt x="100491" y="200333"/>
                  </a:lnTo>
                  <a:lnTo>
                    <a:pt x="100297" y="200413"/>
                  </a:lnTo>
                  <a:lnTo>
                    <a:pt x="100070" y="200500"/>
                  </a:lnTo>
                  <a:lnTo>
                    <a:pt x="99816" y="200593"/>
                  </a:lnTo>
                  <a:lnTo>
                    <a:pt x="99535" y="200687"/>
                  </a:lnTo>
                  <a:lnTo>
                    <a:pt x="99221" y="200787"/>
                  </a:lnTo>
                  <a:lnTo>
                    <a:pt x="98520" y="201000"/>
                  </a:lnTo>
                  <a:lnTo>
                    <a:pt x="97712" y="201234"/>
                  </a:lnTo>
                  <a:lnTo>
                    <a:pt x="96810" y="201475"/>
                  </a:lnTo>
                  <a:lnTo>
                    <a:pt x="95815" y="201729"/>
                  </a:lnTo>
                  <a:lnTo>
                    <a:pt x="94740" y="201996"/>
                  </a:lnTo>
                  <a:lnTo>
                    <a:pt x="93591" y="202276"/>
                  </a:lnTo>
                  <a:lnTo>
                    <a:pt x="92369" y="202557"/>
                  </a:lnTo>
                  <a:lnTo>
                    <a:pt x="91086" y="202851"/>
                  </a:lnTo>
                  <a:lnTo>
                    <a:pt x="89750" y="203145"/>
                  </a:lnTo>
                  <a:lnTo>
                    <a:pt x="88361" y="203438"/>
                  </a:lnTo>
                  <a:lnTo>
                    <a:pt x="86932" y="203739"/>
                  </a:lnTo>
                  <a:lnTo>
                    <a:pt x="85469" y="204040"/>
                  </a:lnTo>
                  <a:lnTo>
                    <a:pt x="83966" y="204333"/>
                  </a:lnTo>
                  <a:lnTo>
                    <a:pt x="82450" y="204627"/>
                  </a:lnTo>
                  <a:lnTo>
                    <a:pt x="80914" y="204921"/>
                  </a:lnTo>
                  <a:lnTo>
                    <a:pt x="79371" y="205202"/>
                  </a:lnTo>
                  <a:lnTo>
                    <a:pt x="77821" y="205476"/>
                  </a:lnTo>
                  <a:lnTo>
                    <a:pt x="76271" y="205743"/>
                  </a:lnTo>
                  <a:lnTo>
                    <a:pt x="74735" y="205997"/>
                  </a:lnTo>
                  <a:lnTo>
                    <a:pt x="73219" y="206244"/>
                  </a:lnTo>
                  <a:lnTo>
                    <a:pt x="71723" y="206471"/>
                  </a:lnTo>
                  <a:lnTo>
                    <a:pt x="70253" y="206678"/>
                  </a:lnTo>
                  <a:lnTo>
                    <a:pt x="68824" y="206878"/>
                  </a:lnTo>
                  <a:lnTo>
                    <a:pt x="67435" y="207052"/>
                  </a:lnTo>
                  <a:lnTo>
                    <a:pt x="66099" y="207206"/>
                  </a:lnTo>
                  <a:lnTo>
                    <a:pt x="65451" y="207272"/>
                  </a:lnTo>
                  <a:lnTo>
                    <a:pt x="64816" y="207339"/>
                  </a:lnTo>
                  <a:lnTo>
                    <a:pt x="64202" y="207399"/>
                  </a:lnTo>
                  <a:lnTo>
                    <a:pt x="63601" y="207446"/>
                  </a:lnTo>
                  <a:lnTo>
                    <a:pt x="63013" y="207493"/>
                  </a:lnTo>
                  <a:lnTo>
                    <a:pt x="62452" y="207533"/>
                  </a:lnTo>
                  <a:lnTo>
                    <a:pt x="61904" y="207566"/>
                  </a:lnTo>
                  <a:lnTo>
                    <a:pt x="61377" y="207593"/>
                  </a:lnTo>
                  <a:lnTo>
                    <a:pt x="61377" y="207593"/>
                  </a:lnTo>
                  <a:lnTo>
                    <a:pt x="60288" y="207626"/>
                  </a:lnTo>
                  <a:lnTo>
                    <a:pt x="59239" y="207653"/>
                  </a:lnTo>
                  <a:lnTo>
                    <a:pt x="58224" y="207660"/>
                  </a:lnTo>
                  <a:lnTo>
                    <a:pt x="57256" y="207653"/>
                  </a:lnTo>
                  <a:lnTo>
                    <a:pt x="56320" y="207640"/>
                  </a:lnTo>
                  <a:lnTo>
                    <a:pt x="55419" y="207606"/>
                  </a:lnTo>
                  <a:lnTo>
                    <a:pt x="54557" y="207573"/>
                  </a:lnTo>
                  <a:lnTo>
                    <a:pt x="53736" y="207519"/>
                  </a:lnTo>
                  <a:lnTo>
                    <a:pt x="52947" y="207459"/>
                  </a:lnTo>
                  <a:lnTo>
                    <a:pt x="52193" y="207393"/>
                  </a:lnTo>
                  <a:lnTo>
                    <a:pt x="51478" y="207319"/>
                  </a:lnTo>
                  <a:lnTo>
                    <a:pt x="50797" y="207232"/>
                  </a:lnTo>
                  <a:lnTo>
                    <a:pt x="50149" y="207145"/>
                  </a:lnTo>
                  <a:lnTo>
                    <a:pt x="49541" y="207052"/>
                  </a:lnTo>
                  <a:lnTo>
                    <a:pt x="48967" y="206958"/>
                  </a:lnTo>
                  <a:lnTo>
                    <a:pt x="48426" y="206852"/>
                  </a:lnTo>
                  <a:lnTo>
                    <a:pt x="48426" y="206852"/>
                  </a:lnTo>
                  <a:lnTo>
                    <a:pt x="48379" y="206798"/>
                  </a:lnTo>
                  <a:lnTo>
                    <a:pt x="48339" y="206745"/>
                  </a:lnTo>
                  <a:lnTo>
                    <a:pt x="48285" y="206638"/>
                  </a:lnTo>
                  <a:lnTo>
                    <a:pt x="48285" y="206638"/>
                  </a:lnTo>
                  <a:lnTo>
                    <a:pt x="48332" y="206077"/>
                  </a:lnTo>
                  <a:lnTo>
                    <a:pt x="48385" y="205536"/>
                  </a:lnTo>
                  <a:lnTo>
                    <a:pt x="48452" y="205008"/>
                  </a:lnTo>
                  <a:lnTo>
                    <a:pt x="48526" y="204507"/>
                  </a:lnTo>
                  <a:lnTo>
                    <a:pt x="48606" y="204020"/>
                  </a:lnTo>
                  <a:lnTo>
                    <a:pt x="48693" y="203545"/>
                  </a:lnTo>
                  <a:lnTo>
                    <a:pt x="48793" y="203098"/>
                  </a:lnTo>
                  <a:lnTo>
                    <a:pt x="48900" y="202664"/>
                  </a:lnTo>
                  <a:lnTo>
                    <a:pt x="49013" y="202243"/>
                  </a:lnTo>
                  <a:lnTo>
                    <a:pt x="49134" y="201842"/>
                  </a:lnTo>
                  <a:lnTo>
                    <a:pt x="49260" y="201461"/>
                  </a:lnTo>
                  <a:lnTo>
                    <a:pt x="49394" y="201094"/>
                  </a:lnTo>
                  <a:lnTo>
                    <a:pt x="49541" y="200740"/>
                  </a:lnTo>
                  <a:lnTo>
                    <a:pt x="49688" y="200406"/>
                  </a:lnTo>
                  <a:lnTo>
                    <a:pt x="49842" y="200085"/>
                  </a:lnTo>
                  <a:lnTo>
                    <a:pt x="50002" y="199778"/>
                  </a:lnTo>
                  <a:lnTo>
                    <a:pt x="50169" y="199484"/>
                  </a:lnTo>
                  <a:lnTo>
                    <a:pt x="50342" y="199204"/>
                  </a:lnTo>
                  <a:lnTo>
                    <a:pt x="50523" y="198943"/>
                  </a:lnTo>
                  <a:lnTo>
                    <a:pt x="50710" y="198689"/>
                  </a:lnTo>
                  <a:lnTo>
                    <a:pt x="50904" y="198456"/>
                  </a:lnTo>
                  <a:lnTo>
                    <a:pt x="51097" y="198229"/>
                  </a:lnTo>
                  <a:lnTo>
                    <a:pt x="51298" y="198015"/>
                  </a:lnTo>
                  <a:lnTo>
                    <a:pt x="51505" y="197814"/>
                  </a:lnTo>
                  <a:lnTo>
                    <a:pt x="51712" y="197627"/>
                  </a:lnTo>
                  <a:lnTo>
                    <a:pt x="51932" y="197454"/>
                  </a:lnTo>
                  <a:lnTo>
                    <a:pt x="52153" y="197287"/>
                  </a:lnTo>
                  <a:lnTo>
                    <a:pt x="52373" y="197133"/>
                  </a:lnTo>
                  <a:lnTo>
                    <a:pt x="52600" y="196986"/>
                  </a:lnTo>
                  <a:lnTo>
                    <a:pt x="52834" y="196853"/>
                  </a:lnTo>
                  <a:lnTo>
                    <a:pt x="53068" y="196732"/>
                  </a:lnTo>
                  <a:lnTo>
                    <a:pt x="53308" y="196612"/>
                  </a:lnTo>
                  <a:lnTo>
                    <a:pt x="53549" y="196512"/>
                  </a:lnTo>
                  <a:lnTo>
                    <a:pt x="53796" y="196412"/>
                  </a:lnTo>
                  <a:lnTo>
                    <a:pt x="54043" y="196325"/>
                  </a:lnTo>
                  <a:lnTo>
                    <a:pt x="54297" y="196245"/>
                  </a:lnTo>
                  <a:lnTo>
                    <a:pt x="54550" y="196178"/>
                  </a:lnTo>
                  <a:lnTo>
                    <a:pt x="54804" y="196111"/>
                  </a:lnTo>
                  <a:lnTo>
                    <a:pt x="55065" y="196058"/>
                  </a:lnTo>
                  <a:lnTo>
                    <a:pt x="55325" y="196004"/>
                  </a:lnTo>
                  <a:lnTo>
                    <a:pt x="55586" y="195964"/>
                  </a:lnTo>
                  <a:lnTo>
                    <a:pt x="55846" y="195924"/>
                  </a:lnTo>
                  <a:lnTo>
                    <a:pt x="56113" y="195897"/>
                  </a:lnTo>
                  <a:lnTo>
                    <a:pt x="56381" y="195871"/>
                  </a:lnTo>
                  <a:lnTo>
                    <a:pt x="56648" y="195851"/>
                  </a:lnTo>
                  <a:lnTo>
                    <a:pt x="56922" y="195837"/>
                  </a:lnTo>
                  <a:lnTo>
                    <a:pt x="57189" y="195831"/>
                  </a:lnTo>
                  <a:lnTo>
                    <a:pt x="57456" y="195824"/>
                  </a:lnTo>
                  <a:lnTo>
                    <a:pt x="57997" y="195824"/>
                  </a:lnTo>
                  <a:lnTo>
                    <a:pt x="58545" y="195844"/>
                  </a:lnTo>
                  <a:lnTo>
                    <a:pt x="59086" y="195864"/>
                  </a:lnTo>
                  <a:lnTo>
                    <a:pt x="59620" y="195904"/>
                  </a:lnTo>
                  <a:lnTo>
                    <a:pt x="60154" y="195944"/>
                  </a:lnTo>
                  <a:lnTo>
                    <a:pt x="60682" y="195984"/>
                  </a:lnTo>
                  <a:lnTo>
                    <a:pt x="61724" y="196078"/>
                  </a:lnTo>
                  <a:lnTo>
                    <a:pt x="61724" y="196078"/>
                  </a:lnTo>
                  <a:lnTo>
                    <a:pt x="63668" y="196238"/>
                  </a:lnTo>
                  <a:lnTo>
                    <a:pt x="65431" y="196398"/>
                  </a:lnTo>
                  <a:lnTo>
                    <a:pt x="66987" y="196545"/>
                  </a:lnTo>
                  <a:lnTo>
                    <a:pt x="68310" y="196672"/>
                  </a:lnTo>
                  <a:lnTo>
                    <a:pt x="69378" y="196786"/>
                  </a:lnTo>
                  <a:lnTo>
                    <a:pt x="70167" y="196866"/>
                  </a:lnTo>
                  <a:lnTo>
                    <a:pt x="70828" y="196939"/>
                  </a:lnTo>
                  <a:lnTo>
                    <a:pt x="70828" y="196939"/>
                  </a:lnTo>
                  <a:lnTo>
                    <a:pt x="70728" y="196866"/>
                  </a:lnTo>
                  <a:lnTo>
                    <a:pt x="70440" y="196626"/>
                  </a:lnTo>
                  <a:lnTo>
                    <a:pt x="69986" y="196245"/>
                  </a:lnTo>
                  <a:lnTo>
                    <a:pt x="69706" y="195998"/>
                  </a:lnTo>
                  <a:lnTo>
                    <a:pt x="69398" y="195717"/>
                  </a:lnTo>
                  <a:lnTo>
                    <a:pt x="69051" y="195410"/>
                  </a:lnTo>
                  <a:lnTo>
                    <a:pt x="68684" y="195063"/>
                  </a:lnTo>
                  <a:lnTo>
                    <a:pt x="68290" y="194682"/>
                  </a:lnTo>
                  <a:lnTo>
                    <a:pt x="67869" y="194274"/>
                  </a:lnTo>
                  <a:lnTo>
                    <a:pt x="67435" y="193834"/>
                  </a:lnTo>
                  <a:lnTo>
                    <a:pt x="66987" y="193366"/>
                  </a:lnTo>
                  <a:lnTo>
                    <a:pt x="66520" y="192872"/>
                  </a:lnTo>
                  <a:lnTo>
                    <a:pt x="66045" y="192344"/>
                  </a:lnTo>
                  <a:lnTo>
                    <a:pt x="65565" y="191796"/>
                  </a:lnTo>
                  <a:lnTo>
                    <a:pt x="65077" y="191222"/>
                  </a:lnTo>
                  <a:lnTo>
                    <a:pt x="64589" y="190614"/>
                  </a:lnTo>
                  <a:lnTo>
                    <a:pt x="64342" y="190307"/>
                  </a:lnTo>
                  <a:lnTo>
                    <a:pt x="64102" y="189993"/>
                  </a:lnTo>
                  <a:lnTo>
                    <a:pt x="63855" y="189672"/>
                  </a:lnTo>
                  <a:lnTo>
                    <a:pt x="63614" y="189345"/>
                  </a:lnTo>
                  <a:lnTo>
                    <a:pt x="63374" y="189011"/>
                  </a:lnTo>
                  <a:lnTo>
                    <a:pt x="63133" y="188670"/>
                  </a:lnTo>
                  <a:lnTo>
                    <a:pt x="62900" y="188330"/>
                  </a:lnTo>
                  <a:lnTo>
                    <a:pt x="62666" y="187976"/>
                  </a:lnTo>
                  <a:lnTo>
                    <a:pt x="62432" y="187622"/>
                  </a:lnTo>
                  <a:lnTo>
                    <a:pt x="62205" y="187268"/>
                  </a:lnTo>
                  <a:lnTo>
                    <a:pt x="61984" y="186900"/>
                  </a:lnTo>
                  <a:lnTo>
                    <a:pt x="61764" y="186533"/>
                  </a:lnTo>
                  <a:lnTo>
                    <a:pt x="61550" y="186159"/>
                  </a:lnTo>
                  <a:lnTo>
                    <a:pt x="61337" y="185778"/>
                  </a:lnTo>
                  <a:lnTo>
                    <a:pt x="61130" y="185398"/>
                  </a:lnTo>
                  <a:lnTo>
                    <a:pt x="60929" y="185010"/>
                  </a:lnTo>
                  <a:lnTo>
                    <a:pt x="60735" y="184616"/>
                  </a:lnTo>
                  <a:lnTo>
                    <a:pt x="60548" y="184222"/>
                  </a:lnTo>
                  <a:lnTo>
                    <a:pt x="60368" y="183821"/>
                  </a:lnTo>
                  <a:lnTo>
                    <a:pt x="60194" y="183421"/>
                  </a:lnTo>
                  <a:lnTo>
                    <a:pt x="60027" y="183013"/>
                  </a:lnTo>
                  <a:lnTo>
                    <a:pt x="59867" y="182599"/>
                  </a:lnTo>
                  <a:lnTo>
                    <a:pt x="59714" y="182185"/>
                  </a:lnTo>
                  <a:lnTo>
                    <a:pt x="59567" y="181764"/>
                  </a:lnTo>
                  <a:lnTo>
                    <a:pt x="59433" y="181343"/>
                  </a:lnTo>
                  <a:lnTo>
                    <a:pt x="59306" y="180916"/>
                  </a:lnTo>
                  <a:lnTo>
                    <a:pt x="59306" y="180916"/>
                  </a:lnTo>
                  <a:lnTo>
                    <a:pt x="59186" y="180488"/>
                  </a:lnTo>
                  <a:lnTo>
                    <a:pt x="59066" y="180041"/>
                  </a:lnTo>
                  <a:lnTo>
                    <a:pt x="58945" y="179587"/>
                  </a:lnTo>
                  <a:lnTo>
                    <a:pt x="58832" y="179126"/>
                  </a:lnTo>
                  <a:lnTo>
                    <a:pt x="58718" y="178652"/>
                  </a:lnTo>
                  <a:lnTo>
                    <a:pt x="58611" y="178171"/>
                  </a:lnTo>
                  <a:lnTo>
                    <a:pt x="58511" y="177683"/>
                  </a:lnTo>
                  <a:lnTo>
                    <a:pt x="58411" y="177182"/>
                  </a:lnTo>
                  <a:lnTo>
                    <a:pt x="58311" y="176674"/>
                  </a:lnTo>
                  <a:lnTo>
                    <a:pt x="58224" y="176160"/>
                  </a:lnTo>
                  <a:lnTo>
                    <a:pt x="58144" y="175646"/>
                  </a:lnTo>
                  <a:lnTo>
                    <a:pt x="58064" y="175118"/>
                  </a:lnTo>
                  <a:lnTo>
                    <a:pt x="57990" y="174584"/>
                  </a:lnTo>
                  <a:lnTo>
                    <a:pt x="57930" y="174043"/>
                  </a:lnTo>
                  <a:lnTo>
                    <a:pt x="57870" y="173502"/>
                  </a:lnTo>
                  <a:lnTo>
                    <a:pt x="57823" y="172954"/>
                  </a:lnTo>
                  <a:lnTo>
                    <a:pt x="57783" y="172400"/>
                  </a:lnTo>
                  <a:lnTo>
                    <a:pt x="57750" y="171845"/>
                  </a:lnTo>
                  <a:lnTo>
                    <a:pt x="57723" y="171284"/>
                  </a:lnTo>
                  <a:lnTo>
                    <a:pt x="57710" y="170716"/>
                  </a:lnTo>
                  <a:lnTo>
                    <a:pt x="57710" y="170155"/>
                  </a:lnTo>
                  <a:lnTo>
                    <a:pt x="57716" y="169581"/>
                  </a:lnTo>
                  <a:lnTo>
                    <a:pt x="57730" y="169013"/>
                  </a:lnTo>
                  <a:lnTo>
                    <a:pt x="57756" y="168439"/>
                  </a:lnTo>
                  <a:lnTo>
                    <a:pt x="57797" y="167864"/>
                  </a:lnTo>
                  <a:lnTo>
                    <a:pt x="57850" y="167290"/>
                  </a:lnTo>
                  <a:lnTo>
                    <a:pt x="57917" y="166716"/>
                  </a:lnTo>
                  <a:lnTo>
                    <a:pt x="57990" y="166141"/>
                  </a:lnTo>
                  <a:lnTo>
                    <a:pt x="58084" y="165573"/>
                  </a:lnTo>
                  <a:lnTo>
                    <a:pt x="58191" y="164999"/>
                  </a:lnTo>
                  <a:lnTo>
                    <a:pt x="58304" y="164425"/>
                  </a:lnTo>
                  <a:lnTo>
                    <a:pt x="58438" y="163857"/>
                  </a:lnTo>
                  <a:lnTo>
                    <a:pt x="58585" y="163289"/>
                  </a:lnTo>
                  <a:lnTo>
                    <a:pt x="58752" y="162721"/>
                  </a:lnTo>
                  <a:lnTo>
                    <a:pt x="58839" y="162441"/>
                  </a:lnTo>
                  <a:lnTo>
                    <a:pt x="58932" y="162160"/>
                  </a:lnTo>
                  <a:lnTo>
                    <a:pt x="59026" y="161880"/>
                  </a:lnTo>
                  <a:lnTo>
                    <a:pt x="59126" y="161599"/>
                  </a:lnTo>
                  <a:lnTo>
                    <a:pt x="59233" y="161325"/>
                  </a:lnTo>
                  <a:lnTo>
                    <a:pt x="59339" y="161045"/>
                  </a:lnTo>
                  <a:lnTo>
                    <a:pt x="59453" y="160771"/>
                  </a:lnTo>
                  <a:lnTo>
                    <a:pt x="59567" y="160497"/>
                  </a:lnTo>
                  <a:lnTo>
                    <a:pt x="59687" y="160223"/>
                  </a:lnTo>
                  <a:lnTo>
                    <a:pt x="59814" y="159949"/>
                  </a:lnTo>
                  <a:lnTo>
                    <a:pt x="59947" y="159682"/>
                  </a:lnTo>
                  <a:lnTo>
                    <a:pt x="60081" y="159408"/>
                  </a:lnTo>
                  <a:lnTo>
                    <a:pt x="60221" y="159141"/>
                  </a:lnTo>
                  <a:lnTo>
                    <a:pt x="60361" y="158874"/>
                  </a:lnTo>
                  <a:lnTo>
                    <a:pt x="60515" y="158607"/>
                  </a:lnTo>
                  <a:lnTo>
                    <a:pt x="60669" y="158346"/>
                  </a:lnTo>
                  <a:lnTo>
                    <a:pt x="60822" y="158079"/>
                  </a:lnTo>
                  <a:lnTo>
                    <a:pt x="60989" y="157819"/>
                  </a:lnTo>
                  <a:lnTo>
                    <a:pt x="61156" y="157565"/>
                  </a:lnTo>
                  <a:lnTo>
                    <a:pt x="61330" y="157304"/>
                  </a:lnTo>
                  <a:lnTo>
                    <a:pt x="61504" y="157051"/>
                  </a:lnTo>
                  <a:lnTo>
                    <a:pt x="61691" y="156797"/>
                  </a:lnTo>
                  <a:lnTo>
                    <a:pt x="61878" y="156543"/>
                  </a:lnTo>
                  <a:lnTo>
                    <a:pt x="62071" y="156296"/>
                  </a:lnTo>
                  <a:lnTo>
                    <a:pt x="62272" y="156042"/>
                  </a:lnTo>
                  <a:lnTo>
                    <a:pt x="62472" y="155802"/>
                  </a:lnTo>
                  <a:lnTo>
                    <a:pt x="62686" y="155554"/>
                  </a:lnTo>
                  <a:lnTo>
                    <a:pt x="62900" y="155314"/>
                  </a:lnTo>
                  <a:lnTo>
                    <a:pt x="63120" y="155074"/>
                  </a:lnTo>
                  <a:lnTo>
                    <a:pt x="63347" y="154833"/>
                  </a:lnTo>
                  <a:lnTo>
                    <a:pt x="63574" y="154599"/>
                  </a:lnTo>
                  <a:lnTo>
                    <a:pt x="63815" y="154366"/>
                  </a:lnTo>
                  <a:lnTo>
                    <a:pt x="64055" y="154138"/>
                  </a:lnTo>
                  <a:lnTo>
                    <a:pt x="64302" y="153911"/>
                  </a:lnTo>
                  <a:lnTo>
                    <a:pt x="64556" y="153684"/>
                  </a:lnTo>
                  <a:lnTo>
                    <a:pt x="64816" y="153464"/>
                  </a:lnTo>
                  <a:lnTo>
                    <a:pt x="65084" y="153243"/>
                  </a:lnTo>
                  <a:lnTo>
                    <a:pt x="65358" y="153023"/>
                  </a:lnTo>
                  <a:lnTo>
                    <a:pt x="65631" y="152809"/>
                  </a:lnTo>
                  <a:lnTo>
                    <a:pt x="65919" y="152596"/>
                  </a:lnTo>
                  <a:lnTo>
                    <a:pt x="66206" y="152388"/>
                  </a:lnTo>
                  <a:lnTo>
                    <a:pt x="66500" y="152181"/>
                  </a:lnTo>
                  <a:lnTo>
                    <a:pt x="66807" y="151974"/>
                  </a:lnTo>
                  <a:lnTo>
                    <a:pt x="67114" y="151774"/>
                  </a:lnTo>
                  <a:lnTo>
                    <a:pt x="67428" y="151580"/>
                  </a:lnTo>
                  <a:lnTo>
                    <a:pt x="67749" y="151387"/>
                  </a:lnTo>
                  <a:lnTo>
                    <a:pt x="68076" y="151193"/>
                  </a:lnTo>
                  <a:lnTo>
                    <a:pt x="68410" y="151006"/>
                  </a:lnTo>
                  <a:lnTo>
                    <a:pt x="68751" y="150819"/>
                  </a:lnTo>
                  <a:lnTo>
                    <a:pt x="69098" y="150638"/>
                  </a:lnTo>
                  <a:lnTo>
                    <a:pt x="69452" y="150458"/>
                  </a:lnTo>
                  <a:lnTo>
                    <a:pt x="69813" y="150284"/>
                  </a:lnTo>
                  <a:lnTo>
                    <a:pt x="70180" y="150111"/>
                  </a:lnTo>
                  <a:lnTo>
                    <a:pt x="70554" y="149944"/>
                  </a:lnTo>
                  <a:lnTo>
                    <a:pt x="70928" y="149777"/>
                  </a:lnTo>
                  <a:lnTo>
                    <a:pt x="71315" y="149617"/>
                  </a:lnTo>
                  <a:lnTo>
                    <a:pt x="71716" y="149463"/>
                  </a:lnTo>
                  <a:lnTo>
                    <a:pt x="72117" y="149309"/>
                  </a:lnTo>
                  <a:lnTo>
                    <a:pt x="72524" y="149156"/>
                  </a:lnTo>
                  <a:lnTo>
                    <a:pt x="72938" y="149009"/>
                  </a:lnTo>
                  <a:lnTo>
                    <a:pt x="72938" y="149009"/>
                  </a:lnTo>
                  <a:lnTo>
                    <a:pt x="72625" y="149029"/>
                  </a:lnTo>
                  <a:lnTo>
                    <a:pt x="72244" y="149035"/>
                  </a:lnTo>
                  <a:lnTo>
                    <a:pt x="71730" y="149049"/>
                  </a:lnTo>
                  <a:lnTo>
                    <a:pt x="71082" y="149049"/>
                  </a:lnTo>
                  <a:lnTo>
                    <a:pt x="70320" y="149035"/>
                  </a:lnTo>
                  <a:lnTo>
                    <a:pt x="69899" y="149022"/>
                  </a:lnTo>
                  <a:lnTo>
                    <a:pt x="69445" y="149002"/>
                  </a:lnTo>
                  <a:lnTo>
                    <a:pt x="68971" y="148982"/>
                  </a:lnTo>
                  <a:lnTo>
                    <a:pt x="68470" y="148949"/>
                  </a:lnTo>
                  <a:lnTo>
                    <a:pt x="67949" y="148915"/>
                  </a:lnTo>
                  <a:lnTo>
                    <a:pt x="67408" y="148868"/>
                  </a:lnTo>
                  <a:lnTo>
                    <a:pt x="66840" y="148822"/>
                  </a:lnTo>
                  <a:lnTo>
                    <a:pt x="66253" y="148755"/>
                  </a:lnTo>
                  <a:lnTo>
                    <a:pt x="65651" y="148688"/>
                  </a:lnTo>
                  <a:lnTo>
                    <a:pt x="65030" y="148608"/>
                  </a:lnTo>
                  <a:lnTo>
                    <a:pt x="64389" y="148521"/>
                  </a:lnTo>
                  <a:lnTo>
                    <a:pt x="63741" y="148414"/>
                  </a:lnTo>
                  <a:lnTo>
                    <a:pt x="63073" y="148307"/>
                  </a:lnTo>
                  <a:lnTo>
                    <a:pt x="62392" y="148181"/>
                  </a:lnTo>
                  <a:lnTo>
                    <a:pt x="61697" y="148040"/>
                  </a:lnTo>
                  <a:lnTo>
                    <a:pt x="60996" y="147893"/>
                  </a:lnTo>
                  <a:lnTo>
                    <a:pt x="60281" y="147726"/>
                  </a:lnTo>
                  <a:lnTo>
                    <a:pt x="59560" y="147546"/>
                  </a:lnTo>
                  <a:lnTo>
                    <a:pt x="58825" y="147352"/>
                  </a:lnTo>
                  <a:lnTo>
                    <a:pt x="58090" y="147139"/>
                  </a:lnTo>
                  <a:lnTo>
                    <a:pt x="57349" y="146911"/>
                  </a:lnTo>
                  <a:lnTo>
                    <a:pt x="56601" y="146671"/>
                  </a:lnTo>
                  <a:lnTo>
                    <a:pt x="56227" y="146544"/>
                  </a:lnTo>
                  <a:lnTo>
                    <a:pt x="55853" y="146410"/>
                  </a:lnTo>
                  <a:lnTo>
                    <a:pt x="55479" y="146270"/>
                  </a:lnTo>
                  <a:lnTo>
                    <a:pt x="55105" y="146130"/>
                  </a:lnTo>
                  <a:lnTo>
                    <a:pt x="54731" y="145983"/>
                  </a:lnTo>
                  <a:lnTo>
                    <a:pt x="54350" y="145829"/>
                  </a:lnTo>
                  <a:lnTo>
                    <a:pt x="53976" y="145676"/>
                  </a:lnTo>
                  <a:lnTo>
                    <a:pt x="53602" y="145515"/>
                  </a:lnTo>
                  <a:lnTo>
                    <a:pt x="53221" y="145348"/>
                  </a:lnTo>
                  <a:lnTo>
                    <a:pt x="52847" y="145175"/>
                  </a:lnTo>
                  <a:lnTo>
                    <a:pt x="52473" y="145001"/>
                  </a:lnTo>
                  <a:lnTo>
                    <a:pt x="52099" y="144821"/>
                  </a:lnTo>
                  <a:lnTo>
                    <a:pt x="51725" y="144634"/>
                  </a:lnTo>
                  <a:lnTo>
                    <a:pt x="51358" y="144440"/>
                  </a:lnTo>
                  <a:lnTo>
                    <a:pt x="50984" y="144240"/>
                  </a:lnTo>
                  <a:lnTo>
                    <a:pt x="50616" y="144039"/>
                  </a:lnTo>
                  <a:lnTo>
                    <a:pt x="50242" y="143826"/>
                  </a:lnTo>
                  <a:lnTo>
                    <a:pt x="49882" y="143612"/>
                  </a:lnTo>
                  <a:lnTo>
                    <a:pt x="49514" y="143391"/>
                  </a:lnTo>
                  <a:lnTo>
                    <a:pt x="49154" y="143171"/>
                  </a:lnTo>
                  <a:lnTo>
                    <a:pt x="48786" y="142937"/>
                  </a:lnTo>
                  <a:lnTo>
                    <a:pt x="48432" y="142697"/>
                  </a:lnTo>
                  <a:lnTo>
                    <a:pt x="48072" y="142456"/>
                  </a:lnTo>
                  <a:lnTo>
                    <a:pt x="47718" y="142203"/>
                  </a:lnTo>
                  <a:lnTo>
                    <a:pt x="47370" y="141949"/>
                  </a:lnTo>
                  <a:lnTo>
                    <a:pt x="47016" y="141688"/>
                  </a:lnTo>
                  <a:lnTo>
                    <a:pt x="46669" y="141414"/>
                  </a:lnTo>
                  <a:lnTo>
                    <a:pt x="46328" y="141141"/>
                  </a:lnTo>
                  <a:lnTo>
                    <a:pt x="45988" y="140860"/>
                  </a:lnTo>
                  <a:lnTo>
                    <a:pt x="45647" y="140573"/>
                  </a:lnTo>
                  <a:lnTo>
                    <a:pt x="45313" y="140279"/>
                  </a:lnTo>
                  <a:lnTo>
                    <a:pt x="44986" y="139972"/>
                  </a:lnTo>
                  <a:lnTo>
                    <a:pt x="44658" y="139664"/>
                  </a:lnTo>
                  <a:lnTo>
                    <a:pt x="44338" y="139350"/>
                  </a:lnTo>
                  <a:lnTo>
                    <a:pt x="44017" y="139030"/>
                  </a:lnTo>
                  <a:lnTo>
                    <a:pt x="43703" y="138703"/>
                  </a:lnTo>
                  <a:lnTo>
                    <a:pt x="43389" y="138362"/>
                  </a:lnTo>
                  <a:lnTo>
                    <a:pt x="43082" y="138021"/>
                  </a:lnTo>
                  <a:lnTo>
                    <a:pt x="42782" y="137667"/>
                  </a:lnTo>
                  <a:lnTo>
                    <a:pt x="42481" y="137313"/>
                  </a:lnTo>
                  <a:lnTo>
                    <a:pt x="42194" y="136946"/>
                  </a:lnTo>
                  <a:lnTo>
                    <a:pt x="41900" y="136572"/>
                  </a:lnTo>
                  <a:lnTo>
                    <a:pt x="41619" y="136191"/>
                  </a:lnTo>
                  <a:lnTo>
                    <a:pt x="41339" y="135804"/>
                  </a:lnTo>
                  <a:lnTo>
                    <a:pt x="41072" y="135410"/>
                  </a:lnTo>
                  <a:lnTo>
                    <a:pt x="40804" y="135009"/>
                  </a:lnTo>
                  <a:lnTo>
                    <a:pt x="40537" y="134595"/>
                  </a:lnTo>
                  <a:lnTo>
                    <a:pt x="40283" y="134181"/>
                  </a:lnTo>
                  <a:lnTo>
                    <a:pt x="40036" y="133753"/>
                  </a:lnTo>
                  <a:lnTo>
                    <a:pt x="39789" y="133319"/>
                  </a:lnTo>
                  <a:lnTo>
                    <a:pt x="39555" y="132872"/>
                  </a:lnTo>
                  <a:lnTo>
                    <a:pt x="39322" y="132424"/>
                  </a:lnTo>
                  <a:lnTo>
                    <a:pt x="39095" y="131963"/>
                  </a:lnTo>
                  <a:lnTo>
                    <a:pt x="38874" y="131496"/>
                  </a:lnTo>
                  <a:lnTo>
                    <a:pt x="38667" y="131021"/>
                  </a:lnTo>
                  <a:lnTo>
                    <a:pt x="38460" y="130534"/>
                  </a:lnTo>
                  <a:lnTo>
                    <a:pt x="38260" y="130039"/>
                  </a:lnTo>
                  <a:lnTo>
                    <a:pt x="38073" y="129539"/>
                  </a:lnTo>
                  <a:lnTo>
                    <a:pt x="37886" y="129024"/>
                  </a:lnTo>
                  <a:lnTo>
                    <a:pt x="37712" y="128510"/>
                  </a:lnTo>
                  <a:lnTo>
                    <a:pt x="37712" y="128510"/>
                  </a:lnTo>
                  <a:lnTo>
                    <a:pt x="37552" y="127842"/>
                  </a:lnTo>
                  <a:lnTo>
                    <a:pt x="37411" y="127181"/>
                  </a:lnTo>
                  <a:lnTo>
                    <a:pt x="37278" y="126526"/>
                  </a:lnTo>
                  <a:lnTo>
                    <a:pt x="37164" y="125878"/>
                  </a:lnTo>
                  <a:lnTo>
                    <a:pt x="37057" y="125237"/>
                  </a:lnTo>
                  <a:lnTo>
                    <a:pt x="36957" y="124596"/>
                  </a:lnTo>
                  <a:lnTo>
                    <a:pt x="36877" y="123968"/>
                  </a:lnTo>
                  <a:lnTo>
                    <a:pt x="36804" y="123340"/>
                  </a:lnTo>
                  <a:lnTo>
                    <a:pt x="36737" y="122726"/>
                  </a:lnTo>
                  <a:lnTo>
                    <a:pt x="36683" y="122111"/>
                  </a:lnTo>
                  <a:lnTo>
                    <a:pt x="36637" y="121503"/>
                  </a:lnTo>
                  <a:lnTo>
                    <a:pt x="36603" y="120909"/>
                  </a:lnTo>
                  <a:lnTo>
                    <a:pt x="36576" y="120314"/>
                  </a:lnTo>
                  <a:lnTo>
                    <a:pt x="36563" y="119733"/>
                  </a:lnTo>
                  <a:lnTo>
                    <a:pt x="36550" y="119159"/>
                  </a:lnTo>
                  <a:lnTo>
                    <a:pt x="36550" y="118584"/>
                  </a:lnTo>
                  <a:lnTo>
                    <a:pt x="36556" y="118030"/>
                  </a:lnTo>
                  <a:lnTo>
                    <a:pt x="36570" y="117476"/>
                  </a:lnTo>
                  <a:lnTo>
                    <a:pt x="36590" y="116928"/>
                  </a:lnTo>
                  <a:lnTo>
                    <a:pt x="36617" y="116394"/>
                  </a:lnTo>
                  <a:lnTo>
                    <a:pt x="36650" y="115866"/>
                  </a:lnTo>
                  <a:lnTo>
                    <a:pt x="36690" y="115345"/>
                  </a:lnTo>
                  <a:lnTo>
                    <a:pt x="36737" y="114837"/>
                  </a:lnTo>
                  <a:lnTo>
                    <a:pt x="36790" y="114336"/>
                  </a:lnTo>
                  <a:lnTo>
                    <a:pt x="36844" y="113842"/>
                  </a:lnTo>
                  <a:lnTo>
                    <a:pt x="36904" y="113361"/>
                  </a:lnTo>
                  <a:lnTo>
                    <a:pt x="36971" y="112887"/>
                  </a:lnTo>
                  <a:lnTo>
                    <a:pt x="37037" y="112426"/>
                  </a:lnTo>
                  <a:lnTo>
                    <a:pt x="37111" y="111972"/>
                  </a:lnTo>
                  <a:lnTo>
                    <a:pt x="37184" y="111524"/>
                  </a:lnTo>
                  <a:lnTo>
                    <a:pt x="37264" y="111090"/>
                  </a:lnTo>
                  <a:lnTo>
                    <a:pt x="37345" y="110669"/>
                  </a:lnTo>
                  <a:lnTo>
                    <a:pt x="37431" y="110255"/>
                  </a:lnTo>
                  <a:lnTo>
                    <a:pt x="37512" y="109855"/>
                  </a:lnTo>
                  <a:lnTo>
                    <a:pt x="37692" y="109086"/>
                  </a:lnTo>
                  <a:lnTo>
                    <a:pt x="37872" y="108358"/>
                  </a:lnTo>
                  <a:lnTo>
                    <a:pt x="38053" y="107677"/>
                  </a:lnTo>
                  <a:lnTo>
                    <a:pt x="38233" y="107049"/>
                  </a:lnTo>
                  <a:lnTo>
                    <a:pt x="38413" y="106468"/>
                  </a:lnTo>
                  <a:lnTo>
                    <a:pt x="38587" y="105934"/>
                  </a:lnTo>
                  <a:lnTo>
                    <a:pt x="38747" y="105453"/>
                  </a:lnTo>
                  <a:lnTo>
                    <a:pt x="38901" y="105025"/>
                  </a:lnTo>
                  <a:lnTo>
                    <a:pt x="39034" y="104651"/>
                  </a:lnTo>
                  <a:lnTo>
                    <a:pt x="39255" y="104077"/>
                  </a:lnTo>
                  <a:lnTo>
                    <a:pt x="39395" y="103736"/>
                  </a:lnTo>
                  <a:lnTo>
                    <a:pt x="39422" y="103656"/>
                  </a:lnTo>
                  <a:lnTo>
                    <a:pt x="39422" y="103636"/>
                  </a:lnTo>
                  <a:lnTo>
                    <a:pt x="39422" y="103636"/>
                  </a:lnTo>
                  <a:lnTo>
                    <a:pt x="39415" y="103636"/>
                  </a:lnTo>
                  <a:lnTo>
                    <a:pt x="39415" y="103636"/>
                  </a:lnTo>
                  <a:lnTo>
                    <a:pt x="37458" y="102935"/>
                  </a:lnTo>
                  <a:lnTo>
                    <a:pt x="35347" y="102180"/>
                  </a:lnTo>
                  <a:lnTo>
                    <a:pt x="32769" y="101272"/>
                  </a:lnTo>
                  <a:lnTo>
                    <a:pt x="31373" y="100784"/>
                  </a:lnTo>
                  <a:lnTo>
                    <a:pt x="29951" y="100290"/>
                  </a:lnTo>
                  <a:lnTo>
                    <a:pt x="28515" y="99802"/>
                  </a:lnTo>
                  <a:lnTo>
                    <a:pt x="27099" y="99328"/>
                  </a:lnTo>
                  <a:lnTo>
                    <a:pt x="25736" y="98874"/>
                  </a:lnTo>
                  <a:lnTo>
                    <a:pt x="24454" y="98453"/>
                  </a:lnTo>
                  <a:lnTo>
                    <a:pt x="23271" y="98086"/>
                  </a:lnTo>
                  <a:lnTo>
                    <a:pt x="22724" y="97919"/>
                  </a:lnTo>
                  <a:lnTo>
                    <a:pt x="22216" y="97765"/>
                  </a:lnTo>
                  <a:lnTo>
                    <a:pt x="22216" y="97765"/>
                  </a:lnTo>
                  <a:lnTo>
                    <a:pt x="21735" y="97631"/>
                  </a:lnTo>
                  <a:lnTo>
                    <a:pt x="21254" y="97498"/>
                  </a:lnTo>
                  <a:lnTo>
                    <a:pt x="20319" y="97251"/>
                  </a:lnTo>
                  <a:lnTo>
                    <a:pt x="19404" y="97024"/>
                  </a:lnTo>
                  <a:lnTo>
                    <a:pt x="18509" y="96810"/>
                  </a:lnTo>
                  <a:lnTo>
                    <a:pt x="16746" y="96402"/>
                  </a:lnTo>
                  <a:lnTo>
                    <a:pt x="15871" y="96195"/>
                  </a:lnTo>
                  <a:lnTo>
                    <a:pt x="15002" y="95975"/>
                  </a:lnTo>
                  <a:lnTo>
                    <a:pt x="14562" y="95861"/>
                  </a:lnTo>
                  <a:lnTo>
                    <a:pt x="14121" y="95741"/>
                  </a:lnTo>
                  <a:lnTo>
                    <a:pt x="13680" y="95621"/>
                  </a:lnTo>
                  <a:lnTo>
                    <a:pt x="13232" y="95494"/>
                  </a:lnTo>
                  <a:lnTo>
                    <a:pt x="12785" y="95354"/>
                  </a:lnTo>
                  <a:lnTo>
                    <a:pt x="12331" y="95214"/>
                  </a:lnTo>
                  <a:lnTo>
                    <a:pt x="11870" y="95060"/>
                  </a:lnTo>
                  <a:lnTo>
                    <a:pt x="11409" y="94900"/>
                  </a:lnTo>
                  <a:lnTo>
                    <a:pt x="10941" y="94733"/>
                  </a:lnTo>
                  <a:lnTo>
                    <a:pt x="10467" y="94552"/>
                  </a:lnTo>
                  <a:lnTo>
                    <a:pt x="9986" y="94359"/>
                  </a:lnTo>
                  <a:lnTo>
                    <a:pt x="9492" y="94158"/>
                  </a:lnTo>
                  <a:lnTo>
                    <a:pt x="8998" y="93938"/>
                  </a:lnTo>
                  <a:lnTo>
                    <a:pt x="8490" y="93711"/>
                  </a:lnTo>
                  <a:lnTo>
                    <a:pt x="7976" y="93470"/>
                  </a:lnTo>
                  <a:lnTo>
                    <a:pt x="7455" y="93210"/>
                  </a:lnTo>
                  <a:lnTo>
                    <a:pt x="7455" y="93210"/>
                  </a:lnTo>
                  <a:lnTo>
                    <a:pt x="6941" y="92949"/>
                  </a:lnTo>
                  <a:lnTo>
                    <a:pt x="6446" y="92675"/>
                  </a:lnTo>
                  <a:lnTo>
                    <a:pt x="5985" y="92408"/>
                  </a:lnTo>
                  <a:lnTo>
                    <a:pt x="5545" y="92134"/>
                  </a:lnTo>
                  <a:lnTo>
                    <a:pt x="5130" y="91861"/>
                  </a:lnTo>
                  <a:lnTo>
                    <a:pt x="4736" y="91580"/>
                  </a:lnTo>
                  <a:lnTo>
                    <a:pt x="4362" y="91306"/>
                  </a:lnTo>
                  <a:lnTo>
                    <a:pt x="4015" y="91026"/>
                  </a:lnTo>
                  <a:lnTo>
                    <a:pt x="3688" y="90745"/>
                  </a:lnTo>
                  <a:lnTo>
                    <a:pt x="3374" y="90465"/>
                  </a:lnTo>
                  <a:lnTo>
                    <a:pt x="3087" y="90177"/>
                  </a:lnTo>
                  <a:lnTo>
                    <a:pt x="2813" y="89897"/>
                  </a:lnTo>
                  <a:lnTo>
                    <a:pt x="2559" y="89610"/>
                  </a:lnTo>
                  <a:lnTo>
                    <a:pt x="2325" y="89329"/>
                  </a:lnTo>
                  <a:lnTo>
                    <a:pt x="2105" y="89042"/>
                  </a:lnTo>
                  <a:lnTo>
                    <a:pt x="1898" y="88755"/>
                  </a:lnTo>
                  <a:lnTo>
                    <a:pt x="1704" y="88474"/>
                  </a:lnTo>
                  <a:lnTo>
                    <a:pt x="1530" y="88187"/>
                  </a:lnTo>
                  <a:lnTo>
                    <a:pt x="1363" y="87906"/>
                  </a:lnTo>
                  <a:lnTo>
                    <a:pt x="1216" y="87619"/>
                  </a:lnTo>
                  <a:lnTo>
                    <a:pt x="1076" y="87339"/>
                  </a:lnTo>
                  <a:lnTo>
                    <a:pt x="943" y="87051"/>
                  </a:lnTo>
                  <a:lnTo>
                    <a:pt x="822" y="86771"/>
                  </a:lnTo>
                  <a:lnTo>
                    <a:pt x="715" y="86490"/>
                  </a:lnTo>
                  <a:lnTo>
                    <a:pt x="615" y="86217"/>
                  </a:lnTo>
                  <a:lnTo>
                    <a:pt x="522" y="85936"/>
                  </a:lnTo>
                  <a:lnTo>
                    <a:pt x="435" y="85662"/>
                  </a:lnTo>
                  <a:lnTo>
                    <a:pt x="355" y="85388"/>
                  </a:lnTo>
                  <a:lnTo>
                    <a:pt x="281" y="85114"/>
                  </a:lnTo>
                  <a:lnTo>
                    <a:pt x="208" y="84841"/>
                  </a:lnTo>
                  <a:lnTo>
                    <a:pt x="81" y="84313"/>
                  </a:lnTo>
                  <a:lnTo>
                    <a:pt x="81" y="84313"/>
                  </a:lnTo>
                  <a:lnTo>
                    <a:pt x="54" y="84179"/>
                  </a:lnTo>
                  <a:lnTo>
                    <a:pt x="34" y="84046"/>
                  </a:lnTo>
                  <a:lnTo>
                    <a:pt x="14" y="83905"/>
                  </a:lnTo>
                  <a:lnTo>
                    <a:pt x="7" y="83772"/>
                  </a:lnTo>
                  <a:lnTo>
                    <a:pt x="1" y="83632"/>
                  </a:lnTo>
                  <a:lnTo>
                    <a:pt x="1" y="83498"/>
                  </a:lnTo>
                  <a:lnTo>
                    <a:pt x="7" y="83358"/>
                  </a:lnTo>
                  <a:lnTo>
                    <a:pt x="21" y="83218"/>
                  </a:lnTo>
                  <a:lnTo>
                    <a:pt x="34" y="83071"/>
                  </a:lnTo>
                  <a:lnTo>
                    <a:pt x="54" y="82930"/>
                  </a:lnTo>
                  <a:lnTo>
                    <a:pt x="81" y="82790"/>
                  </a:lnTo>
                  <a:lnTo>
                    <a:pt x="114" y="82643"/>
                  </a:lnTo>
                  <a:lnTo>
                    <a:pt x="148" y="82496"/>
                  </a:lnTo>
                  <a:lnTo>
                    <a:pt x="188" y="82356"/>
                  </a:lnTo>
                  <a:lnTo>
                    <a:pt x="281" y="82062"/>
                  </a:lnTo>
                  <a:lnTo>
                    <a:pt x="388" y="81761"/>
                  </a:lnTo>
                  <a:lnTo>
                    <a:pt x="508" y="81461"/>
                  </a:lnTo>
                  <a:lnTo>
                    <a:pt x="649" y="81167"/>
                  </a:lnTo>
                  <a:lnTo>
                    <a:pt x="802" y="80860"/>
                  </a:lnTo>
                  <a:lnTo>
                    <a:pt x="963" y="80559"/>
                  </a:lnTo>
                  <a:lnTo>
                    <a:pt x="1136" y="80252"/>
                  </a:lnTo>
                  <a:lnTo>
                    <a:pt x="1323" y="79951"/>
                  </a:lnTo>
                  <a:lnTo>
                    <a:pt x="1517" y="79644"/>
                  </a:lnTo>
                  <a:lnTo>
                    <a:pt x="1717" y="79337"/>
                  </a:lnTo>
                  <a:lnTo>
                    <a:pt x="1931" y="79036"/>
                  </a:lnTo>
                  <a:lnTo>
                    <a:pt x="2145" y="78729"/>
                  </a:lnTo>
                  <a:lnTo>
                    <a:pt x="2365" y="78428"/>
                  </a:lnTo>
                  <a:lnTo>
                    <a:pt x="2819" y="77821"/>
                  </a:lnTo>
                  <a:lnTo>
                    <a:pt x="3287" y="77226"/>
                  </a:lnTo>
                  <a:lnTo>
                    <a:pt x="3748" y="76645"/>
                  </a:lnTo>
                  <a:lnTo>
                    <a:pt x="4209" y="76071"/>
                  </a:lnTo>
                  <a:lnTo>
                    <a:pt x="4650" y="75516"/>
                  </a:lnTo>
                  <a:lnTo>
                    <a:pt x="5070" y="74975"/>
                  </a:lnTo>
                  <a:lnTo>
                    <a:pt x="5070" y="74975"/>
                  </a:lnTo>
                  <a:lnTo>
                    <a:pt x="5177" y="74842"/>
                  </a:lnTo>
                  <a:lnTo>
                    <a:pt x="5277" y="74688"/>
                  </a:lnTo>
                  <a:lnTo>
                    <a:pt x="5378" y="74521"/>
                  </a:lnTo>
                  <a:lnTo>
                    <a:pt x="5484" y="74347"/>
                  </a:lnTo>
                  <a:lnTo>
                    <a:pt x="5591" y="74154"/>
                  </a:lnTo>
                  <a:lnTo>
                    <a:pt x="5691" y="73953"/>
                  </a:lnTo>
                  <a:lnTo>
                    <a:pt x="5912" y="73519"/>
                  </a:lnTo>
                  <a:lnTo>
                    <a:pt x="6146" y="73038"/>
                  </a:lnTo>
                  <a:lnTo>
                    <a:pt x="6393" y="72511"/>
                  </a:lnTo>
                  <a:lnTo>
                    <a:pt x="6927" y="71348"/>
                  </a:lnTo>
                  <a:lnTo>
                    <a:pt x="7228" y="70714"/>
                  </a:lnTo>
                  <a:lnTo>
                    <a:pt x="7555" y="70046"/>
                  </a:lnTo>
                  <a:lnTo>
                    <a:pt x="7909" y="69351"/>
                  </a:lnTo>
                  <a:lnTo>
                    <a:pt x="8290" y="68623"/>
                  </a:lnTo>
                  <a:lnTo>
                    <a:pt x="8497" y="68249"/>
                  </a:lnTo>
                  <a:lnTo>
                    <a:pt x="8704" y="67875"/>
                  </a:lnTo>
                  <a:lnTo>
                    <a:pt x="8924" y="67488"/>
                  </a:lnTo>
                  <a:lnTo>
                    <a:pt x="9158" y="67094"/>
                  </a:lnTo>
                  <a:lnTo>
                    <a:pt x="9392" y="66700"/>
                  </a:lnTo>
                  <a:lnTo>
                    <a:pt x="9646" y="66299"/>
                  </a:lnTo>
                  <a:lnTo>
                    <a:pt x="9899" y="65898"/>
                  </a:lnTo>
                  <a:lnTo>
                    <a:pt x="10173" y="65484"/>
                  </a:lnTo>
                  <a:lnTo>
                    <a:pt x="10454" y="65070"/>
                  </a:lnTo>
                  <a:lnTo>
                    <a:pt x="10741" y="64656"/>
                  </a:lnTo>
                  <a:lnTo>
                    <a:pt x="11048" y="64235"/>
                  </a:lnTo>
                  <a:lnTo>
                    <a:pt x="11362" y="63807"/>
                  </a:lnTo>
                  <a:lnTo>
                    <a:pt x="11689" y="63380"/>
                  </a:lnTo>
                  <a:lnTo>
                    <a:pt x="12023" y="62953"/>
                  </a:lnTo>
                  <a:lnTo>
                    <a:pt x="12377" y="62518"/>
                  </a:lnTo>
                  <a:lnTo>
                    <a:pt x="12745" y="62084"/>
                  </a:lnTo>
                  <a:lnTo>
                    <a:pt x="13126" y="61643"/>
                  </a:lnTo>
                  <a:lnTo>
                    <a:pt x="13513" y="61209"/>
                  </a:lnTo>
                  <a:lnTo>
                    <a:pt x="13920" y="60768"/>
                  </a:lnTo>
                  <a:lnTo>
                    <a:pt x="14341" y="60328"/>
                  </a:lnTo>
                  <a:lnTo>
                    <a:pt x="14782" y="59887"/>
                  </a:lnTo>
                  <a:lnTo>
                    <a:pt x="15230" y="59446"/>
                  </a:lnTo>
                  <a:lnTo>
                    <a:pt x="15697" y="59005"/>
                  </a:lnTo>
                  <a:lnTo>
                    <a:pt x="16178" y="58564"/>
                  </a:lnTo>
                  <a:lnTo>
                    <a:pt x="16679" y="58123"/>
                  </a:lnTo>
                  <a:lnTo>
                    <a:pt x="17193" y="57683"/>
                  </a:lnTo>
                  <a:lnTo>
                    <a:pt x="17728" y="57242"/>
                  </a:lnTo>
                  <a:lnTo>
                    <a:pt x="18275" y="56801"/>
                  </a:lnTo>
                  <a:lnTo>
                    <a:pt x="18843" y="56367"/>
                  </a:lnTo>
                  <a:lnTo>
                    <a:pt x="19431" y="55933"/>
                  </a:lnTo>
                  <a:lnTo>
                    <a:pt x="20032" y="55498"/>
                  </a:lnTo>
                  <a:lnTo>
                    <a:pt x="20653" y="55071"/>
                  </a:lnTo>
                  <a:lnTo>
                    <a:pt x="21294" y="54643"/>
                  </a:lnTo>
                  <a:lnTo>
                    <a:pt x="21956" y="54223"/>
                  </a:lnTo>
                  <a:lnTo>
                    <a:pt x="22637" y="53802"/>
                  </a:lnTo>
                  <a:lnTo>
                    <a:pt x="23338" y="53381"/>
                  </a:lnTo>
                  <a:lnTo>
                    <a:pt x="24060" y="52974"/>
                  </a:lnTo>
                  <a:lnTo>
                    <a:pt x="24794" y="52559"/>
                  </a:lnTo>
                  <a:lnTo>
                    <a:pt x="25562" y="52159"/>
                  </a:lnTo>
                  <a:lnTo>
                    <a:pt x="26344" y="51758"/>
                  </a:lnTo>
                  <a:lnTo>
                    <a:pt x="26344" y="51758"/>
                  </a:lnTo>
                  <a:lnTo>
                    <a:pt x="27125" y="51371"/>
                  </a:lnTo>
                  <a:lnTo>
                    <a:pt x="27893" y="50997"/>
                  </a:lnTo>
                  <a:lnTo>
                    <a:pt x="28648" y="50629"/>
                  </a:lnTo>
                  <a:lnTo>
                    <a:pt x="29383" y="50282"/>
                  </a:lnTo>
                  <a:lnTo>
                    <a:pt x="30098" y="49948"/>
                  </a:lnTo>
                  <a:lnTo>
                    <a:pt x="30799" y="49627"/>
                  </a:lnTo>
                  <a:lnTo>
                    <a:pt x="31487" y="49320"/>
                  </a:lnTo>
                  <a:lnTo>
                    <a:pt x="32161" y="49026"/>
                  </a:lnTo>
                  <a:lnTo>
                    <a:pt x="32816" y="48739"/>
                  </a:lnTo>
                  <a:lnTo>
                    <a:pt x="33457" y="48472"/>
                  </a:lnTo>
                  <a:lnTo>
                    <a:pt x="34092" y="48211"/>
                  </a:lnTo>
                  <a:lnTo>
                    <a:pt x="34706" y="47971"/>
                  </a:lnTo>
                  <a:lnTo>
                    <a:pt x="35307" y="47737"/>
                  </a:lnTo>
                  <a:lnTo>
                    <a:pt x="35895" y="47510"/>
                  </a:lnTo>
                  <a:lnTo>
                    <a:pt x="36470" y="47303"/>
                  </a:lnTo>
                  <a:lnTo>
                    <a:pt x="37037" y="47102"/>
                  </a:lnTo>
                  <a:lnTo>
                    <a:pt x="37592" y="46915"/>
                  </a:lnTo>
                  <a:lnTo>
                    <a:pt x="38126" y="46735"/>
                  </a:lnTo>
                  <a:lnTo>
                    <a:pt x="38660" y="46568"/>
                  </a:lnTo>
                  <a:lnTo>
                    <a:pt x="39175" y="46415"/>
                  </a:lnTo>
                  <a:lnTo>
                    <a:pt x="39682" y="46268"/>
                  </a:lnTo>
                  <a:lnTo>
                    <a:pt x="40183" y="46127"/>
                  </a:lnTo>
                  <a:lnTo>
                    <a:pt x="40671" y="46000"/>
                  </a:lnTo>
                  <a:lnTo>
                    <a:pt x="41152" y="45887"/>
                  </a:lnTo>
                  <a:lnTo>
                    <a:pt x="41619" y="45780"/>
                  </a:lnTo>
                  <a:lnTo>
                    <a:pt x="42080" y="45680"/>
                  </a:lnTo>
                  <a:lnTo>
                    <a:pt x="42534" y="45593"/>
                  </a:lnTo>
                  <a:lnTo>
                    <a:pt x="42975" y="45513"/>
                  </a:lnTo>
                  <a:lnTo>
                    <a:pt x="43409" y="45439"/>
                  </a:lnTo>
                  <a:lnTo>
                    <a:pt x="43844" y="45373"/>
                  </a:lnTo>
                  <a:lnTo>
                    <a:pt x="44264" y="45319"/>
                  </a:lnTo>
                  <a:lnTo>
                    <a:pt x="44678" y="45272"/>
                  </a:lnTo>
                  <a:lnTo>
                    <a:pt x="45086" y="45232"/>
                  </a:lnTo>
                  <a:lnTo>
                    <a:pt x="45487" y="45199"/>
                  </a:lnTo>
                  <a:lnTo>
                    <a:pt x="45887" y="45179"/>
                  </a:lnTo>
                  <a:lnTo>
                    <a:pt x="46275" y="45159"/>
                  </a:lnTo>
                  <a:lnTo>
                    <a:pt x="46662" y="45152"/>
                  </a:lnTo>
                  <a:lnTo>
                    <a:pt x="47050" y="45145"/>
                  </a:lnTo>
                  <a:lnTo>
                    <a:pt x="47424" y="45145"/>
                  </a:lnTo>
                  <a:lnTo>
                    <a:pt x="47798" y="45159"/>
                  </a:lnTo>
                  <a:lnTo>
                    <a:pt x="48172" y="45172"/>
                  </a:lnTo>
                  <a:lnTo>
                    <a:pt x="48539" y="45192"/>
                  </a:lnTo>
                  <a:lnTo>
                    <a:pt x="48900" y="45226"/>
                  </a:lnTo>
                  <a:lnTo>
                    <a:pt x="49260" y="45252"/>
                  </a:lnTo>
                  <a:lnTo>
                    <a:pt x="49621" y="45292"/>
                  </a:lnTo>
                  <a:lnTo>
                    <a:pt x="49982" y="45339"/>
                  </a:lnTo>
                  <a:lnTo>
                    <a:pt x="50336" y="45386"/>
                  </a:lnTo>
                  <a:lnTo>
                    <a:pt x="50690" y="45439"/>
                  </a:lnTo>
                  <a:lnTo>
                    <a:pt x="51044" y="45493"/>
                  </a:lnTo>
                  <a:lnTo>
                    <a:pt x="51398" y="45560"/>
                  </a:lnTo>
                  <a:lnTo>
                    <a:pt x="52106" y="45693"/>
                  </a:lnTo>
                  <a:lnTo>
                    <a:pt x="52820" y="45847"/>
                  </a:lnTo>
                  <a:lnTo>
                    <a:pt x="53535" y="46007"/>
                  </a:lnTo>
                  <a:lnTo>
                    <a:pt x="54257" y="46187"/>
                  </a:lnTo>
                  <a:lnTo>
                    <a:pt x="54991" y="46368"/>
                  </a:lnTo>
                  <a:lnTo>
                    <a:pt x="56501" y="46769"/>
                  </a:lnTo>
                  <a:lnTo>
                    <a:pt x="56501" y="46769"/>
                  </a:lnTo>
                  <a:lnTo>
                    <a:pt x="56608" y="46835"/>
                  </a:lnTo>
                  <a:lnTo>
                    <a:pt x="56741" y="46929"/>
                  </a:lnTo>
                  <a:lnTo>
                    <a:pt x="56935" y="47076"/>
                  </a:lnTo>
                  <a:lnTo>
                    <a:pt x="57202" y="47290"/>
                  </a:lnTo>
                  <a:lnTo>
                    <a:pt x="57536" y="47570"/>
                  </a:lnTo>
                  <a:lnTo>
                    <a:pt x="57944" y="47924"/>
                  </a:lnTo>
                  <a:lnTo>
                    <a:pt x="58431" y="48365"/>
                  </a:lnTo>
                  <a:lnTo>
                    <a:pt x="58999" y="48906"/>
                  </a:lnTo>
                  <a:lnTo>
                    <a:pt x="59660" y="49540"/>
                  </a:lnTo>
                  <a:lnTo>
                    <a:pt x="60415" y="50289"/>
                  </a:lnTo>
                  <a:lnTo>
                    <a:pt x="61263" y="51157"/>
                  </a:lnTo>
                  <a:lnTo>
                    <a:pt x="62218" y="52152"/>
                  </a:lnTo>
                  <a:lnTo>
                    <a:pt x="62733" y="52700"/>
                  </a:lnTo>
                  <a:lnTo>
                    <a:pt x="63274" y="53288"/>
                  </a:lnTo>
                  <a:lnTo>
                    <a:pt x="63841" y="53902"/>
                  </a:lnTo>
                  <a:lnTo>
                    <a:pt x="64442" y="54557"/>
                  </a:lnTo>
                  <a:lnTo>
                    <a:pt x="65070" y="55251"/>
                  </a:lnTo>
                  <a:lnTo>
                    <a:pt x="65725" y="55986"/>
                  </a:lnTo>
                  <a:lnTo>
                    <a:pt x="65725" y="55986"/>
                  </a:lnTo>
                  <a:lnTo>
                    <a:pt x="66386" y="56734"/>
                  </a:lnTo>
                  <a:lnTo>
                    <a:pt x="67014" y="57469"/>
                  </a:lnTo>
                  <a:lnTo>
                    <a:pt x="67628" y="58197"/>
                  </a:lnTo>
                  <a:lnTo>
                    <a:pt x="68216" y="58912"/>
                  </a:lnTo>
                  <a:lnTo>
                    <a:pt x="68784" y="59620"/>
                  </a:lnTo>
                  <a:lnTo>
                    <a:pt x="69332" y="60314"/>
                  </a:lnTo>
                  <a:lnTo>
                    <a:pt x="69859" y="60995"/>
                  </a:lnTo>
                  <a:lnTo>
                    <a:pt x="70374" y="61670"/>
                  </a:lnTo>
                  <a:lnTo>
                    <a:pt x="71362" y="62986"/>
                  </a:lnTo>
                  <a:lnTo>
                    <a:pt x="72311" y="64255"/>
                  </a:lnTo>
                  <a:lnTo>
                    <a:pt x="73219" y="65471"/>
                  </a:lnTo>
                  <a:lnTo>
                    <a:pt x="73667" y="66065"/>
                  </a:lnTo>
                  <a:lnTo>
                    <a:pt x="74114" y="66646"/>
                  </a:lnTo>
                  <a:lnTo>
                    <a:pt x="74555" y="67214"/>
                  </a:lnTo>
                  <a:lnTo>
                    <a:pt x="74996" y="67775"/>
                  </a:lnTo>
                  <a:lnTo>
                    <a:pt x="75437" y="68316"/>
                  </a:lnTo>
                  <a:lnTo>
                    <a:pt x="75884" y="68850"/>
                  </a:lnTo>
                  <a:lnTo>
                    <a:pt x="76332" y="69371"/>
                  </a:lnTo>
                  <a:lnTo>
                    <a:pt x="76792" y="69879"/>
                  </a:lnTo>
                  <a:lnTo>
                    <a:pt x="77253" y="70373"/>
                  </a:lnTo>
                  <a:lnTo>
                    <a:pt x="77487" y="70614"/>
                  </a:lnTo>
                  <a:lnTo>
                    <a:pt x="77728" y="70854"/>
                  </a:lnTo>
                  <a:lnTo>
                    <a:pt x="77961" y="71088"/>
                  </a:lnTo>
                  <a:lnTo>
                    <a:pt x="78208" y="71322"/>
                  </a:lnTo>
                  <a:lnTo>
                    <a:pt x="78456" y="71549"/>
                  </a:lnTo>
                  <a:lnTo>
                    <a:pt x="78703" y="71776"/>
                  </a:lnTo>
                  <a:lnTo>
                    <a:pt x="78957" y="71996"/>
                  </a:lnTo>
                  <a:lnTo>
                    <a:pt x="79210" y="72217"/>
                  </a:lnTo>
                  <a:lnTo>
                    <a:pt x="79471" y="72430"/>
                  </a:lnTo>
                  <a:lnTo>
                    <a:pt x="79731" y="72644"/>
                  </a:lnTo>
                  <a:lnTo>
                    <a:pt x="79998" y="72851"/>
                  </a:lnTo>
                  <a:lnTo>
                    <a:pt x="80272" y="73058"/>
                  </a:lnTo>
                  <a:lnTo>
                    <a:pt x="80553" y="73259"/>
                  </a:lnTo>
                  <a:lnTo>
                    <a:pt x="80833" y="73459"/>
                  </a:lnTo>
                  <a:lnTo>
                    <a:pt x="81121" y="73653"/>
                  </a:lnTo>
                  <a:lnTo>
                    <a:pt x="81408" y="73846"/>
                  </a:lnTo>
                  <a:lnTo>
                    <a:pt x="81708" y="74033"/>
                  </a:lnTo>
                  <a:lnTo>
                    <a:pt x="82009" y="74220"/>
                  </a:lnTo>
                  <a:lnTo>
                    <a:pt x="82009" y="74220"/>
                  </a:lnTo>
                  <a:lnTo>
                    <a:pt x="82456" y="74341"/>
                  </a:lnTo>
                  <a:lnTo>
                    <a:pt x="82904" y="74468"/>
                  </a:lnTo>
                  <a:lnTo>
                    <a:pt x="83351" y="74601"/>
                  </a:lnTo>
                  <a:lnTo>
                    <a:pt x="83799" y="74741"/>
                  </a:lnTo>
                  <a:lnTo>
                    <a:pt x="84240" y="74888"/>
                  </a:lnTo>
                  <a:lnTo>
                    <a:pt x="84681" y="75042"/>
                  </a:lnTo>
                  <a:lnTo>
                    <a:pt x="85121" y="75196"/>
                  </a:lnTo>
                  <a:lnTo>
                    <a:pt x="85556" y="75356"/>
                  </a:lnTo>
                  <a:lnTo>
                    <a:pt x="85996" y="75523"/>
                  </a:lnTo>
                  <a:lnTo>
                    <a:pt x="86431" y="75697"/>
                  </a:lnTo>
                  <a:lnTo>
                    <a:pt x="86858" y="75877"/>
                  </a:lnTo>
                  <a:lnTo>
                    <a:pt x="87292" y="76064"/>
                  </a:lnTo>
                  <a:lnTo>
                    <a:pt x="87720" y="76251"/>
                  </a:lnTo>
                  <a:lnTo>
                    <a:pt x="88147" y="76451"/>
                  </a:lnTo>
                  <a:lnTo>
                    <a:pt x="88575" y="76652"/>
                  </a:lnTo>
                  <a:lnTo>
                    <a:pt x="88995" y="76859"/>
                  </a:lnTo>
                  <a:lnTo>
                    <a:pt x="89416" y="77066"/>
                  </a:lnTo>
                  <a:lnTo>
                    <a:pt x="89837" y="77286"/>
                  </a:lnTo>
                  <a:lnTo>
                    <a:pt x="90258" y="77507"/>
                  </a:lnTo>
                  <a:lnTo>
                    <a:pt x="90679" y="77734"/>
                  </a:lnTo>
                  <a:lnTo>
                    <a:pt x="91093" y="77968"/>
                  </a:lnTo>
                  <a:lnTo>
                    <a:pt x="91507" y="78201"/>
                  </a:lnTo>
                  <a:lnTo>
                    <a:pt x="91921" y="78442"/>
                  </a:lnTo>
                  <a:lnTo>
                    <a:pt x="92328" y="78689"/>
                  </a:lnTo>
                  <a:lnTo>
                    <a:pt x="92736" y="78943"/>
                  </a:lnTo>
                  <a:lnTo>
                    <a:pt x="93143" y="79197"/>
                  </a:lnTo>
                  <a:lnTo>
                    <a:pt x="93551" y="79457"/>
                  </a:lnTo>
                  <a:lnTo>
                    <a:pt x="93952" y="79724"/>
                  </a:lnTo>
                  <a:lnTo>
                    <a:pt x="94352" y="79998"/>
                  </a:lnTo>
                  <a:lnTo>
                    <a:pt x="94753" y="80272"/>
                  </a:lnTo>
                  <a:lnTo>
                    <a:pt x="95154" y="80552"/>
                  </a:lnTo>
                  <a:lnTo>
                    <a:pt x="95548" y="80833"/>
                  </a:lnTo>
                  <a:lnTo>
                    <a:pt x="95949" y="81120"/>
                  </a:lnTo>
                  <a:lnTo>
                    <a:pt x="96343" y="81414"/>
                  </a:lnTo>
                  <a:lnTo>
                    <a:pt x="96730" y="81715"/>
                  </a:lnTo>
                  <a:lnTo>
                    <a:pt x="97124" y="82015"/>
                  </a:lnTo>
                  <a:lnTo>
                    <a:pt x="97512" y="82323"/>
                  </a:lnTo>
                  <a:lnTo>
                    <a:pt x="97899" y="82630"/>
                  </a:lnTo>
                  <a:lnTo>
                    <a:pt x="98280" y="82944"/>
                  </a:lnTo>
                  <a:lnTo>
                    <a:pt x="98667" y="83264"/>
                  </a:lnTo>
                  <a:lnTo>
                    <a:pt x="99048" y="83585"/>
                  </a:lnTo>
                  <a:lnTo>
                    <a:pt x="99429" y="83912"/>
                  </a:lnTo>
                  <a:lnTo>
                    <a:pt x="99803" y="84239"/>
                  </a:lnTo>
                  <a:lnTo>
                    <a:pt x="100183" y="84573"/>
                  </a:lnTo>
                  <a:lnTo>
                    <a:pt x="100925" y="85255"/>
                  </a:lnTo>
                  <a:lnTo>
                    <a:pt x="101666" y="85949"/>
                  </a:lnTo>
                  <a:lnTo>
                    <a:pt x="102401" y="86657"/>
                  </a:lnTo>
                  <a:lnTo>
                    <a:pt x="103129" y="87379"/>
                  </a:lnTo>
                  <a:lnTo>
                    <a:pt x="103850" y="88113"/>
                  </a:lnTo>
                  <a:lnTo>
                    <a:pt x="104565" y="88862"/>
                  </a:lnTo>
                  <a:lnTo>
                    <a:pt x="105266" y="89630"/>
                  </a:lnTo>
                  <a:lnTo>
                    <a:pt x="105968" y="90398"/>
                  </a:lnTo>
                  <a:lnTo>
                    <a:pt x="106662" y="91186"/>
                  </a:lnTo>
                  <a:lnTo>
                    <a:pt x="107350" y="91987"/>
                  </a:lnTo>
                  <a:lnTo>
                    <a:pt x="108025" y="92796"/>
                  </a:lnTo>
                  <a:lnTo>
                    <a:pt x="108699" y="93617"/>
                  </a:lnTo>
                  <a:lnTo>
                    <a:pt x="109361" y="94445"/>
                  </a:lnTo>
                  <a:lnTo>
                    <a:pt x="110022" y="95287"/>
                  </a:lnTo>
                  <a:lnTo>
                    <a:pt x="110676" y="96135"/>
                  </a:lnTo>
                  <a:lnTo>
                    <a:pt x="111318" y="96997"/>
                  </a:lnTo>
                  <a:lnTo>
                    <a:pt x="111952" y="97865"/>
                  </a:lnTo>
                  <a:lnTo>
                    <a:pt x="112587" y="98740"/>
                  </a:lnTo>
                  <a:lnTo>
                    <a:pt x="113208" y="99622"/>
                  </a:lnTo>
                  <a:lnTo>
                    <a:pt x="113829" y="100517"/>
                  </a:lnTo>
                  <a:lnTo>
                    <a:pt x="114437" y="101412"/>
                  </a:lnTo>
                  <a:lnTo>
                    <a:pt x="115038" y="102320"/>
                  </a:lnTo>
                  <a:lnTo>
                    <a:pt x="115632" y="103229"/>
                  </a:lnTo>
                  <a:lnTo>
                    <a:pt x="116227" y="104150"/>
                  </a:lnTo>
                  <a:lnTo>
                    <a:pt x="116808" y="105072"/>
                  </a:lnTo>
                  <a:lnTo>
                    <a:pt x="117382" y="106001"/>
                  </a:lnTo>
                  <a:lnTo>
                    <a:pt x="117950" y="106929"/>
                  </a:lnTo>
                  <a:lnTo>
                    <a:pt x="118511" y="107871"/>
                  </a:lnTo>
                  <a:lnTo>
                    <a:pt x="119066" y="108806"/>
                  </a:lnTo>
                  <a:lnTo>
                    <a:pt x="119613" y="109754"/>
                  </a:lnTo>
                  <a:lnTo>
                    <a:pt x="120154" y="110703"/>
                  </a:lnTo>
                  <a:lnTo>
                    <a:pt x="120689" y="111651"/>
                  </a:lnTo>
                  <a:lnTo>
                    <a:pt x="121210" y="112600"/>
                  </a:lnTo>
                  <a:lnTo>
                    <a:pt x="121731" y="113555"/>
                  </a:lnTo>
                  <a:lnTo>
                    <a:pt x="122245" y="114510"/>
                  </a:lnTo>
                  <a:lnTo>
                    <a:pt x="122753" y="115465"/>
                  </a:lnTo>
                  <a:lnTo>
                    <a:pt x="123247" y="116420"/>
                  </a:lnTo>
                  <a:lnTo>
                    <a:pt x="123741" y="117382"/>
                  </a:lnTo>
                  <a:lnTo>
                    <a:pt x="124222" y="118337"/>
                  </a:lnTo>
                  <a:lnTo>
                    <a:pt x="124703" y="119292"/>
                  </a:lnTo>
                  <a:lnTo>
                    <a:pt x="125170" y="120248"/>
                  </a:lnTo>
                  <a:lnTo>
                    <a:pt x="125638" y="121203"/>
                  </a:lnTo>
                  <a:lnTo>
                    <a:pt x="126092" y="122151"/>
                  </a:lnTo>
                  <a:lnTo>
                    <a:pt x="126540" y="123100"/>
                  </a:lnTo>
                  <a:lnTo>
                    <a:pt x="126981" y="124048"/>
                  </a:lnTo>
                  <a:lnTo>
                    <a:pt x="127415" y="124990"/>
                  </a:lnTo>
                  <a:lnTo>
                    <a:pt x="127849" y="125932"/>
                  </a:lnTo>
                  <a:lnTo>
                    <a:pt x="128270" y="126867"/>
                  </a:lnTo>
                  <a:lnTo>
                    <a:pt x="128684" y="127795"/>
                  </a:lnTo>
                  <a:lnTo>
                    <a:pt x="129091" y="128724"/>
                  </a:lnTo>
                  <a:lnTo>
                    <a:pt x="129485" y="129645"/>
                  </a:lnTo>
                  <a:lnTo>
                    <a:pt x="129879" y="130560"/>
                  </a:lnTo>
                  <a:lnTo>
                    <a:pt x="130267" y="131469"/>
                  </a:lnTo>
                  <a:lnTo>
                    <a:pt x="130647" y="132371"/>
                  </a:lnTo>
                  <a:lnTo>
                    <a:pt x="131382" y="134161"/>
                  </a:lnTo>
                  <a:lnTo>
                    <a:pt x="132090" y="135911"/>
                  </a:lnTo>
                  <a:lnTo>
                    <a:pt x="132771" y="137634"/>
                  </a:lnTo>
                  <a:lnTo>
                    <a:pt x="133419" y="139317"/>
                  </a:lnTo>
                  <a:lnTo>
                    <a:pt x="134041" y="140967"/>
                  </a:lnTo>
                  <a:lnTo>
                    <a:pt x="134635" y="142563"/>
                  </a:lnTo>
                  <a:lnTo>
                    <a:pt x="135203" y="144119"/>
                  </a:lnTo>
                  <a:lnTo>
                    <a:pt x="135737" y="145622"/>
                  </a:lnTo>
                  <a:lnTo>
                    <a:pt x="136251" y="147072"/>
                  </a:lnTo>
                  <a:lnTo>
                    <a:pt x="136726" y="148468"/>
                  </a:lnTo>
                  <a:lnTo>
                    <a:pt x="137180" y="149797"/>
                  </a:lnTo>
                  <a:lnTo>
                    <a:pt x="137601" y="151073"/>
                  </a:lnTo>
                  <a:lnTo>
                    <a:pt x="137995" y="152275"/>
                  </a:lnTo>
                  <a:lnTo>
                    <a:pt x="138362" y="153410"/>
                  </a:lnTo>
                  <a:lnTo>
                    <a:pt x="138696" y="154472"/>
                  </a:lnTo>
                  <a:lnTo>
                    <a:pt x="139003" y="155454"/>
                  </a:lnTo>
                  <a:lnTo>
                    <a:pt x="139531" y="157184"/>
                  </a:lnTo>
                  <a:lnTo>
                    <a:pt x="139945" y="158567"/>
                  </a:lnTo>
                  <a:lnTo>
                    <a:pt x="140246" y="159575"/>
                  </a:lnTo>
                  <a:lnTo>
                    <a:pt x="140419" y="160197"/>
                  </a:lnTo>
                  <a:lnTo>
                    <a:pt x="140466" y="160344"/>
                  </a:lnTo>
                  <a:lnTo>
                    <a:pt x="140486" y="160390"/>
                  </a:lnTo>
                  <a:lnTo>
                    <a:pt x="140486" y="160390"/>
                  </a:lnTo>
                  <a:lnTo>
                    <a:pt x="140593" y="159782"/>
                  </a:lnTo>
                  <a:lnTo>
                    <a:pt x="140686" y="159175"/>
                  </a:lnTo>
                  <a:lnTo>
                    <a:pt x="140773" y="158574"/>
                  </a:lnTo>
                  <a:lnTo>
                    <a:pt x="140860" y="157966"/>
                  </a:lnTo>
                  <a:lnTo>
                    <a:pt x="140934" y="157365"/>
                  </a:lnTo>
                  <a:lnTo>
                    <a:pt x="141000" y="156770"/>
                  </a:lnTo>
                  <a:lnTo>
                    <a:pt x="141060" y="156169"/>
                  </a:lnTo>
                  <a:lnTo>
                    <a:pt x="141114" y="155575"/>
                  </a:lnTo>
                  <a:lnTo>
                    <a:pt x="141161" y="154980"/>
                  </a:lnTo>
                  <a:lnTo>
                    <a:pt x="141194" y="154392"/>
                  </a:lnTo>
                  <a:lnTo>
                    <a:pt x="141227" y="153798"/>
                  </a:lnTo>
                  <a:lnTo>
                    <a:pt x="141254" y="153210"/>
                  </a:lnTo>
                  <a:lnTo>
                    <a:pt x="141274" y="152622"/>
                  </a:lnTo>
                  <a:lnTo>
                    <a:pt x="141288" y="152041"/>
                  </a:lnTo>
                  <a:lnTo>
                    <a:pt x="141294" y="151453"/>
                  </a:lnTo>
                  <a:lnTo>
                    <a:pt x="141288" y="150872"/>
                  </a:lnTo>
                  <a:lnTo>
                    <a:pt x="141281" y="150291"/>
                  </a:lnTo>
                  <a:lnTo>
                    <a:pt x="141268" y="149710"/>
                  </a:lnTo>
                  <a:lnTo>
                    <a:pt x="141247" y="149136"/>
                  </a:lnTo>
                  <a:lnTo>
                    <a:pt x="141221" y="148561"/>
                  </a:lnTo>
                  <a:lnTo>
                    <a:pt x="141194" y="147987"/>
                  </a:lnTo>
                  <a:lnTo>
                    <a:pt x="141154" y="147412"/>
                  </a:lnTo>
                  <a:lnTo>
                    <a:pt x="141107" y="146838"/>
                  </a:lnTo>
                  <a:lnTo>
                    <a:pt x="141060" y="146270"/>
                  </a:lnTo>
                  <a:lnTo>
                    <a:pt x="141000" y="145702"/>
                  </a:lnTo>
                  <a:lnTo>
                    <a:pt x="140940" y="145135"/>
                  </a:lnTo>
                  <a:lnTo>
                    <a:pt x="140873" y="144567"/>
                  </a:lnTo>
                  <a:lnTo>
                    <a:pt x="140800" y="143999"/>
                  </a:lnTo>
                  <a:lnTo>
                    <a:pt x="140727" y="143438"/>
                  </a:lnTo>
                  <a:lnTo>
                    <a:pt x="140640" y="142877"/>
                  </a:lnTo>
                  <a:lnTo>
                    <a:pt x="140553" y="142316"/>
                  </a:lnTo>
                  <a:lnTo>
                    <a:pt x="140453" y="141755"/>
                  </a:lnTo>
                  <a:lnTo>
                    <a:pt x="140359" y="141194"/>
                  </a:lnTo>
                  <a:lnTo>
                    <a:pt x="140252" y="140640"/>
                  </a:lnTo>
                  <a:lnTo>
                    <a:pt x="140139" y="140085"/>
                  </a:lnTo>
                  <a:lnTo>
                    <a:pt x="140025" y="139531"/>
                  </a:lnTo>
                  <a:lnTo>
                    <a:pt x="139905" y="138976"/>
                  </a:lnTo>
                  <a:lnTo>
                    <a:pt x="139778" y="138422"/>
                  </a:lnTo>
                  <a:lnTo>
                    <a:pt x="139651" y="137868"/>
                  </a:lnTo>
                  <a:lnTo>
                    <a:pt x="139518" y="137320"/>
                  </a:lnTo>
                  <a:lnTo>
                    <a:pt x="139377" y="136772"/>
                  </a:lnTo>
                  <a:lnTo>
                    <a:pt x="139230" y="136225"/>
                  </a:lnTo>
                  <a:lnTo>
                    <a:pt x="139083" y="135677"/>
                  </a:lnTo>
                  <a:lnTo>
                    <a:pt x="138930" y="135129"/>
                  </a:lnTo>
                  <a:lnTo>
                    <a:pt x="138776" y="134588"/>
                  </a:lnTo>
                  <a:lnTo>
                    <a:pt x="138616" y="134040"/>
                  </a:lnTo>
                  <a:lnTo>
                    <a:pt x="138449" y="133499"/>
                  </a:lnTo>
                  <a:lnTo>
                    <a:pt x="138275" y="132958"/>
                  </a:lnTo>
                  <a:lnTo>
                    <a:pt x="138102" y="132417"/>
                  </a:lnTo>
                  <a:lnTo>
                    <a:pt x="137928" y="131876"/>
                  </a:lnTo>
                  <a:lnTo>
                    <a:pt x="137561" y="130801"/>
                  </a:lnTo>
                  <a:lnTo>
                    <a:pt x="137173" y="129732"/>
                  </a:lnTo>
                  <a:lnTo>
                    <a:pt x="136779" y="128664"/>
                  </a:lnTo>
                  <a:lnTo>
                    <a:pt x="136365" y="127595"/>
                  </a:lnTo>
                  <a:lnTo>
                    <a:pt x="135937" y="126533"/>
                  </a:lnTo>
                  <a:lnTo>
                    <a:pt x="135503" y="125471"/>
                  </a:lnTo>
                  <a:lnTo>
                    <a:pt x="135049" y="124416"/>
                  </a:lnTo>
                  <a:lnTo>
                    <a:pt x="134588" y="123360"/>
                  </a:lnTo>
                  <a:lnTo>
                    <a:pt x="134114" y="122312"/>
                  </a:lnTo>
                  <a:lnTo>
                    <a:pt x="133633" y="121263"/>
                  </a:lnTo>
                  <a:lnTo>
                    <a:pt x="133139" y="120214"/>
                  </a:lnTo>
                  <a:lnTo>
                    <a:pt x="132631" y="119172"/>
                  </a:lnTo>
                  <a:lnTo>
                    <a:pt x="132117" y="118130"/>
                  </a:lnTo>
                  <a:lnTo>
                    <a:pt x="131603" y="117088"/>
                  </a:lnTo>
                  <a:lnTo>
                    <a:pt x="131068" y="116053"/>
                  </a:lnTo>
                  <a:lnTo>
                    <a:pt x="130534" y="115018"/>
                  </a:lnTo>
                  <a:lnTo>
                    <a:pt x="129993" y="113982"/>
                  </a:lnTo>
                  <a:lnTo>
                    <a:pt x="129445" y="112947"/>
                  </a:lnTo>
                  <a:lnTo>
                    <a:pt x="128891" y="111919"/>
                  </a:lnTo>
                  <a:lnTo>
                    <a:pt x="128330" y="110883"/>
                  </a:lnTo>
                  <a:lnTo>
                    <a:pt x="127769" y="109855"/>
                  </a:lnTo>
                  <a:lnTo>
                    <a:pt x="126633" y="107797"/>
                  </a:lnTo>
                  <a:lnTo>
                    <a:pt x="125484" y="105740"/>
                  </a:lnTo>
                  <a:lnTo>
                    <a:pt x="124329" y="103690"/>
                  </a:lnTo>
                  <a:lnTo>
                    <a:pt x="123180" y="101632"/>
                  </a:lnTo>
                  <a:lnTo>
                    <a:pt x="122031" y="99582"/>
                  </a:lnTo>
                  <a:lnTo>
                    <a:pt x="120889" y="97525"/>
                  </a:lnTo>
                  <a:lnTo>
                    <a:pt x="119760" y="95461"/>
                  </a:lnTo>
                  <a:lnTo>
                    <a:pt x="119199" y="94432"/>
                  </a:lnTo>
                  <a:lnTo>
                    <a:pt x="118645" y="93397"/>
                  </a:lnTo>
                  <a:lnTo>
                    <a:pt x="118097" y="92362"/>
                  </a:lnTo>
                  <a:lnTo>
                    <a:pt x="117556" y="91326"/>
                  </a:lnTo>
                  <a:lnTo>
                    <a:pt x="117556" y="91326"/>
                  </a:lnTo>
                  <a:lnTo>
                    <a:pt x="116888" y="90498"/>
                  </a:lnTo>
                  <a:lnTo>
                    <a:pt x="116234" y="89703"/>
                  </a:lnTo>
                  <a:lnTo>
                    <a:pt x="114991" y="88194"/>
                  </a:lnTo>
                  <a:lnTo>
                    <a:pt x="113836" y="86784"/>
                  </a:lnTo>
                  <a:lnTo>
                    <a:pt x="113288" y="86116"/>
                  </a:lnTo>
                  <a:lnTo>
                    <a:pt x="112760" y="85462"/>
                  </a:lnTo>
                  <a:lnTo>
                    <a:pt x="112253" y="84834"/>
                  </a:lnTo>
                  <a:lnTo>
                    <a:pt x="111772" y="84213"/>
                  </a:lnTo>
                  <a:lnTo>
                    <a:pt x="111311" y="83612"/>
                  </a:lnTo>
                  <a:lnTo>
                    <a:pt x="110877" y="83024"/>
                  </a:lnTo>
                  <a:lnTo>
                    <a:pt x="110469" y="82443"/>
                  </a:lnTo>
                  <a:lnTo>
                    <a:pt x="110269" y="82162"/>
                  </a:lnTo>
                  <a:lnTo>
                    <a:pt x="110082" y="81875"/>
                  </a:lnTo>
                  <a:lnTo>
                    <a:pt x="109895" y="81594"/>
                  </a:lnTo>
                  <a:lnTo>
                    <a:pt x="109715" y="81314"/>
                  </a:lnTo>
                  <a:lnTo>
                    <a:pt x="109548" y="81033"/>
                  </a:lnTo>
                  <a:lnTo>
                    <a:pt x="109381" y="80753"/>
                  </a:lnTo>
                  <a:lnTo>
                    <a:pt x="109381" y="80753"/>
                  </a:lnTo>
                  <a:lnTo>
                    <a:pt x="109027" y="80138"/>
                  </a:lnTo>
                  <a:lnTo>
                    <a:pt x="108693" y="79524"/>
                  </a:lnTo>
                  <a:lnTo>
                    <a:pt x="108372" y="78909"/>
                  </a:lnTo>
                  <a:lnTo>
                    <a:pt x="108065" y="78295"/>
                  </a:lnTo>
                  <a:lnTo>
                    <a:pt x="107771" y="77687"/>
                  </a:lnTo>
                  <a:lnTo>
                    <a:pt x="107490" y="77086"/>
                  </a:lnTo>
                  <a:lnTo>
                    <a:pt x="107223" y="76485"/>
                  </a:lnTo>
                  <a:lnTo>
                    <a:pt x="106976" y="75897"/>
                  </a:lnTo>
                  <a:lnTo>
                    <a:pt x="106742" y="75316"/>
                  </a:lnTo>
                  <a:lnTo>
                    <a:pt x="106515" y="74748"/>
                  </a:lnTo>
                  <a:lnTo>
                    <a:pt x="106308" y="74194"/>
                  </a:lnTo>
                  <a:lnTo>
                    <a:pt x="106114" y="73653"/>
                  </a:lnTo>
                  <a:lnTo>
                    <a:pt x="105927" y="73125"/>
                  </a:lnTo>
                  <a:lnTo>
                    <a:pt x="105760" y="72617"/>
                  </a:lnTo>
                  <a:lnTo>
                    <a:pt x="105600" y="72123"/>
                  </a:lnTo>
                  <a:lnTo>
                    <a:pt x="105460" y="71649"/>
                  </a:lnTo>
                  <a:lnTo>
                    <a:pt x="105326" y="71201"/>
                  </a:lnTo>
                  <a:lnTo>
                    <a:pt x="105213" y="70774"/>
                  </a:lnTo>
                  <a:lnTo>
                    <a:pt x="105106" y="70367"/>
                  </a:lnTo>
                  <a:lnTo>
                    <a:pt x="105012" y="69986"/>
                  </a:lnTo>
                  <a:lnTo>
                    <a:pt x="104926" y="69632"/>
                  </a:lnTo>
                  <a:lnTo>
                    <a:pt x="104859" y="69311"/>
                  </a:lnTo>
                  <a:lnTo>
                    <a:pt x="104799" y="69017"/>
                  </a:lnTo>
                  <a:lnTo>
                    <a:pt x="104752" y="68757"/>
                  </a:lnTo>
                  <a:lnTo>
                    <a:pt x="104719" y="68523"/>
                  </a:lnTo>
                  <a:lnTo>
                    <a:pt x="104692" y="68329"/>
                  </a:lnTo>
                  <a:lnTo>
                    <a:pt x="104678" y="68169"/>
                  </a:lnTo>
                  <a:lnTo>
                    <a:pt x="104678" y="68042"/>
                  </a:lnTo>
                  <a:lnTo>
                    <a:pt x="104685" y="67962"/>
                  </a:lnTo>
                  <a:lnTo>
                    <a:pt x="104692" y="67929"/>
                  </a:lnTo>
                  <a:lnTo>
                    <a:pt x="104705" y="67915"/>
                  </a:lnTo>
                  <a:lnTo>
                    <a:pt x="104719" y="67909"/>
                  </a:lnTo>
                  <a:lnTo>
                    <a:pt x="104732" y="67909"/>
                  </a:lnTo>
                  <a:lnTo>
                    <a:pt x="104752" y="67922"/>
                  </a:lnTo>
                  <a:lnTo>
                    <a:pt x="104772" y="67949"/>
                  </a:lnTo>
                  <a:lnTo>
                    <a:pt x="104772" y="67949"/>
                  </a:lnTo>
                  <a:lnTo>
                    <a:pt x="104879" y="68089"/>
                  </a:lnTo>
                  <a:lnTo>
                    <a:pt x="105032" y="68269"/>
                  </a:lnTo>
                  <a:lnTo>
                    <a:pt x="105427" y="68717"/>
                  </a:lnTo>
                  <a:lnTo>
                    <a:pt x="105894" y="69238"/>
                  </a:lnTo>
                  <a:lnTo>
                    <a:pt x="106395" y="69785"/>
                  </a:lnTo>
                  <a:lnTo>
                    <a:pt x="107277" y="70727"/>
                  </a:lnTo>
                  <a:lnTo>
                    <a:pt x="107664" y="71135"/>
                  </a:lnTo>
                  <a:lnTo>
                    <a:pt x="107664" y="71135"/>
                  </a:lnTo>
                  <a:lnTo>
                    <a:pt x="107624" y="71014"/>
                  </a:lnTo>
                  <a:lnTo>
                    <a:pt x="107504" y="70667"/>
                  </a:lnTo>
                  <a:lnTo>
                    <a:pt x="107323" y="70113"/>
                  </a:lnTo>
                  <a:lnTo>
                    <a:pt x="107090" y="69358"/>
                  </a:lnTo>
                  <a:lnTo>
                    <a:pt x="106956" y="68904"/>
                  </a:lnTo>
                  <a:lnTo>
                    <a:pt x="106816" y="68416"/>
                  </a:lnTo>
                  <a:lnTo>
                    <a:pt x="106662" y="67875"/>
                  </a:lnTo>
                  <a:lnTo>
                    <a:pt x="106509" y="67301"/>
                  </a:lnTo>
                  <a:lnTo>
                    <a:pt x="106348" y="66686"/>
                  </a:lnTo>
                  <a:lnTo>
                    <a:pt x="106181" y="66032"/>
                  </a:lnTo>
                  <a:lnTo>
                    <a:pt x="106014" y="65337"/>
                  </a:lnTo>
                  <a:lnTo>
                    <a:pt x="105847" y="64616"/>
                  </a:lnTo>
                  <a:lnTo>
                    <a:pt x="105687" y="63854"/>
                  </a:lnTo>
                  <a:lnTo>
                    <a:pt x="105520" y="63066"/>
                  </a:lnTo>
                  <a:lnTo>
                    <a:pt x="105360" y="62251"/>
                  </a:lnTo>
                  <a:lnTo>
                    <a:pt x="105206" y="61410"/>
                  </a:lnTo>
                  <a:lnTo>
                    <a:pt x="105059" y="60541"/>
                  </a:lnTo>
                  <a:lnTo>
                    <a:pt x="104926" y="59646"/>
                  </a:lnTo>
                  <a:lnTo>
                    <a:pt x="104792" y="58731"/>
                  </a:lnTo>
                  <a:lnTo>
                    <a:pt x="104678" y="57796"/>
                  </a:lnTo>
                  <a:lnTo>
                    <a:pt x="104572" y="56841"/>
                  </a:lnTo>
                  <a:lnTo>
                    <a:pt x="104525" y="56353"/>
                  </a:lnTo>
                  <a:lnTo>
                    <a:pt x="104478" y="55866"/>
                  </a:lnTo>
                  <a:lnTo>
                    <a:pt x="104438" y="55378"/>
                  </a:lnTo>
                  <a:lnTo>
                    <a:pt x="104398" y="54884"/>
                  </a:lnTo>
                  <a:lnTo>
                    <a:pt x="104371" y="54383"/>
                  </a:lnTo>
                  <a:lnTo>
                    <a:pt x="104338" y="53882"/>
                  </a:lnTo>
                  <a:lnTo>
                    <a:pt x="104318" y="53374"/>
                  </a:lnTo>
                  <a:lnTo>
                    <a:pt x="104298" y="52867"/>
                  </a:lnTo>
                  <a:lnTo>
                    <a:pt x="104284" y="52359"/>
                  </a:lnTo>
                  <a:lnTo>
                    <a:pt x="104278" y="51845"/>
                  </a:lnTo>
                  <a:lnTo>
                    <a:pt x="104271" y="51331"/>
                  </a:lnTo>
                  <a:lnTo>
                    <a:pt x="104278" y="50816"/>
                  </a:lnTo>
                  <a:lnTo>
                    <a:pt x="104284" y="50302"/>
                  </a:lnTo>
                  <a:lnTo>
                    <a:pt x="104298" y="49781"/>
                  </a:lnTo>
                  <a:lnTo>
                    <a:pt x="104298" y="49781"/>
                  </a:lnTo>
                  <a:lnTo>
                    <a:pt x="104338" y="48752"/>
                  </a:lnTo>
                  <a:lnTo>
                    <a:pt x="104391" y="47757"/>
                  </a:lnTo>
                  <a:lnTo>
                    <a:pt x="104451" y="46789"/>
                  </a:lnTo>
                  <a:lnTo>
                    <a:pt x="104531" y="45853"/>
                  </a:lnTo>
                  <a:lnTo>
                    <a:pt x="104612" y="44945"/>
                  </a:lnTo>
                  <a:lnTo>
                    <a:pt x="104712" y="44070"/>
                  </a:lnTo>
                  <a:lnTo>
                    <a:pt x="104812" y="43222"/>
                  </a:lnTo>
                  <a:lnTo>
                    <a:pt x="104926" y="42407"/>
                  </a:lnTo>
                  <a:lnTo>
                    <a:pt x="105039" y="41619"/>
                  </a:lnTo>
                  <a:lnTo>
                    <a:pt x="105166" y="40864"/>
                  </a:lnTo>
                  <a:lnTo>
                    <a:pt x="105293" y="40143"/>
                  </a:lnTo>
                  <a:lnTo>
                    <a:pt x="105420" y="39448"/>
                  </a:lnTo>
                  <a:lnTo>
                    <a:pt x="105553" y="38787"/>
                  </a:lnTo>
                  <a:lnTo>
                    <a:pt x="105694" y="38159"/>
                  </a:lnTo>
                  <a:lnTo>
                    <a:pt x="105827" y="37564"/>
                  </a:lnTo>
                  <a:lnTo>
                    <a:pt x="105961" y="37003"/>
                  </a:lnTo>
                  <a:lnTo>
                    <a:pt x="106101" y="36469"/>
                  </a:lnTo>
                  <a:lnTo>
                    <a:pt x="106228" y="35968"/>
                  </a:lnTo>
                  <a:lnTo>
                    <a:pt x="106362" y="35507"/>
                  </a:lnTo>
                  <a:lnTo>
                    <a:pt x="106489" y="35073"/>
                  </a:lnTo>
                  <a:lnTo>
                    <a:pt x="106609" y="34672"/>
                  </a:lnTo>
                  <a:lnTo>
                    <a:pt x="106722" y="34305"/>
                  </a:lnTo>
                  <a:lnTo>
                    <a:pt x="106936" y="33677"/>
                  </a:lnTo>
                  <a:lnTo>
                    <a:pt x="107110" y="33183"/>
                  </a:lnTo>
                  <a:lnTo>
                    <a:pt x="107250" y="32829"/>
                  </a:lnTo>
                  <a:lnTo>
                    <a:pt x="107337" y="32615"/>
                  </a:lnTo>
                  <a:lnTo>
                    <a:pt x="107364" y="32542"/>
                  </a:lnTo>
                  <a:lnTo>
                    <a:pt x="106896" y="38573"/>
                  </a:lnTo>
                  <a:lnTo>
                    <a:pt x="106896" y="38573"/>
                  </a:lnTo>
                  <a:lnTo>
                    <a:pt x="107277" y="37698"/>
                  </a:lnTo>
                  <a:lnTo>
                    <a:pt x="107724" y="36683"/>
                  </a:lnTo>
                  <a:lnTo>
                    <a:pt x="108325" y="35354"/>
                  </a:lnTo>
                  <a:lnTo>
                    <a:pt x="109067" y="33751"/>
                  </a:lnTo>
                  <a:lnTo>
                    <a:pt x="109474" y="32869"/>
                  </a:lnTo>
                  <a:lnTo>
                    <a:pt x="109915" y="31934"/>
                  </a:lnTo>
                  <a:lnTo>
                    <a:pt x="110383" y="30965"/>
                  </a:lnTo>
                  <a:lnTo>
                    <a:pt x="110877" y="29957"/>
                  </a:lnTo>
                  <a:lnTo>
                    <a:pt x="111384" y="28921"/>
                  </a:lnTo>
                  <a:lnTo>
                    <a:pt x="111919" y="27859"/>
                  </a:lnTo>
                  <a:lnTo>
                    <a:pt x="112466" y="26784"/>
                  </a:lnTo>
                  <a:lnTo>
                    <a:pt x="113034" y="25702"/>
                  </a:lnTo>
                  <a:lnTo>
                    <a:pt x="113609" y="24613"/>
                  </a:lnTo>
                  <a:lnTo>
                    <a:pt x="114196" y="23531"/>
                  </a:lnTo>
                  <a:lnTo>
                    <a:pt x="114798" y="22456"/>
                  </a:lnTo>
                  <a:lnTo>
                    <a:pt x="115405" y="21394"/>
                  </a:lnTo>
                  <a:lnTo>
                    <a:pt x="115706" y="20873"/>
                  </a:lnTo>
                  <a:lnTo>
                    <a:pt x="116013" y="20359"/>
                  </a:lnTo>
                  <a:lnTo>
                    <a:pt x="116320" y="19851"/>
                  </a:lnTo>
                  <a:lnTo>
                    <a:pt x="116628" y="19350"/>
                  </a:lnTo>
                  <a:lnTo>
                    <a:pt x="116935" y="18862"/>
                  </a:lnTo>
                  <a:lnTo>
                    <a:pt x="117242" y="18375"/>
                  </a:lnTo>
                  <a:lnTo>
                    <a:pt x="117549" y="17907"/>
                  </a:lnTo>
                  <a:lnTo>
                    <a:pt x="117857" y="17446"/>
                  </a:lnTo>
                  <a:lnTo>
                    <a:pt x="118164" y="16999"/>
                  </a:lnTo>
                  <a:lnTo>
                    <a:pt x="118471" y="16558"/>
                  </a:lnTo>
                  <a:lnTo>
                    <a:pt x="118772" y="16137"/>
                  </a:lnTo>
                  <a:lnTo>
                    <a:pt x="119072" y="15730"/>
                  </a:lnTo>
                  <a:lnTo>
                    <a:pt x="119373" y="15336"/>
                  </a:lnTo>
                  <a:lnTo>
                    <a:pt x="119673" y="14962"/>
                  </a:lnTo>
                  <a:lnTo>
                    <a:pt x="119974" y="14601"/>
                  </a:lnTo>
                  <a:lnTo>
                    <a:pt x="120268" y="14260"/>
                  </a:lnTo>
                  <a:lnTo>
                    <a:pt x="120555" y="13933"/>
                  </a:lnTo>
                  <a:lnTo>
                    <a:pt x="120842" y="13626"/>
                  </a:lnTo>
                  <a:lnTo>
                    <a:pt x="121129" y="13339"/>
                  </a:lnTo>
                  <a:lnTo>
                    <a:pt x="121410" y="13078"/>
                  </a:lnTo>
                  <a:lnTo>
                    <a:pt x="121410" y="13078"/>
                  </a:lnTo>
                  <a:lnTo>
                    <a:pt x="121691" y="12824"/>
                  </a:lnTo>
                  <a:lnTo>
                    <a:pt x="121971" y="12577"/>
                  </a:lnTo>
                  <a:lnTo>
                    <a:pt x="122258" y="12330"/>
                  </a:lnTo>
                  <a:lnTo>
                    <a:pt x="122546" y="12090"/>
                  </a:lnTo>
                  <a:lnTo>
                    <a:pt x="123120" y="11622"/>
                  </a:lnTo>
                  <a:lnTo>
                    <a:pt x="123701" y="11174"/>
                  </a:lnTo>
                  <a:lnTo>
                    <a:pt x="124282" y="10740"/>
                  </a:lnTo>
                  <a:lnTo>
                    <a:pt x="124863" y="10320"/>
                  </a:lnTo>
                  <a:lnTo>
                    <a:pt x="125438" y="9919"/>
                  </a:lnTo>
                  <a:lnTo>
                    <a:pt x="126012" y="9531"/>
                  </a:lnTo>
                  <a:lnTo>
                    <a:pt x="126580" y="9164"/>
                  </a:lnTo>
                  <a:lnTo>
                    <a:pt x="127141" y="8817"/>
                  </a:lnTo>
                  <a:lnTo>
                    <a:pt x="127695" y="8483"/>
                  </a:lnTo>
                  <a:lnTo>
                    <a:pt x="128236" y="8162"/>
                  </a:lnTo>
                  <a:lnTo>
                    <a:pt x="128764" y="7862"/>
                  </a:lnTo>
                  <a:lnTo>
                    <a:pt x="129278" y="7581"/>
                  </a:lnTo>
                  <a:lnTo>
                    <a:pt x="129772" y="7314"/>
                  </a:lnTo>
                  <a:lnTo>
                    <a:pt x="130247" y="7067"/>
                  </a:lnTo>
                  <a:lnTo>
                    <a:pt x="130708" y="6840"/>
                  </a:lnTo>
                  <a:lnTo>
                    <a:pt x="131142" y="6626"/>
                  </a:lnTo>
                  <a:lnTo>
                    <a:pt x="131549" y="6432"/>
                  </a:lnTo>
                  <a:lnTo>
                    <a:pt x="131937" y="6252"/>
                  </a:lnTo>
                  <a:lnTo>
                    <a:pt x="132291" y="6092"/>
                  </a:lnTo>
                  <a:lnTo>
                    <a:pt x="132618" y="5951"/>
                  </a:lnTo>
                  <a:lnTo>
                    <a:pt x="132918" y="5824"/>
                  </a:lnTo>
                  <a:lnTo>
                    <a:pt x="133179" y="5717"/>
                  </a:lnTo>
                  <a:lnTo>
                    <a:pt x="133406" y="5631"/>
                  </a:lnTo>
                  <a:lnTo>
                    <a:pt x="133600" y="5557"/>
                  </a:lnTo>
                  <a:lnTo>
                    <a:pt x="133747" y="5510"/>
                  </a:lnTo>
                  <a:lnTo>
                    <a:pt x="133860" y="5477"/>
                  </a:lnTo>
                  <a:lnTo>
                    <a:pt x="133927" y="5457"/>
                  </a:lnTo>
                  <a:lnTo>
                    <a:pt x="133947" y="5457"/>
                  </a:lnTo>
                  <a:lnTo>
                    <a:pt x="133954" y="5464"/>
                  </a:lnTo>
                  <a:lnTo>
                    <a:pt x="133947" y="5470"/>
                  </a:lnTo>
                  <a:lnTo>
                    <a:pt x="133927" y="5484"/>
                  </a:lnTo>
                  <a:lnTo>
                    <a:pt x="133860" y="5524"/>
                  </a:lnTo>
                  <a:lnTo>
                    <a:pt x="133860" y="5524"/>
                  </a:lnTo>
                  <a:lnTo>
                    <a:pt x="133767" y="5584"/>
                  </a:lnTo>
                  <a:lnTo>
                    <a:pt x="133660" y="5651"/>
                  </a:lnTo>
                  <a:lnTo>
                    <a:pt x="133553" y="5738"/>
                  </a:lnTo>
                  <a:lnTo>
                    <a:pt x="133433" y="5838"/>
                  </a:lnTo>
                  <a:lnTo>
                    <a:pt x="133313" y="5945"/>
                  </a:lnTo>
                  <a:lnTo>
                    <a:pt x="133186" y="6065"/>
                  </a:lnTo>
                  <a:lnTo>
                    <a:pt x="132918" y="6339"/>
                  </a:lnTo>
                  <a:lnTo>
                    <a:pt x="132645" y="6639"/>
                  </a:lnTo>
                  <a:lnTo>
                    <a:pt x="132357" y="6967"/>
                  </a:lnTo>
                  <a:lnTo>
                    <a:pt x="132070" y="7300"/>
                  </a:lnTo>
                  <a:lnTo>
                    <a:pt x="131790" y="7641"/>
                  </a:lnTo>
                  <a:lnTo>
                    <a:pt x="131516" y="7982"/>
                  </a:lnTo>
                  <a:lnTo>
                    <a:pt x="131255" y="8309"/>
                  </a:lnTo>
                  <a:lnTo>
                    <a:pt x="130808" y="8890"/>
                  </a:lnTo>
                  <a:lnTo>
                    <a:pt x="130487" y="9318"/>
                  </a:lnTo>
                  <a:lnTo>
                    <a:pt x="130334" y="9531"/>
                  </a:lnTo>
                  <a:lnTo>
                    <a:pt x="130334" y="9531"/>
                  </a:lnTo>
                  <a:lnTo>
                    <a:pt x="130494" y="9431"/>
                  </a:lnTo>
                  <a:lnTo>
                    <a:pt x="130821" y="9231"/>
                  </a:lnTo>
                  <a:lnTo>
                    <a:pt x="131322" y="8944"/>
                  </a:lnTo>
                  <a:lnTo>
                    <a:pt x="131977" y="8570"/>
                  </a:lnTo>
                  <a:lnTo>
                    <a:pt x="132778" y="8129"/>
                  </a:lnTo>
                  <a:lnTo>
                    <a:pt x="133232" y="7882"/>
                  </a:lnTo>
                  <a:lnTo>
                    <a:pt x="133720" y="7628"/>
                  </a:lnTo>
                  <a:lnTo>
                    <a:pt x="134241" y="7361"/>
                  </a:lnTo>
                  <a:lnTo>
                    <a:pt x="134789" y="7080"/>
                  </a:lnTo>
                  <a:lnTo>
                    <a:pt x="135376" y="6786"/>
                  </a:lnTo>
                  <a:lnTo>
                    <a:pt x="135984" y="6486"/>
                  </a:lnTo>
                  <a:lnTo>
                    <a:pt x="136625" y="6185"/>
                  </a:lnTo>
                  <a:lnTo>
                    <a:pt x="137300" y="5871"/>
                  </a:lnTo>
                  <a:lnTo>
                    <a:pt x="137995" y="5557"/>
                  </a:lnTo>
                  <a:lnTo>
                    <a:pt x="138716" y="5237"/>
                  </a:lnTo>
                  <a:lnTo>
                    <a:pt x="139457" y="4916"/>
                  </a:lnTo>
                  <a:lnTo>
                    <a:pt x="140226" y="4595"/>
                  </a:lnTo>
                  <a:lnTo>
                    <a:pt x="141020" y="4275"/>
                  </a:lnTo>
                  <a:lnTo>
                    <a:pt x="141829" y="3954"/>
                  </a:lnTo>
                  <a:lnTo>
                    <a:pt x="142663" y="3640"/>
                  </a:lnTo>
                  <a:lnTo>
                    <a:pt x="143512" y="3326"/>
                  </a:lnTo>
                  <a:lnTo>
                    <a:pt x="144387" y="3019"/>
                  </a:lnTo>
                  <a:lnTo>
                    <a:pt x="145268" y="2725"/>
                  </a:lnTo>
                  <a:lnTo>
                    <a:pt x="146177" y="2438"/>
                  </a:lnTo>
                  <a:lnTo>
                    <a:pt x="147092" y="2157"/>
                  </a:lnTo>
                  <a:lnTo>
                    <a:pt x="148027" y="1890"/>
                  </a:lnTo>
                  <a:lnTo>
                    <a:pt x="148495" y="1757"/>
                  </a:lnTo>
                  <a:lnTo>
                    <a:pt x="148969" y="1636"/>
                  </a:lnTo>
                  <a:lnTo>
                    <a:pt x="148969" y="1636"/>
                  </a:lnTo>
                  <a:lnTo>
                    <a:pt x="149490" y="1503"/>
                  </a:lnTo>
                  <a:lnTo>
                    <a:pt x="150017" y="1376"/>
                  </a:lnTo>
                  <a:lnTo>
                    <a:pt x="150545" y="1262"/>
                  </a:lnTo>
                  <a:lnTo>
                    <a:pt x="151073" y="1156"/>
                  </a:lnTo>
                  <a:lnTo>
                    <a:pt x="151607" y="1055"/>
                  </a:lnTo>
                  <a:lnTo>
                    <a:pt x="152135" y="969"/>
                  </a:lnTo>
                  <a:lnTo>
                    <a:pt x="152669" y="882"/>
                  </a:lnTo>
                  <a:lnTo>
                    <a:pt x="153203" y="808"/>
                  </a:lnTo>
                  <a:lnTo>
                    <a:pt x="153738" y="735"/>
                  </a:lnTo>
                  <a:lnTo>
                    <a:pt x="154272" y="675"/>
                  </a:lnTo>
                  <a:lnTo>
                    <a:pt x="154800" y="621"/>
                  </a:lnTo>
                  <a:lnTo>
                    <a:pt x="155334" y="568"/>
                  </a:lnTo>
                  <a:lnTo>
                    <a:pt x="155862" y="528"/>
                  </a:lnTo>
                  <a:lnTo>
                    <a:pt x="156389" y="488"/>
                  </a:lnTo>
                  <a:lnTo>
                    <a:pt x="156917" y="461"/>
                  </a:lnTo>
                  <a:lnTo>
                    <a:pt x="157438" y="434"/>
                  </a:lnTo>
                  <a:lnTo>
                    <a:pt x="157959" y="414"/>
                  </a:lnTo>
                  <a:lnTo>
                    <a:pt x="158473" y="401"/>
                  </a:lnTo>
                  <a:lnTo>
                    <a:pt x="158981" y="387"/>
                  </a:lnTo>
                  <a:lnTo>
                    <a:pt x="159489" y="381"/>
                  </a:lnTo>
                  <a:lnTo>
                    <a:pt x="159990" y="381"/>
                  </a:lnTo>
                  <a:lnTo>
                    <a:pt x="160490" y="381"/>
                  </a:lnTo>
                  <a:lnTo>
                    <a:pt x="161466" y="401"/>
                  </a:lnTo>
                  <a:lnTo>
                    <a:pt x="162421" y="434"/>
                  </a:lnTo>
                  <a:lnTo>
                    <a:pt x="163343" y="481"/>
                  </a:lnTo>
                  <a:lnTo>
                    <a:pt x="164231" y="534"/>
                  </a:lnTo>
                  <a:lnTo>
                    <a:pt x="165086" y="601"/>
                  </a:lnTo>
                  <a:lnTo>
                    <a:pt x="165086" y="601"/>
                  </a:lnTo>
                  <a:lnTo>
                    <a:pt x="165453" y="528"/>
                  </a:lnTo>
                  <a:lnTo>
                    <a:pt x="165814" y="468"/>
                  </a:lnTo>
                  <a:lnTo>
                    <a:pt x="166535" y="354"/>
                  </a:lnTo>
                  <a:lnTo>
                    <a:pt x="167237" y="260"/>
                  </a:lnTo>
                  <a:lnTo>
                    <a:pt x="167931" y="180"/>
                  </a:lnTo>
                  <a:lnTo>
                    <a:pt x="168613" y="120"/>
                  </a:lnTo>
                  <a:lnTo>
                    <a:pt x="169280" y="73"/>
                  </a:lnTo>
                  <a:lnTo>
                    <a:pt x="169928" y="33"/>
                  </a:lnTo>
                  <a:lnTo>
                    <a:pt x="170563" y="13"/>
                  </a:lnTo>
                  <a:lnTo>
                    <a:pt x="171184" y="0"/>
                  </a:lnTo>
                  <a:lnTo>
                    <a:pt x="171785" y="0"/>
                  </a:lnTo>
                  <a:lnTo>
                    <a:pt x="172366" y="13"/>
                  </a:lnTo>
                  <a:lnTo>
                    <a:pt x="172934" y="27"/>
                  </a:lnTo>
                  <a:lnTo>
                    <a:pt x="173475" y="53"/>
                  </a:lnTo>
                  <a:lnTo>
                    <a:pt x="174003" y="87"/>
                  </a:lnTo>
                  <a:lnTo>
                    <a:pt x="174504" y="127"/>
                  </a:lnTo>
                  <a:lnTo>
                    <a:pt x="174985" y="174"/>
                  </a:lnTo>
                  <a:lnTo>
                    <a:pt x="175439" y="220"/>
                  </a:lnTo>
                  <a:lnTo>
                    <a:pt x="175873" y="274"/>
                  </a:lnTo>
                  <a:lnTo>
                    <a:pt x="176287" y="327"/>
                  </a:lnTo>
                  <a:lnTo>
                    <a:pt x="176668" y="387"/>
                  </a:lnTo>
                  <a:lnTo>
                    <a:pt x="177028" y="441"/>
                  </a:lnTo>
                  <a:lnTo>
                    <a:pt x="177356" y="501"/>
                  </a:lnTo>
                  <a:lnTo>
                    <a:pt x="177937" y="608"/>
                  </a:lnTo>
                  <a:lnTo>
                    <a:pt x="178398" y="708"/>
                  </a:lnTo>
                  <a:lnTo>
                    <a:pt x="178732" y="788"/>
                  </a:lnTo>
                  <a:lnTo>
                    <a:pt x="179012" y="862"/>
                  </a:lnTo>
                  <a:lnTo>
                    <a:pt x="179012" y="862"/>
                  </a:lnTo>
                  <a:lnTo>
                    <a:pt x="179019" y="855"/>
                  </a:lnTo>
                  <a:lnTo>
                    <a:pt x="179026" y="862"/>
                  </a:lnTo>
                  <a:lnTo>
                    <a:pt x="179019" y="882"/>
                  </a:lnTo>
                  <a:lnTo>
                    <a:pt x="178985" y="922"/>
                  </a:lnTo>
                  <a:lnTo>
                    <a:pt x="178939" y="982"/>
                  </a:lnTo>
                  <a:lnTo>
                    <a:pt x="178939" y="982"/>
                  </a:lnTo>
                  <a:lnTo>
                    <a:pt x="178097" y="2117"/>
                  </a:lnTo>
                  <a:lnTo>
                    <a:pt x="176561" y="4201"/>
                  </a:lnTo>
                  <a:lnTo>
                    <a:pt x="174590" y="6893"/>
                  </a:lnTo>
                  <a:lnTo>
                    <a:pt x="172440" y="9852"/>
                  </a:lnTo>
                  <a:lnTo>
                    <a:pt x="171378" y="11321"/>
                  </a:lnTo>
                  <a:lnTo>
                    <a:pt x="170369" y="12724"/>
                  </a:lnTo>
                  <a:lnTo>
                    <a:pt x="169447" y="14020"/>
                  </a:lnTo>
                  <a:lnTo>
                    <a:pt x="168646" y="15169"/>
                  </a:lnTo>
                  <a:lnTo>
                    <a:pt x="168299" y="15670"/>
                  </a:lnTo>
                  <a:lnTo>
                    <a:pt x="167991" y="16124"/>
                  </a:lnTo>
                  <a:lnTo>
                    <a:pt x="167731" y="16511"/>
                  </a:lnTo>
                  <a:lnTo>
                    <a:pt x="167524" y="16839"/>
                  </a:lnTo>
                  <a:lnTo>
                    <a:pt x="167363" y="17092"/>
                  </a:lnTo>
                  <a:lnTo>
                    <a:pt x="167270" y="17273"/>
                  </a:lnTo>
                  <a:lnTo>
                    <a:pt x="167243" y="17333"/>
                  </a:lnTo>
                  <a:lnTo>
                    <a:pt x="167230" y="17373"/>
                  </a:lnTo>
                  <a:lnTo>
                    <a:pt x="167230" y="17386"/>
                  </a:lnTo>
                  <a:lnTo>
                    <a:pt x="167237" y="17393"/>
                  </a:lnTo>
                  <a:lnTo>
                    <a:pt x="167250" y="17393"/>
                  </a:lnTo>
                  <a:lnTo>
                    <a:pt x="167263" y="17386"/>
                  </a:lnTo>
                  <a:lnTo>
                    <a:pt x="167263" y="17386"/>
                  </a:lnTo>
                  <a:lnTo>
                    <a:pt x="167450" y="17299"/>
                  </a:lnTo>
                  <a:lnTo>
                    <a:pt x="167738" y="17179"/>
                  </a:lnTo>
                  <a:lnTo>
                    <a:pt x="168566" y="16839"/>
                  </a:lnTo>
                  <a:lnTo>
                    <a:pt x="169628" y="16418"/>
                  </a:lnTo>
                  <a:lnTo>
                    <a:pt x="170810" y="15964"/>
                  </a:lnTo>
                  <a:lnTo>
                    <a:pt x="171999" y="15516"/>
                  </a:lnTo>
                  <a:lnTo>
                    <a:pt x="173081" y="15122"/>
                  </a:lnTo>
                  <a:lnTo>
                    <a:pt x="173542" y="14955"/>
                  </a:lnTo>
                  <a:lnTo>
                    <a:pt x="173936" y="14821"/>
                  </a:lnTo>
                  <a:lnTo>
                    <a:pt x="174243" y="14728"/>
                  </a:lnTo>
                  <a:lnTo>
                    <a:pt x="174457" y="14674"/>
                  </a:lnTo>
                  <a:lnTo>
                    <a:pt x="174457" y="14674"/>
                  </a:lnTo>
                  <a:lnTo>
                    <a:pt x="174490" y="14668"/>
                  </a:lnTo>
                  <a:lnTo>
                    <a:pt x="174517" y="14668"/>
                  </a:lnTo>
                  <a:lnTo>
                    <a:pt x="174537" y="14674"/>
                  </a:lnTo>
                  <a:lnTo>
                    <a:pt x="174550" y="14681"/>
                  </a:lnTo>
                  <a:lnTo>
                    <a:pt x="174550" y="14701"/>
                  </a:lnTo>
                  <a:lnTo>
                    <a:pt x="174550" y="14721"/>
                  </a:lnTo>
                  <a:lnTo>
                    <a:pt x="174537" y="14748"/>
                  </a:lnTo>
                  <a:lnTo>
                    <a:pt x="174524" y="14781"/>
                  </a:lnTo>
                  <a:lnTo>
                    <a:pt x="174470" y="14861"/>
                  </a:lnTo>
                  <a:lnTo>
                    <a:pt x="174390" y="14962"/>
                  </a:lnTo>
                  <a:lnTo>
                    <a:pt x="174283" y="15082"/>
                  </a:lnTo>
                  <a:lnTo>
                    <a:pt x="174150" y="15229"/>
                  </a:lnTo>
                  <a:lnTo>
                    <a:pt x="173816" y="15569"/>
                  </a:lnTo>
                  <a:lnTo>
                    <a:pt x="173395" y="15984"/>
                  </a:lnTo>
                  <a:lnTo>
                    <a:pt x="172326" y="17032"/>
                  </a:lnTo>
                  <a:lnTo>
                    <a:pt x="171692" y="17653"/>
                  </a:lnTo>
                  <a:lnTo>
                    <a:pt x="171004" y="18341"/>
                  </a:lnTo>
                  <a:lnTo>
                    <a:pt x="170269" y="19089"/>
                  </a:lnTo>
                  <a:lnTo>
                    <a:pt x="169487" y="19898"/>
                  </a:lnTo>
                  <a:lnTo>
                    <a:pt x="169087" y="20325"/>
                  </a:lnTo>
                  <a:lnTo>
                    <a:pt x="168679" y="20759"/>
                  </a:lnTo>
                  <a:lnTo>
                    <a:pt x="168265" y="21207"/>
                  </a:lnTo>
                  <a:lnTo>
                    <a:pt x="167844" y="21674"/>
                  </a:lnTo>
                  <a:lnTo>
                    <a:pt x="167417" y="22149"/>
                  </a:lnTo>
                  <a:lnTo>
                    <a:pt x="166989" y="22636"/>
                  </a:lnTo>
                  <a:lnTo>
                    <a:pt x="166562" y="23130"/>
                  </a:lnTo>
                  <a:lnTo>
                    <a:pt x="166134" y="23638"/>
                  </a:lnTo>
                  <a:lnTo>
                    <a:pt x="166134" y="23638"/>
                  </a:lnTo>
                  <a:lnTo>
                    <a:pt x="165914" y="23905"/>
                  </a:lnTo>
                  <a:lnTo>
                    <a:pt x="165707" y="24172"/>
                  </a:lnTo>
                  <a:lnTo>
                    <a:pt x="165493" y="24460"/>
                  </a:lnTo>
                  <a:lnTo>
                    <a:pt x="165286" y="24747"/>
                  </a:lnTo>
                  <a:lnTo>
                    <a:pt x="165086" y="25047"/>
                  </a:lnTo>
                  <a:lnTo>
                    <a:pt x="164879" y="25355"/>
                  </a:lnTo>
                  <a:lnTo>
                    <a:pt x="164678" y="25675"/>
                  </a:lnTo>
                  <a:lnTo>
                    <a:pt x="164485" y="25996"/>
                  </a:lnTo>
                  <a:lnTo>
                    <a:pt x="164291" y="26323"/>
                  </a:lnTo>
                  <a:lnTo>
                    <a:pt x="164097" y="26664"/>
                  </a:lnTo>
                  <a:lnTo>
                    <a:pt x="163910" y="27004"/>
                  </a:lnTo>
                  <a:lnTo>
                    <a:pt x="163723" y="27352"/>
                  </a:lnTo>
                  <a:lnTo>
                    <a:pt x="163536" y="27706"/>
                  </a:lnTo>
                  <a:lnTo>
                    <a:pt x="163356" y="28066"/>
                  </a:lnTo>
                  <a:lnTo>
                    <a:pt x="163176" y="28427"/>
                  </a:lnTo>
                  <a:lnTo>
                    <a:pt x="163002" y="28795"/>
                  </a:lnTo>
                  <a:lnTo>
                    <a:pt x="162661" y="29536"/>
                  </a:lnTo>
                  <a:lnTo>
                    <a:pt x="162327" y="30284"/>
                  </a:lnTo>
                  <a:lnTo>
                    <a:pt x="162007" y="31039"/>
                  </a:lnTo>
                  <a:lnTo>
                    <a:pt x="161706" y="31800"/>
                  </a:lnTo>
                  <a:lnTo>
                    <a:pt x="161406" y="32555"/>
                  </a:lnTo>
                  <a:lnTo>
                    <a:pt x="161125" y="33310"/>
                  </a:lnTo>
                  <a:lnTo>
                    <a:pt x="160858" y="34051"/>
                  </a:lnTo>
                  <a:lnTo>
                    <a:pt x="160604" y="34786"/>
                  </a:lnTo>
                  <a:lnTo>
                    <a:pt x="160364" y="35501"/>
                  </a:lnTo>
                  <a:lnTo>
                    <a:pt x="160130" y="36195"/>
                  </a:lnTo>
                  <a:lnTo>
                    <a:pt x="159916" y="36863"/>
                  </a:lnTo>
                  <a:lnTo>
                    <a:pt x="159716" y="37511"/>
                  </a:lnTo>
                  <a:lnTo>
                    <a:pt x="159535" y="38119"/>
                  </a:lnTo>
                  <a:lnTo>
                    <a:pt x="159362" y="38700"/>
                  </a:lnTo>
                  <a:lnTo>
                    <a:pt x="159068" y="39742"/>
                  </a:lnTo>
                  <a:lnTo>
                    <a:pt x="158834" y="40604"/>
                  </a:lnTo>
                  <a:lnTo>
                    <a:pt x="158660" y="41251"/>
                  </a:lnTo>
                  <a:lnTo>
                    <a:pt x="158527" y="41812"/>
                  </a:lnTo>
                  <a:lnTo>
                    <a:pt x="162895" y="38860"/>
                  </a:lnTo>
                  <a:lnTo>
                    <a:pt x="162895" y="38860"/>
                  </a:lnTo>
                  <a:lnTo>
                    <a:pt x="162795" y="39094"/>
                  </a:lnTo>
                  <a:lnTo>
                    <a:pt x="162681" y="39388"/>
                  </a:lnTo>
                  <a:lnTo>
                    <a:pt x="162528" y="39795"/>
                  </a:lnTo>
                  <a:lnTo>
                    <a:pt x="162341" y="40323"/>
                  </a:lnTo>
                  <a:lnTo>
                    <a:pt x="162120" y="40958"/>
                  </a:lnTo>
                  <a:lnTo>
                    <a:pt x="161866" y="41706"/>
                  </a:lnTo>
                  <a:lnTo>
                    <a:pt x="161593" y="42561"/>
                  </a:lnTo>
                  <a:lnTo>
                    <a:pt x="161292" y="43529"/>
                  </a:lnTo>
                  <a:lnTo>
                    <a:pt x="160978" y="44604"/>
                  </a:lnTo>
                  <a:lnTo>
                    <a:pt x="160811" y="45179"/>
                  </a:lnTo>
                  <a:lnTo>
                    <a:pt x="160644" y="45787"/>
                  </a:lnTo>
                  <a:lnTo>
                    <a:pt x="160470" y="46415"/>
                  </a:lnTo>
                  <a:lnTo>
                    <a:pt x="160297" y="47076"/>
                  </a:lnTo>
                  <a:lnTo>
                    <a:pt x="160123" y="47757"/>
                  </a:lnTo>
                  <a:lnTo>
                    <a:pt x="159943" y="48465"/>
                  </a:lnTo>
                  <a:lnTo>
                    <a:pt x="159769" y="49200"/>
                  </a:lnTo>
                  <a:lnTo>
                    <a:pt x="159589" y="49961"/>
                  </a:lnTo>
                  <a:lnTo>
                    <a:pt x="159408" y="50749"/>
                  </a:lnTo>
                  <a:lnTo>
                    <a:pt x="159228" y="51564"/>
                  </a:lnTo>
                  <a:lnTo>
                    <a:pt x="159048" y="52399"/>
                  </a:lnTo>
                  <a:lnTo>
                    <a:pt x="158874" y="53261"/>
                  </a:lnTo>
                  <a:lnTo>
                    <a:pt x="158874" y="53261"/>
                  </a:lnTo>
                  <a:lnTo>
                    <a:pt x="158787" y="53695"/>
                  </a:lnTo>
                  <a:lnTo>
                    <a:pt x="158707" y="54136"/>
                  </a:lnTo>
                  <a:lnTo>
                    <a:pt x="158634" y="54570"/>
                  </a:lnTo>
                  <a:lnTo>
                    <a:pt x="158567" y="55004"/>
                  </a:lnTo>
                  <a:lnTo>
                    <a:pt x="158500" y="55438"/>
                  </a:lnTo>
                  <a:lnTo>
                    <a:pt x="158447" y="55866"/>
                  </a:lnTo>
                  <a:lnTo>
                    <a:pt x="158393" y="56300"/>
                  </a:lnTo>
                  <a:lnTo>
                    <a:pt x="158346" y="56727"/>
                  </a:lnTo>
                  <a:lnTo>
                    <a:pt x="158300" y="57155"/>
                  </a:lnTo>
                  <a:lnTo>
                    <a:pt x="158266" y="57576"/>
                  </a:lnTo>
                  <a:lnTo>
                    <a:pt x="158233" y="57996"/>
                  </a:lnTo>
                  <a:lnTo>
                    <a:pt x="158206" y="58417"/>
                  </a:lnTo>
                  <a:lnTo>
                    <a:pt x="158179" y="58831"/>
                  </a:lnTo>
                  <a:lnTo>
                    <a:pt x="158159" y="59245"/>
                  </a:lnTo>
                  <a:lnTo>
                    <a:pt x="158133" y="60067"/>
                  </a:lnTo>
                  <a:lnTo>
                    <a:pt x="158119" y="60869"/>
                  </a:lnTo>
                  <a:lnTo>
                    <a:pt x="158119" y="61657"/>
                  </a:lnTo>
                  <a:lnTo>
                    <a:pt x="158133" y="62425"/>
                  </a:lnTo>
                  <a:lnTo>
                    <a:pt x="158153" y="63180"/>
                  </a:lnTo>
                  <a:lnTo>
                    <a:pt x="158186" y="63908"/>
                  </a:lnTo>
                  <a:lnTo>
                    <a:pt x="158233" y="64616"/>
                  </a:lnTo>
                  <a:lnTo>
                    <a:pt x="158286" y="65297"/>
                  </a:lnTo>
                  <a:lnTo>
                    <a:pt x="158340" y="65958"/>
                  </a:lnTo>
                  <a:lnTo>
                    <a:pt x="158407" y="66586"/>
                  </a:lnTo>
                  <a:lnTo>
                    <a:pt x="158473" y="67187"/>
                  </a:lnTo>
                  <a:lnTo>
                    <a:pt x="158540" y="67762"/>
                  </a:lnTo>
                  <a:lnTo>
                    <a:pt x="158614" y="68296"/>
                  </a:lnTo>
                  <a:lnTo>
                    <a:pt x="158687" y="68804"/>
                  </a:lnTo>
                  <a:lnTo>
                    <a:pt x="158761" y="69271"/>
                  </a:lnTo>
                  <a:lnTo>
                    <a:pt x="158834" y="69705"/>
                  </a:lnTo>
                  <a:lnTo>
                    <a:pt x="158908" y="70099"/>
                  </a:lnTo>
                  <a:lnTo>
                    <a:pt x="159034" y="70767"/>
                  </a:lnTo>
                  <a:lnTo>
                    <a:pt x="159135" y="71255"/>
                  </a:lnTo>
                  <a:lnTo>
                    <a:pt x="159201" y="71562"/>
                  </a:lnTo>
                  <a:lnTo>
                    <a:pt x="159228" y="71662"/>
                  </a:lnTo>
                  <a:lnTo>
                    <a:pt x="162187" y="66940"/>
                  </a:lnTo>
                  <a:lnTo>
                    <a:pt x="162187" y="66940"/>
                  </a:lnTo>
                  <a:lnTo>
                    <a:pt x="162167" y="67174"/>
                  </a:lnTo>
                  <a:lnTo>
                    <a:pt x="162154" y="67461"/>
                  </a:lnTo>
                  <a:lnTo>
                    <a:pt x="162140" y="67855"/>
                  </a:lnTo>
                  <a:lnTo>
                    <a:pt x="162134" y="68369"/>
                  </a:lnTo>
                  <a:lnTo>
                    <a:pt x="162140" y="68984"/>
                  </a:lnTo>
                  <a:lnTo>
                    <a:pt x="162160" y="69712"/>
                  </a:lnTo>
                  <a:lnTo>
                    <a:pt x="162174" y="70113"/>
                  </a:lnTo>
                  <a:lnTo>
                    <a:pt x="162194" y="70547"/>
                  </a:lnTo>
                  <a:lnTo>
                    <a:pt x="162227" y="71001"/>
                  </a:lnTo>
                  <a:lnTo>
                    <a:pt x="162261" y="71482"/>
                  </a:lnTo>
                  <a:lnTo>
                    <a:pt x="162301" y="71990"/>
                  </a:lnTo>
                  <a:lnTo>
                    <a:pt x="162347" y="72524"/>
                  </a:lnTo>
                  <a:lnTo>
                    <a:pt x="162407" y="73085"/>
                  </a:lnTo>
                  <a:lnTo>
                    <a:pt x="162468" y="73666"/>
                  </a:lnTo>
                  <a:lnTo>
                    <a:pt x="162548" y="74274"/>
                  </a:lnTo>
                  <a:lnTo>
                    <a:pt x="162628" y="74908"/>
                  </a:lnTo>
                  <a:lnTo>
                    <a:pt x="162721" y="75570"/>
                  </a:lnTo>
                  <a:lnTo>
                    <a:pt x="162828" y="76258"/>
                  </a:lnTo>
                  <a:lnTo>
                    <a:pt x="162942" y="76966"/>
                  </a:lnTo>
                  <a:lnTo>
                    <a:pt x="163075" y="77694"/>
                  </a:lnTo>
                  <a:lnTo>
                    <a:pt x="163216" y="78455"/>
                  </a:lnTo>
                  <a:lnTo>
                    <a:pt x="163369" y="79237"/>
                  </a:lnTo>
                  <a:lnTo>
                    <a:pt x="163536" y="80038"/>
                  </a:lnTo>
                  <a:lnTo>
                    <a:pt x="163717" y="80866"/>
                  </a:lnTo>
                  <a:lnTo>
                    <a:pt x="163717" y="80866"/>
                  </a:lnTo>
                  <a:lnTo>
                    <a:pt x="163810" y="81287"/>
                  </a:lnTo>
                  <a:lnTo>
                    <a:pt x="163910" y="81701"/>
                  </a:lnTo>
                  <a:lnTo>
                    <a:pt x="164010" y="82109"/>
                  </a:lnTo>
                  <a:lnTo>
                    <a:pt x="164117" y="82516"/>
                  </a:lnTo>
                  <a:lnTo>
                    <a:pt x="164231" y="82924"/>
                  </a:lnTo>
                  <a:lnTo>
                    <a:pt x="164344" y="83318"/>
                  </a:lnTo>
                  <a:lnTo>
                    <a:pt x="164578" y="84106"/>
                  </a:lnTo>
                  <a:lnTo>
                    <a:pt x="164819" y="84874"/>
                  </a:lnTo>
                  <a:lnTo>
                    <a:pt x="165072" y="85622"/>
                  </a:lnTo>
                  <a:lnTo>
                    <a:pt x="165333" y="86357"/>
                  </a:lnTo>
                  <a:lnTo>
                    <a:pt x="165600" y="87065"/>
                  </a:lnTo>
                  <a:lnTo>
                    <a:pt x="165874" y="87759"/>
                  </a:lnTo>
                  <a:lnTo>
                    <a:pt x="166148" y="88427"/>
                  </a:lnTo>
                  <a:lnTo>
                    <a:pt x="166428" y="89075"/>
                  </a:lnTo>
                  <a:lnTo>
                    <a:pt x="166702" y="89703"/>
                  </a:lnTo>
                  <a:lnTo>
                    <a:pt x="166983" y="90304"/>
                  </a:lnTo>
                  <a:lnTo>
                    <a:pt x="167257" y="90879"/>
                  </a:lnTo>
                  <a:lnTo>
                    <a:pt x="167530" y="91433"/>
                  </a:lnTo>
                  <a:lnTo>
                    <a:pt x="167798" y="91961"/>
                  </a:lnTo>
                  <a:lnTo>
                    <a:pt x="168058" y="92462"/>
                  </a:lnTo>
                  <a:lnTo>
                    <a:pt x="168319" y="92936"/>
                  </a:lnTo>
                  <a:lnTo>
                    <a:pt x="168559" y="93383"/>
                  </a:lnTo>
                  <a:lnTo>
                    <a:pt x="168800" y="93804"/>
                  </a:lnTo>
                  <a:lnTo>
                    <a:pt x="169027" y="94192"/>
                  </a:lnTo>
                  <a:lnTo>
                    <a:pt x="169234" y="94552"/>
                  </a:lnTo>
                  <a:lnTo>
                    <a:pt x="169621" y="95173"/>
                  </a:lnTo>
                  <a:lnTo>
                    <a:pt x="169935" y="95674"/>
                  </a:lnTo>
                  <a:lnTo>
                    <a:pt x="170175" y="96035"/>
                  </a:lnTo>
                  <a:lnTo>
                    <a:pt x="170376" y="96329"/>
                  </a:lnTo>
                  <a:lnTo>
                    <a:pt x="170376" y="96329"/>
                  </a:lnTo>
                  <a:lnTo>
                    <a:pt x="170443" y="95294"/>
                  </a:lnTo>
                  <a:lnTo>
                    <a:pt x="170503" y="94218"/>
                  </a:lnTo>
                  <a:lnTo>
                    <a:pt x="170563" y="92983"/>
                  </a:lnTo>
                  <a:lnTo>
                    <a:pt x="170623" y="91727"/>
                  </a:lnTo>
                  <a:lnTo>
                    <a:pt x="170643" y="91139"/>
                  </a:lnTo>
                  <a:lnTo>
                    <a:pt x="170656" y="90605"/>
                  </a:lnTo>
                  <a:lnTo>
                    <a:pt x="170663" y="90144"/>
                  </a:lnTo>
                  <a:lnTo>
                    <a:pt x="170663" y="89770"/>
                  </a:lnTo>
                  <a:lnTo>
                    <a:pt x="170656" y="89623"/>
                  </a:lnTo>
                  <a:lnTo>
                    <a:pt x="170650" y="89503"/>
                  </a:lnTo>
                  <a:lnTo>
                    <a:pt x="170636" y="89416"/>
                  </a:lnTo>
                  <a:lnTo>
                    <a:pt x="170623" y="89369"/>
                  </a:lnTo>
                  <a:lnTo>
                    <a:pt x="170623" y="89369"/>
                  </a:lnTo>
                  <a:lnTo>
                    <a:pt x="170610" y="89349"/>
                  </a:lnTo>
                  <a:lnTo>
                    <a:pt x="170610" y="89336"/>
                  </a:lnTo>
                  <a:lnTo>
                    <a:pt x="170610" y="89329"/>
                  </a:lnTo>
                  <a:lnTo>
                    <a:pt x="170610" y="89329"/>
                  </a:lnTo>
                  <a:lnTo>
                    <a:pt x="170636" y="89362"/>
                  </a:lnTo>
                  <a:lnTo>
                    <a:pt x="170690" y="89429"/>
                  </a:lnTo>
                  <a:lnTo>
                    <a:pt x="170857" y="89683"/>
                  </a:lnTo>
                  <a:lnTo>
                    <a:pt x="171131" y="90111"/>
                  </a:lnTo>
                  <a:lnTo>
                    <a:pt x="171511" y="90725"/>
                  </a:lnTo>
                  <a:lnTo>
                    <a:pt x="172012" y="91547"/>
                  </a:lnTo>
                  <a:lnTo>
                    <a:pt x="172647" y="92595"/>
                  </a:lnTo>
                  <a:lnTo>
                    <a:pt x="173415" y="93891"/>
                  </a:lnTo>
                  <a:lnTo>
                    <a:pt x="174337" y="95441"/>
                  </a:lnTo>
                  <a:lnTo>
                    <a:pt x="174337" y="95441"/>
                  </a:lnTo>
                  <a:lnTo>
                    <a:pt x="174477" y="95694"/>
                  </a:lnTo>
                  <a:lnTo>
                    <a:pt x="174624" y="95955"/>
                  </a:lnTo>
                  <a:lnTo>
                    <a:pt x="174931" y="96516"/>
                  </a:lnTo>
                  <a:lnTo>
                    <a:pt x="175238" y="97131"/>
                  </a:lnTo>
                  <a:lnTo>
                    <a:pt x="175552" y="97778"/>
                  </a:lnTo>
                  <a:lnTo>
                    <a:pt x="175873" y="98466"/>
                  </a:lnTo>
                  <a:lnTo>
                    <a:pt x="176193" y="99181"/>
                  </a:lnTo>
                  <a:lnTo>
                    <a:pt x="176521" y="99929"/>
                  </a:lnTo>
                  <a:lnTo>
                    <a:pt x="176848" y="100704"/>
                  </a:lnTo>
                  <a:lnTo>
                    <a:pt x="177175" y="101492"/>
                  </a:lnTo>
                  <a:lnTo>
                    <a:pt x="177503" y="102300"/>
                  </a:lnTo>
                  <a:lnTo>
                    <a:pt x="177830" y="103115"/>
                  </a:lnTo>
                  <a:lnTo>
                    <a:pt x="178151" y="103943"/>
                  </a:lnTo>
                  <a:lnTo>
                    <a:pt x="178464" y="104772"/>
                  </a:lnTo>
                  <a:lnTo>
                    <a:pt x="178778" y="105593"/>
                  </a:lnTo>
                  <a:lnTo>
                    <a:pt x="179380" y="107216"/>
                  </a:lnTo>
                  <a:lnTo>
                    <a:pt x="179947" y="108779"/>
                  </a:lnTo>
                  <a:lnTo>
                    <a:pt x="180468" y="110249"/>
                  </a:lnTo>
                  <a:lnTo>
                    <a:pt x="180936" y="111585"/>
                  </a:lnTo>
                  <a:lnTo>
                    <a:pt x="181343" y="112753"/>
                  </a:lnTo>
                  <a:lnTo>
                    <a:pt x="181670" y="113729"/>
                  </a:lnTo>
                  <a:lnTo>
                    <a:pt x="181918" y="114463"/>
                  </a:lnTo>
                  <a:lnTo>
                    <a:pt x="182125" y="115098"/>
                  </a:lnTo>
                  <a:lnTo>
                    <a:pt x="182125" y="115098"/>
                  </a:lnTo>
                  <a:lnTo>
                    <a:pt x="182252" y="114256"/>
                  </a:lnTo>
                  <a:lnTo>
                    <a:pt x="182378" y="113375"/>
                  </a:lnTo>
                  <a:lnTo>
                    <a:pt x="182525" y="112346"/>
                  </a:lnTo>
                  <a:lnTo>
                    <a:pt x="182659" y="111291"/>
                  </a:lnTo>
                  <a:lnTo>
                    <a:pt x="182719" y="110783"/>
                  </a:lnTo>
                  <a:lnTo>
                    <a:pt x="182773" y="110309"/>
                  </a:lnTo>
                  <a:lnTo>
                    <a:pt x="182813" y="109888"/>
                  </a:lnTo>
                  <a:lnTo>
                    <a:pt x="182839" y="109534"/>
                  </a:lnTo>
                  <a:lnTo>
                    <a:pt x="182846" y="109253"/>
                  </a:lnTo>
                  <a:lnTo>
                    <a:pt x="182846" y="109147"/>
                  </a:lnTo>
                  <a:lnTo>
                    <a:pt x="182839" y="109066"/>
                  </a:lnTo>
                  <a:lnTo>
                    <a:pt x="182839" y="109066"/>
                  </a:lnTo>
                  <a:lnTo>
                    <a:pt x="182833" y="109040"/>
                  </a:lnTo>
                  <a:lnTo>
                    <a:pt x="182839" y="109020"/>
                  </a:lnTo>
                  <a:lnTo>
                    <a:pt x="182846" y="109013"/>
                  </a:lnTo>
                  <a:lnTo>
                    <a:pt x="182859" y="109013"/>
                  </a:lnTo>
                  <a:lnTo>
                    <a:pt x="182879" y="109020"/>
                  </a:lnTo>
                  <a:lnTo>
                    <a:pt x="182906" y="109040"/>
                  </a:lnTo>
                  <a:lnTo>
                    <a:pt x="182966" y="109100"/>
                  </a:lnTo>
                  <a:lnTo>
                    <a:pt x="183053" y="109207"/>
                  </a:lnTo>
                  <a:lnTo>
                    <a:pt x="183160" y="109340"/>
                  </a:lnTo>
                  <a:lnTo>
                    <a:pt x="183280" y="109514"/>
                  </a:lnTo>
                  <a:lnTo>
                    <a:pt x="183420" y="109721"/>
                  </a:lnTo>
                  <a:lnTo>
                    <a:pt x="183574" y="109968"/>
                  </a:lnTo>
                  <a:lnTo>
                    <a:pt x="183741" y="110242"/>
                  </a:lnTo>
                  <a:lnTo>
                    <a:pt x="183928" y="110556"/>
                  </a:lnTo>
                  <a:lnTo>
                    <a:pt x="184122" y="110903"/>
                  </a:lnTo>
                  <a:lnTo>
                    <a:pt x="184329" y="111284"/>
                  </a:lnTo>
                  <a:lnTo>
                    <a:pt x="184549" y="111691"/>
                  </a:lnTo>
                  <a:lnTo>
                    <a:pt x="184783" y="112139"/>
                  </a:lnTo>
                  <a:lnTo>
                    <a:pt x="185017" y="112620"/>
                  </a:lnTo>
                  <a:lnTo>
                    <a:pt x="185264" y="113127"/>
                  </a:lnTo>
                  <a:lnTo>
                    <a:pt x="185524" y="113669"/>
                  </a:lnTo>
                  <a:lnTo>
                    <a:pt x="185785" y="114243"/>
                  </a:lnTo>
                  <a:lnTo>
                    <a:pt x="186052" y="114844"/>
                  </a:lnTo>
                  <a:lnTo>
                    <a:pt x="186319" y="115479"/>
                  </a:lnTo>
                  <a:lnTo>
                    <a:pt x="186593" y="116140"/>
                  </a:lnTo>
                  <a:lnTo>
                    <a:pt x="186874" y="116834"/>
                  </a:lnTo>
                  <a:lnTo>
                    <a:pt x="187148" y="117563"/>
                  </a:lnTo>
                  <a:lnTo>
                    <a:pt x="187428" y="118311"/>
                  </a:lnTo>
                  <a:lnTo>
                    <a:pt x="187709" y="119092"/>
                  </a:lnTo>
                  <a:lnTo>
                    <a:pt x="187989" y="119900"/>
                  </a:lnTo>
                  <a:lnTo>
                    <a:pt x="188263" y="120735"/>
                  </a:lnTo>
                  <a:lnTo>
                    <a:pt x="188537" y="121604"/>
                  </a:lnTo>
                  <a:lnTo>
                    <a:pt x="188804" y="122492"/>
                  </a:lnTo>
                  <a:lnTo>
                    <a:pt x="189064" y="123414"/>
                  </a:lnTo>
                  <a:lnTo>
                    <a:pt x="189325" y="124355"/>
                  </a:lnTo>
                  <a:lnTo>
                    <a:pt x="189325" y="124355"/>
                  </a:lnTo>
                  <a:lnTo>
                    <a:pt x="189445" y="124830"/>
                  </a:lnTo>
                  <a:lnTo>
                    <a:pt x="189565" y="125304"/>
                  </a:lnTo>
                  <a:lnTo>
                    <a:pt x="189679" y="125765"/>
                  </a:lnTo>
                  <a:lnTo>
                    <a:pt x="189779" y="126226"/>
                  </a:lnTo>
                  <a:lnTo>
                    <a:pt x="189879" y="126680"/>
                  </a:lnTo>
                  <a:lnTo>
                    <a:pt x="189973" y="127127"/>
                  </a:lnTo>
                  <a:lnTo>
                    <a:pt x="190060" y="127568"/>
                  </a:lnTo>
                  <a:lnTo>
                    <a:pt x="190147" y="128002"/>
                  </a:lnTo>
                  <a:lnTo>
                    <a:pt x="190220" y="128430"/>
                  </a:lnTo>
                  <a:lnTo>
                    <a:pt x="190293" y="128851"/>
                  </a:lnTo>
                  <a:lnTo>
                    <a:pt x="190420" y="129679"/>
                  </a:lnTo>
                  <a:lnTo>
                    <a:pt x="190534" y="130487"/>
                  </a:lnTo>
                  <a:lnTo>
                    <a:pt x="190621" y="131262"/>
                  </a:lnTo>
                  <a:lnTo>
                    <a:pt x="190701" y="132010"/>
                  </a:lnTo>
                  <a:lnTo>
                    <a:pt x="190754" y="132738"/>
                  </a:lnTo>
                  <a:lnTo>
                    <a:pt x="190801" y="133433"/>
                  </a:lnTo>
                  <a:lnTo>
                    <a:pt x="190834" y="134101"/>
                  </a:lnTo>
                  <a:lnTo>
                    <a:pt x="190848" y="134748"/>
                  </a:lnTo>
                  <a:lnTo>
                    <a:pt x="190855" y="135356"/>
                  </a:lnTo>
                  <a:lnTo>
                    <a:pt x="190855" y="135944"/>
                  </a:lnTo>
                  <a:lnTo>
                    <a:pt x="190841" y="136498"/>
                  </a:lnTo>
                  <a:lnTo>
                    <a:pt x="190821" y="137026"/>
                  </a:lnTo>
                  <a:lnTo>
                    <a:pt x="190794" y="137520"/>
                  </a:lnTo>
                  <a:lnTo>
                    <a:pt x="190761" y="137981"/>
                  </a:lnTo>
                  <a:lnTo>
                    <a:pt x="190721" y="138415"/>
                  </a:lnTo>
                  <a:lnTo>
                    <a:pt x="190681" y="138816"/>
                  </a:lnTo>
                  <a:lnTo>
                    <a:pt x="190634" y="139183"/>
                  </a:lnTo>
                  <a:lnTo>
                    <a:pt x="190594" y="139517"/>
                  </a:lnTo>
                  <a:lnTo>
                    <a:pt x="190547" y="139825"/>
                  </a:lnTo>
                  <a:lnTo>
                    <a:pt x="190460" y="140326"/>
                  </a:lnTo>
                  <a:lnTo>
                    <a:pt x="190387" y="140693"/>
                  </a:lnTo>
                  <a:lnTo>
                    <a:pt x="190340" y="140913"/>
                  </a:lnTo>
                  <a:lnTo>
                    <a:pt x="190320" y="140987"/>
                  </a:lnTo>
                  <a:lnTo>
                    <a:pt x="190320" y="140987"/>
                  </a:lnTo>
                  <a:lnTo>
                    <a:pt x="190407" y="140880"/>
                  </a:lnTo>
                  <a:lnTo>
                    <a:pt x="190641" y="140579"/>
                  </a:lnTo>
                  <a:lnTo>
                    <a:pt x="190981" y="140132"/>
                  </a:lnTo>
                  <a:lnTo>
                    <a:pt x="191382" y="139584"/>
                  </a:lnTo>
                  <a:lnTo>
                    <a:pt x="191596" y="139290"/>
                  </a:lnTo>
                  <a:lnTo>
                    <a:pt x="191810" y="138976"/>
                  </a:lnTo>
                  <a:lnTo>
                    <a:pt x="192017" y="138662"/>
                  </a:lnTo>
                  <a:lnTo>
                    <a:pt x="192217" y="138349"/>
                  </a:lnTo>
                  <a:lnTo>
                    <a:pt x="192397" y="138048"/>
                  </a:lnTo>
                  <a:lnTo>
                    <a:pt x="192558" y="137747"/>
                  </a:lnTo>
                  <a:lnTo>
                    <a:pt x="192631" y="137607"/>
                  </a:lnTo>
                  <a:lnTo>
                    <a:pt x="192698" y="137474"/>
                  </a:lnTo>
                  <a:lnTo>
                    <a:pt x="192751" y="137340"/>
                  </a:lnTo>
                  <a:lnTo>
                    <a:pt x="192805" y="137213"/>
                  </a:lnTo>
                  <a:lnTo>
                    <a:pt x="192805" y="137213"/>
                  </a:lnTo>
                  <a:lnTo>
                    <a:pt x="192825" y="137166"/>
                  </a:lnTo>
                  <a:lnTo>
                    <a:pt x="192845" y="137140"/>
                  </a:lnTo>
                  <a:lnTo>
                    <a:pt x="192852" y="137133"/>
                  </a:lnTo>
                  <a:lnTo>
                    <a:pt x="192858" y="137133"/>
                  </a:lnTo>
                  <a:lnTo>
                    <a:pt x="192872" y="137146"/>
                  </a:lnTo>
                  <a:lnTo>
                    <a:pt x="192878" y="137180"/>
                  </a:lnTo>
                  <a:lnTo>
                    <a:pt x="192885" y="137240"/>
                  </a:lnTo>
                  <a:lnTo>
                    <a:pt x="192885" y="137413"/>
                  </a:lnTo>
                  <a:lnTo>
                    <a:pt x="192872" y="137661"/>
                  </a:lnTo>
                  <a:lnTo>
                    <a:pt x="192845" y="137988"/>
                  </a:lnTo>
                  <a:lnTo>
                    <a:pt x="192798" y="138382"/>
                  </a:lnTo>
                  <a:lnTo>
                    <a:pt x="192745" y="138843"/>
                  </a:lnTo>
                  <a:lnTo>
                    <a:pt x="192671" y="139377"/>
                  </a:lnTo>
                  <a:lnTo>
                    <a:pt x="192584" y="139972"/>
                  </a:lnTo>
                  <a:lnTo>
                    <a:pt x="192478" y="140620"/>
                  </a:lnTo>
                  <a:lnTo>
                    <a:pt x="192357" y="141334"/>
                  </a:lnTo>
                  <a:lnTo>
                    <a:pt x="192217" y="142096"/>
                  </a:lnTo>
                  <a:lnTo>
                    <a:pt x="192063" y="142911"/>
                  </a:lnTo>
                  <a:lnTo>
                    <a:pt x="191890" y="143772"/>
                  </a:lnTo>
                  <a:lnTo>
                    <a:pt x="191696" y="144681"/>
                  </a:lnTo>
                  <a:lnTo>
                    <a:pt x="191489" y="145629"/>
                  </a:lnTo>
                  <a:lnTo>
                    <a:pt x="191255" y="146618"/>
                  </a:lnTo>
                  <a:lnTo>
                    <a:pt x="191001" y="147646"/>
                  </a:lnTo>
                  <a:lnTo>
                    <a:pt x="190734" y="148701"/>
                  </a:lnTo>
                  <a:lnTo>
                    <a:pt x="190440" y="149790"/>
                  </a:lnTo>
                  <a:lnTo>
                    <a:pt x="190126" y="150906"/>
                  </a:lnTo>
                  <a:lnTo>
                    <a:pt x="189793" y="152048"/>
                  </a:lnTo>
                  <a:lnTo>
                    <a:pt x="189432" y="153210"/>
                  </a:lnTo>
                  <a:lnTo>
                    <a:pt x="189245" y="153798"/>
                  </a:lnTo>
                  <a:lnTo>
                    <a:pt x="189051" y="154392"/>
                  </a:lnTo>
                  <a:lnTo>
                    <a:pt x="188857" y="154987"/>
                  </a:lnTo>
                  <a:lnTo>
                    <a:pt x="188650" y="155588"/>
                  </a:lnTo>
                  <a:lnTo>
                    <a:pt x="188437" y="156189"/>
                  </a:lnTo>
                  <a:lnTo>
                    <a:pt x="188223" y="156797"/>
                  </a:lnTo>
                  <a:lnTo>
                    <a:pt x="188002" y="157405"/>
                  </a:lnTo>
                  <a:lnTo>
                    <a:pt x="187775" y="158019"/>
                  </a:lnTo>
                  <a:lnTo>
                    <a:pt x="187535" y="158634"/>
                  </a:lnTo>
                  <a:lnTo>
                    <a:pt x="187294" y="159241"/>
                  </a:lnTo>
                  <a:lnTo>
                    <a:pt x="187047" y="159856"/>
                  </a:lnTo>
                  <a:lnTo>
                    <a:pt x="186794" y="160477"/>
                  </a:lnTo>
                  <a:lnTo>
                    <a:pt x="186540" y="161092"/>
                  </a:lnTo>
                  <a:lnTo>
                    <a:pt x="186273" y="161706"/>
                  </a:lnTo>
                  <a:lnTo>
                    <a:pt x="185999" y="162321"/>
                  </a:lnTo>
                  <a:lnTo>
                    <a:pt x="185718" y="162935"/>
                  </a:lnTo>
                  <a:lnTo>
                    <a:pt x="185718" y="1629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7"/>
            <p:cNvSpPr/>
            <p:nvPr/>
          </p:nvSpPr>
          <p:spPr>
            <a:xfrm>
              <a:off x="1909765" y="3832170"/>
              <a:ext cx="868416" cy="136699"/>
            </a:xfrm>
            <a:custGeom>
              <a:avLst/>
              <a:gdLst/>
              <a:ahLst/>
              <a:cxnLst/>
              <a:rect l="l" t="t" r="r" b="b"/>
              <a:pathLst>
                <a:path w="107444" h="16913" extrusionOk="0">
                  <a:moveTo>
                    <a:pt x="107443" y="1"/>
                  </a:moveTo>
                  <a:lnTo>
                    <a:pt x="107443" y="14"/>
                  </a:lnTo>
                  <a:lnTo>
                    <a:pt x="107443" y="14"/>
                  </a:lnTo>
                  <a:lnTo>
                    <a:pt x="106535" y="535"/>
                  </a:lnTo>
                  <a:lnTo>
                    <a:pt x="105613" y="1050"/>
                  </a:lnTo>
                  <a:lnTo>
                    <a:pt x="104692" y="1544"/>
                  </a:lnTo>
                  <a:lnTo>
                    <a:pt x="103756" y="2032"/>
                  </a:lnTo>
                  <a:lnTo>
                    <a:pt x="102815" y="2506"/>
                  </a:lnTo>
                  <a:lnTo>
                    <a:pt x="101866" y="2973"/>
                  </a:lnTo>
                  <a:lnTo>
                    <a:pt x="100904" y="3421"/>
                  </a:lnTo>
                  <a:lnTo>
                    <a:pt x="99943" y="3862"/>
                  </a:lnTo>
                  <a:lnTo>
                    <a:pt x="98974" y="4289"/>
                  </a:lnTo>
                  <a:lnTo>
                    <a:pt x="97992" y="4703"/>
                  </a:lnTo>
                  <a:lnTo>
                    <a:pt x="97010" y="5104"/>
                  </a:lnTo>
                  <a:lnTo>
                    <a:pt x="96022" y="5491"/>
                  </a:lnTo>
                  <a:lnTo>
                    <a:pt x="95027" y="5865"/>
                  </a:lnTo>
                  <a:lnTo>
                    <a:pt x="94025" y="6233"/>
                  </a:lnTo>
                  <a:lnTo>
                    <a:pt x="93016" y="6580"/>
                  </a:lnTo>
                  <a:lnTo>
                    <a:pt x="92008" y="6921"/>
                  </a:lnTo>
                  <a:lnTo>
                    <a:pt x="92008" y="6921"/>
                  </a:lnTo>
                  <a:lnTo>
                    <a:pt x="90832" y="7241"/>
                  </a:lnTo>
                  <a:lnTo>
                    <a:pt x="89730" y="7542"/>
                  </a:lnTo>
                  <a:lnTo>
                    <a:pt x="88695" y="7816"/>
                  </a:lnTo>
                  <a:lnTo>
                    <a:pt x="87706" y="8070"/>
                  </a:lnTo>
                  <a:lnTo>
                    <a:pt x="86778" y="8297"/>
                  </a:lnTo>
                  <a:lnTo>
                    <a:pt x="85883" y="8504"/>
                  </a:lnTo>
                  <a:lnTo>
                    <a:pt x="85028" y="8697"/>
                  </a:lnTo>
                  <a:lnTo>
                    <a:pt x="84206" y="8864"/>
                  </a:lnTo>
                  <a:lnTo>
                    <a:pt x="83405" y="9018"/>
                  </a:lnTo>
                  <a:lnTo>
                    <a:pt x="82623" y="9152"/>
                  </a:lnTo>
                  <a:lnTo>
                    <a:pt x="81855" y="9265"/>
                  </a:lnTo>
                  <a:lnTo>
                    <a:pt x="81087" y="9372"/>
                  </a:lnTo>
                  <a:lnTo>
                    <a:pt x="80319" y="9459"/>
                  </a:lnTo>
                  <a:lnTo>
                    <a:pt x="79537" y="9532"/>
                  </a:lnTo>
                  <a:lnTo>
                    <a:pt x="78743" y="9592"/>
                  </a:lnTo>
                  <a:lnTo>
                    <a:pt x="77928" y="9646"/>
                  </a:lnTo>
                  <a:lnTo>
                    <a:pt x="77086" y="9686"/>
                  </a:lnTo>
                  <a:lnTo>
                    <a:pt x="76204" y="9719"/>
                  </a:lnTo>
                  <a:lnTo>
                    <a:pt x="75283" y="9739"/>
                  </a:lnTo>
                  <a:lnTo>
                    <a:pt x="74314" y="9753"/>
                  </a:lnTo>
                  <a:lnTo>
                    <a:pt x="73292" y="9766"/>
                  </a:lnTo>
                  <a:lnTo>
                    <a:pt x="72210" y="9766"/>
                  </a:lnTo>
                  <a:lnTo>
                    <a:pt x="69832" y="9759"/>
                  </a:lnTo>
                  <a:lnTo>
                    <a:pt x="64068" y="9733"/>
                  </a:lnTo>
                  <a:lnTo>
                    <a:pt x="60568" y="9719"/>
                  </a:lnTo>
                  <a:lnTo>
                    <a:pt x="58645" y="9713"/>
                  </a:lnTo>
                  <a:lnTo>
                    <a:pt x="56601" y="9719"/>
                  </a:lnTo>
                  <a:lnTo>
                    <a:pt x="56601" y="9719"/>
                  </a:lnTo>
                  <a:lnTo>
                    <a:pt x="55238" y="10154"/>
                  </a:lnTo>
                  <a:lnTo>
                    <a:pt x="53909" y="10561"/>
                  </a:lnTo>
                  <a:lnTo>
                    <a:pt x="52620" y="10948"/>
                  </a:lnTo>
                  <a:lnTo>
                    <a:pt x="51364" y="11309"/>
                  </a:lnTo>
                  <a:lnTo>
                    <a:pt x="50135" y="11650"/>
                  </a:lnTo>
                  <a:lnTo>
                    <a:pt x="48940" y="11964"/>
                  </a:lnTo>
                  <a:lnTo>
                    <a:pt x="47764" y="12258"/>
                  </a:lnTo>
                  <a:lnTo>
                    <a:pt x="46615" y="12538"/>
                  </a:lnTo>
                  <a:lnTo>
                    <a:pt x="45486" y="12792"/>
                  </a:lnTo>
                  <a:lnTo>
                    <a:pt x="44371" y="13032"/>
                  </a:lnTo>
                  <a:lnTo>
                    <a:pt x="43276" y="13259"/>
                  </a:lnTo>
                  <a:lnTo>
                    <a:pt x="42194" y="13466"/>
                  </a:lnTo>
                  <a:lnTo>
                    <a:pt x="41125" y="13660"/>
                  </a:lnTo>
                  <a:lnTo>
                    <a:pt x="40063" y="13841"/>
                  </a:lnTo>
                  <a:lnTo>
                    <a:pt x="39008" y="14014"/>
                  </a:lnTo>
                  <a:lnTo>
                    <a:pt x="37959" y="14168"/>
                  </a:lnTo>
                  <a:lnTo>
                    <a:pt x="36910" y="14315"/>
                  </a:lnTo>
                  <a:lnTo>
                    <a:pt x="35862" y="14455"/>
                  </a:lnTo>
                  <a:lnTo>
                    <a:pt x="34813" y="14589"/>
                  </a:lnTo>
                  <a:lnTo>
                    <a:pt x="33751" y="14709"/>
                  </a:lnTo>
                  <a:lnTo>
                    <a:pt x="32689" y="14829"/>
                  </a:lnTo>
                  <a:lnTo>
                    <a:pt x="31614" y="14943"/>
                  </a:lnTo>
                  <a:lnTo>
                    <a:pt x="30525" y="15049"/>
                  </a:lnTo>
                  <a:lnTo>
                    <a:pt x="29429" y="15156"/>
                  </a:lnTo>
                  <a:lnTo>
                    <a:pt x="27172" y="15363"/>
                  </a:lnTo>
                  <a:lnTo>
                    <a:pt x="24827" y="15577"/>
                  </a:lnTo>
                  <a:lnTo>
                    <a:pt x="22383" y="15798"/>
                  </a:lnTo>
                  <a:lnTo>
                    <a:pt x="19811" y="16038"/>
                  </a:lnTo>
                  <a:lnTo>
                    <a:pt x="19811" y="16038"/>
                  </a:lnTo>
                  <a:lnTo>
                    <a:pt x="19457" y="16111"/>
                  </a:lnTo>
                  <a:lnTo>
                    <a:pt x="19097" y="16185"/>
                  </a:lnTo>
                  <a:lnTo>
                    <a:pt x="18736" y="16258"/>
                  </a:lnTo>
                  <a:lnTo>
                    <a:pt x="18375" y="16325"/>
                  </a:lnTo>
                  <a:lnTo>
                    <a:pt x="18008" y="16385"/>
                  </a:lnTo>
                  <a:lnTo>
                    <a:pt x="17634" y="16445"/>
                  </a:lnTo>
                  <a:lnTo>
                    <a:pt x="16886" y="16552"/>
                  </a:lnTo>
                  <a:lnTo>
                    <a:pt x="16124" y="16646"/>
                  </a:lnTo>
                  <a:lnTo>
                    <a:pt x="15356" y="16726"/>
                  </a:lnTo>
                  <a:lnTo>
                    <a:pt x="14588" y="16786"/>
                  </a:lnTo>
                  <a:lnTo>
                    <a:pt x="13813" y="16840"/>
                  </a:lnTo>
                  <a:lnTo>
                    <a:pt x="13038" y="16880"/>
                  </a:lnTo>
                  <a:lnTo>
                    <a:pt x="12264" y="16900"/>
                  </a:lnTo>
                  <a:lnTo>
                    <a:pt x="11496" y="16913"/>
                  </a:lnTo>
                  <a:lnTo>
                    <a:pt x="10734" y="16906"/>
                  </a:lnTo>
                  <a:lnTo>
                    <a:pt x="9979" y="16893"/>
                  </a:lnTo>
                  <a:lnTo>
                    <a:pt x="9231" y="16860"/>
                  </a:lnTo>
                  <a:lnTo>
                    <a:pt x="8503" y="16819"/>
                  </a:lnTo>
                  <a:lnTo>
                    <a:pt x="7782" y="16759"/>
                  </a:lnTo>
                  <a:lnTo>
                    <a:pt x="7081" y="16693"/>
                  </a:lnTo>
                  <a:lnTo>
                    <a:pt x="6399" y="16612"/>
                  </a:lnTo>
                  <a:lnTo>
                    <a:pt x="5738" y="16519"/>
                  </a:lnTo>
                  <a:lnTo>
                    <a:pt x="5411" y="16465"/>
                  </a:lnTo>
                  <a:lnTo>
                    <a:pt x="5097" y="16412"/>
                  </a:lnTo>
                  <a:lnTo>
                    <a:pt x="4783" y="16352"/>
                  </a:lnTo>
                  <a:lnTo>
                    <a:pt x="4482" y="16292"/>
                  </a:lnTo>
                  <a:lnTo>
                    <a:pt x="4188" y="16232"/>
                  </a:lnTo>
                  <a:lnTo>
                    <a:pt x="3895" y="16165"/>
                  </a:lnTo>
                  <a:lnTo>
                    <a:pt x="3614" y="16091"/>
                  </a:lnTo>
                  <a:lnTo>
                    <a:pt x="3340" y="16018"/>
                  </a:lnTo>
                  <a:lnTo>
                    <a:pt x="3073" y="15945"/>
                  </a:lnTo>
                  <a:lnTo>
                    <a:pt x="2813" y="15864"/>
                  </a:lnTo>
                  <a:lnTo>
                    <a:pt x="2559" y="15784"/>
                  </a:lnTo>
                  <a:lnTo>
                    <a:pt x="2318" y="15697"/>
                  </a:lnTo>
                  <a:lnTo>
                    <a:pt x="2084" y="15611"/>
                  </a:lnTo>
                  <a:lnTo>
                    <a:pt x="1864" y="15524"/>
                  </a:lnTo>
                  <a:lnTo>
                    <a:pt x="1650" y="15430"/>
                  </a:lnTo>
                  <a:lnTo>
                    <a:pt x="1443" y="15330"/>
                  </a:lnTo>
                  <a:lnTo>
                    <a:pt x="1250" y="15230"/>
                  </a:lnTo>
                  <a:lnTo>
                    <a:pt x="1069" y="15130"/>
                  </a:lnTo>
                  <a:lnTo>
                    <a:pt x="896" y="15023"/>
                  </a:lnTo>
                  <a:lnTo>
                    <a:pt x="729" y="14916"/>
                  </a:lnTo>
                  <a:lnTo>
                    <a:pt x="582" y="14809"/>
                  </a:lnTo>
                  <a:lnTo>
                    <a:pt x="441" y="14695"/>
                  </a:lnTo>
                  <a:lnTo>
                    <a:pt x="308" y="14582"/>
                  </a:lnTo>
                  <a:lnTo>
                    <a:pt x="194" y="14462"/>
                  </a:lnTo>
                  <a:lnTo>
                    <a:pt x="87" y="14341"/>
                  </a:lnTo>
                  <a:lnTo>
                    <a:pt x="1" y="14215"/>
                  </a:lnTo>
                  <a:lnTo>
                    <a:pt x="1" y="14215"/>
                  </a:lnTo>
                  <a:lnTo>
                    <a:pt x="542" y="14321"/>
                  </a:lnTo>
                  <a:lnTo>
                    <a:pt x="1116" y="14415"/>
                  </a:lnTo>
                  <a:lnTo>
                    <a:pt x="1724" y="14508"/>
                  </a:lnTo>
                  <a:lnTo>
                    <a:pt x="2372" y="14595"/>
                  </a:lnTo>
                  <a:lnTo>
                    <a:pt x="3053" y="14682"/>
                  </a:lnTo>
                  <a:lnTo>
                    <a:pt x="3768" y="14756"/>
                  </a:lnTo>
                  <a:lnTo>
                    <a:pt x="4522" y="14822"/>
                  </a:lnTo>
                  <a:lnTo>
                    <a:pt x="5311" y="14882"/>
                  </a:lnTo>
                  <a:lnTo>
                    <a:pt x="6132" y="14936"/>
                  </a:lnTo>
                  <a:lnTo>
                    <a:pt x="6994" y="14969"/>
                  </a:lnTo>
                  <a:lnTo>
                    <a:pt x="7895" y="15003"/>
                  </a:lnTo>
                  <a:lnTo>
                    <a:pt x="8831" y="15016"/>
                  </a:lnTo>
                  <a:lnTo>
                    <a:pt x="9799" y="15023"/>
                  </a:lnTo>
                  <a:lnTo>
                    <a:pt x="10814" y="15016"/>
                  </a:lnTo>
                  <a:lnTo>
                    <a:pt x="11863" y="14989"/>
                  </a:lnTo>
                  <a:lnTo>
                    <a:pt x="12952" y="14956"/>
                  </a:lnTo>
                  <a:lnTo>
                    <a:pt x="12952" y="14956"/>
                  </a:lnTo>
                  <a:lnTo>
                    <a:pt x="13479" y="14929"/>
                  </a:lnTo>
                  <a:lnTo>
                    <a:pt x="14027" y="14896"/>
                  </a:lnTo>
                  <a:lnTo>
                    <a:pt x="14588" y="14856"/>
                  </a:lnTo>
                  <a:lnTo>
                    <a:pt x="15176" y="14809"/>
                  </a:lnTo>
                  <a:lnTo>
                    <a:pt x="15777" y="14762"/>
                  </a:lnTo>
                  <a:lnTo>
                    <a:pt x="16391" y="14702"/>
                  </a:lnTo>
                  <a:lnTo>
                    <a:pt x="17026" y="14635"/>
                  </a:lnTo>
                  <a:lnTo>
                    <a:pt x="17674" y="14569"/>
                  </a:lnTo>
                  <a:lnTo>
                    <a:pt x="19010" y="14415"/>
                  </a:lnTo>
                  <a:lnTo>
                    <a:pt x="20399" y="14241"/>
                  </a:lnTo>
                  <a:lnTo>
                    <a:pt x="21828" y="14041"/>
                  </a:lnTo>
                  <a:lnTo>
                    <a:pt x="23298" y="13834"/>
                  </a:lnTo>
                  <a:lnTo>
                    <a:pt x="24794" y="13607"/>
                  </a:lnTo>
                  <a:lnTo>
                    <a:pt x="26310" y="13360"/>
                  </a:lnTo>
                  <a:lnTo>
                    <a:pt x="27846" y="13106"/>
                  </a:lnTo>
                  <a:lnTo>
                    <a:pt x="29396" y="12839"/>
                  </a:lnTo>
                  <a:lnTo>
                    <a:pt x="30946" y="12565"/>
                  </a:lnTo>
                  <a:lnTo>
                    <a:pt x="32489" y="12284"/>
                  </a:lnTo>
                  <a:lnTo>
                    <a:pt x="34025" y="11990"/>
                  </a:lnTo>
                  <a:lnTo>
                    <a:pt x="35541" y="11696"/>
                  </a:lnTo>
                  <a:lnTo>
                    <a:pt x="37044" y="11403"/>
                  </a:lnTo>
                  <a:lnTo>
                    <a:pt x="38507" y="11102"/>
                  </a:lnTo>
                  <a:lnTo>
                    <a:pt x="39936" y="10801"/>
                  </a:lnTo>
                  <a:lnTo>
                    <a:pt x="41325" y="10508"/>
                  </a:lnTo>
                  <a:lnTo>
                    <a:pt x="42661" y="10214"/>
                  </a:lnTo>
                  <a:lnTo>
                    <a:pt x="43944" y="9920"/>
                  </a:lnTo>
                  <a:lnTo>
                    <a:pt x="45166" y="9639"/>
                  </a:lnTo>
                  <a:lnTo>
                    <a:pt x="46315" y="9359"/>
                  </a:lnTo>
                  <a:lnTo>
                    <a:pt x="47390" y="9092"/>
                  </a:lnTo>
                  <a:lnTo>
                    <a:pt x="48385" y="8838"/>
                  </a:lnTo>
                  <a:lnTo>
                    <a:pt x="49287" y="8597"/>
                  </a:lnTo>
                  <a:lnTo>
                    <a:pt x="50095" y="8363"/>
                  </a:lnTo>
                  <a:lnTo>
                    <a:pt x="50796" y="8150"/>
                  </a:lnTo>
                  <a:lnTo>
                    <a:pt x="51110" y="8050"/>
                  </a:lnTo>
                  <a:lnTo>
                    <a:pt x="51391" y="7956"/>
                  </a:lnTo>
                  <a:lnTo>
                    <a:pt x="51645" y="7863"/>
                  </a:lnTo>
                  <a:lnTo>
                    <a:pt x="51872" y="7776"/>
                  </a:lnTo>
                  <a:lnTo>
                    <a:pt x="52066" y="7696"/>
                  </a:lnTo>
                  <a:lnTo>
                    <a:pt x="52233" y="7615"/>
                  </a:lnTo>
                  <a:lnTo>
                    <a:pt x="52233" y="7615"/>
                  </a:lnTo>
                  <a:lnTo>
                    <a:pt x="52386" y="7549"/>
                  </a:lnTo>
                  <a:lnTo>
                    <a:pt x="52566" y="7482"/>
                  </a:lnTo>
                  <a:lnTo>
                    <a:pt x="52760" y="7428"/>
                  </a:lnTo>
                  <a:lnTo>
                    <a:pt x="52974" y="7375"/>
                  </a:lnTo>
                  <a:lnTo>
                    <a:pt x="53214" y="7322"/>
                  </a:lnTo>
                  <a:lnTo>
                    <a:pt x="53461" y="7281"/>
                  </a:lnTo>
                  <a:lnTo>
                    <a:pt x="53735" y="7248"/>
                  </a:lnTo>
                  <a:lnTo>
                    <a:pt x="54023" y="7215"/>
                  </a:lnTo>
                  <a:lnTo>
                    <a:pt x="54323" y="7181"/>
                  </a:lnTo>
                  <a:lnTo>
                    <a:pt x="54644" y="7161"/>
                  </a:lnTo>
                  <a:lnTo>
                    <a:pt x="54978" y="7141"/>
                  </a:lnTo>
                  <a:lnTo>
                    <a:pt x="55325" y="7128"/>
                  </a:lnTo>
                  <a:lnTo>
                    <a:pt x="56066" y="7108"/>
                  </a:lnTo>
                  <a:lnTo>
                    <a:pt x="56861" y="7101"/>
                  </a:lnTo>
                  <a:lnTo>
                    <a:pt x="57703" y="7101"/>
                  </a:lnTo>
                  <a:lnTo>
                    <a:pt x="58591" y="7121"/>
                  </a:lnTo>
                  <a:lnTo>
                    <a:pt x="59520" y="7141"/>
                  </a:lnTo>
                  <a:lnTo>
                    <a:pt x="60488" y="7175"/>
                  </a:lnTo>
                  <a:lnTo>
                    <a:pt x="62519" y="7248"/>
                  </a:lnTo>
                  <a:lnTo>
                    <a:pt x="64643" y="7335"/>
                  </a:lnTo>
                  <a:lnTo>
                    <a:pt x="66840" y="7408"/>
                  </a:lnTo>
                  <a:lnTo>
                    <a:pt x="67949" y="7442"/>
                  </a:lnTo>
                  <a:lnTo>
                    <a:pt x="69064" y="7468"/>
                  </a:lnTo>
                  <a:lnTo>
                    <a:pt x="70180" y="7489"/>
                  </a:lnTo>
                  <a:lnTo>
                    <a:pt x="71295" y="7495"/>
                  </a:lnTo>
                  <a:lnTo>
                    <a:pt x="72397" y="7495"/>
                  </a:lnTo>
                  <a:lnTo>
                    <a:pt x="73493" y="7482"/>
                  </a:lnTo>
                  <a:lnTo>
                    <a:pt x="74034" y="7468"/>
                  </a:lnTo>
                  <a:lnTo>
                    <a:pt x="74568" y="7448"/>
                  </a:lnTo>
                  <a:lnTo>
                    <a:pt x="75096" y="7428"/>
                  </a:lnTo>
                  <a:lnTo>
                    <a:pt x="75623" y="7408"/>
                  </a:lnTo>
                  <a:lnTo>
                    <a:pt x="76144" y="7375"/>
                  </a:lnTo>
                  <a:lnTo>
                    <a:pt x="76652" y="7342"/>
                  </a:lnTo>
                  <a:lnTo>
                    <a:pt x="77160" y="7301"/>
                  </a:lnTo>
                  <a:lnTo>
                    <a:pt x="77654" y="7261"/>
                  </a:lnTo>
                  <a:lnTo>
                    <a:pt x="78148" y="7215"/>
                  </a:lnTo>
                  <a:lnTo>
                    <a:pt x="78629" y="7155"/>
                  </a:lnTo>
                  <a:lnTo>
                    <a:pt x="79097" y="7094"/>
                  </a:lnTo>
                  <a:lnTo>
                    <a:pt x="79557" y="7028"/>
                  </a:lnTo>
                  <a:lnTo>
                    <a:pt x="80012" y="6961"/>
                  </a:lnTo>
                  <a:lnTo>
                    <a:pt x="80452" y="6881"/>
                  </a:lnTo>
                  <a:lnTo>
                    <a:pt x="80880" y="6794"/>
                  </a:lnTo>
                  <a:lnTo>
                    <a:pt x="81301" y="6707"/>
                  </a:lnTo>
                  <a:lnTo>
                    <a:pt x="81301" y="6707"/>
                  </a:lnTo>
                  <a:lnTo>
                    <a:pt x="83017" y="6300"/>
                  </a:lnTo>
                  <a:lnTo>
                    <a:pt x="84894" y="5845"/>
                  </a:lnTo>
                  <a:lnTo>
                    <a:pt x="86891" y="5358"/>
                  </a:lnTo>
                  <a:lnTo>
                    <a:pt x="88975" y="4830"/>
                  </a:lnTo>
                  <a:lnTo>
                    <a:pt x="91113" y="4289"/>
                  </a:lnTo>
                  <a:lnTo>
                    <a:pt x="93257" y="3741"/>
                  </a:lnTo>
                  <a:lnTo>
                    <a:pt x="95381" y="3194"/>
                  </a:lnTo>
                  <a:lnTo>
                    <a:pt x="97445" y="2653"/>
                  </a:lnTo>
                  <a:lnTo>
                    <a:pt x="101245" y="1657"/>
                  </a:lnTo>
                  <a:lnTo>
                    <a:pt x="104378" y="823"/>
                  </a:lnTo>
                  <a:lnTo>
                    <a:pt x="107443" y="1"/>
                  </a:lnTo>
                  <a:lnTo>
                    <a:pt x="107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7"/>
            <p:cNvSpPr/>
            <p:nvPr/>
          </p:nvSpPr>
          <p:spPr>
            <a:xfrm>
              <a:off x="2774390" y="3828395"/>
              <a:ext cx="12859" cy="13069"/>
            </a:xfrm>
            <a:custGeom>
              <a:avLst/>
              <a:gdLst/>
              <a:ahLst/>
              <a:cxnLst/>
              <a:rect l="l" t="t" r="r" b="b"/>
              <a:pathLst>
                <a:path w="1591" h="1617" extrusionOk="0">
                  <a:moveTo>
                    <a:pt x="1" y="0"/>
                  </a:moveTo>
                  <a:lnTo>
                    <a:pt x="1" y="161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9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7"/>
            <p:cNvSpPr/>
            <p:nvPr/>
          </p:nvSpPr>
          <p:spPr>
            <a:xfrm>
              <a:off x="1867978" y="3322552"/>
              <a:ext cx="440908" cy="630451"/>
            </a:xfrm>
            <a:custGeom>
              <a:avLst/>
              <a:gdLst/>
              <a:ahLst/>
              <a:cxnLst/>
              <a:rect l="l" t="t" r="r" b="b"/>
              <a:pathLst>
                <a:path w="54551" h="78002" extrusionOk="0">
                  <a:moveTo>
                    <a:pt x="1" y="2953"/>
                  </a:moveTo>
                  <a:lnTo>
                    <a:pt x="1" y="2953"/>
                  </a:lnTo>
                  <a:lnTo>
                    <a:pt x="355" y="3467"/>
                  </a:lnTo>
                  <a:lnTo>
                    <a:pt x="709" y="3981"/>
                  </a:lnTo>
                  <a:lnTo>
                    <a:pt x="1076" y="4489"/>
                  </a:lnTo>
                  <a:lnTo>
                    <a:pt x="1437" y="4990"/>
                  </a:lnTo>
                  <a:lnTo>
                    <a:pt x="1811" y="5491"/>
                  </a:lnTo>
                  <a:lnTo>
                    <a:pt x="2185" y="5985"/>
                  </a:lnTo>
                  <a:lnTo>
                    <a:pt x="2559" y="6479"/>
                  </a:lnTo>
                  <a:lnTo>
                    <a:pt x="2933" y="6967"/>
                  </a:lnTo>
                  <a:lnTo>
                    <a:pt x="3314" y="7448"/>
                  </a:lnTo>
                  <a:lnTo>
                    <a:pt x="3701" y="7922"/>
                  </a:lnTo>
                  <a:lnTo>
                    <a:pt x="4082" y="8396"/>
                  </a:lnTo>
                  <a:lnTo>
                    <a:pt x="4469" y="8864"/>
                  </a:lnTo>
                  <a:lnTo>
                    <a:pt x="5244" y="9785"/>
                  </a:lnTo>
                  <a:lnTo>
                    <a:pt x="6019" y="10681"/>
                  </a:lnTo>
                  <a:lnTo>
                    <a:pt x="6787" y="11556"/>
                  </a:lnTo>
                  <a:lnTo>
                    <a:pt x="7555" y="12404"/>
                  </a:lnTo>
                  <a:lnTo>
                    <a:pt x="8323" y="13232"/>
                  </a:lnTo>
                  <a:lnTo>
                    <a:pt x="9078" y="14034"/>
                  </a:lnTo>
                  <a:lnTo>
                    <a:pt x="9819" y="14802"/>
                  </a:lnTo>
                  <a:lnTo>
                    <a:pt x="10547" y="15543"/>
                  </a:lnTo>
                  <a:lnTo>
                    <a:pt x="11255" y="16258"/>
                  </a:lnTo>
                  <a:lnTo>
                    <a:pt x="11950" y="16939"/>
                  </a:lnTo>
                  <a:lnTo>
                    <a:pt x="12618" y="17587"/>
                  </a:lnTo>
                  <a:lnTo>
                    <a:pt x="13259" y="18201"/>
                  </a:lnTo>
                  <a:lnTo>
                    <a:pt x="13880" y="18783"/>
                  </a:lnTo>
                  <a:lnTo>
                    <a:pt x="14468" y="19330"/>
                  </a:lnTo>
                  <a:lnTo>
                    <a:pt x="15022" y="19838"/>
                  </a:lnTo>
                  <a:lnTo>
                    <a:pt x="15543" y="20312"/>
                  </a:lnTo>
                  <a:lnTo>
                    <a:pt x="16031" y="20740"/>
                  </a:lnTo>
                  <a:lnTo>
                    <a:pt x="16472" y="21134"/>
                  </a:lnTo>
                  <a:lnTo>
                    <a:pt x="17233" y="21788"/>
                  </a:lnTo>
                  <a:lnTo>
                    <a:pt x="17801" y="22269"/>
                  </a:lnTo>
                  <a:lnTo>
                    <a:pt x="18275" y="22663"/>
                  </a:lnTo>
                  <a:lnTo>
                    <a:pt x="18275" y="22663"/>
                  </a:lnTo>
                  <a:lnTo>
                    <a:pt x="17854" y="23471"/>
                  </a:lnTo>
                  <a:lnTo>
                    <a:pt x="17454" y="24253"/>
                  </a:lnTo>
                  <a:lnTo>
                    <a:pt x="17073" y="25014"/>
                  </a:lnTo>
                  <a:lnTo>
                    <a:pt x="16712" y="25749"/>
                  </a:lnTo>
                  <a:lnTo>
                    <a:pt x="16378" y="26470"/>
                  </a:lnTo>
                  <a:lnTo>
                    <a:pt x="16058" y="27165"/>
                  </a:lnTo>
                  <a:lnTo>
                    <a:pt x="15764" y="27846"/>
                  </a:lnTo>
                  <a:lnTo>
                    <a:pt x="15483" y="28501"/>
                  </a:lnTo>
                  <a:lnTo>
                    <a:pt x="15223" y="29142"/>
                  </a:lnTo>
                  <a:lnTo>
                    <a:pt x="14982" y="29763"/>
                  </a:lnTo>
                  <a:lnTo>
                    <a:pt x="14762" y="30371"/>
                  </a:lnTo>
                  <a:lnTo>
                    <a:pt x="14555" y="30952"/>
                  </a:lnTo>
                  <a:lnTo>
                    <a:pt x="14368" y="31527"/>
                  </a:lnTo>
                  <a:lnTo>
                    <a:pt x="14194" y="32074"/>
                  </a:lnTo>
                  <a:lnTo>
                    <a:pt x="14041" y="32615"/>
                  </a:lnTo>
                  <a:lnTo>
                    <a:pt x="13900" y="33136"/>
                  </a:lnTo>
                  <a:lnTo>
                    <a:pt x="13773" y="33644"/>
                  </a:lnTo>
                  <a:lnTo>
                    <a:pt x="13667" y="34138"/>
                  </a:lnTo>
                  <a:lnTo>
                    <a:pt x="13573" y="34619"/>
                  </a:lnTo>
                  <a:lnTo>
                    <a:pt x="13493" y="35087"/>
                  </a:lnTo>
                  <a:lnTo>
                    <a:pt x="13426" y="35541"/>
                  </a:lnTo>
                  <a:lnTo>
                    <a:pt x="13373" y="35988"/>
                  </a:lnTo>
                  <a:lnTo>
                    <a:pt x="13333" y="36416"/>
                  </a:lnTo>
                  <a:lnTo>
                    <a:pt x="13306" y="36837"/>
                  </a:lnTo>
                  <a:lnTo>
                    <a:pt x="13293" y="37251"/>
                  </a:lnTo>
                  <a:lnTo>
                    <a:pt x="13286" y="37652"/>
                  </a:lnTo>
                  <a:lnTo>
                    <a:pt x="13293" y="38039"/>
                  </a:lnTo>
                  <a:lnTo>
                    <a:pt x="13313" y="38426"/>
                  </a:lnTo>
                  <a:lnTo>
                    <a:pt x="13339" y="38800"/>
                  </a:lnTo>
                  <a:lnTo>
                    <a:pt x="13379" y="39168"/>
                  </a:lnTo>
                  <a:lnTo>
                    <a:pt x="13426" y="39528"/>
                  </a:lnTo>
                  <a:lnTo>
                    <a:pt x="13486" y="39882"/>
                  </a:lnTo>
                  <a:lnTo>
                    <a:pt x="13553" y="40230"/>
                  </a:lnTo>
                  <a:lnTo>
                    <a:pt x="13626" y="40570"/>
                  </a:lnTo>
                  <a:lnTo>
                    <a:pt x="13707" y="40904"/>
                  </a:lnTo>
                  <a:lnTo>
                    <a:pt x="13800" y="41238"/>
                  </a:lnTo>
                  <a:lnTo>
                    <a:pt x="13894" y="41566"/>
                  </a:lnTo>
                  <a:lnTo>
                    <a:pt x="14001" y="41886"/>
                  </a:lnTo>
                  <a:lnTo>
                    <a:pt x="14107" y="42214"/>
                  </a:lnTo>
                  <a:lnTo>
                    <a:pt x="14221" y="42527"/>
                  </a:lnTo>
                  <a:lnTo>
                    <a:pt x="14341" y="42848"/>
                  </a:lnTo>
                  <a:lnTo>
                    <a:pt x="14468" y="43162"/>
                  </a:lnTo>
                  <a:lnTo>
                    <a:pt x="14735" y="43797"/>
                  </a:lnTo>
                  <a:lnTo>
                    <a:pt x="15009" y="44424"/>
                  </a:lnTo>
                  <a:lnTo>
                    <a:pt x="15296" y="45066"/>
                  </a:lnTo>
                  <a:lnTo>
                    <a:pt x="15897" y="46375"/>
                  </a:lnTo>
                  <a:lnTo>
                    <a:pt x="16198" y="47049"/>
                  </a:lnTo>
                  <a:lnTo>
                    <a:pt x="16492" y="47751"/>
                  </a:lnTo>
                  <a:lnTo>
                    <a:pt x="16639" y="48111"/>
                  </a:lnTo>
                  <a:lnTo>
                    <a:pt x="16786" y="48479"/>
                  </a:lnTo>
                  <a:lnTo>
                    <a:pt x="16933" y="48859"/>
                  </a:lnTo>
                  <a:lnTo>
                    <a:pt x="17066" y="49240"/>
                  </a:lnTo>
                  <a:lnTo>
                    <a:pt x="17207" y="49634"/>
                  </a:lnTo>
                  <a:lnTo>
                    <a:pt x="17340" y="50035"/>
                  </a:lnTo>
                  <a:lnTo>
                    <a:pt x="17467" y="50449"/>
                  </a:lnTo>
                  <a:lnTo>
                    <a:pt x="17594" y="50870"/>
                  </a:lnTo>
                  <a:lnTo>
                    <a:pt x="17594" y="50870"/>
                  </a:lnTo>
                  <a:lnTo>
                    <a:pt x="17714" y="51291"/>
                  </a:lnTo>
                  <a:lnTo>
                    <a:pt x="17841" y="51712"/>
                  </a:lnTo>
                  <a:lnTo>
                    <a:pt x="17975" y="52119"/>
                  </a:lnTo>
                  <a:lnTo>
                    <a:pt x="18102" y="52526"/>
                  </a:lnTo>
                  <a:lnTo>
                    <a:pt x="18235" y="52927"/>
                  </a:lnTo>
                  <a:lnTo>
                    <a:pt x="18369" y="53321"/>
                  </a:lnTo>
                  <a:lnTo>
                    <a:pt x="18649" y="54089"/>
                  </a:lnTo>
                  <a:lnTo>
                    <a:pt x="18930" y="54831"/>
                  </a:lnTo>
                  <a:lnTo>
                    <a:pt x="19217" y="55552"/>
                  </a:lnTo>
                  <a:lnTo>
                    <a:pt x="19511" y="56247"/>
                  </a:lnTo>
                  <a:lnTo>
                    <a:pt x="19812" y="56915"/>
                  </a:lnTo>
                  <a:lnTo>
                    <a:pt x="20105" y="57556"/>
                  </a:lnTo>
                  <a:lnTo>
                    <a:pt x="20406" y="58170"/>
                  </a:lnTo>
                  <a:lnTo>
                    <a:pt x="20707" y="58758"/>
                  </a:lnTo>
                  <a:lnTo>
                    <a:pt x="21000" y="59326"/>
                  </a:lnTo>
                  <a:lnTo>
                    <a:pt x="21294" y="59867"/>
                  </a:lnTo>
                  <a:lnTo>
                    <a:pt x="21582" y="60375"/>
                  </a:lnTo>
                  <a:lnTo>
                    <a:pt x="21869" y="60862"/>
                  </a:lnTo>
                  <a:lnTo>
                    <a:pt x="22143" y="61323"/>
                  </a:lnTo>
                  <a:lnTo>
                    <a:pt x="22416" y="61757"/>
                  </a:lnTo>
                  <a:lnTo>
                    <a:pt x="22677" y="62165"/>
                  </a:lnTo>
                  <a:lnTo>
                    <a:pt x="22931" y="62539"/>
                  </a:lnTo>
                  <a:lnTo>
                    <a:pt x="23171" y="62893"/>
                  </a:lnTo>
                  <a:lnTo>
                    <a:pt x="23398" y="63220"/>
                  </a:lnTo>
                  <a:lnTo>
                    <a:pt x="23612" y="63514"/>
                  </a:lnTo>
                  <a:lnTo>
                    <a:pt x="23812" y="63781"/>
                  </a:lnTo>
                  <a:lnTo>
                    <a:pt x="23993" y="64028"/>
                  </a:lnTo>
                  <a:lnTo>
                    <a:pt x="24307" y="64429"/>
                  </a:lnTo>
                  <a:lnTo>
                    <a:pt x="24547" y="64716"/>
                  </a:lnTo>
                  <a:lnTo>
                    <a:pt x="24694" y="64883"/>
                  </a:lnTo>
                  <a:lnTo>
                    <a:pt x="24748" y="64943"/>
                  </a:lnTo>
                  <a:lnTo>
                    <a:pt x="24748" y="64943"/>
                  </a:lnTo>
                  <a:lnTo>
                    <a:pt x="24434" y="64856"/>
                  </a:lnTo>
                  <a:lnTo>
                    <a:pt x="24053" y="64763"/>
                  </a:lnTo>
                  <a:lnTo>
                    <a:pt x="23539" y="64636"/>
                  </a:lnTo>
                  <a:lnTo>
                    <a:pt x="22891" y="64496"/>
                  </a:lnTo>
                  <a:lnTo>
                    <a:pt x="22517" y="64422"/>
                  </a:lnTo>
                  <a:lnTo>
                    <a:pt x="22116" y="64349"/>
                  </a:lnTo>
                  <a:lnTo>
                    <a:pt x="21688" y="64269"/>
                  </a:lnTo>
                  <a:lnTo>
                    <a:pt x="21228" y="64188"/>
                  </a:lnTo>
                  <a:lnTo>
                    <a:pt x="20740" y="64115"/>
                  </a:lnTo>
                  <a:lnTo>
                    <a:pt x="20232" y="64042"/>
                  </a:lnTo>
                  <a:lnTo>
                    <a:pt x="19691" y="63968"/>
                  </a:lnTo>
                  <a:lnTo>
                    <a:pt x="19130" y="63901"/>
                  </a:lnTo>
                  <a:lnTo>
                    <a:pt x="18542" y="63834"/>
                  </a:lnTo>
                  <a:lnTo>
                    <a:pt x="17935" y="63781"/>
                  </a:lnTo>
                  <a:lnTo>
                    <a:pt x="17307" y="63728"/>
                  </a:lnTo>
                  <a:lnTo>
                    <a:pt x="16659" y="63688"/>
                  </a:lnTo>
                  <a:lnTo>
                    <a:pt x="15984" y="63654"/>
                  </a:lnTo>
                  <a:lnTo>
                    <a:pt x="15296" y="63627"/>
                  </a:lnTo>
                  <a:lnTo>
                    <a:pt x="14588" y="63614"/>
                  </a:lnTo>
                  <a:lnTo>
                    <a:pt x="13867" y="63607"/>
                  </a:lnTo>
                  <a:lnTo>
                    <a:pt x="13126" y="63614"/>
                  </a:lnTo>
                  <a:lnTo>
                    <a:pt x="12371" y="63634"/>
                  </a:lnTo>
                  <a:lnTo>
                    <a:pt x="11596" y="63674"/>
                  </a:lnTo>
                  <a:lnTo>
                    <a:pt x="10815" y="63721"/>
                  </a:lnTo>
                  <a:lnTo>
                    <a:pt x="10020" y="63788"/>
                  </a:lnTo>
                  <a:lnTo>
                    <a:pt x="9619" y="63828"/>
                  </a:lnTo>
                  <a:lnTo>
                    <a:pt x="9211" y="63875"/>
                  </a:lnTo>
                  <a:lnTo>
                    <a:pt x="9211" y="63875"/>
                  </a:lnTo>
                  <a:lnTo>
                    <a:pt x="9045" y="63915"/>
                  </a:lnTo>
                  <a:lnTo>
                    <a:pt x="8878" y="63955"/>
                  </a:lnTo>
                  <a:lnTo>
                    <a:pt x="8711" y="64001"/>
                  </a:lnTo>
                  <a:lnTo>
                    <a:pt x="8550" y="64055"/>
                  </a:lnTo>
                  <a:lnTo>
                    <a:pt x="8243" y="64162"/>
                  </a:lnTo>
                  <a:lnTo>
                    <a:pt x="7942" y="64289"/>
                  </a:lnTo>
                  <a:lnTo>
                    <a:pt x="7655" y="64422"/>
                  </a:lnTo>
                  <a:lnTo>
                    <a:pt x="7375" y="64569"/>
                  </a:lnTo>
                  <a:lnTo>
                    <a:pt x="7114" y="64723"/>
                  </a:lnTo>
                  <a:lnTo>
                    <a:pt x="6860" y="64890"/>
                  </a:lnTo>
                  <a:lnTo>
                    <a:pt x="6620" y="65070"/>
                  </a:lnTo>
                  <a:lnTo>
                    <a:pt x="6386" y="65257"/>
                  </a:lnTo>
                  <a:lnTo>
                    <a:pt x="6166" y="65458"/>
                  </a:lnTo>
                  <a:lnTo>
                    <a:pt x="5959" y="65665"/>
                  </a:lnTo>
                  <a:lnTo>
                    <a:pt x="5758" y="65878"/>
                  </a:lnTo>
                  <a:lnTo>
                    <a:pt x="5571" y="66099"/>
                  </a:lnTo>
                  <a:lnTo>
                    <a:pt x="5391" y="66333"/>
                  </a:lnTo>
                  <a:lnTo>
                    <a:pt x="5224" y="66566"/>
                  </a:lnTo>
                  <a:lnTo>
                    <a:pt x="5070" y="66813"/>
                  </a:lnTo>
                  <a:lnTo>
                    <a:pt x="4917" y="67067"/>
                  </a:lnTo>
                  <a:lnTo>
                    <a:pt x="4783" y="67321"/>
                  </a:lnTo>
                  <a:lnTo>
                    <a:pt x="4650" y="67582"/>
                  </a:lnTo>
                  <a:lnTo>
                    <a:pt x="4529" y="67855"/>
                  </a:lnTo>
                  <a:lnTo>
                    <a:pt x="4422" y="68123"/>
                  </a:lnTo>
                  <a:lnTo>
                    <a:pt x="4322" y="68403"/>
                  </a:lnTo>
                  <a:lnTo>
                    <a:pt x="4229" y="68684"/>
                  </a:lnTo>
                  <a:lnTo>
                    <a:pt x="4142" y="68964"/>
                  </a:lnTo>
                  <a:lnTo>
                    <a:pt x="4068" y="69251"/>
                  </a:lnTo>
                  <a:lnTo>
                    <a:pt x="4002" y="69539"/>
                  </a:lnTo>
                  <a:lnTo>
                    <a:pt x="3942" y="69832"/>
                  </a:lnTo>
                  <a:lnTo>
                    <a:pt x="3888" y="70126"/>
                  </a:lnTo>
                  <a:lnTo>
                    <a:pt x="3848" y="70414"/>
                  </a:lnTo>
                  <a:lnTo>
                    <a:pt x="3815" y="70714"/>
                  </a:lnTo>
                  <a:lnTo>
                    <a:pt x="3788" y="71008"/>
                  </a:lnTo>
                  <a:lnTo>
                    <a:pt x="3768" y="71302"/>
                  </a:lnTo>
                  <a:lnTo>
                    <a:pt x="3755" y="71596"/>
                  </a:lnTo>
                  <a:lnTo>
                    <a:pt x="3748" y="71890"/>
                  </a:lnTo>
                  <a:lnTo>
                    <a:pt x="3748" y="72177"/>
                  </a:lnTo>
                  <a:lnTo>
                    <a:pt x="3761" y="72471"/>
                  </a:lnTo>
                  <a:lnTo>
                    <a:pt x="3775" y="72758"/>
                  </a:lnTo>
                  <a:lnTo>
                    <a:pt x="3795" y="73039"/>
                  </a:lnTo>
                  <a:lnTo>
                    <a:pt x="3821" y="73319"/>
                  </a:lnTo>
                  <a:lnTo>
                    <a:pt x="3861" y="73600"/>
                  </a:lnTo>
                  <a:lnTo>
                    <a:pt x="3901" y="73873"/>
                  </a:lnTo>
                  <a:lnTo>
                    <a:pt x="3948" y="74141"/>
                  </a:lnTo>
                  <a:lnTo>
                    <a:pt x="3995" y="74408"/>
                  </a:lnTo>
                  <a:lnTo>
                    <a:pt x="4055" y="74668"/>
                  </a:lnTo>
                  <a:lnTo>
                    <a:pt x="4122" y="74922"/>
                  </a:lnTo>
                  <a:lnTo>
                    <a:pt x="4189" y="75169"/>
                  </a:lnTo>
                  <a:lnTo>
                    <a:pt x="4262" y="75410"/>
                  </a:lnTo>
                  <a:lnTo>
                    <a:pt x="4342" y="75643"/>
                  </a:lnTo>
                  <a:lnTo>
                    <a:pt x="4422" y="75871"/>
                  </a:lnTo>
                  <a:lnTo>
                    <a:pt x="4516" y="76084"/>
                  </a:lnTo>
                  <a:lnTo>
                    <a:pt x="4609" y="76298"/>
                  </a:lnTo>
                  <a:lnTo>
                    <a:pt x="4703" y="76498"/>
                  </a:lnTo>
                  <a:lnTo>
                    <a:pt x="4810" y="76685"/>
                  </a:lnTo>
                  <a:lnTo>
                    <a:pt x="4910" y="76872"/>
                  </a:lnTo>
                  <a:lnTo>
                    <a:pt x="5024" y="77039"/>
                  </a:lnTo>
                  <a:lnTo>
                    <a:pt x="5137" y="77206"/>
                  </a:lnTo>
                  <a:lnTo>
                    <a:pt x="5257" y="77353"/>
                  </a:lnTo>
                  <a:lnTo>
                    <a:pt x="5378" y="77494"/>
                  </a:lnTo>
                  <a:lnTo>
                    <a:pt x="5498" y="77621"/>
                  </a:lnTo>
                  <a:lnTo>
                    <a:pt x="5625" y="77734"/>
                  </a:lnTo>
                  <a:lnTo>
                    <a:pt x="5758" y="77841"/>
                  </a:lnTo>
                  <a:lnTo>
                    <a:pt x="5892" y="77928"/>
                  </a:lnTo>
                  <a:lnTo>
                    <a:pt x="6025" y="78001"/>
                  </a:lnTo>
                  <a:lnTo>
                    <a:pt x="6025" y="78001"/>
                  </a:lnTo>
                  <a:lnTo>
                    <a:pt x="6019" y="77440"/>
                  </a:lnTo>
                  <a:lnTo>
                    <a:pt x="6025" y="76893"/>
                  </a:lnTo>
                  <a:lnTo>
                    <a:pt x="6032" y="76372"/>
                  </a:lnTo>
                  <a:lnTo>
                    <a:pt x="6052" y="75857"/>
                  </a:lnTo>
                  <a:lnTo>
                    <a:pt x="6079" y="75370"/>
                  </a:lnTo>
                  <a:lnTo>
                    <a:pt x="6112" y="74895"/>
                  </a:lnTo>
                  <a:lnTo>
                    <a:pt x="6152" y="74435"/>
                  </a:lnTo>
                  <a:lnTo>
                    <a:pt x="6206" y="73994"/>
                  </a:lnTo>
                  <a:lnTo>
                    <a:pt x="6266" y="73566"/>
                  </a:lnTo>
                  <a:lnTo>
                    <a:pt x="6333" y="73159"/>
                  </a:lnTo>
                  <a:lnTo>
                    <a:pt x="6406" y="72765"/>
                  </a:lnTo>
                  <a:lnTo>
                    <a:pt x="6493" y="72391"/>
                  </a:lnTo>
                  <a:lnTo>
                    <a:pt x="6587" y="72030"/>
                  </a:lnTo>
                  <a:lnTo>
                    <a:pt x="6687" y="71683"/>
                  </a:lnTo>
                  <a:lnTo>
                    <a:pt x="6794" y="71349"/>
                  </a:lnTo>
                  <a:lnTo>
                    <a:pt x="6914" y="71035"/>
                  </a:lnTo>
                  <a:lnTo>
                    <a:pt x="7041" y="70734"/>
                  </a:lnTo>
                  <a:lnTo>
                    <a:pt x="7174" y="70440"/>
                  </a:lnTo>
                  <a:lnTo>
                    <a:pt x="7315" y="70166"/>
                  </a:lnTo>
                  <a:lnTo>
                    <a:pt x="7468" y="69906"/>
                  </a:lnTo>
                  <a:lnTo>
                    <a:pt x="7629" y="69659"/>
                  </a:lnTo>
                  <a:lnTo>
                    <a:pt x="7802" y="69432"/>
                  </a:lnTo>
                  <a:lnTo>
                    <a:pt x="7976" y="69211"/>
                  </a:lnTo>
                  <a:lnTo>
                    <a:pt x="8170" y="68998"/>
                  </a:lnTo>
                  <a:lnTo>
                    <a:pt x="8363" y="68804"/>
                  </a:lnTo>
                  <a:lnTo>
                    <a:pt x="8570" y="68624"/>
                  </a:lnTo>
                  <a:lnTo>
                    <a:pt x="8784" y="68450"/>
                  </a:lnTo>
                  <a:lnTo>
                    <a:pt x="9011" y="68296"/>
                  </a:lnTo>
                  <a:lnTo>
                    <a:pt x="9238" y="68149"/>
                  </a:lnTo>
                  <a:lnTo>
                    <a:pt x="9485" y="68009"/>
                  </a:lnTo>
                  <a:lnTo>
                    <a:pt x="9732" y="67882"/>
                  </a:lnTo>
                  <a:lnTo>
                    <a:pt x="10000" y="67769"/>
                  </a:lnTo>
                  <a:lnTo>
                    <a:pt x="10267" y="67668"/>
                  </a:lnTo>
                  <a:lnTo>
                    <a:pt x="10547" y="67575"/>
                  </a:lnTo>
                  <a:lnTo>
                    <a:pt x="10835" y="67495"/>
                  </a:lnTo>
                  <a:lnTo>
                    <a:pt x="11135" y="67421"/>
                  </a:lnTo>
                  <a:lnTo>
                    <a:pt x="11442" y="67354"/>
                  </a:lnTo>
                  <a:lnTo>
                    <a:pt x="11763" y="67301"/>
                  </a:lnTo>
                  <a:lnTo>
                    <a:pt x="12090" y="67261"/>
                  </a:lnTo>
                  <a:lnTo>
                    <a:pt x="12424" y="67221"/>
                  </a:lnTo>
                  <a:lnTo>
                    <a:pt x="12772" y="67194"/>
                  </a:lnTo>
                  <a:lnTo>
                    <a:pt x="13132" y="67174"/>
                  </a:lnTo>
                  <a:lnTo>
                    <a:pt x="13493" y="67167"/>
                  </a:lnTo>
                  <a:lnTo>
                    <a:pt x="13874" y="67167"/>
                  </a:lnTo>
                  <a:lnTo>
                    <a:pt x="14261" y="67167"/>
                  </a:lnTo>
                  <a:lnTo>
                    <a:pt x="14655" y="67181"/>
                  </a:lnTo>
                  <a:lnTo>
                    <a:pt x="15063" y="67201"/>
                  </a:lnTo>
                  <a:lnTo>
                    <a:pt x="15477" y="67228"/>
                  </a:lnTo>
                  <a:lnTo>
                    <a:pt x="15904" y="67261"/>
                  </a:lnTo>
                  <a:lnTo>
                    <a:pt x="16345" y="67308"/>
                  </a:lnTo>
                  <a:lnTo>
                    <a:pt x="16792" y="67354"/>
                  </a:lnTo>
                  <a:lnTo>
                    <a:pt x="17247" y="67401"/>
                  </a:lnTo>
                  <a:lnTo>
                    <a:pt x="17714" y="67461"/>
                  </a:lnTo>
                  <a:lnTo>
                    <a:pt x="18195" y="67528"/>
                  </a:lnTo>
                  <a:lnTo>
                    <a:pt x="19177" y="67668"/>
                  </a:lnTo>
                  <a:lnTo>
                    <a:pt x="20212" y="67835"/>
                  </a:lnTo>
                  <a:lnTo>
                    <a:pt x="21281" y="68016"/>
                  </a:lnTo>
                  <a:lnTo>
                    <a:pt x="22396" y="68209"/>
                  </a:lnTo>
                  <a:lnTo>
                    <a:pt x="23552" y="68423"/>
                  </a:lnTo>
                  <a:lnTo>
                    <a:pt x="23552" y="68423"/>
                  </a:lnTo>
                  <a:lnTo>
                    <a:pt x="23846" y="68437"/>
                  </a:lnTo>
                  <a:lnTo>
                    <a:pt x="24140" y="68450"/>
                  </a:lnTo>
                  <a:lnTo>
                    <a:pt x="24734" y="68463"/>
                  </a:lnTo>
                  <a:lnTo>
                    <a:pt x="25315" y="68463"/>
                  </a:lnTo>
                  <a:lnTo>
                    <a:pt x="25903" y="68443"/>
                  </a:lnTo>
                  <a:lnTo>
                    <a:pt x="26477" y="68416"/>
                  </a:lnTo>
                  <a:lnTo>
                    <a:pt x="27052" y="68376"/>
                  </a:lnTo>
                  <a:lnTo>
                    <a:pt x="27626" y="68323"/>
                  </a:lnTo>
                  <a:lnTo>
                    <a:pt x="28181" y="68256"/>
                  </a:lnTo>
                  <a:lnTo>
                    <a:pt x="28735" y="68189"/>
                  </a:lnTo>
                  <a:lnTo>
                    <a:pt x="29276" y="68109"/>
                  </a:lnTo>
                  <a:lnTo>
                    <a:pt x="29810" y="68022"/>
                  </a:lnTo>
                  <a:lnTo>
                    <a:pt x="30325" y="67929"/>
                  </a:lnTo>
                  <a:lnTo>
                    <a:pt x="30832" y="67829"/>
                  </a:lnTo>
                  <a:lnTo>
                    <a:pt x="31320" y="67729"/>
                  </a:lnTo>
                  <a:lnTo>
                    <a:pt x="31794" y="67622"/>
                  </a:lnTo>
                  <a:lnTo>
                    <a:pt x="32248" y="67515"/>
                  </a:lnTo>
                  <a:lnTo>
                    <a:pt x="32689" y="67408"/>
                  </a:lnTo>
                  <a:lnTo>
                    <a:pt x="33103" y="67294"/>
                  </a:lnTo>
                  <a:lnTo>
                    <a:pt x="33504" y="67187"/>
                  </a:lnTo>
                  <a:lnTo>
                    <a:pt x="33878" y="67081"/>
                  </a:lnTo>
                  <a:lnTo>
                    <a:pt x="34559" y="66880"/>
                  </a:lnTo>
                  <a:lnTo>
                    <a:pt x="35140" y="66693"/>
                  </a:lnTo>
                  <a:lnTo>
                    <a:pt x="35608" y="66540"/>
                  </a:lnTo>
                  <a:lnTo>
                    <a:pt x="35949" y="66413"/>
                  </a:lnTo>
                  <a:lnTo>
                    <a:pt x="36236" y="66306"/>
                  </a:lnTo>
                  <a:lnTo>
                    <a:pt x="36236" y="66306"/>
                  </a:lnTo>
                  <a:lnTo>
                    <a:pt x="35942" y="66226"/>
                  </a:lnTo>
                  <a:lnTo>
                    <a:pt x="35595" y="66125"/>
                  </a:lnTo>
                  <a:lnTo>
                    <a:pt x="35140" y="65985"/>
                  </a:lnTo>
                  <a:lnTo>
                    <a:pt x="34606" y="65812"/>
                  </a:lnTo>
                  <a:lnTo>
                    <a:pt x="33998" y="65611"/>
                  </a:lnTo>
                  <a:lnTo>
                    <a:pt x="33350" y="65377"/>
                  </a:lnTo>
                  <a:lnTo>
                    <a:pt x="33010" y="65257"/>
                  </a:lnTo>
                  <a:lnTo>
                    <a:pt x="32669" y="65124"/>
                  </a:lnTo>
                  <a:lnTo>
                    <a:pt x="32322" y="64983"/>
                  </a:lnTo>
                  <a:lnTo>
                    <a:pt x="31974" y="64843"/>
                  </a:lnTo>
                  <a:lnTo>
                    <a:pt x="31634" y="64696"/>
                  </a:lnTo>
                  <a:lnTo>
                    <a:pt x="31293" y="64542"/>
                  </a:lnTo>
                  <a:lnTo>
                    <a:pt x="30959" y="64382"/>
                  </a:lnTo>
                  <a:lnTo>
                    <a:pt x="30639" y="64222"/>
                  </a:lnTo>
                  <a:lnTo>
                    <a:pt x="30331" y="64055"/>
                  </a:lnTo>
                  <a:lnTo>
                    <a:pt x="30031" y="63881"/>
                  </a:lnTo>
                  <a:lnTo>
                    <a:pt x="29750" y="63708"/>
                  </a:lnTo>
                  <a:lnTo>
                    <a:pt x="29490" y="63534"/>
                  </a:lnTo>
                  <a:lnTo>
                    <a:pt x="29249" y="63354"/>
                  </a:lnTo>
                  <a:lnTo>
                    <a:pt x="29142" y="63260"/>
                  </a:lnTo>
                  <a:lnTo>
                    <a:pt x="29036" y="63167"/>
                  </a:lnTo>
                  <a:lnTo>
                    <a:pt x="28935" y="63080"/>
                  </a:lnTo>
                  <a:lnTo>
                    <a:pt x="28849" y="62986"/>
                  </a:lnTo>
                  <a:lnTo>
                    <a:pt x="28762" y="62893"/>
                  </a:lnTo>
                  <a:lnTo>
                    <a:pt x="28688" y="62799"/>
                  </a:lnTo>
                  <a:lnTo>
                    <a:pt x="28615" y="62706"/>
                  </a:lnTo>
                  <a:lnTo>
                    <a:pt x="28555" y="62612"/>
                  </a:lnTo>
                  <a:lnTo>
                    <a:pt x="28501" y="62519"/>
                  </a:lnTo>
                  <a:lnTo>
                    <a:pt x="28461" y="62425"/>
                  </a:lnTo>
                  <a:lnTo>
                    <a:pt x="28461" y="62425"/>
                  </a:lnTo>
                  <a:lnTo>
                    <a:pt x="28341" y="62258"/>
                  </a:lnTo>
                  <a:lnTo>
                    <a:pt x="28221" y="62078"/>
                  </a:lnTo>
                  <a:lnTo>
                    <a:pt x="28094" y="61871"/>
                  </a:lnTo>
                  <a:lnTo>
                    <a:pt x="27967" y="61650"/>
                  </a:lnTo>
                  <a:lnTo>
                    <a:pt x="27827" y="61410"/>
                  </a:lnTo>
                  <a:lnTo>
                    <a:pt x="27686" y="61156"/>
                  </a:lnTo>
                  <a:lnTo>
                    <a:pt x="27546" y="60876"/>
                  </a:lnTo>
                  <a:lnTo>
                    <a:pt x="27392" y="60588"/>
                  </a:lnTo>
                  <a:lnTo>
                    <a:pt x="27246" y="60274"/>
                  </a:lnTo>
                  <a:lnTo>
                    <a:pt x="27085" y="59954"/>
                  </a:lnTo>
                  <a:lnTo>
                    <a:pt x="26771" y="59259"/>
                  </a:lnTo>
                  <a:lnTo>
                    <a:pt x="26444" y="58511"/>
                  </a:lnTo>
                  <a:lnTo>
                    <a:pt x="26110" y="57703"/>
                  </a:lnTo>
                  <a:lnTo>
                    <a:pt x="25776" y="56855"/>
                  </a:lnTo>
                  <a:lnTo>
                    <a:pt x="25442" y="55960"/>
                  </a:lnTo>
                  <a:lnTo>
                    <a:pt x="25275" y="55492"/>
                  </a:lnTo>
                  <a:lnTo>
                    <a:pt x="25108" y="55024"/>
                  </a:lnTo>
                  <a:lnTo>
                    <a:pt x="24948" y="54544"/>
                  </a:lnTo>
                  <a:lnTo>
                    <a:pt x="24781" y="54049"/>
                  </a:lnTo>
                  <a:lnTo>
                    <a:pt x="24621" y="53555"/>
                  </a:lnTo>
                  <a:lnTo>
                    <a:pt x="24460" y="53047"/>
                  </a:lnTo>
                  <a:lnTo>
                    <a:pt x="24307" y="52540"/>
                  </a:lnTo>
                  <a:lnTo>
                    <a:pt x="24153" y="52019"/>
                  </a:lnTo>
                  <a:lnTo>
                    <a:pt x="23999" y="51498"/>
                  </a:lnTo>
                  <a:lnTo>
                    <a:pt x="23859" y="50970"/>
                  </a:lnTo>
                  <a:lnTo>
                    <a:pt x="23712" y="50436"/>
                  </a:lnTo>
                  <a:lnTo>
                    <a:pt x="23572" y="49901"/>
                  </a:lnTo>
                  <a:lnTo>
                    <a:pt x="23438" y="49360"/>
                  </a:lnTo>
                  <a:lnTo>
                    <a:pt x="23311" y="48819"/>
                  </a:lnTo>
                  <a:lnTo>
                    <a:pt x="23191" y="48272"/>
                  </a:lnTo>
                  <a:lnTo>
                    <a:pt x="23071" y="47724"/>
                  </a:lnTo>
                  <a:lnTo>
                    <a:pt x="22957" y="47176"/>
                  </a:lnTo>
                  <a:lnTo>
                    <a:pt x="22857" y="46629"/>
                  </a:lnTo>
                  <a:lnTo>
                    <a:pt x="22757" y="46074"/>
                  </a:lnTo>
                  <a:lnTo>
                    <a:pt x="22664" y="45526"/>
                  </a:lnTo>
                  <a:lnTo>
                    <a:pt x="22577" y="44979"/>
                  </a:lnTo>
                  <a:lnTo>
                    <a:pt x="22503" y="44431"/>
                  </a:lnTo>
                  <a:lnTo>
                    <a:pt x="22430" y="43883"/>
                  </a:lnTo>
                  <a:lnTo>
                    <a:pt x="22370" y="43342"/>
                  </a:lnTo>
                  <a:lnTo>
                    <a:pt x="22316" y="42801"/>
                  </a:lnTo>
                  <a:lnTo>
                    <a:pt x="22276" y="42267"/>
                  </a:lnTo>
                  <a:lnTo>
                    <a:pt x="22243" y="41733"/>
                  </a:lnTo>
                  <a:lnTo>
                    <a:pt x="22216" y="41205"/>
                  </a:lnTo>
                  <a:lnTo>
                    <a:pt x="22203" y="40677"/>
                  </a:lnTo>
                  <a:lnTo>
                    <a:pt x="22203" y="40163"/>
                  </a:lnTo>
                  <a:lnTo>
                    <a:pt x="22209" y="39649"/>
                  </a:lnTo>
                  <a:lnTo>
                    <a:pt x="22223" y="39148"/>
                  </a:lnTo>
                  <a:lnTo>
                    <a:pt x="22249" y="38647"/>
                  </a:lnTo>
                  <a:lnTo>
                    <a:pt x="22296" y="38159"/>
                  </a:lnTo>
                  <a:lnTo>
                    <a:pt x="22343" y="37678"/>
                  </a:lnTo>
                  <a:lnTo>
                    <a:pt x="22410" y="37204"/>
                  </a:lnTo>
                  <a:lnTo>
                    <a:pt x="22490" y="36743"/>
                  </a:lnTo>
                  <a:lnTo>
                    <a:pt x="22577" y="36289"/>
                  </a:lnTo>
                  <a:lnTo>
                    <a:pt x="22684" y="35841"/>
                  </a:lnTo>
                  <a:lnTo>
                    <a:pt x="22737" y="35628"/>
                  </a:lnTo>
                  <a:lnTo>
                    <a:pt x="22797" y="35414"/>
                  </a:lnTo>
                  <a:lnTo>
                    <a:pt x="22864" y="35200"/>
                  </a:lnTo>
                  <a:lnTo>
                    <a:pt x="22931" y="34993"/>
                  </a:lnTo>
                  <a:lnTo>
                    <a:pt x="23004" y="34786"/>
                  </a:lnTo>
                  <a:lnTo>
                    <a:pt x="23078" y="34579"/>
                  </a:lnTo>
                  <a:lnTo>
                    <a:pt x="23158" y="34379"/>
                  </a:lnTo>
                  <a:lnTo>
                    <a:pt x="23238" y="34185"/>
                  </a:lnTo>
                  <a:lnTo>
                    <a:pt x="23325" y="33991"/>
                  </a:lnTo>
                  <a:lnTo>
                    <a:pt x="23412" y="33804"/>
                  </a:lnTo>
                  <a:lnTo>
                    <a:pt x="23412" y="33804"/>
                  </a:lnTo>
                  <a:lnTo>
                    <a:pt x="23512" y="33617"/>
                  </a:lnTo>
                  <a:lnTo>
                    <a:pt x="23612" y="33424"/>
                  </a:lnTo>
                  <a:lnTo>
                    <a:pt x="23726" y="33237"/>
                  </a:lnTo>
                  <a:lnTo>
                    <a:pt x="23846" y="33050"/>
                  </a:lnTo>
                  <a:lnTo>
                    <a:pt x="23973" y="32863"/>
                  </a:lnTo>
                  <a:lnTo>
                    <a:pt x="24113" y="32675"/>
                  </a:lnTo>
                  <a:lnTo>
                    <a:pt x="24253" y="32488"/>
                  </a:lnTo>
                  <a:lnTo>
                    <a:pt x="24407" y="32301"/>
                  </a:lnTo>
                  <a:lnTo>
                    <a:pt x="24567" y="32108"/>
                  </a:lnTo>
                  <a:lnTo>
                    <a:pt x="24734" y="31921"/>
                  </a:lnTo>
                  <a:lnTo>
                    <a:pt x="24908" y="31734"/>
                  </a:lnTo>
                  <a:lnTo>
                    <a:pt x="25088" y="31547"/>
                  </a:lnTo>
                  <a:lnTo>
                    <a:pt x="25275" y="31366"/>
                  </a:lnTo>
                  <a:lnTo>
                    <a:pt x="25469" y="31179"/>
                  </a:lnTo>
                  <a:lnTo>
                    <a:pt x="25669" y="30992"/>
                  </a:lnTo>
                  <a:lnTo>
                    <a:pt x="25876" y="30805"/>
                  </a:lnTo>
                  <a:lnTo>
                    <a:pt x="26083" y="30618"/>
                  </a:lnTo>
                  <a:lnTo>
                    <a:pt x="26304" y="30438"/>
                  </a:lnTo>
                  <a:lnTo>
                    <a:pt x="26758" y="30064"/>
                  </a:lnTo>
                  <a:lnTo>
                    <a:pt x="27239" y="29697"/>
                  </a:lnTo>
                  <a:lnTo>
                    <a:pt x="27740" y="29336"/>
                  </a:lnTo>
                  <a:lnTo>
                    <a:pt x="28261" y="28968"/>
                  </a:lnTo>
                  <a:lnTo>
                    <a:pt x="28795" y="28608"/>
                  </a:lnTo>
                  <a:lnTo>
                    <a:pt x="29356" y="28254"/>
                  </a:lnTo>
                  <a:lnTo>
                    <a:pt x="29924" y="27900"/>
                  </a:lnTo>
                  <a:lnTo>
                    <a:pt x="30518" y="27546"/>
                  </a:lnTo>
                  <a:lnTo>
                    <a:pt x="31120" y="27198"/>
                  </a:lnTo>
                  <a:lnTo>
                    <a:pt x="31734" y="26851"/>
                  </a:lnTo>
                  <a:lnTo>
                    <a:pt x="32369" y="26510"/>
                  </a:lnTo>
                  <a:lnTo>
                    <a:pt x="33003" y="26170"/>
                  </a:lnTo>
                  <a:lnTo>
                    <a:pt x="33658" y="25836"/>
                  </a:lnTo>
                  <a:lnTo>
                    <a:pt x="34312" y="25502"/>
                  </a:lnTo>
                  <a:lnTo>
                    <a:pt x="34980" y="25175"/>
                  </a:lnTo>
                  <a:lnTo>
                    <a:pt x="35655" y="24854"/>
                  </a:lnTo>
                  <a:lnTo>
                    <a:pt x="36329" y="24533"/>
                  </a:lnTo>
                  <a:lnTo>
                    <a:pt x="37017" y="24219"/>
                  </a:lnTo>
                  <a:lnTo>
                    <a:pt x="37699" y="23912"/>
                  </a:lnTo>
                  <a:lnTo>
                    <a:pt x="38387" y="23612"/>
                  </a:lnTo>
                  <a:lnTo>
                    <a:pt x="39075" y="23311"/>
                  </a:lnTo>
                  <a:lnTo>
                    <a:pt x="39763" y="23024"/>
                  </a:lnTo>
                  <a:lnTo>
                    <a:pt x="40444" y="22737"/>
                  </a:lnTo>
                  <a:lnTo>
                    <a:pt x="41132" y="22456"/>
                  </a:lnTo>
                  <a:lnTo>
                    <a:pt x="41806" y="22176"/>
                  </a:lnTo>
                  <a:lnTo>
                    <a:pt x="43149" y="21648"/>
                  </a:lnTo>
                  <a:lnTo>
                    <a:pt x="44458" y="21147"/>
                  </a:lnTo>
                  <a:lnTo>
                    <a:pt x="45727" y="20666"/>
                  </a:lnTo>
                  <a:lnTo>
                    <a:pt x="46949" y="20225"/>
                  </a:lnTo>
                  <a:lnTo>
                    <a:pt x="48112" y="19804"/>
                  </a:lnTo>
                  <a:lnTo>
                    <a:pt x="49214" y="19424"/>
                  </a:lnTo>
                  <a:lnTo>
                    <a:pt x="50236" y="19076"/>
                  </a:lnTo>
                  <a:lnTo>
                    <a:pt x="51171" y="18762"/>
                  </a:lnTo>
                  <a:lnTo>
                    <a:pt x="52012" y="18489"/>
                  </a:lnTo>
                  <a:lnTo>
                    <a:pt x="53368" y="18048"/>
                  </a:lnTo>
                  <a:lnTo>
                    <a:pt x="54243" y="17781"/>
                  </a:lnTo>
                  <a:lnTo>
                    <a:pt x="54550" y="17687"/>
                  </a:lnTo>
                  <a:lnTo>
                    <a:pt x="54550" y="17687"/>
                  </a:lnTo>
                  <a:lnTo>
                    <a:pt x="54410" y="17667"/>
                  </a:lnTo>
                  <a:lnTo>
                    <a:pt x="54023" y="17607"/>
                  </a:lnTo>
                  <a:lnTo>
                    <a:pt x="53402" y="17500"/>
                  </a:lnTo>
                  <a:lnTo>
                    <a:pt x="52573" y="17346"/>
                  </a:lnTo>
                  <a:lnTo>
                    <a:pt x="52099" y="17253"/>
                  </a:lnTo>
                  <a:lnTo>
                    <a:pt x="51578" y="17139"/>
                  </a:lnTo>
                  <a:lnTo>
                    <a:pt x="51017" y="17019"/>
                  </a:lnTo>
                  <a:lnTo>
                    <a:pt x="50429" y="16886"/>
                  </a:lnTo>
                  <a:lnTo>
                    <a:pt x="49808" y="16732"/>
                  </a:lnTo>
                  <a:lnTo>
                    <a:pt x="49160" y="16565"/>
                  </a:lnTo>
                  <a:lnTo>
                    <a:pt x="48486" y="16385"/>
                  </a:lnTo>
                  <a:lnTo>
                    <a:pt x="47798" y="16191"/>
                  </a:lnTo>
                  <a:lnTo>
                    <a:pt x="47083" y="15977"/>
                  </a:lnTo>
                  <a:lnTo>
                    <a:pt x="46362" y="15750"/>
                  </a:lnTo>
                  <a:lnTo>
                    <a:pt x="45627" y="15510"/>
                  </a:lnTo>
                  <a:lnTo>
                    <a:pt x="44886" y="15249"/>
                  </a:lnTo>
                  <a:lnTo>
                    <a:pt x="44511" y="15109"/>
                  </a:lnTo>
                  <a:lnTo>
                    <a:pt x="44144" y="14969"/>
                  </a:lnTo>
                  <a:lnTo>
                    <a:pt x="43770" y="14822"/>
                  </a:lnTo>
                  <a:lnTo>
                    <a:pt x="43396" y="14668"/>
                  </a:lnTo>
                  <a:lnTo>
                    <a:pt x="43022" y="14514"/>
                  </a:lnTo>
                  <a:lnTo>
                    <a:pt x="42655" y="14354"/>
                  </a:lnTo>
                  <a:lnTo>
                    <a:pt x="42281" y="14187"/>
                  </a:lnTo>
                  <a:lnTo>
                    <a:pt x="41913" y="14020"/>
                  </a:lnTo>
                  <a:lnTo>
                    <a:pt x="41553" y="13847"/>
                  </a:lnTo>
                  <a:lnTo>
                    <a:pt x="41192" y="13666"/>
                  </a:lnTo>
                  <a:lnTo>
                    <a:pt x="40831" y="13486"/>
                  </a:lnTo>
                  <a:lnTo>
                    <a:pt x="40477" y="13292"/>
                  </a:lnTo>
                  <a:lnTo>
                    <a:pt x="40123" y="13098"/>
                  </a:lnTo>
                  <a:lnTo>
                    <a:pt x="39776" y="12905"/>
                  </a:lnTo>
                  <a:lnTo>
                    <a:pt x="39435" y="12698"/>
                  </a:lnTo>
                  <a:lnTo>
                    <a:pt x="39101" y="12491"/>
                  </a:lnTo>
                  <a:lnTo>
                    <a:pt x="38767" y="12277"/>
                  </a:lnTo>
                  <a:lnTo>
                    <a:pt x="38440" y="12056"/>
                  </a:lnTo>
                  <a:lnTo>
                    <a:pt x="38126" y="11829"/>
                  </a:lnTo>
                  <a:lnTo>
                    <a:pt x="37812" y="11602"/>
                  </a:lnTo>
                  <a:lnTo>
                    <a:pt x="37512" y="11368"/>
                  </a:lnTo>
                  <a:lnTo>
                    <a:pt x="37211" y="11128"/>
                  </a:lnTo>
                  <a:lnTo>
                    <a:pt x="36924" y="10881"/>
                  </a:lnTo>
                  <a:lnTo>
                    <a:pt x="36643" y="10627"/>
                  </a:lnTo>
                  <a:lnTo>
                    <a:pt x="36643" y="10627"/>
                  </a:lnTo>
                  <a:lnTo>
                    <a:pt x="36109" y="10119"/>
                  </a:lnTo>
                  <a:lnTo>
                    <a:pt x="35588" y="9619"/>
                  </a:lnTo>
                  <a:lnTo>
                    <a:pt x="35094" y="9111"/>
                  </a:lnTo>
                  <a:lnTo>
                    <a:pt x="34613" y="8617"/>
                  </a:lnTo>
                  <a:lnTo>
                    <a:pt x="34159" y="8122"/>
                  </a:lnTo>
                  <a:lnTo>
                    <a:pt x="33718" y="7635"/>
                  </a:lnTo>
                  <a:lnTo>
                    <a:pt x="33304" y="7154"/>
                  </a:lnTo>
                  <a:lnTo>
                    <a:pt x="32903" y="6680"/>
                  </a:lnTo>
                  <a:lnTo>
                    <a:pt x="32522" y="6219"/>
                  </a:lnTo>
                  <a:lnTo>
                    <a:pt x="32162" y="5765"/>
                  </a:lnTo>
                  <a:lnTo>
                    <a:pt x="31821" y="5317"/>
                  </a:lnTo>
                  <a:lnTo>
                    <a:pt x="31500" y="4883"/>
                  </a:lnTo>
                  <a:lnTo>
                    <a:pt x="31193" y="4462"/>
                  </a:lnTo>
                  <a:lnTo>
                    <a:pt x="30906" y="4055"/>
                  </a:lnTo>
                  <a:lnTo>
                    <a:pt x="30632" y="3661"/>
                  </a:lnTo>
                  <a:lnTo>
                    <a:pt x="30378" y="3280"/>
                  </a:lnTo>
                  <a:lnTo>
                    <a:pt x="30144" y="2919"/>
                  </a:lnTo>
                  <a:lnTo>
                    <a:pt x="29931" y="2572"/>
                  </a:lnTo>
                  <a:lnTo>
                    <a:pt x="29724" y="2245"/>
                  </a:lnTo>
                  <a:lnTo>
                    <a:pt x="29543" y="1931"/>
                  </a:lnTo>
                  <a:lnTo>
                    <a:pt x="29216" y="1370"/>
                  </a:lnTo>
                  <a:lnTo>
                    <a:pt x="28955" y="895"/>
                  </a:lnTo>
                  <a:lnTo>
                    <a:pt x="28762" y="515"/>
                  </a:lnTo>
                  <a:lnTo>
                    <a:pt x="28621" y="234"/>
                  </a:lnTo>
                  <a:lnTo>
                    <a:pt x="28515" y="0"/>
                  </a:lnTo>
                  <a:lnTo>
                    <a:pt x="28515" y="0"/>
                  </a:lnTo>
                  <a:lnTo>
                    <a:pt x="26604" y="508"/>
                  </a:lnTo>
                  <a:lnTo>
                    <a:pt x="22363" y="1657"/>
                  </a:lnTo>
                  <a:lnTo>
                    <a:pt x="20072" y="2278"/>
                  </a:lnTo>
                  <a:lnTo>
                    <a:pt x="18028" y="2839"/>
                  </a:lnTo>
                  <a:lnTo>
                    <a:pt x="16512" y="3260"/>
                  </a:lnTo>
                  <a:lnTo>
                    <a:pt x="16044" y="3393"/>
                  </a:lnTo>
                  <a:lnTo>
                    <a:pt x="15817" y="3474"/>
                  </a:lnTo>
                  <a:lnTo>
                    <a:pt x="15817" y="3474"/>
                  </a:lnTo>
                  <a:lnTo>
                    <a:pt x="15730" y="3413"/>
                  </a:lnTo>
                  <a:lnTo>
                    <a:pt x="15477" y="3253"/>
                  </a:lnTo>
                  <a:lnTo>
                    <a:pt x="15296" y="3140"/>
                  </a:lnTo>
                  <a:lnTo>
                    <a:pt x="15076" y="3006"/>
                  </a:lnTo>
                  <a:lnTo>
                    <a:pt x="14815" y="2866"/>
                  </a:lnTo>
                  <a:lnTo>
                    <a:pt x="14528" y="2712"/>
                  </a:lnTo>
                  <a:lnTo>
                    <a:pt x="14201" y="2545"/>
                  </a:lnTo>
                  <a:lnTo>
                    <a:pt x="13840" y="2378"/>
                  </a:lnTo>
                  <a:lnTo>
                    <a:pt x="13446" y="2204"/>
                  </a:lnTo>
                  <a:lnTo>
                    <a:pt x="13025" y="2031"/>
                  </a:lnTo>
                  <a:lnTo>
                    <a:pt x="12578" y="1864"/>
                  </a:lnTo>
                  <a:lnTo>
                    <a:pt x="12097" y="1697"/>
                  </a:lnTo>
                  <a:lnTo>
                    <a:pt x="11850" y="1617"/>
                  </a:lnTo>
                  <a:lnTo>
                    <a:pt x="11589" y="1543"/>
                  </a:lnTo>
                  <a:lnTo>
                    <a:pt x="11329" y="1470"/>
                  </a:lnTo>
                  <a:lnTo>
                    <a:pt x="11062" y="1396"/>
                  </a:lnTo>
                  <a:lnTo>
                    <a:pt x="10788" y="1329"/>
                  </a:lnTo>
                  <a:lnTo>
                    <a:pt x="10501" y="1269"/>
                  </a:lnTo>
                  <a:lnTo>
                    <a:pt x="10213" y="1209"/>
                  </a:lnTo>
                  <a:lnTo>
                    <a:pt x="9926" y="1156"/>
                  </a:lnTo>
                  <a:lnTo>
                    <a:pt x="9626" y="1109"/>
                  </a:lnTo>
                  <a:lnTo>
                    <a:pt x="9325" y="1062"/>
                  </a:lnTo>
                  <a:lnTo>
                    <a:pt x="9011" y="1022"/>
                  </a:lnTo>
                  <a:lnTo>
                    <a:pt x="8697" y="996"/>
                  </a:lnTo>
                  <a:lnTo>
                    <a:pt x="8377" y="969"/>
                  </a:lnTo>
                  <a:lnTo>
                    <a:pt x="8056" y="949"/>
                  </a:lnTo>
                  <a:lnTo>
                    <a:pt x="7729" y="935"/>
                  </a:lnTo>
                  <a:lnTo>
                    <a:pt x="7395" y="929"/>
                  </a:lnTo>
                  <a:lnTo>
                    <a:pt x="7054" y="935"/>
                  </a:lnTo>
                  <a:lnTo>
                    <a:pt x="6713" y="949"/>
                  </a:lnTo>
                  <a:lnTo>
                    <a:pt x="6366" y="969"/>
                  </a:lnTo>
                  <a:lnTo>
                    <a:pt x="6019" y="996"/>
                  </a:lnTo>
                  <a:lnTo>
                    <a:pt x="5665" y="1036"/>
                  </a:lnTo>
                  <a:lnTo>
                    <a:pt x="5304" y="1082"/>
                  </a:lnTo>
                  <a:lnTo>
                    <a:pt x="4943" y="1136"/>
                  </a:lnTo>
                  <a:lnTo>
                    <a:pt x="4583" y="1209"/>
                  </a:lnTo>
                  <a:lnTo>
                    <a:pt x="4215" y="1283"/>
                  </a:lnTo>
                  <a:lnTo>
                    <a:pt x="3841" y="1376"/>
                  </a:lnTo>
                  <a:lnTo>
                    <a:pt x="3467" y="1476"/>
                  </a:lnTo>
                  <a:lnTo>
                    <a:pt x="3093" y="1590"/>
                  </a:lnTo>
                  <a:lnTo>
                    <a:pt x="2713" y="1717"/>
                  </a:lnTo>
                  <a:lnTo>
                    <a:pt x="2332" y="1850"/>
                  </a:lnTo>
                  <a:lnTo>
                    <a:pt x="1951" y="2004"/>
                  </a:lnTo>
                  <a:lnTo>
                    <a:pt x="1564" y="2164"/>
                  </a:lnTo>
                  <a:lnTo>
                    <a:pt x="1176" y="2338"/>
                  </a:lnTo>
                  <a:lnTo>
                    <a:pt x="782" y="2532"/>
                  </a:lnTo>
                  <a:lnTo>
                    <a:pt x="395" y="2739"/>
                  </a:lnTo>
                  <a:lnTo>
                    <a:pt x="1" y="2953"/>
                  </a:lnTo>
                  <a:lnTo>
                    <a:pt x="1" y="2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7"/>
            <p:cNvSpPr/>
            <p:nvPr/>
          </p:nvSpPr>
          <p:spPr>
            <a:xfrm>
              <a:off x="1642864" y="3027629"/>
              <a:ext cx="571659" cy="807466"/>
            </a:xfrm>
            <a:custGeom>
              <a:avLst/>
              <a:gdLst/>
              <a:ahLst/>
              <a:cxnLst/>
              <a:rect l="l" t="t" r="r" b="b"/>
              <a:pathLst>
                <a:path w="70728" h="99903" extrusionOk="0">
                  <a:moveTo>
                    <a:pt x="0" y="2979"/>
                  </a:moveTo>
                  <a:lnTo>
                    <a:pt x="0" y="2979"/>
                  </a:lnTo>
                  <a:lnTo>
                    <a:pt x="1042" y="3494"/>
                  </a:lnTo>
                  <a:lnTo>
                    <a:pt x="2084" y="3994"/>
                  </a:lnTo>
                  <a:lnTo>
                    <a:pt x="3106" y="4475"/>
                  </a:lnTo>
                  <a:lnTo>
                    <a:pt x="4128" y="4936"/>
                  </a:lnTo>
                  <a:lnTo>
                    <a:pt x="5130" y="5377"/>
                  </a:lnTo>
                  <a:lnTo>
                    <a:pt x="6118" y="5798"/>
                  </a:lnTo>
                  <a:lnTo>
                    <a:pt x="7094" y="6205"/>
                  </a:lnTo>
                  <a:lnTo>
                    <a:pt x="8055" y="6586"/>
                  </a:lnTo>
                  <a:lnTo>
                    <a:pt x="8990" y="6953"/>
                  </a:lnTo>
                  <a:lnTo>
                    <a:pt x="9912" y="7301"/>
                  </a:lnTo>
                  <a:lnTo>
                    <a:pt x="10807" y="7635"/>
                  </a:lnTo>
                  <a:lnTo>
                    <a:pt x="11676" y="7949"/>
                  </a:lnTo>
                  <a:lnTo>
                    <a:pt x="12524" y="8242"/>
                  </a:lnTo>
                  <a:lnTo>
                    <a:pt x="13339" y="8523"/>
                  </a:lnTo>
                  <a:lnTo>
                    <a:pt x="14127" y="8784"/>
                  </a:lnTo>
                  <a:lnTo>
                    <a:pt x="14888" y="9031"/>
                  </a:lnTo>
                  <a:lnTo>
                    <a:pt x="15610" y="9258"/>
                  </a:lnTo>
                  <a:lnTo>
                    <a:pt x="16298" y="9471"/>
                  </a:lnTo>
                  <a:lnTo>
                    <a:pt x="16952" y="9665"/>
                  </a:lnTo>
                  <a:lnTo>
                    <a:pt x="17573" y="9846"/>
                  </a:lnTo>
                  <a:lnTo>
                    <a:pt x="18682" y="10159"/>
                  </a:lnTo>
                  <a:lnTo>
                    <a:pt x="19624" y="10413"/>
                  </a:lnTo>
                  <a:lnTo>
                    <a:pt x="20379" y="10607"/>
                  </a:lnTo>
                  <a:lnTo>
                    <a:pt x="20933" y="10747"/>
                  </a:lnTo>
                  <a:lnTo>
                    <a:pt x="21394" y="10854"/>
                  </a:lnTo>
                  <a:lnTo>
                    <a:pt x="21394" y="10854"/>
                  </a:lnTo>
                  <a:lnTo>
                    <a:pt x="21347" y="10941"/>
                  </a:lnTo>
                  <a:lnTo>
                    <a:pt x="21207" y="11215"/>
                  </a:lnTo>
                  <a:lnTo>
                    <a:pt x="21113" y="11422"/>
                  </a:lnTo>
                  <a:lnTo>
                    <a:pt x="21007" y="11669"/>
                  </a:lnTo>
                  <a:lnTo>
                    <a:pt x="20880" y="11963"/>
                  </a:lnTo>
                  <a:lnTo>
                    <a:pt x="20746" y="12297"/>
                  </a:lnTo>
                  <a:lnTo>
                    <a:pt x="20599" y="12671"/>
                  </a:lnTo>
                  <a:lnTo>
                    <a:pt x="20452" y="13092"/>
                  </a:lnTo>
                  <a:lnTo>
                    <a:pt x="20298" y="13553"/>
                  </a:lnTo>
                  <a:lnTo>
                    <a:pt x="20138" y="14053"/>
                  </a:lnTo>
                  <a:lnTo>
                    <a:pt x="19978" y="14595"/>
                  </a:lnTo>
                  <a:lnTo>
                    <a:pt x="19824" y="15182"/>
                  </a:lnTo>
                  <a:lnTo>
                    <a:pt x="19677" y="15803"/>
                  </a:lnTo>
                  <a:lnTo>
                    <a:pt x="19530" y="16465"/>
                  </a:lnTo>
                  <a:lnTo>
                    <a:pt x="19464" y="16812"/>
                  </a:lnTo>
                  <a:lnTo>
                    <a:pt x="19390" y="17166"/>
                  </a:lnTo>
                  <a:lnTo>
                    <a:pt x="19330" y="17527"/>
                  </a:lnTo>
                  <a:lnTo>
                    <a:pt x="19270" y="17907"/>
                  </a:lnTo>
                  <a:lnTo>
                    <a:pt x="19210" y="18288"/>
                  </a:lnTo>
                  <a:lnTo>
                    <a:pt x="19156" y="18682"/>
                  </a:lnTo>
                  <a:lnTo>
                    <a:pt x="19103" y="19083"/>
                  </a:lnTo>
                  <a:lnTo>
                    <a:pt x="19056" y="19497"/>
                  </a:lnTo>
                  <a:lnTo>
                    <a:pt x="19016" y="19918"/>
                  </a:lnTo>
                  <a:lnTo>
                    <a:pt x="18976" y="20345"/>
                  </a:lnTo>
                  <a:lnTo>
                    <a:pt x="18943" y="20786"/>
                  </a:lnTo>
                  <a:lnTo>
                    <a:pt x="18916" y="21234"/>
                  </a:lnTo>
                  <a:lnTo>
                    <a:pt x="18889" y="21695"/>
                  </a:lnTo>
                  <a:lnTo>
                    <a:pt x="18876" y="22156"/>
                  </a:lnTo>
                  <a:lnTo>
                    <a:pt x="18862" y="22636"/>
                  </a:lnTo>
                  <a:lnTo>
                    <a:pt x="18856" y="23117"/>
                  </a:lnTo>
                  <a:lnTo>
                    <a:pt x="18862" y="23612"/>
                  </a:lnTo>
                  <a:lnTo>
                    <a:pt x="18869" y="24113"/>
                  </a:lnTo>
                  <a:lnTo>
                    <a:pt x="18882" y="24620"/>
                  </a:lnTo>
                  <a:lnTo>
                    <a:pt x="18903" y="25141"/>
                  </a:lnTo>
                  <a:lnTo>
                    <a:pt x="18936" y="25669"/>
                  </a:lnTo>
                  <a:lnTo>
                    <a:pt x="18969" y="26203"/>
                  </a:lnTo>
                  <a:lnTo>
                    <a:pt x="19016" y="26744"/>
                  </a:lnTo>
                  <a:lnTo>
                    <a:pt x="19070" y="27299"/>
                  </a:lnTo>
                  <a:lnTo>
                    <a:pt x="19136" y="27860"/>
                  </a:lnTo>
                  <a:lnTo>
                    <a:pt x="19203" y="28427"/>
                  </a:lnTo>
                  <a:lnTo>
                    <a:pt x="19290" y="29008"/>
                  </a:lnTo>
                  <a:lnTo>
                    <a:pt x="19377" y="29590"/>
                  </a:lnTo>
                  <a:lnTo>
                    <a:pt x="19477" y="30184"/>
                  </a:lnTo>
                  <a:lnTo>
                    <a:pt x="19584" y="30785"/>
                  </a:lnTo>
                  <a:lnTo>
                    <a:pt x="19704" y="31393"/>
                  </a:lnTo>
                  <a:lnTo>
                    <a:pt x="19838" y="32014"/>
                  </a:lnTo>
                  <a:lnTo>
                    <a:pt x="19838" y="32014"/>
                  </a:lnTo>
                  <a:lnTo>
                    <a:pt x="19904" y="32228"/>
                  </a:lnTo>
                  <a:lnTo>
                    <a:pt x="19971" y="32462"/>
                  </a:lnTo>
                  <a:lnTo>
                    <a:pt x="20038" y="32709"/>
                  </a:lnTo>
                  <a:lnTo>
                    <a:pt x="20098" y="32976"/>
                  </a:lnTo>
                  <a:lnTo>
                    <a:pt x="20165" y="33250"/>
                  </a:lnTo>
                  <a:lnTo>
                    <a:pt x="20225" y="33544"/>
                  </a:lnTo>
                  <a:lnTo>
                    <a:pt x="20345" y="34172"/>
                  </a:lnTo>
                  <a:lnTo>
                    <a:pt x="20465" y="34853"/>
                  </a:lnTo>
                  <a:lnTo>
                    <a:pt x="20579" y="35588"/>
                  </a:lnTo>
                  <a:lnTo>
                    <a:pt x="20693" y="36369"/>
                  </a:lnTo>
                  <a:lnTo>
                    <a:pt x="20806" y="37204"/>
                  </a:lnTo>
                  <a:lnTo>
                    <a:pt x="20913" y="38086"/>
                  </a:lnTo>
                  <a:lnTo>
                    <a:pt x="21027" y="39007"/>
                  </a:lnTo>
                  <a:lnTo>
                    <a:pt x="21260" y="40984"/>
                  </a:lnTo>
                  <a:lnTo>
                    <a:pt x="21514" y="43115"/>
                  </a:lnTo>
                  <a:lnTo>
                    <a:pt x="21781" y="45379"/>
                  </a:lnTo>
                  <a:lnTo>
                    <a:pt x="21922" y="46562"/>
                  </a:lnTo>
                  <a:lnTo>
                    <a:pt x="22075" y="47771"/>
                  </a:lnTo>
                  <a:lnTo>
                    <a:pt x="22235" y="49006"/>
                  </a:lnTo>
                  <a:lnTo>
                    <a:pt x="22409" y="50269"/>
                  </a:lnTo>
                  <a:lnTo>
                    <a:pt x="22589" y="51551"/>
                  </a:lnTo>
                  <a:lnTo>
                    <a:pt x="22777" y="52860"/>
                  </a:lnTo>
                  <a:lnTo>
                    <a:pt x="22984" y="54183"/>
                  </a:lnTo>
                  <a:lnTo>
                    <a:pt x="23197" y="55519"/>
                  </a:lnTo>
                  <a:lnTo>
                    <a:pt x="23431" y="56875"/>
                  </a:lnTo>
                  <a:lnTo>
                    <a:pt x="23672" y="58244"/>
                  </a:lnTo>
                  <a:lnTo>
                    <a:pt x="23932" y="59620"/>
                  </a:lnTo>
                  <a:lnTo>
                    <a:pt x="24206" y="61009"/>
                  </a:lnTo>
                  <a:lnTo>
                    <a:pt x="24353" y="61704"/>
                  </a:lnTo>
                  <a:lnTo>
                    <a:pt x="24500" y="62398"/>
                  </a:lnTo>
                  <a:lnTo>
                    <a:pt x="24653" y="63100"/>
                  </a:lnTo>
                  <a:lnTo>
                    <a:pt x="24814" y="63801"/>
                  </a:lnTo>
                  <a:lnTo>
                    <a:pt x="24974" y="64496"/>
                  </a:lnTo>
                  <a:lnTo>
                    <a:pt x="25141" y="65197"/>
                  </a:lnTo>
                  <a:lnTo>
                    <a:pt x="25315" y="65898"/>
                  </a:lnTo>
                  <a:lnTo>
                    <a:pt x="25488" y="66600"/>
                  </a:lnTo>
                  <a:lnTo>
                    <a:pt x="25675" y="67301"/>
                  </a:lnTo>
                  <a:lnTo>
                    <a:pt x="25862" y="68002"/>
                  </a:lnTo>
                  <a:lnTo>
                    <a:pt x="26056" y="68704"/>
                  </a:lnTo>
                  <a:lnTo>
                    <a:pt x="26250" y="69398"/>
                  </a:lnTo>
                  <a:lnTo>
                    <a:pt x="26457" y="70093"/>
                  </a:lnTo>
                  <a:lnTo>
                    <a:pt x="26664" y="70788"/>
                  </a:lnTo>
                  <a:lnTo>
                    <a:pt x="26878" y="71482"/>
                  </a:lnTo>
                  <a:lnTo>
                    <a:pt x="27098" y="72177"/>
                  </a:lnTo>
                  <a:lnTo>
                    <a:pt x="27325" y="72865"/>
                  </a:lnTo>
                  <a:lnTo>
                    <a:pt x="27559" y="73553"/>
                  </a:lnTo>
                  <a:lnTo>
                    <a:pt x="27799" y="74234"/>
                  </a:lnTo>
                  <a:lnTo>
                    <a:pt x="28046" y="74915"/>
                  </a:lnTo>
                  <a:lnTo>
                    <a:pt x="28300" y="75590"/>
                  </a:lnTo>
                  <a:lnTo>
                    <a:pt x="28554" y="76265"/>
                  </a:lnTo>
                  <a:lnTo>
                    <a:pt x="28821" y="76933"/>
                  </a:lnTo>
                  <a:lnTo>
                    <a:pt x="29095" y="77600"/>
                  </a:lnTo>
                  <a:lnTo>
                    <a:pt x="29369" y="78262"/>
                  </a:lnTo>
                  <a:lnTo>
                    <a:pt x="29656" y="78923"/>
                  </a:lnTo>
                  <a:lnTo>
                    <a:pt x="29950" y="79571"/>
                  </a:lnTo>
                  <a:lnTo>
                    <a:pt x="30251" y="80219"/>
                  </a:lnTo>
                  <a:lnTo>
                    <a:pt x="30551" y="80860"/>
                  </a:lnTo>
                  <a:lnTo>
                    <a:pt x="30865" y="81494"/>
                  </a:lnTo>
                  <a:lnTo>
                    <a:pt x="31192" y="82129"/>
                  </a:lnTo>
                  <a:lnTo>
                    <a:pt x="31520" y="82750"/>
                  </a:lnTo>
                  <a:lnTo>
                    <a:pt x="31854" y="83371"/>
                  </a:lnTo>
                  <a:lnTo>
                    <a:pt x="32201" y="83979"/>
                  </a:lnTo>
                  <a:lnTo>
                    <a:pt x="32548" y="84587"/>
                  </a:lnTo>
                  <a:lnTo>
                    <a:pt x="32909" y="85181"/>
                  </a:lnTo>
                  <a:lnTo>
                    <a:pt x="33276" y="85776"/>
                  </a:lnTo>
                  <a:lnTo>
                    <a:pt x="33657" y="86357"/>
                  </a:lnTo>
                  <a:lnTo>
                    <a:pt x="34038" y="86931"/>
                  </a:lnTo>
                  <a:lnTo>
                    <a:pt x="34432" y="87499"/>
                  </a:lnTo>
                  <a:lnTo>
                    <a:pt x="34833" y="88060"/>
                  </a:lnTo>
                  <a:lnTo>
                    <a:pt x="35247" y="88608"/>
                  </a:lnTo>
                  <a:lnTo>
                    <a:pt x="35661" y="89149"/>
                  </a:lnTo>
                  <a:lnTo>
                    <a:pt x="36088" y="89683"/>
                  </a:lnTo>
                  <a:lnTo>
                    <a:pt x="36529" y="90204"/>
                  </a:lnTo>
                  <a:lnTo>
                    <a:pt x="36977" y="90719"/>
                  </a:lnTo>
                  <a:lnTo>
                    <a:pt x="37431" y="91220"/>
                  </a:lnTo>
                  <a:lnTo>
                    <a:pt x="37892" y="91714"/>
                  </a:lnTo>
                  <a:lnTo>
                    <a:pt x="38366" y="92201"/>
                  </a:lnTo>
                  <a:lnTo>
                    <a:pt x="38847" y="92669"/>
                  </a:lnTo>
                  <a:lnTo>
                    <a:pt x="39341" y="93137"/>
                  </a:lnTo>
                  <a:lnTo>
                    <a:pt x="39842" y="93584"/>
                  </a:lnTo>
                  <a:lnTo>
                    <a:pt x="40356" y="94025"/>
                  </a:lnTo>
                  <a:lnTo>
                    <a:pt x="40877" y="94452"/>
                  </a:lnTo>
                  <a:lnTo>
                    <a:pt x="41405" y="94866"/>
                  </a:lnTo>
                  <a:lnTo>
                    <a:pt x="41946" y="95274"/>
                  </a:lnTo>
                  <a:lnTo>
                    <a:pt x="42220" y="95468"/>
                  </a:lnTo>
                  <a:lnTo>
                    <a:pt x="42500" y="95668"/>
                  </a:lnTo>
                  <a:lnTo>
                    <a:pt x="42781" y="95855"/>
                  </a:lnTo>
                  <a:lnTo>
                    <a:pt x="43061" y="96042"/>
                  </a:lnTo>
                  <a:lnTo>
                    <a:pt x="43349" y="96229"/>
                  </a:lnTo>
                  <a:lnTo>
                    <a:pt x="43636" y="96409"/>
                  </a:lnTo>
                  <a:lnTo>
                    <a:pt x="43923" y="96590"/>
                  </a:lnTo>
                  <a:lnTo>
                    <a:pt x="44217" y="96763"/>
                  </a:lnTo>
                  <a:lnTo>
                    <a:pt x="44511" y="96937"/>
                  </a:lnTo>
                  <a:lnTo>
                    <a:pt x="44811" y="97104"/>
                  </a:lnTo>
                  <a:lnTo>
                    <a:pt x="45112" y="97271"/>
                  </a:lnTo>
                  <a:lnTo>
                    <a:pt x="45413" y="97431"/>
                  </a:lnTo>
                  <a:lnTo>
                    <a:pt x="45720" y="97592"/>
                  </a:lnTo>
                  <a:lnTo>
                    <a:pt x="46027" y="97745"/>
                  </a:lnTo>
                  <a:lnTo>
                    <a:pt x="46341" y="97899"/>
                  </a:lnTo>
                  <a:lnTo>
                    <a:pt x="46655" y="98046"/>
                  </a:lnTo>
                  <a:lnTo>
                    <a:pt x="46976" y="98186"/>
                  </a:lnTo>
                  <a:lnTo>
                    <a:pt x="47289" y="98326"/>
                  </a:lnTo>
                  <a:lnTo>
                    <a:pt x="47617" y="98467"/>
                  </a:lnTo>
                  <a:lnTo>
                    <a:pt x="47937" y="98600"/>
                  </a:lnTo>
                  <a:lnTo>
                    <a:pt x="48271" y="98727"/>
                  </a:lnTo>
                  <a:lnTo>
                    <a:pt x="48599" y="98854"/>
                  </a:lnTo>
                  <a:lnTo>
                    <a:pt x="48933" y="98974"/>
                  </a:lnTo>
                  <a:lnTo>
                    <a:pt x="49273" y="99094"/>
                  </a:lnTo>
                  <a:lnTo>
                    <a:pt x="49607" y="99208"/>
                  </a:lnTo>
                  <a:lnTo>
                    <a:pt x="49955" y="99322"/>
                  </a:lnTo>
                  <a:lnTo>
                    <a:pt x="50295" y="99428"/>
                  </a:lnTo>
                  <a:lnTo>
                    <a:pt x="50649" y="99529"/>
                  </a:lnTo>
                  <a:lnTo>
                    <a:pt x="50996" y="99629"/>
                  </a:lnTo>
                  <a:lnTo>
                    <a:pt x="51350" y="99722"/>
                  </a:lnTo>
                  <a:lnTo>
                    <a:pt x="51711" y="99816"/>
                  </a:lnTo>
                  <a:lnTo>
                    <a:pt x="52072" y="99903"/>
                  </a:lnTo>
                  <a:lnTo>
                    <a:pt x="52072" y="99903"/>
                  </a:lnTo>
                  <a:lnTo>
                    <a:pt x="52025" y="99549"/>
                  </a:lnTo>
                  <a:lnTo>
                    <a:pt x="51972" y="99195"/>
                  </a:lnTo>
                  <a:lnTo>
                    <a:pt x="51918" y="98841"/>
                  </a:lnTo>
                  <a:lnTo>
                    <a:pt x="51851" y="98480"/>
                  </a:lnTo>
                  <a:lnTo>
                    <a:pt x="51785" y="98126"/>
                  </a:lnTo>
                  <a:lnTo>
                    <a:pt x="51704" y="97759"/>
                  </a:lnTo>
                  <a:lnTo>
                    <a:pt x="51624" y="97398"/>
                  </a:lnTo>
                  <a:lnTo>
                    <a:pt x="51537" y="97031"/>
                  </a:lnTo>
                  <a:lnTo>
                    <a:pt x="51444" y="96670"/>
                  </a:lnTo>
                  <a:lnTo>
                    <a:pt x="51344" y="96296"/>
                  </a:lnTo>
                  <a:lnTo>
                    <a:pt x="51244" y="95928"/>
                  </a:lnTo>
                  <a:lnTo>
                    <a:pt x="51137" y="95554"/>
                  </a:lnTo>
                  <a:lnTo>
                    <a:pt x="50910" y="94813"/>
                  </a:lnTo>
                  <a:lnTo>
                    <a:pt x="50669" y="94058"/>
                  </a:lnTo>
                  <a:lnTo>
                    <a:pt x="50415" y="93304"/>
                  </a:lnTo>
                  <a:lnTo>
                    <a:pt x="50148" y="92535"/>
                  </a:lnTo>
                  <a:lnTo>
                    <a:pt x="49874" y="91774"/>
                  </a:lnTo>
                  <a:lnTo>
                    <a:pt x="49587" y="90999"/>
                  </a:lnTo>
                  <a:lnTo>
                    <a:pt x="49006" y="89450"/>
                  </a:lnTo>
                  <a:lnTo>
                    <a:pt x="48412" y="87887"/>
                  </a:lnTo>
                  <a:lnTo>
                    <a:pt x="48118" y="87105"/>
                  </a:lnTo>
                  <a:lnTo>
                    <a:pt x="47824" y="86317"/>
                  </a:lnTo>
                  <a:lnTo>
                    <a:pt x="47543" y="85535"/>
                  </a:lnTo>
                  <a:lnTo>
                    <a:pt x="47263" y="84747"/>
                  </a:lnTo>
                  <a:lnTo>
                    <a:pt x="46996" y="83959"/>
                  </a:lnTo>
                  <a:lnTo>
                    <a:pt x="46735" y="83171"/>
                  </a:lnTo>
                  <a:lnTo>
                    <a:pt x="46488" y="82390"/>
                  </a:lnTo>
                  <a:lnTo>
                    <a:pt x="46261" y="81601"/>
                  </a:lnTo>
                  <a:lnTo>
                    <a:pt x="46147" y="81207"/>
                  </a:lnTo>
                  <a:lnTo>
                    <a:pt x="46047" y="80820"/>
                  </a:lnTo>
                  <a:lnTo>
                    <a:pt x="45947" y="80426"/>
                  </a:lnTo>
                  <a:lnTo>
                    <a:pt x="45847" y="80038"/>
                  </a:lnTo>
                  <a:lnTo>
                    <a:pt x="45760" y="79644"/>
                  </a:lnTo>
                  <a:lnTo>
                    <a:pt x="45673" y="79257"/>
                  </a:lnTo>
                  <a:lnTo>
                    <a:pt x="45593" y="78870"/>
                  </a:lnTo>
                  <a:lnTo>
                    <a:pt x="45519" y="78482"/>
                  </a:lnTo>
                  <a:lnTo>
                    <a:pt x="45453" y="78095"/>
                  </a:lnTo>
                  <a:lnTo>
                    <a:pt x="45393" y="77707"/>
                  </a:lnTo>
                  <a:lnTo>
                    <a:pt x="45339" y="77320"/>
                  </a:lnTo>
                  <a:lnTo>
                    <a:pt x="45292" y="76939"/>
                  </a:lnTo>
                  <a:lnTo>
                    <a:pt x="45252" y="76552"/>
                  </a:lnTo>
                  <a:lnTo>
                    <a:pt x="45219" y="76171"/>
                  </a:lnTo>
                  <a:lnTo>
                    <a:pt x="45192" y="75790"/>
                  </a:lnTo>
                  <a:lnTo>
                    <a:pt x="45172" y="75410"/>
                  </a:lnTo>
                  <a:lnTo>
                    <a:pt x="45159" y="75029"/>
                  </a:lnTo>
                  <a:lnTo>
                    <a:pt x="45159" y="74655"/>
                  </a:lnTo>
                  <a:lnTo>
                    <a:pt x="45165" y="74274"/>
                  </a:lnTo>
                  <a:lnTo>
                    <a:pt x="45179" y="73900"/>
                  </a:lnTo>
                  <a:lnTo>
                    <a:pt x="45206" y="73526"/>
                  </a:lnTo>
                  <a:lnTo>
                    <a:pt x="45232" y="73152"/>
                  </a:lnTo>
                  <a:lnTo>
                    <a:pt x="45279" y="72785"/>
                  </a:lnTo>
                  <a:lnTo>
                    <a:pt x="45326" y="72411"/>
                  </a:lnTo>
                  <a:lnTo>
                    <a:pt x="45393" y="72043"/>
                  </a:lnTo>
                  <a:lnTo>
                    <a:pt x="45459" y="71683"/>
                  </a:lnTo>
                  <a:lnTo>
                    <a:pt x="45539" y="71315"/>
                  </a:lnTo>
                  <a:lnTo>
                    <a:pt x="45633" y="70955"/>
                  </a:lnTo>
                  <a:lnTo>
                    <a:pt x="45740" y="70594"/>
                  </a:lnTo>
                  <a:lnTo>
                    <a:pt x="45853" y="70233"/>
                  </a:lnTo>
                  <a:lnTo>
                    <a:pt x="45974" y="69872"/>
                  </a:lnTo>
                  <a:lnTo>
                    <a:pt x="46114" y="69518"/>
                  </a:lnTo>
                  <a:lnTo>
                    <a:pt x="46261" y="69164"/>
                  </a:lnTo>
                  <a:lnTo>
                    <a:pt x="46421" y="68817"/>
                  </a:lnTo>
                  <a:lnTo>
                    <a:pt x="46595" y="68470"/>
                  </a:lnTo>
                  <a:lnTo>
                    <a:pt x="46775" y="68123"/>
                  </a:lnTo>
                  <a:lnTo>
                    <a:pt x="46976" y="67775"/>
                  </a:lnTo>
                  <a:lnTo>
                    <a:pt x="47183" y="67435"/>
                  </a:lnTo>
                  <a:lnTo>
                    <a:pt x="47410" y="67094"/>
                  </a:lnTo>
                  <a:lnTo>
                    <a:pt x="47643" y="66753"/>
                  </a:lnTo>
                  <a:lnTo>
                    <a:pt x="47897" y="66419"/>
                  </a:lnTo>
                  <a:lnTo>
                    <a:pt x="48158" y="66085"/>
                  </a:lnTo>
                  <a:lnTo>
                    <a:pt x="48438" y="65758"/>
                  </a:lnTo>
                  <a:lnTo>
                    <a:pt x="48726" y="65431"/>
                  </a:lnTo>
                  <a:lnTo>
                    <a:pt x="49033" y="65103"/>
                  </a:lnTo>
                  <a:lnTo>
                    <a:pt x="49353" y="64783"/>
                  </a:lnTo>
                  <a:lnTo>
                    <a:pt x="49694" y="64462"/>
                  </a:lnTo>
                  <a:lnTo>
                    <a:pt x="50041" y="64142"/>
                  </a:lnTo>
                  <a:lnTo>
                    <a:pt x="50409" y="63828"/>
                  </a:lnTo>
                  <a:lnTo>
                    <a:pt x="50796" y="63520"/>
                  </a:lnTo>
                  <a:lnTo>
                    <a:pt x="51190" y="63213"/>
                  </a:lnTo>
                  <a:lnTo>
                    <a:pt x="51604" y="62906"/>
                  </a:lnTo>
                  <a:lnTo>
                    <a:pt x="52038" y="62605"/>
                  </a:lnTo>
                  <a:lnTo>
                    <a:pt x="52486" y="62305"/>
                  </a:lnTo>
                  <a:lnTo>
                    <a:pt x="52947" y="62011"/>
                  </a:lnTo>
                  <a:lnTo>
                    <a:pt x="53434" y="61717"/>
                  </a:lnTo>
                  <a:lnTo>
                    <a:pt x="53929" y="61423"/>
                  </a:lnTo>
                  <a:lnTo>
                    <a:pt x="54450" y="61136"/>
                  </a:lnTo>
                  <a:lnTo>
                    <a:pt x="54984" y="60855"/>
                  </a:lnTo>
                  <a:lnTo>
                    <a:pt x="55532" y="60575"/>
                  </a:lnTo>
                  <a:lnTo>
                    <a:pt x="56106" y="60301"/>
                  </a:lnTo>
                  <a:lnTo>
                    <a:pt x="56694" y="60027"/>
                  </a:lnTo>
                  <a:lnTo>
                    <a:pt x="57302" y="59760"/>
                  </a:lnTo>
                  <a:lnTo>
                    <a:pt x="57930" y="59493"/>
                  </a:lnTo>
                  <a:lnTo>
                    <a:pt x="58571" y="59232"/>
                  </a:lnTo>
                  <a:lnTo>
                    <a:pt x="59239" y="58972"/>
                  </a:lnTo>
                  <a:lnTo>
                    <a:pt x="59927" y="58718"/>
                  </a:lnTo>
                  <a:lnTo>
                    <a:pt x="60628" y="58464"/>
                  </a:lnTo>
                  <a:lnTo>
                    <a:pt x="61356" y="58217"/>
                  </a:lnTo>
                  <a:lnTo>
                    <a:pt x="62097" y="57977"/>
                  </a:lnTo>
                  <a:lnTo>
                    <a:pt x="62866" y="57736"/>
                  </a:lnTo>
                  <a:lnTo>
                    <a:pt x="63654" y="57502"/>
                  </a:lnTo>
                  <a:lnTo>
                    <a:pt x="64462" y="57275"/>
                  </a:lnTo>
                  <a:lnTo>
                    <a:pt x="65290" y="57048"/>
                  </a:lnTo>
                  <a:lnTo>
                    <a:pt x="66138" y="56821"/>
                  </a:lnTo>
                  <a:lnTo>
                    <a:pt x="67013" y="56607"/>
                  </a:lnTo>
                  <a:lnTo>
                    <a:pt x="67908" y="56394"/>
                  </a:lnTo>
                  <a:lnTo>
                    <a:pt x="68823" y="56180"/>
                  </a:lnTo>
                  <a:lnTo>
                    <a:pt x="69765" y="55973"/>
                  </a:lnTo>
                  <a:lnTo>
                    <a:pt x="70727" y="55772"/>
                  </a:lnTo>
                  <a:lnTo>
                    <a:pt x="70727" y="55772"/>
                  </a:lnTo>
                  <a:lnTo>
                    <a:pt x="70593" y="55739"/>
                  </a:lnTo>
                  <a:lnTo>
                    <a:pt x="70427" y="55686"/>
                  </a:lnTo>
                  <a:lnTo>
                    <a:pt x="70193" y="55612"/>
                  </a:lnTo>
                  <a:lnTo>
                    <a:pt x="69899" y="55512"/>
                  </a:lnTo>
                  <a:lnTo>
                    <a:pt x="69545" y="55385"/>
                  </a:lnTo>
                  <a:lnTo>
                    <a:pt x="69137" y="55225"/>
                  </a:lnTo>
                  <a:lnTo>
                    <a:pt x="68670" y="55031"/>
                  </a:lnTo>
                  <a:lnTo>
                    <a:pt x="68149" y="54804"/>
                  </a:lnTo>
                  <a:lnTo>
                    <a:pt x="67574" y="54537"/>
                  </a:lnTo>
                  <a:lnTo>
                    <a:pt x="66947" y="54230"/>
                  </a:lnTo>
                  <a:lnTo>
                    <a:pt x="66619" y="54063"/>
                  </a:lnTo>
                  <a:lnTo>
                    <a:pt x="66279" y="53882"/>
                  </a:lnTo>
                  <a:lnTo>
                    <a:pt x="65918" y="53689"/>
                  </a:lnTo>
                  <a:lnTo>
                    <a:pt x="65557" y="53488"/>
                  </a:lnTo>
                  <a:lnTo>
                    <a:pt x="65177" y="53274"/>
                  </a:lnTo>
                  <a:lnTo>
                    <a:pt x="64789" y="53047"/>
                  </a:lnTo>
                  <a:lnTo>
                    <a:pt x="64388" y="52807"/>
                  </a:lnTo>
                  <a:lnTo>
                    <a:pt x="63981" y="52560"/>
                  </a:lnTo>
                  <a:lnTo>
                    <a:pt x="63560" y="52293"/>
                  </a:lnTo>
                  <a:lnTo>
                    <a:pt x="63126" y="52019"/>
                  </a:lnTo>
                  <a:lnTo>
                    <a:pt x="62685" y="51725"/>
                  </a:lnTo>
                  <a:lnTo>
                    <a:pt x="62238" y="51424"/>
                  </a:lnTo>
                  <a:lnTo>
                    <a:pt x="61777" y="51104"/>
                  </a:lnTo>
                  <a:lnTo>
                    <a:pt x="61309" y="50770"/>
                  </a:lnTo>
                  <a:lnTo>
                    <a:pt x="60828" y="50422"/>
                  </a:lnTo>
                  <a:lnTo>
                    <a:pt x="60341" y="50062"/>
                  </a:lnTo>
                  <a:lnTo>
                    <a:pt x="59847" y="49688"/>
                  </a:lnTo>
                  <a:lnTo>
                    <a:pt x="59339" y="49294"/>
                  </a:lnTo>
                  <a:lnTo>
                    <a:pt x="58831" y="48886"/>
                  </a:lnTo>
                  <a:lnTo>
                    <a:pt x="58310" y="48465"/>
                  </a:lnTo>
                  <a:lnTo>
                    <a:pt x="57783" y="48024"/>
                  </a:lnTo>
                  <a:lnTo>
                    <a:pt x="57248" y="47564"/>
                  </a:lnTo>
                  <a:lnTo>
                    <a:pt x="56701" y="47089"/>
                  </a:lnTo>
                  <a:lnTo>
                    <a:pt x="56153" y="46602"/>
                  </a:lnTo>
                  <a:lnTo>
                    <a:pt x="55598" y="46094"/>
                  </a:lnTo>
                  <a:lnTo>
                    <a:pt x="55037" y="45566"/>
                  </a:lnTo>
                  <a:lnTo>
                    <a:pt x="54463" y="45019"/>
                  </a:lnTo>
                  <a:lnTo>
                    <a:pt x="53889" y="44458"/>
                  </a:lnTo>
                  <a:lnTo>
                    <a:pt x="53308" y="43877"/>
                  </a:lnTo>
                  <a:lnTo>
                    <a:pt x="52726" y="43282"/>
                  </a:lnTo>
                  <a:lnTo>
                    <a:pt x="52132" y="42661"/>
                  </a:lnTo>
                  <a:lnTo>
                    <a:pt x="51537" y="42020"/>
                  </a:lnTo>
                  <a:lnTo>
                    <a:pt x="50930" y="41365"/>
                  </a:lnTo>
                  <a:lnTo>
                    <a:pt x="50329" y="40684"/>
                  </a:lnTo>
                  <a:lnTo>
                    <a:pt x="49714" y="39989"/>
                  </a:lnTo>
                  <a:lnTo>
                    <a:pt x="49100" y="39268"/>
                  </a:lnTo>
                  <a:lnTo>
                    <a:pt x="48478" y="38526"/>
                  </a:lnTo>
                  <a:lnTo>
                    <a:pt x="47857" y="37765"/>
                  </a:lnTo>
                  <a:lnTo>
                    <a:pt x="47229" y="36984"/>
                  </a:lnTo>
                  <a:lnTo>
                    <a:pt x="46602" y="36182"/>
                  </a:lnTo>
                  <a:lnTo>
                    <a:pt x="45967" y="35354"/>
                  </a:lnTo>
                  <a:lnTo>
                    <a:pt x="45332" y="34506"/>
                  </a:lnTo>
                  <a:lnTo>
                    <a:pt x="45332" y="34506"/>
                  </a:lnTo>
                  <a:lnTo>
                    <a:pt x="45019" y="34078"/>
                  </a:lnTo>
                  <a:lnTo>
                    <a:pt x="44711" y="33651"/>
                  </a:lnTo>
                  <a:lnTo>
                    <a:pt x="44404" y="33223"/>
                  </a:lnTo>
                  <a:lnTo>
                    <a:pt x="44110" y="32796"/>
                  </a:lnTo>
                  <a:lnTo>
                    <a:pt x="43823" y="32368"/>
                  </a:lnTo>
                  <a:lnTo>
                    <a:pt x="43542" y="31941"/>
                  </a:lnTo>
                  <a:lnTo>
                    <a:pt x="43269" y="31520"/>
                  </a:lnTo>
                  <a:lnTo>
                    <a:pt x="43001" y="31099"/>
                  </a:lnTo>
                  <a:lnTo>
                    <a:pt x="42734" y="30678"/>
                  </a:lnTo>
                  <a:lnTo>
                    <a:pt x="42480" y="30258"/>
                  </a:lnTo>
                  <a:lnTo>
                    <a:pt x="42233" y="29837"/>
                  </a:lnTo>
                  <a:lnTo>
                    <a:pt x="41986" y="29416"/>
                  </a:lnTo>
                  <a:lnTo>
                    <a:pt x="41752" y="29002"/>
                  </a:lnTo>
                  <a:lnTo>
                    <a:pt x="41519" y="28588"/>
                  </a:lnTo>
                  <a:lnTo>
                    <a:pt x="41291" y="28174"/>
                  </a:lnTo>
                  <a:lnTo>
                    <a:pt x="41078" y="27759"/>
                  </a:lnTo>
                  <a:lnTo>
                    <a:pt x="40864" y="27345"/>
                  </a:lnTo>
                  <a:lnTo>
                    <a:pt x="40650" y="26938"/>
                  </a:lnTo>
                  <a:lnTo>
                    <a:pt x="40450" y="26530"/>
                  </a:lnTo>
                  <a:lnTo>
                    <a:pt x="40256" y="26123"/>
                  </a:lnTo>
                  <a:lnTo>
                    <a:pt x="40062" y="25716"/>
                  </a:lnTo>
                  <a:lnTo>
                    <a:pt x="39875" y="25315"/>
                  </a:lnTo>
                  <a:lnTo>
                    <a:pt x="39695" y="24914"/>
                  </a:lnTo>
                  <a:lnTo>
                    <a:pt x="39521" y="24513"/>
                  </a:lnTo>
                  <a:lnTo>
                    <a:pt x="39354" y="24113"/>
                  </a:lnTo>
                  <a:lnTo>
                    <a:pt x="39188" y="23718"/>
                  </a:lnTo>
                  <a:lnTo>
                    <a:pt x="39027" y="23324"/>
                  </a:lnTo>
                  <a:lnTo>
                    <a:pt x="38874" y="22930"/>
                  </a:lnTo>
                  <a:lnTo>
                    <a:pt x="38580" y="22149"/>
                  </a:lnTo>
                  <a:lnTo>
                    <a:pt x="38306" y="21374"/>
                  </a:lnTo>
                  <a:lnTo>
                    <a:pt x="38052" y="20613"/>
                  </a:lnTo>
                  <a:lnTo>
                    <a:pt x="37818" y="19858"/>
                  </a:lnTo>
                  <a:lnTo>
                    <a:pt x="37598" y="19110"/>
                  </a:lnTo>
                  <a:lnTo>
                    <a:pt x="37397" y="18375"/>
                  </a:lnTo>
                  <a:lnTo>
                    <a:pt x="37210" y="17647"/>
                  </a:lnTo>
                  <a:lnTo>
                    <a:pt x="37043" y="16932"/>
                  </a:lnTo>
                  <a:lnTo>
                    <a:pt x="36890" y="16224"/>
                  </a:lnTo>
                  <a:lnTo>
                    <a:pt x="36750" y="15530"/>
                  </a:lnTo>
                  <a:lnTo>
                    <a:pt x="36623" y="14842"/>
                  </a:lnTo>
                  <a:lnTo>
                    <a:pt x="36516" y="14167"/>
                  </a:lnTo>
                  <a:lnTo>
                    <a:pt x="36416" y="13506"/>
                  </a:lnTo>
                  <a:lnTo>
                    <a:pt x="36329" y="12851"/>
                  </a:lnTo>
                  <a:lnTo>
                    <a:pt x="36262" y="12217"/>
                  </a:lnTo>
                  <a:lnTo>
                    <a:pt x="36195" y="11589"/>
                  </a:lnTo>
                  <a:lnTo>
                    <a:pt x="36148" y="10974"/>
                  </a:lnTo>
                  <a:lnTo>
                    <a:pt x="36108" y="10373"/>
                  </a:lnTo>
                  <a:lnTo>
                    <a:pt x="36082" y="9785"/>
                  </a:lnTo>
                  <a:lnTo>
                    <a:pt x="36062" y="9218"/>
                  </a:lnTo>
                  <a:lnTo>
                    <a:pt x="36048" y="8657"/>
                  </a:lnTo>
                  <a:lnTo>
                    <a:pt x="36048" y="8109"/>
                  </a:lnTo>
                  <a:lnTo>
                    <a:pt x="36055" y="7581"/>
                  </a:lnTo>
                  <a:lnTo>
                    <a:pt x="36062" y="7067"/>
                  </a:lnTo>
                  <a:lnTo>
                    <a:pt x="36082" y="6566"/>
                  </a:lnTo>
                  <a:lnTo>
                    <a:pt x="36108" y="6085"/>
                  </a:lnTo>
                  <a:lnTo>
                    <a:pt x="36142" y="5611"/>
                  </a:lnTo>
                  <a:lnTo>
                    <a:pt x="36175" y="5163"/>
                  </a:lnTo>
                  <a:lnTo>
                    <a:pt x="36215" y="4729"/>
                  </a:lnTo>
                  <a:lnTo>
                    <a:pt x="36255" y="4308"/>
                  </a:lnTo>
                  <a:lnTo>
                    <a:pt x="36302" y="3908"/>
                  </a:lnTo>
                  <a:lnTo>
                    <a:pt x="36355" y="3527"/>
                  </a:lnTo>
                  <a:lnTo>
                    <a:pt x="36409" y="3160"/>
                  </a:lnTo>
                  <a:lnTo>
                    <a:pt x="36462" y="2812"/>
                  </a:lnTo>
                  <a:lnTo>
                    <a:pt x="36569" y="2178"/>
                  </a:lnTo>
                  <a:lnTo>
                    <a:pt x="36683" y="1610"/>
                  </a:lnTo>
                  <a:lnTo>
                    <a:pt x="36783" y="1129"/>
                  </a:lnTo>
                  <a:lnTo>
                    <a:pt x="36883" y="728"/>
                  </a:lnTo>
                  <a:lnTo>
                    <a:pt x="36963" y="414"/>
                  </a:lnTo>
                  <a:lnTo>
                    <a:pt x="37023" y="187"/>
                  </a:lnTo>
                  <a:lnTo>
                    <a:pt x="37084" y="0"/>
                  </a:lnTo>
                  <a:lnTo>
                    <a:pt x="37084" y="0"/>
                  </a:lnTo>
                  <a:lnTo>
                    <a:pt x="36282" y="361"/>
                  </a:lnTo>
                  <a:lnTo>
                    <a:pt x="35507" y="708"/>
                  </a:lnTo>
                  <a:lnTo>
                    <a:pt x="34739" y="1036"/>
                  </a:lnTo>
                  <a:lnTo>
                    <a:pt x="33998" y="1356"/>
                  </a:lnTo>
                  <a:lnTo>
                    <a:pt x="33270" y="1663"/>
                  </a:lnTo>
                  <a:lnTo>
                    <a:pt x="32555" y="1964"/>
                  </a:lnTo>
                  <a:lnTo>
                    <a:pt x="31860" y="2244"/>
                  </a:lnTo>
                  <a:lnTo>
                    <a:pt x="31172" y="2512"/>
                  </a:lnTo>
                  <a:lnTo>
                    <a:pt x="30504" y="2772"/>
                  </a:lnTo>
                  <a:lnTo>
                    <a:pt x="29850" y="3019"/>
                  </a:lnTo>
                  <a:lnTo>
                    <a:pt x="29209" y="3253"/>
                  </a:lnTo>
                  <a:lnTo>
                    <a:pt x="28581" y="3480"/>
                  </a:lnTo>
                  <a:lnTo>
                    <a:pt x="27966" y="3694"/>
                  </a:lnTo>
                  <a:lnTo>
                    <a:pt x="27358" y="3894"/>
                  </a:lnTo>
                  <a:lnTo>
                    <a:pt x="26764" y="4081"/>
                  </a:lnTo>
                  <a:lnTo>
                    <a:pt x="26183" y="4262"/>
                  </a:lnTo>
                  <a:lnTo>
                    <a:pt x="25609" y="4429"/>
                  </a:lnTo>
                  <a:lnTo>
                    <a:pt x="25047" y="4582"/>
                  </a:lnTo>
                  <a:lnTo>
                    <a:pt x="24493" y="4729"/>
                  </a:lnTo>
                  <a:lnTo>
                    <a:pt x="23945" y="4869"/>
                  </a:lnTo>
                  <a:lnTo>
                    <a:pt x="23404" y="4996"/>
                  </a:lnTo>
                  <a:lnTo>
                    <a:pt x="22877" y="5110"/>
                  </a:lnTo>
                  <a:lnTo>
                    <a:pt x="22349" y="5217"/>
                  </a:lnTo>
                  <a:lnTo>
                    <a:pt x="21835" y="5317"/>
                  </a:lnTo>
                  <a:lnTo>
                    <a:pt x="21320" y="5404"/>
                  </a:lnTo>
                  <a:lnTo>
                    <a:pt x="20813" y="5477"/>
                  </a:lnTo>
                  <a:lnTo>
                    <a:pt x="20312" y="5551"/>
                  </a:lnTo>
                  <a:lnTo>
                    <a:pt x="19811" y="5604"/>
                  </a:lnTo>
                  <a:lnTo>
                    <a:pt x="19317" y="5658"/>
                  </a:lnTo>
                  <a:lnTo>
                    <a:pt x="18822" y="5698"/>
                  </a:lnTo>
                  <a:lnTo>
                    <a:pt x="18335" y="5731"/>
                  </a:lnTo>
                  <a:lnTo>
                    <a:pt x="17847" y="5758"/>
                  </a:lnTo>
                  <a:lnTo>
                    <a:pt x="17360" y="5771"/>
                  </a:lnTo>
                  <a:lnTo>
                    <a:pt x="16872" y="5778"/>
                  </a:lnTo>
                  <a:lnTo>
                    <a:pt x="16391" y="5778"/>
                  </a:lnTo>
                  <a:lnTo>
                    <a:pt x="15904" y="5771"/>
                  </a:lnTo>
                  <a:lnTo>
                    <a:pt x="15416" y="5758"/>
                  </a:lnTo>
                  <a:lnTo>
                    <a:pt x="14928" y="5731"/>
                  </a:lnTo>
                  <a:lnTo>
                    <a:pt x="14441" y="5704"/>
                  </a:lnTo>
                  <a:lnTo>
                    <a:pt x="13947" y="5664"/>
                  </a:lnTo>
                  <a:lnTo>
                    <a:pt x="13452" y="5618"/>
                  </a:lnTo>
                  <a:lnTo>
                    <a:pt x="12951" y="5571"/>
                  </a:lnTo>
                  <a:lnTo>
                    <a:pt x="12450" y="5511"/>
                  </a:lnTo>
                  <a:lnTo>
                    <a:pt x="11943" y="5444"/>
                  </a:lnTo>
                  <a:lnTo>
                    <a:pt x="11435" y="5370"/>
                  </a:lnTo>
                  <a:lnTo>
                    <a:pt x="10914" y="5297"/>
                  </a:lnTo>
                  <a:lnTo>
                    <a:pt x="10386" y="5210"/>
                  </a:lnTo>
                  <a:lnTo>
                    <a:pt x="9859" y="5117"/>
                  </a:lnTo>
                  <a:lnTo>
                    <a:pt x="9318" y="5023"/>
                  </a:lnTo>
                  <a:lnTo>
                    <a:pt x="8777" y="4923"/>
                  </a:lnTo>
                  <a:lnTo>
                    <a:pt x="7655" y="4702"/>
                  </a:lnTo>
                  <a:lnTo>
                    <a:pt x="6499" y="4455"/>
                  </a:lnTo>
                  <a:lnTo>
                    <a:pt x="5304" y="4195"/>
                  </a:lnTo>
                  <a:lnTo>
                    <a:pt x="4054" y="3914"/>
                  </a:lnTo>
                  <a:lnTo>
                    <a:pt x="2759" y="3620"/>
                  </a:lnTo>
                  <a:lnTo>
                    <a:pt x="0" y="2979"/>
                  </a:lnTo>
                  <a:lnTo>
                    <a:pt x="0" y="29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7"/>
            <p:cNvSpPr/>
            <p:nvPr/>
          </p:nvSpPr>
          <p:spPr>
            <a:xfrm>
              <a:off x="1432049" y="3046850"/>
              <a:ext cx="263780" cy="341033"/>
            </a:xfrm>
            <a:custGeom>
              <a:avLst/>
              <a:gdLst/>
              <a:ahLst/>
              <a:cxnLst/>
              <a:rect l="l" t="t" r="r" b="b"/>
              <a:pathLst>
                <a:path w="32636" h="42194" extrusionOk="0">
                  <a:moveTo>
                    <a:pt x="6840" y="955"/>
                  </a:moveTo>
                  <a:lnTo>
                    <a:pt x="6840" y="955"/>
                  </a:lnTo>
                  <a:lnTo>
                    <a:pt x="7181" y="802"/>
                  </a:lnTo>
                  <a:lnTo>
                    <a:pt x="7535" y="661"/>
                  </a:lnTo>
                  <a:lnTo>
                    <a:pt x="7889" y="534"/>
                  </a:lnTo>
                  <a:lnTo>
                    <a:pt x="8243" y="421"/>
                  </a:lnTo>
                  <a:lnTo>
                    <a:pt x="8603" y="321"/>
                  </a:lnTo>
                  <a:lnTo>
                    <a:pt x="8971" y="234"/>
                  </a:lnTo>
                  <a:lnTo>
                    <a:pt x="9338" y="160"/>
                  </a:lnTo>
                  <a:lnTo>
                    <a:pt x="9706" y="100"/>
                  </a:lnTo>
                  <a:lnTo>
                    <a:pt x="10080" y="60"/>
                  </a:lnTo>
                  <a:lnTo>
                    <a:pt x="10454" y="27"/>
                  </a:lnTo>
                  <a:lnTo>
                    <a:pt x="10834" y="7"/>
                  </a:lnTo>
                  <a:lnTo>
                    <a:pt x="11215" y="0"/>
                  </a:lnTo>
                  <a:lnTo>
                    <a:pt x="11596" y="7"/>
                  </a:lnTo>
                  <a:lnTo>
                    <a:pt x="11977" y="27"/>
                  </a:lnTo>
                  <a:lnTo>
                    <a:pt x="12364" y="60"/>
                  </a:lnTo>
                  <a:lnTo>
                    <a:pt x="12751" y="100"/>
                  </a:lnTo>
                  <a:lnTo>
                    <a:pt x="13139" y="160"/>
                  </a:lnTo>
                  <a:lnTo>
                    <a:pt x="13526" y="227"/>
                  </a:lnTo>
                  <a:lnTo>
                    <a:pt x="13920" y="314"/>
                  </a:lnTo>
                  <a:lnTo>
                    <a:pt x="14314" y="408"/>
                  </a:lnTo>
                  <a:lnTo>
                    <a:pt x="14702" y="508"/>
                  </a:lnTo>
                  <a:lnTo>
                    <a:pt x="15096" y="628"/>
                  </a:lnTo>
                  <a:lnTo>
                    <a:pt x="15490" y="755"/>
                  </a:lnTo>
                  <a:lnTo>
                    <a:pt x="15884" y="895"/>
                  </a:lnTo>
                  <a:lnTo>
                    <a:pt x="16271" y="1049"/>
                  </a:lnTo>
                  <a:lnTo>
                    <a:pt x="16665" y="1216"/>
                  </a:lnTo>
                  <a:lnTo>
                    <a:pt x="17059" y="1389"/>
                  </a:lnTo>
                  <a:lnTo>
                    <a:pt x="17447" y="1576"/>
                  </a:lnTo>
                  <a:lnTo>
                    <a:pt x="17841" y="1777"/>
                  </a:lnTo>
                  <a:lnTo>
                    <a:pt x="18228" y="1984"/>
                  </a:lnTo>
                  <a:lnTo>
                    <a:pt x="18616" y="2204"/>
                  </a:lnTo>
                  <a:lnTo>
                    <a:pt x="19003" y="2431"/>
                  </a:lnTo>
                  <a:lnTo>
                    <a:pt x="19391" y="2672"/>
                  </a:lnTo>
                  <a:lnTo>
                    <a:pt x="19771" y="2926"/>
                  </a:lnTo>
                  <a:lnTo>
                    <a:pt x="20159" y="3186"/>
                  </a:lnTo>
                  <a:lnTo>
                    <a:pt x="20533" y="3460"/>
                  </a:lnTo>
                  <a:lnTo>
                    <a:pt x="20913" y="3740"/>
                  </a:lnTo>
                  <a:lnTo>
                    <a:pt x="21287" y="4034"/>
                  </a:lnTo>
                  <a:lnTo>
                    <a:pt x="21661" y="4335"/>
                  </a:lnTo>
                  <a:lnTo>
                    <a:pt x="22029" y="4649"/>
                  </a:lnTo>
                  <a:lnTo>
                    <a:pt x="22396" y="4969"/>
                  </a:lnTo>
                  <a:lnTo>
                    <a:pt x="22757" y="5303"/>
                  </a:lnTo>
                  <a:lnTo>
                    <a:pt x="23118" y="5644"/>
                  </a:lnTo>
                  <a:lnTo>
                    <a:pt x="23478" y="5998"/>
                  </a:lnTo>
                  <a:lnTo>
                    <a:pt x="23832" y="6359"/>
                  </a:lnTo>
                  <a:lnTo>
                    <a:pt x="24180" y="6726"/>
                  </a:lnTo>
                  <a:lnTo>
                    <a:pt x="24527" y="7107"/>
                  </a:lnTo>
                  <a:lnTo>
                    <a:pt x="24868" y="7494"/>
                  </a:lnTo>
                  <a:lnTo>
                    <a:pt x="25201" y="7888"/>
                  </a:lnTo>
                  <a:lnTo>
                    <a:pt x="25535" y="8296"/>
                  </a:lnTo>
                  <a:lnTo>
                    <a:pt x="25863" y="8710"/>
                  </a:lnTo>
                  <a:lnTo>
                    <a:pt x="26183" y="9131"/>
                  </a:lnTo>
                  <a:lnTo>
                    <a:pt x="26497" y="9565"/>
                  </a:lnTo>
                  <a:lnTo>
                    <a:pt x="26811" y="10006"/>
                  </a:lnTo>
                  <a:lnTo>
                    <a:pt x="27118" y="10453"/>
                  </a:lnTo>
                  <a:lnTo>
                    <a:pt x="27419" y="10907"/>
                  </a:lnTo>
                  <a:lnTo>
                    <a:pt x="27713" y="11375"/>
                  </a:lnTo>
                  <a:lnTo>
                    <a:pt x="28000" y="11849"/>
                  </a:lnTo>
                  <a:lnTo>
                    <a:pt x="28281" y="12330"/>
                  </a:lnTo>
                  <a:lnTo>
                    <a:pt x="28561" y="12818"/>
                  </a:lnTo>
                  <a:lnTo>
                    <a:pt x="28828" y="13312"/>
                  </a:lnTo>
                  <a:lnTo>
                    <a:pt x="29089" y="13813"/>
                  </a:lnTo>
                  <a:lnTo>
                    <a:pt x="29349" y="14327"/>
                  </a:lnTo>
                  <a:lnTo>
                    <a:pt x="29596" y="14841"/>
                  </a:lnTo>
                  <a:lnTo>
                    <a:pt x="29596" y="14841"/>
                  </a:lnTo>
                  <a:lnTo>
                    <a:pt x="29837" y="15362"/>
                  </a:lnTo>
                  <a:lnTo>
                    <a:pt x="30064" y="15890"/>
                  </a:lnTo>
                  <a:lnTo>
                    <a:pt x="30284" y="16411"/>
                  </a:lnTo>
                  <a:lnTo>
                    <a:pt x="30498" y="16932"/>
                  </a:lnTo>
                  <a:lnTo>
                    <a:pt x="30699" y="17460"/>
                  </a:lnTo>
                  <a:lnTo>
                    <a:pt x="30886" y="17981"/>
                  </a:lnTo>
                  <a:lnTo>
                    <a:pt x="31066" y="18508"/>
                  </a:lnTo>
                  <a:lnTo>
                    <a:pt x="31240" y="19029"/>
                  </a:lnTo>
                  <a:lnTo>
                    <a:pt x="31400" y="19550"/>
                  </a:lnTo>
                  <a:lnTo>
                    <a:pt x="31547" y="20071"/>
                  </a:lnTo>
                  <a:lnTo>
                    <a:pt x="31687" y="20592"/>
                  </a:lnTo>
                  <a:lnTo>
                    <a:pt x="31821" y="21113"/>
                  </a:lnTo>
                  <a:lnTo>
                    <a:pt x="31941" y="21634"/>
                  </a:lnTo>
                  <a:lnTo>
                    <a:pt x="32054" y="22149"/>
                  </a:lnTo>
                  <a:lnTo>
                    <a:pt x="32155" y="22663"/>
                  </a:lnTo>
                  <a:lnTo>
                    <a:pt x="32241" y="23177"/>
                  </a:lnTo>
                  <a:lnTo>
                    <a:pt x="32328" y="23685"/>
                  </a:lnTo>
                  <a:lnTo>
                    <a:pt x="32402" y="24193"/>
                  </a:lnTo>
                  <a:lnTo>
                    <a:pt x="32462" y="24693"/>
                  </a:lnTo>
                  <a:lnTo>
                    <a:pt x="32515" y="25201"/>
                  </a:lnTo>
                  <a:lnTo>
                    <a:pt x="32555" y="25695"/>
                  </a:lnTo>
                  <a:lnTo>
                    <a:pt x="32589" y="26190"/>
                  </a:lnTo>
                  <a:lnTo>
                    <a:pt x="32616" y="26684"/>
                  </a:lnTo>
                  <a:lnTo>
                    <a:pt x="32629" y="27172"/>
                  </a:lnTo>
                  <a:lnTo>
                    <a:pt x="32636" y="27659"/>
                  </a:lnTo>
                  <a:lnTo>
                    <a:pt x="32636" y="28133"/>
                  </a:lnTo>
                  <a:lnTo>
                    <a:pt x="32622" y="28614"/>
                  </a:lnTo>
                  <a:lnTo>
                    <a:pt x="32595" y="29082"/>
                  </a:lnTo>
                  <a:lnTo>
                    <a:pt x="32562" y="29549"/>
                  </a:lnTo>
                  <a:lnTo>
                    <a:pt x="32522" y="30010"/>
                  </a:lnTo>
                  <a:lnTo>
                    <a:pt x="32475" y="30464"/>
                  </a:lnTo>
                  <a:lnTo>
                    <a:pt x="32415" y="30919"/>
                  </a:lnTo>
                  <a:lnTo>
                    <a:pt x="32342" y="31359"/>
                  </a:lnTo>
                  <a:lnTo>
                    <a:pt x="32268" y="31800"/>
                  </a:lnTo>
                  <a:lnTo>
                    <a:pt x="32181" y="32234"/>
                  </a:lnTo>
                  <a:lnTo>
                    <a:pt x="32081" y="32662"/>
                  </a:lnTo>
                  <a:lnTo>
                    <a:pt x="31974" y="33083"/>
                  </a:lnTo>
                  <a:lnTo>
                    <a:pt x="31861" y="33497"/>
                  </a:lnTo>
                  <a:lnTo>
                    <a:pt x="31741" y="33904"/>
                  </a:lnTo>
                  <a:lnTo>
                    <a:pt x="31607" y="34305"/>
                  </a:lnTo>
                  <a:lnTo>
                    <a:pt x="31467" y="34692"/>
                  </a:lnTo>
                  <a:lnTo>
                    <a:pt x="31313" y="35080"/>
                  </a:lnTo>
                  <a:lnTo>
                    <a:pt x="31153" y="35454"/>
                  </a:lnTo>
                  <a:lnTo>
                    <a:pt x="30986" y="35828"/>
                  </a:lnTo>
                  <a:lnTo>
                    <a:pt x="30805" y="36189"/>
                  </a:lnTo>
                  <a:lnTo>
                    <a:pt x="30618" y="36543"/>
                  </a:lnTo>
                  <a:lnTo>
                    <a:pt x="30425" y="36883"/>
                  </a:lnTo>
                  <a:lnTo>
                    <a:pt x="30224" y="37224"/>
                  </a:lnTo>
                  <a:lnTo>
                    <a:pt x="30011" y="37551"/>
                  </a:lnTo>
                  <a:lnTo>
                    <a:pt x="29790" y="37865"/>
                  </a:lnTo>
                  <a:lnTo>
                    <a:pt x="29556" y="38172"/>
                  </a:lnTo>
                  <a:lnTo>
                    <a:pt x="29323" y="38473"/>
                  </a:lnTo>
                  <a:lnTo>
                    <a:pt x="29075" y="38760"/>
                  </a:lnTo>
                  <a:lnTo>
                    <a:pt x="28822" y="39041"/>
                  </a:lnTo>
                  <a:lnTo>
                    <a:pt x="28554" y="39308"/>
                  </a:lnTo>
                  <a:lnTo>
                    <a:pt x="28281" y="39568"/>
                  </a:lnTo>
                  <a:lnTo>
                    <a:pt x="28000" y="39815"/>
                  </a:lnTo>
                  <a:lnTo>
                    <a:pt x="27713" y="40056"/>
                  </a:lnTo>
                  <a:lnTo>
                    <a:pt x="27412" y="40283"/>
                  </a:lnTo>
                  <a:lnTo>
                    <a:pt x="27105" y="40497"/>
                  </a:lnTo>
                  <a:lnTo>
                    <a:pt x="26791" y="40697"/>
                  </a:lnTo>
                  <a:lnTo>
                    <a:pt x="26471" y="40891"/>
                  </a:lnTo>
                  <a:lnTo>
                    <a:pt x="26137" y="41071"/>
                  </a:lnTo>
                  <a:lnTo>
                    <a:pt x="25796" y="41238"/>
                  </a:lnTo>
                  <a:lnTo>
                    <a:pt x="25796" y="41238"/>
                  </a:lnTo>
                  <a:lnTo>
                    <a:pt x="25449" y="41398"/>
                  </a:lnTo>
                  <a:lnTo>
                    <a:pt x="25101" y="41539"/>
                  </a:lnTo>
                  <a:lnTo>
                    <a:pt x="24747" y="41666"/>
                  </a:lnTo>
                  <a:lnTo>
                    <a:pt x="24393" y="41772"/>
                  </a:lnTo>
                  <a:lnTo>
                    <a:pt x="24033" y="41873"/>
                  </a:lnTo>
                  <a:lnTo>
                    <a:pt x="23665" y="41959"/>
                  </a:lnTo>
                  <a:lnTo>
                    <a:pt x="23298" y="42033"/>
                  </a:lnTo>
                  <a:lnTo>
                    <a:pt x="22931" y="42093"/>
                  </a:lnTo>
                  <a:lnTo>
                    <a:pt x="22557" y="42133"/>
                  </a:lnTo>
                  <a:lnTo>
                    <a:pt x="22182" y="42167"/>
                  </a:lnTo>
                  <a:lnTo>
                    <a:pt x="21802" y="42187"/>
                  </a:lnTo>
                  <a:lnTo>
                    <a:pt x="21421" y="42193"/>
                  </a:lnTo>
                  <a:lnTo>
                    <a:pt x="21040" y="42187"/>
                  </a:lnTo>
                  <a:lnTo>
                    <a:pt x="20653" y="42167"/>
                  </a:lnTo>
                  <a:lnTo>
                    <a:pt x="20272" y="42133"/>
                  </a:lnTo>
                  <a:lnTo>
                    <a:pt x="19885" y="42093"/>
                  </a:lnTo>
                  <a:lnTo>
                    <a:pt x="19497" y="42033"/>
                  </a:lnTo>
                  <a:lnTo>
                    <a:pt x="19103" y="41966"/>
                  </a:lnTo>
                  <a:lnTo>
                    <a:pt x="18716" y="41879"/>
                  </a:lnTo>
                  <a:lnTo>
                    <a:pt x="18322" y="41786"/>
                  </a:lnTo>
                  <a:lnTo>
                    <a:pt x="17928" y="41686"/>
                  </a:lnTo>
                  <a:lnTo>
                    <a:pt x="17540" y="41565"/>
                  </a:lnTo>
                  <a:lnTo>
                    <a:pt x="17146" y="41439"/>
                  </a:lnTo>
                  <a:lnTo>
                    <a:pt x="16752" y="41292"/>
                  </a:lnTo>
                  <a:lnTo>
                    <a:pt x="16358" y="41145"/>
                  </a:lnTo>
                  <a:lnTo>
                    <a:pt x="15971" y="40978"/>
                  </a:lnTo>
                  <a:lnTo>
                    <a:pt x="15577" y="40804"/>
                  </a:lnTo>
                  <a:lnTo>
                    <a:pt x="15183" y="40617"/>
                  </a:lnTo>
                  <a:lnTo>
                    <a:pt x="14795" y="40417"/>
                  </a:lnTo>
                  <a:lnTo>
                    <a:pt x="14408" y="40210"/>
                  </a:lnTo>
                  <a:lnTo>
                    <a:pt x="14014" y="39989"/>
                  </a:lnTo>
                  <a:lnTo>
                    <a:pt x="13626" y="39762"/>
                  </a:lnTo>
                  <a:lnTo>
                    <a:pt x="13246" y="39522"/>
                  </a:lnTo>
                  <a:lnTo>
                    <a:pt x="12858" y="39268"/>
                  </a:lnTo>
                  <a:lnTo>
                    <a:pt x="12477" y="39007"/>
                  </a:lnTo>
                  <a:lnTo>
                    <a:pt x="12097" y="38733"/>
                  </a:lnTo>
                  <a:lnTo>
                    <a:pt x="11723" y="38453"/>
                  </a:lnTo>
                  <a:lnTo>
                    <a:pt x="11349" y="38159"/>
                  </a:lnTo>
                  <a:lnTo>
                    <a:pt x="10975" y="37852"/>
                  </a:lnTo>
                  <a:lnTo>
                    <a:pt x="10607" y="37544"/>
                  </a:lnTo>
                  <a:lnTo>
                    <a:pt x="10240" y="37217"/>
                  </a:lnTo>
                  <a:lnTo>
                    <a:pt x="9873" y="36890"/>
                  </a:lnTo>
                  <a:lnTo>
                    <a:pt x="9512" y="36543"/>
                  </a:lnTo>
                  <a:lnTo>
                    <a:pt x="9158" y="36195"/>
                  </a:lnTo>
                  <a:lnTo>
                    <a:pt x="8804" y="35835"/>
                  </a:lnTo>
                  <a:lnTo>
                    <a:pt x="8457" y="35461"/>
                  </a:lnTo>
                  <a:lnTo>
                    <a:pt x="8109" y="35086"/>
                  </a:lnTo>
                  <a:lnTo>
                    <a:pt x="7769" y="34699"/>
                  </a:lnTo>
                  <a:lnTo>
                    <a:pt x="7435" y="34298"/>
                  </a:lnTo>
                  <a:lnTo>
                    <a:pt x="7101" y="33891"/>
                  </a:lnTo>
                  <a:lnTo>
                    <a:pt x="6773" y="33477"/>
                  </a:lnTo>
                  <a:lnTo>
                    <a:pt x="6453" y="33056"/>
                  </a:lnTo>
                  <a:lnTo>
                    <a:pt x="6132" y="32622"/>
                  </a:lnTo>
                  <a:lnTo>
                    <a:pt x="5825" y="32181"/>
                  </a:lnTo>
                  <a:lnTo>
                    <a:pt x="5518" y="31733"/>
                  </a:lnTo>
                  <a:lnTo>
                    <a:pt x="5217" y="31279"/>
                  </a:lnTo>
                  <a:lnTo>
                    <a:pt x="4923" y="30812"/>
                  </a:lnTo>
                  <a:lnTo>
                    <a:pt x="4636" y="30344"/>
                  </a:lnTo>
                  <a:lnTo>
                    <a:pt x="4349" y="29863"/>
                  </a:lnTo>
                  <a:lnTo>
                    <a:pt x="4075" y="29376"/>
                  </a:lnTo>
                  <a:lnTo>
                    <a:pt x="3808" y="28875"/>
                  </a:lnTo>
                  <a:lnTo>
                    <a:pt x="3541" y="28374"/>
                  </a:lnTo>
                  <a:lnTo>
                    <a:pt x="3287" y="27866"/>
                  </a:lnTo>
                  <a:lnTo>
                    <a:pt x="3040" y="27345"/>
                  </a:lnTo>
                  <a:lnTo>
                    <a:pt x="3040" y="27345"/>
                  </a:lnTo>
                  <a:lnTo>
                    <a:pt x="2799" y="26824"/>
                  </a:lnTo>
                  <a:lnTo>
                    <a:pt x="2565" y="26303"/>
                  </a:lnTo>
                  <a:lnTo>
                    <a:pt x="2345" y="25776"/>
                  </a:lnTo>
                  <a:lnTo>
                    <a:pt x="2138" y="25255"/>
                  </a:lnTo>
                  <a:lnTo>
                    <a:pt x="1938" y="24727"/>
                  </a:lnTo>
                  <a:lnTo>
                    <a:pt x="1744" y="24206"/>
                  </a:lnTo>
                  <a:lnTo>
                    <a:pt x="1564" y="23685"/>
                  </a:lnTo>
                  <a:lnTo>
                    <a:pt x="1397" y="23157"/>
                  </a:lnTo>
                  <a:lnTo>
                    <a:pt x="1236" y="22636"/>
                  </a:lnTo>
                  <a:lnTo>
                    <a:pt x="1083" y="22115"/>
                  </a:lnTo>
                  <a:lnTo>
                    <a:pt x="942" y="21594"/>
                  </a:lnTo>
                  <a:lnTo>
                    <a:pt x="815" y="21073"/>
                  </a:lnTo>
                  <a:lnTo>
                    <a:pt x="695" y="20559"/>
                  </a:lnTo>
                  <a:lnTo>
                    <a:pt x="582" y="20038"/>
                  </a:lnTo>
                  <a:lnTo>
                    <a:pt x="481" y="19524"/>
                  </a:lnTo>
                  <a:lnTo>
                    <a:pt x="388" y="19016"/>
                  </a:lnTo>
                  <a:lnTo>
                    <a:pt x="308" y="18502"/>
                  </a:lnTo>
                  <a:lnTo>
                    <a:pt x="234" y="17994"/>
                  </a:lnTo>
                  <a:lnTo>
                    <a:pt x="174" y="17493"/>
                  </a:lnTo>
                  <a:lnTo>
                    <a:pt x="121" y="16992"/>
                  </a:lnTo>
                  <a:lnTo>
                    <a:pt x="74" y="16491"/>
                  </a:lnTo>
                  <a:lnTo>
                    <a:pt x="41" y="15997"/>
                  </a:lnTo>
                  <a:lnTo>
                    <a:pt x="21" y="15503"/>
                  </a:lnTo>
                  <a:lnTo>
                    <a:pt x="1" y="15015"/>
                  </a:lnTo>
                  <a:lnTo>
                    <a:pt x="1" y="14534"/>
                  </a:lnTo>
                  <a:lnTo>
                    <a:pt x="1" y="14053"/>
                  </a:lnTo>
                  <a:lnTo>
                    <a:pt x="14" y="13579"/>
                  </a:lnTo>
                  <a:lnTo>
                    <a:pt x="41" y="13105"/>
                  </a:lnTo>
                  <a:lnTo>
                    <a:pt x="67" y="12637"/>
                  </a:lnTo>
                  <a:lnTo>
                    <a:pt x="107" y="12176"/>
                  </a:lnTo>
                  <a:lnTo>
                    <a:pt x="161" y="11722"/>
                  </a:lnTo>
                  <a:lnTo>
                    <a:pt x="221" y="11275"/>
                  </a:lnTo>
                  <a:lnTo>
                    <a:pt x="288" y="10827"/>
                  </a:lnTo>
                  <a:lnTo>
                    <a:pt x="368" y="10386"/>
                  </a:lnTo>
                  <a:lnTo>
                    <a:pt x="455" y="9959"/>
                  </a:lnTo>
                  <a:lnTo>
                    <a:pt x="555" y="9531"/>
                  </a:lnTo>
                  <a:lnTo>
                    <a:pt x="655" y="9111"/>
                  </a:lnTo>
                  <a:lnTo>
                    <a:pt x="775" y="8697"/>
                  </a:lnTo>
                  <a:lnTo>
                    <a:pt x="896" y="8289"/>
                  </a:lnTo>
                  <a:lnTo>
                    <a:pt x="1029" y="7888"/>
                  </a:lnTo>
                  <a:lnTo>
                    <a:pt x="1169" y="7494"/>
                  </a:lnTo>
                  <a:lnTo>
                    <a:pt x="1323" y="7114"/>
                  </a:lnTo>
                  <a:lnTo>
                    <a:pt x="1483" y="6733"/>
                  </a:lnTo>
                  <a:lnTo>
                    <a:pt x="1650" y="6365"/>
                  </a:lnTo>
                  <a:lnTo>
                    <a:pt x="1824" y="6005"/>
                  </a:lnTo>
                  <a:lnTo>
                    <a:pt x="2011" y="5651"/>
                  </a:lnTo>
                  <a:lnTo>
                    <a:pt x="2205" y="5303"/>
                  </a:lnTo>
                  <a:lnTo>
                    <a:pt x="2412" y="4969"/>
                  </a:lnTo>
                  <a:lnTo>
                    <a:pt x="2626" y="4642"/>
                  </a:lnTo>
                  <a:lnTo>
                    <a:pt x="2846" y="4328"/>
                  </a:lnTo>
                  <a:lnTo>
                    <a:pt x="3073" y="4014"/>
                  </a:lnTo>
                  <a:lnTo>
                    <a:pt x="3313" y="3720"/>
                  </a:lnTo>
                  <a:lnTo>
                    <a:pt x="3561" y="3427"/>
                  </a:lnTo>
                  <a:lnTo>
                    <a:pt x="3814" y="3153"/>
                  </a:lnTo>
                  <a:lnTo>
                    <a:pt x="4082" y="2879"/>
                  </a:lnTo>
                  <a:lnTo>
                    <a:pt x="4355" y="2625"/>
                  </a:lnTo>
                  <a:lnTo>
                    <a:pt x="4636" y="2378"/>
                  </a:lnTo>
                  <a:lnTo>
                    <a:pt x="4923" y="2137"/>
                  </a:lnTo>
                  <a:lnTo>
                    <a:pt x="5224" y="1910"/>
                  </a:lnTo>
                  <a:lnTo>
                    <a:pt x="5531" y="1697"/>
                  </a:lnTo>
                  <a:lnTo>
                    <a:pt x="5845" y="1496"/>
                  </a:lnTo>
                  <a:lnTo>
                    <a:pt x="6166" y="1303"/>
                  </a:lnTo>
                  <a:lnTo>
                    <a:pt x="6500" y="1122"/>
                  </a:lnTo>
                  <a:lnTo>
                    <a:pt x="6840" y="955"/>
                  </a:lnTo>
                  <a:lnTo>
                    <a:pt x="6840" y="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7"/>
            <p:cNvSpPr/>
            <p:nvPr/>
          </p:nvSpPr>
          <p:spPr>
            <a:xfrm>
              <a:off x="1432049" y="3046850"/>
              <a:ext cx="222592" cy="310530"/>
            </a:xfrm>
            <a:custGeom>
              <a:avLst/>
              <a:gdLst/>
              <a:ahLst/>
              <a:cxnLst/>
              <a:rect l="l" t="t" r="r" b="b"/>
              <a:pathLst>
                <a:path w="27540" h="38420" extrusionOk="0">
                  <a:moveTo>
                    <a:pt x="24507" y="11074"/>
                  </a:moveTo>
                  <a:lnTo>
                    <a:pt x="24507" y="11074"/>
                  </a:lnTo>
                  <a:lnTo>
                    <a:pt x="24340" y="10734"/>
                  </a:lnTo>
                  <a:lnTo>
                    <a:pt x="24173" y="10393"/>
                  </a:lnTo>
                  <a:lnTo>
                    <a:pt x="24006" y="10059"/>
                  </a:lnTo>
                  <a:lnTo>
                    <a:pt x="23832" y="9732"/>
                  </a:lnTo>
                  <a:lnTo>
                    <a:pt x="23659" y="9398"/>
                  </a:lnTo>
                  <a:lnTo>
                    <a:pt x="23478" y="9077"/>
                  </a:lnTo>
                  <a:lnTo>
                    <a:pt x="23298" y="8750"/>
                  </a:lnTo>
                  <a:lnTo>
                    <a:pt x="23118" y="8436"/>
                  </a:lnTo>
                  <a:lnTo>
                    <a:pt x="22931" y="8122"/>
                  </a:lnTo>
                  <a:lnTo>
                    <a:pt x="22744" y="7808"/>
                  </a:lnTo>
                  <a:lnTo>
                    <a:pt x="22550" y="7501"/>
                  </a:lnTo>
                  <a:lnTo>
                    <a:pt x="22356" y="7194"/>
                  </a:lnTo>
                  <a:lnTo>
                    <a:pt x="21962" y="6593"/>
                  </a:lnTo>
                  <a:lnTo>
                    <a:pt x="21555" y="6011"/>
                  </a:lnTo>
                  <a:lnTo>
                    <a:pt x="21140" y="5437"/>
                  </a:lnTo>
                  <a:lnTo>
                    <a:pt x="20713" y="4883"/>
                  </a:lnTo>
                  <a:lnTo>
                    <a:pt x="20286" y="4342"/>
                  </a:lnTo>
                  <a:lnTo>
                    <a:pt x="19845" y="3814"/>
                  </a:lnTo>
                  <a:lnTo>
                    <a:pt x="19397" y="3300"/>
                  </a:lnTo>
                  <a:lnTo>
                    <a:pt x="18943" y="2805"/>
                  </a:lnTo>
                  <a:lnTo>
                    <a:pt x="18475" y="2324"/>
                  </a:lnTo>
                  <a:lnTo>
                    <a:pt x="18008" y="1864"/>
                  </a:lnTo>
                  <a:lnTo>
                    <a:pt x="18008" y="1864"/>
                  </a:lnTo>
                  <a:lnTo>
                    <a:pt x="17647" y="1677"/>
                  </a:lnTo>
                  <a:lnTo>
                    <a:pt x="17293" y="1503"/>
                  </a:lnTo>
                  <a:lnTo>
                    <a:pt x="16933" y="1329"/>
                  </a:lnTo>
                  <a:lnTo>
                    <a:pt x="16572" y="1176"/>
                  </a:lnTo>
                  <a:lnTo>
                    <a:pt x="16211" y="1022"/>
                  </a:lnTo>
                  <a:lnTo>
                    <a:pt x="15844" y="888"/>
                  </a:lnTo>
                  <a:lnTo>
                    <a:pt x="15483" y="755"/>
                  </a:lnTo>
                  <a:lnTo>
                    <a:pt x="15122" y="635"/>
                  </a:lnTo>
                  <a:lnTo>
                    <a:pt x="14762" y="528"/>
                  </a:lnTo>
                  <a:lnTo>
                    <a:pt x="14401" y="428"/>
                  </a:lnTo>
                  <a:lnTo>
                    <a:pt x="14040" y="341"/>
                  </a:lnTo>
                  <a:lnTo>
                    <a:pt x="13680" y="261"/>
                  </a:lnTo>
                  <a:lnTo>
                    <a:pt x="13326" y="194"/>
                  </a:lnTo>
                  <a:lnTo>
                    <a:pt x="12965" y="134"/>
                  </a:lnTo>
                  <a:lnTo>
                    <a:pt x="12611" y="87"/>
                  </a:lnTo>
                  <a:lnTo>
                    <a:pt x="12250" y="47"/>
                  </a:lnTo>
                  <a:lnTo>
                    <a:pt x="11896" y="20"/>
                  </a:lnTo>
                  <a:lnTo>
                    <a:pt x="11549" y="7"/>
                  </a:lnTo>
                  <a:lnTo>
                    <a:pt x="11195" y="0"/>
                  </a:lnTo>
                  <a:lnTo>
                    <a:pt x="10848" y="7"/>
                  </a:lnTo>
                  <a:lnTo>
                    <a:pt x="10500" y="20"/>
                  </a:lnTo>
                  <a:lnTo>
                    <a:pt x="10153" y="47"/>
                  </a:lnTo>
                  <a:lnTo>
                    <a:pt x="9806" y="87"/>
                  </a:lnTo>
                  <a:lnTo>
                    <a:pt x="9465" y="140"/>
                  </a:lnTo>
                  <a:lnTo>
                    <a:pt x="9131" y="200"/>
                  </a:lnTo>
                  <a:lnTo>
                    <a:pt x="8791" y="274"/>
                  </a:lnTo>
                  <a:lnTo>
                    <a:pt x="8457" y="354"/>
                  </a:lnTo>
                  <a:lnTo>
                    <a:pt x="8129" y="454"/>
                  </a:lnTo>
                  <a:lnTo>
                    <a:pt x="7802" y="561"/>
                  </a:lnTo>
                  <a:lnTo>
                    <a:pt x="7475" y="681"/>
                  </a:lnTo>
                  <a:lnTo>
                    <a:pt x="7154" y="808"/>
                  </a:lnTo>
                  <a:lnTo>
                    <a:pt x="6840" y="955"/>
                  </a:lnTo>
                  <a:lnTo>
                    <a:pt x="6840" y="955"/>
                  </a:lnTo>
                  <a:lnTo>
                    <a:pt x="6500" y="1122"/>
                  </a:lnTo>
                  <a:lnTo>
                    <a:pt x="6166" y="1303"/>
                  </a:lnTo>
                  <a:lnTo>
                    <a:pt x="5845" y="1496"/>
                  </a:lnTo>
                  <a:lnTo>
                    <a:pt x="5531" y="1697"/>
                  </a:lnTo>
                  <a:lnTo>
                    <a:pt x="5224" y="1910"/>
                  </a:lnTo>
                  <a:lnTo>
                    <a:pt x="4923" y="2137"/>
                  </a:lnTo>
                  <a:lnTo>
                    <a:pt x="4636" y="2378"/>
                  </a:lnTo>
                  <a:lnTo>
                    <a:pt x="4355" y="2625"/>
                  </a:lnTo>
                  <a:lnTo>
                    <a:pt x="4082" y="2879"/>
                  </a:lnTo>
                  <a:lnTo>
                    <a:pt x="3814" y="3153"/>
                  </a:lnTo>
                  <a:lnTo>
                    <a:pt x="3561" y="3427"/>
                  </a:lnTo>
                  <a:lnTo>
                    <a:pt x="3313" y="3720"/>
                  </a:lnTo>
                  <a:lnTo>
                    <a:pt x="3073" y="4014"/>
                  </a:lnTo>
                  <a:lnTo>
                    <a:pt x="2846" y="4328"/>
                  </a:lnTo>
                  <a:lnTo>
                    <a:pt x="2626" y="4642"/>
                  </a:lnTo>
                  <a:lnTo>
                    <a:pt x="2412" y="4969"/>
                  </a:lnTo>
                  <a:lnTo>
                    <a:pt x="2205" y="5303"/>
                  </a:lnTo>
                  <a:lnTo>
                    <a:pt x="2011" y="5651"/>
                  </a:lnTo>
                  <a:lnTo>
                    <a:pt x="1824" y="6005"/>
                  </a:lnTo>
                  <a:lnTo>
                    <a:pt x="1650" y="6365"/>
                  </a:lnTo>
                  <a:lnTo>
                    <a:pt x="1483" y="6733"/>
                  </a:lnTo>
                  <a:lnTo>
                    <a:pt x="1323" y="7114"/>
                  </a:lnTo>
                  <a:lnTo>
                    <a:pt x="1169" y="7494"/>
                  </a:lnTo>
                  <a:lnTo>
                    <a:pt x="1029" y="7888"/>
                  </a:lnTo>
                  <a:lnTo>
                    <a:pt x="896" y="8289"/>
                  </a:lnTo>
                  <a:lnTo>
                    <a:pt x="775" y="8697"/>
                  </a:lnTo>
                  <a:lnTo>
                    <a:pt x="655" y="9111"/>
                  </a:lnTo>
                  <a:lnTo>
                    <a:pt x="555" y="9531"/>
                  </a:lnTo>
                  <a:lnTo>
                    <a:pt x="455" y="9959"/>
                  </a:lnTo>
                  <a:lnTo>
                    <a:pt x="368" y="10386"/>
                  </a:lnTo>
                  <a:lnTo>
                    <a:pt x="288" y="10827"/>
                  </a:lnTo>
                  <a:lnTo>
                    <a:pt x="221" y="11275"/>
                  </a:lnTo>
                  <a:lnTo>
                    <a:pt x="161" y="11722"/>
                  </a:lnTo>
                  <a:lnTo>
                    <a:pt x="107" y="12176"/>
                  </a:lnTo>
                  <a:lnTo>
                    <a:pt x="67" y="12637"/>
                  </a:lnTo>
                  <a:lnTo>
                    <a:pt x="41" y="13105"/>
                  </a:lnTo>
                  <a:lnTo>
                    <a:pt x="14" y="13579"/>
                  </a:lnTo>
                  <a:lnTo>
                    <a:pt x="1" y="14053"/>
                  </a:lnTo>
                  <a:lnTo>
                    <a:pt x="1" y="14534"/>
                  </a:lnTo>
                  <a:lnTo>
                    <a:pt x="1" y="15015"/>
                  </a:lnTo>
                  <a:lnTo>
                    <a:pt x="21" y="15503"/>
                  </a:lnTo>
                  <a:lnTo>
                    <a:pt x="41" y="15997"/>
                  </a:lnTo>
                  <a:lnTo>
                    <a:pt x="74" y="16491"/>
                  </a:lnTo>
                  <a:lnTo>
                    <a:pt x="121" y="16992"/>
                  </a:lnTo>
                  <a:lnTo>
                    <a:pt x="174" y="17493"/>
                  </a:lnTo>
                  <a:lnTo>
                    <a:pt x="234" y="17994"/>
                  </a:lnTo>
                  <a:lnTo>
                    <a:pt x="308" y="18502"/>
                  </a:lnTo>
                  <a:lnTo>
                    <a:pt x="388" y="19016"/>
                  </a:lnTo>
                  <a:lnTo>
                    <a:pt x="481" y="19524"/>
                  </a:lnTo>
                  <a:lnTo>
                    <a:pt x="582" y="20038"/>
                  </a:lnTo>
                  <a:lnTo>
                    <a:pt x="695" y="20559"/>
                  </a:lnTo>
                  <a:lnTo>
                    <a:pt x="815" y="21073"/>
                  </a:lnTo>
                  <a:lnTo>
                    <a:pt x="942" y="21594"/>
                  </a:lnTo>
                  <a:lnTo>
                    <a:pt x="1083" y="22115"/>
                  </a:lnTo>
                  <a:lnTo>
                    <a:pt x="1236" y="22636"/>
                  </a:lnTo>
                  <a:lnTo>
                    <a:pt x="1397" y="23157"/>
                  </a:lnTo>
                  <a:lnTo>
                    <a:pt x="1564" y="23685"/>
                  </a:lnTo>
                  <a:lnTo>
                    <a:pt x="1744" y="24206"/>
                  </a:lnTo>
                  <a:lnTo>
                    <a:pt x="1938" y="24727"/>
                  </a:lnTo>
                  <a:lnTo>
                    <a:pt x="2138" y="25255"/>
                  </a:lnTo>
                  <a:lnTo>
                    <a:pt x="2345" y="25776"/>
                  </a:lnTo>
                  <a:lnTo>
                    <a:pt x="2565" y="26303"/>
                  </a:lnTo>
                  <a:lnTo>
                    <a:pt x="2799" y="26824"/>
                  </a:lnTo>
                  <a:lnTo>
                    <a:pt x="3040" y="27345"/>
                  </a:lnTo>
                  <a:lnTo>
                    <a:pt x="3040" y="27345"/>
                  </a:lnTo>
                  <a:lnTo>
                    <a:pt x="3200" y="27686"/>
                  </a:lnTo>
                  <a:lnTo>
                    <a:pt x="3367" y="28026"/>
                  </a:lnTo>
                  <a:lnTo>
                    <a:pt x="3534" y="28360"/>
                  </a:lnTo>
                  <a:lnTo>
                    <a:pt x="3708" y="28694"/>
                  </a:lnTo>
                  <a:lnTo>
                    <a:pt x="3881" y="29022"/>
                  </a:lnTo>
                  <a:lnTo>
                    <a:pt x="4062" y="29349"/>
                  </a:lnTo>
                  <a:lnTo>
                    <a:pt x="4242" y="29670"/>
                  </a:lnTo>
                  <a:lnTo>
                    <a:pt x="4422" y="29990"/>
                  </a:lnTo>
                  <a:lnTo>
                    <a:pt x="4609" y="30304"/>
                  </a:lnTo>
                  <a:lnTo>
                    <a:pt x="4796" y="30618"/>
                  </a:lnTo>
                  <a:lnTo>
                    <a:pt x="4990" y="30925"/>
                  </a:lnTo>
                  <a:lnTo>
                    <a:pt x="5184" y="31226"/>
                  </a:lnTo>
                  <a:lnTo>
                    <a:pt x="5384" y="31533"/>
                  </a:lnTo>
                  <a:lnTo>
                    <a:pt x="5584" y="31827"/>
                  </a:lnTo>
                  <a:lnTo>
                    <a:pt x="5985" y="32415"/>
                  </a:lnTo>
                  <a:lnTo>
                    <a:pt x="6399" y="32983"/>
                  </a:lnTo>
                  <a:lnTo>
                    <a:pt x="6827" y="33544"/>
                  </a:lnTo>
                  <a:lnTo>
                    <a:pt x="7261" y="34085"/>
                  </a:lnTo>
                  <a:lnTo>
                    <a:pt x="7702" y="34606"/>
                  </a:lnTo>
                  <a:lnTo>
                    <a:pt x="8149" y="35120"/>
                  </a:lnTo>
                  <a:lnTo>
                    <a:pt x="8603" y="35614"/>
                  </a:lnTo>
                  <a:lnTo>
                    <a:pt x="9064" y="36095"/>
                  </a:lnTo>
                  <a:lnTo>
                    <a:pt x="9532" y="36556"/>
                  </a:lnTo>
                  <a:lnTo>
                    <a:pt x="9532" y="36556"/>
                  </a:lnTo>
                  <a:lnTo>
                    <a:pt x="9893" y="36743"/>
                  </a:lnTo>
                  <a:lnTo>
                    <a:pt x="10253" y="36923"/>
                  </a:lnTo>
                  <a:lnTo>
                    <a:pt x="10614" y="37090"/>
                  </a:lnTo>
                  <a:lnTo>
                    <a:pt x="10975" y="37244"/>
                  </a:lnTo>
                  <a:lnTo>
                    <a:pt x="11335" y="37398"/>
                  </a:lnTo>
                  <a:lnTo>
                    <a:pt x="11696" y="37531"/>
                  </a:lnTo>
                  <a:lnTo>
                    <a:pt x="12057" y="37665"/>
                  </a:lnTo>
                  <a:lnTo>
                    <a:pt x="12417" y="37778"/>
                  </a:lnTo>
                  <a:lnTo>
                    <a:pt x="12778" y="37892"/>
                  </a:lnTo>
                  <a:lnTo>
                    <a:pt x="13139" y="37992"/>
                  </a:lnTo>
                  <a:lnTo>
                    <a:pt x="13499" y="38079"/>
                  </a:lnTo>
                  <a:lnTo>
                    <a:pt x="13853" y="38159"/>
                  </a:lnTo>
                  <a:lnTo>
                    <a:pt x="14214" y="38226"/>
                  </a:lnTo>
                  <a:lnTo>
                    <a:pt x="14575" y="38286"/>
                  </a:lnTo>
                  <a:lnTo>
                    <a:pt x="14929" y="38333"/>
                  </a:lnTo>
                  <a:lnTo>
                    <a:pt x="15283" y="38373"/>
                  </a:lnTo>
                  <a:lnTo>
                    <a:pt x="15637" y="38399"/>
                  </a:lnTo>
                  <a:lnTo>
                    <a:pt x="15991" y="38413"/>
                  </a:lnTo>
                  <a:lnTo>
                    <a:pt x="16345" y="38419"/>
                  </a:lnTo>
                  <a:lnTo>
                    <a:pt x="16692" y="38413"/>
                  </a:lnTo>
                  <a:lnTo>
                    <a:pt x="17039" y="38399"/>
                  </a:lnTo>
                  <a:lnTo>
                    <a:pt x="17387" y="38366"/>
                  </a:lnTo>
                  <a:lnTo>
                    <a:pt x="17727" y="38333"/>
                  </a:lnTo>
                  <a:lnTo>
                    <a:pt x="18068" y="38279"/>
                  </a:lnTo>
                  <a:lnTo>
                    <a:pt x="18409" y="38219"/>
                  </a:lnTo>
                  <a:lnTo>
                    <a:pt x="18743" y="38146"/>
                  </a:lnTo>
                  <a:lnTo>
                    <a:pt x="19077" y="38065"/>
                  </a:lnTo>
                  <a:lnTo>
                    <a:pt x="19411" y="37965"/>
                  </a:lnTo>
                  <a:lnTo>
                    <a:pt x="19738" y="37858"/>
                  </a:lnTo>
                  <a:lnTo>
                    <a:pt x="20058" y="37738"/>
                  </a:lnTo>
                  <a:lnTo>
                    <a:pt x="20379" y="37611"/>
                  </a:lnTo>
                  <a:lnTo>
                    <a:pt x="20700" y="37471"/>
                  </a:lnTo>
                  <a:lnTo>
                    <a:pt x="20700" y="37471"/>
                  </a:lnTo>
                  <a:lnTo>
                    <a:pt x="21040" y="37297"/>
                  </a:lnTo>
                  <a:lnTo>
                    <a:pt x="21368" y="37117"/>
                  </a:lnTo>
                  <a:lnTo>
                    <a:pt x="21695" y="36930"/>
                  </a:lnTo>
                  <a:lnTo>
                    <a:pt x="22009" y="36723"/>
                  </a:lnTo>
                  <a:lnTo>
                    <a:pt x="22316" y="36509"/>
                  </a:lnTo>
                  <a:lnTo>
                    <a:pt x="22610" y="36282"/>
                  </a:lnTo>
                  <a:lnTo>
                    <a:pt x="22904" y="36048"/>
                  </a:lnTo>
                  <a:lnTo>
                    <a:pt x="23184" y="35801"/>
                  </a:lnTo>
                  <a:lnTo>
                    <a:pt x="23458" y="35541"/>
                  </a:lnTo>
                  <a:lnTo>
                    <a:pt x="23719" y="35274"/>
                  </a:lnTo>
                  <a:lnTo>
                    <a:pt x="23979" y="34993"/>
                  </a:lnTo>
                  <a:lnTo>
                    <a:pt x="24226" y="34706"/>
                  </a:lnTo>
                  <a:lnTo>
                    <a:pt x="24460" y="34405"/>
                  </a:lnTo>
                  <a:lnTo>
                    <a:pt x="24694" y="34098"/>
                  </a:lnTo>
                  <a:lnTo>
                    <a:pt x="24914" y="33777"/>
                  </a:lnTo>
                  <a:lnTo>
                    <a:pt x="25128" y="33450"/>
                  </a:lnTo>
                  <a:lnTo>
                    <a:pt x="25328" y="33116"/>
                  </a:lnTo>
                  <a:lnTo>
                    <a:pt x="25522" y="32769"/>
                  </a:lnTo>
                  <a:lnTo>
                    <a:pt x="25709" y="32421"/>
                  </a:lnTo>
                  <a:lnTo>
                    <a:pt x="25889" y="32061"/>
                  </a:lnTo>
                  <a:lnTo>
                    <a:pt x="26056" y="31687"/>
                  </a:lnTo>
                  <a:lnTo>
                    <a:pt x="26217" y="31313"/>
                  </a:lnTo>
                  <a:lnTo>
                    <a:pt x="26364" y="30925"/>
                  </a:lnTo>
                  <a:lnTo>
                    <a:pt x="26511" y="30531"/>
                  </a:lnTo>
                  <a:lnTo>
                    <a:pt x="26638" y="30137"/>
                  </a:lnTo>
                  <a:lnTo>
                    <a:pt x="26764" y="29730"/>
                  </a:lnTo>
                  <a:lnTo>
                    <a:pt x="26878" y="29316"/>
                  </a:lnTo>
                  <a:lnTo>
                    <a:pt x="26985" y="28895"/>
                  </a:lnTo>
                  <a:lnTo>
                    <a:pt x="27078" y="28467"/>
                  </a:lnTo>
                  <a:lnTo>
                    <a:pt x="27165" y="28033"/>
                  </a:lnTo>
                  <a:lnTo>
                    <a:pt x="27245" y="27592"/>
                  </a:lnTo>
                  <a:lnTo>
                    <a:pt x="27319" y="27151"/>
                  </a:lnTo>
                  <a:lnTo>
                    <a:pt x="27379" y="26697"/>
                  </a:lnTo>
                  <a:lnTo>
                    <a:pt x="27426" y="26243"/>
                  </a:lnTo>
                  <a:lnTo>
                    <a:pt x="27466" y="25782"/>
                  </a:lnTo>
                  <a:lnTo>
                    <a:pt x="27499" y="25315"/>
                  </a:lnTo>
                  <a:lnTo>
                    <a:pt x="27526" y="24847"/>
                  </a:lnTo>
                  <a:lnTo>
                    <a:pt x="27539" y="24366"/>
                  </a:lnTo>
                  <a:lnTo>
                    <a:pt x="27539" y="23892"/>
                  </a:lnTo>
                  <a:lnTo>
                    <a:pt x="27533" y="23404"/>
                  </a:lnTo>
                  <a:lnTo>
                    <a:pt x="27519" y="22917"/>
                  </a:lnTo>
                  <a:lnTo>
                    <a:pt x="27499" y="22423"/>
                  </a:lnTo>
                  <a:lnTo>
                    <a:pt x="27459" y="21928"/>
                  </a:lnTo>
                  <a:lnTo>
                    <a:pt x="27419" y="21434"/>
                  </a:lnTo>
                  <a:lnTo>
                    <a:pt x="27366" y="20933"/>
                  </a:lnTo>
                  <a:lnTo>
                    <a:pt x="27305" y="20425"/>
                  </a:lnTo>
                  <a:lnTo>
                    <a:pt x="27232" y="19918"/>
                  </a:lnTo>
                  <a:lnTo>
                    <a:pt x="27152" y="19410"/>
                  </a:lnTo>
                  <a:lnTo>
                    <a:pt x="27058" y="18896"/>
                  </a:lnTo>
                  <a:lnTo>
                    <a:pt x="26958" y="18382"/>
                  </a:lnTo>
                  <a:lnTo>
                    <a:pt x="26845" y="17867"/>
                  </a:lnTo>
                  <a:lnTo>
                    <a:pt x="26724" y="17346"/>
                  </a:lnTo>
                  <a:lnTo>
                    <a:pt x="26597" y="16825"/>
                  </a:lnTo>
                  <a:lnTo>
                    <a:pt x="26457" y="16304"/>
                  </a:lnTo>
                  <a:lnTo>
                    <a:pt x="26304" y="15783"/>
                  </a:lnTo>
                  <a:lnTo>
                    <a:pt x="26143" y="15262"/>
                  </a:lnTo>
                  <a:lnTo>
                    <a:pt x="25976" y="14741"/>
                  </a:lnTo>
                  <a:lnTo>
                    <a:pt x="25796" y="14214"/>
                  </a:lnTo>
                  <a:lnTo>
                    <a:pt x="25602" y="13693"/>
                  </a:lnTo>
                  <a:lnTo>
                    <a:pt x="25409" y="13165"/>
                  </a:lnTo>
                  <a:lnTo>
                    <a:pt x="25195" y="12644"/>
                  </a:lnTo>
                  <a:lnTo>
                    <a:pt x="24974" y="12123"/>
                  </a:lnTo>
                  <a:lnTo>
                    <a:pt x="24747" y="11595"/>
                  </a:lnTo>
                  <a:lnTo>
                    <a:pt x="24507" y="11074"/>
                  </a:lnTo>
                  <a:lnTo>
                    <a:pt x="24507" y="11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7"/>
            <p:cNvSpPr/>
            <p:nvPr/>
          </p:nvSpPr>
          <p:spPr>
            <a:xfrm>
              <a:off x="1396801" y="2916309"/>
              <a:ext cx="281376" cy="318952"/>
            </a:xfrm>
            <a:custGeom>
              <a:avLst/>
              <a:gdLst/>
              <a:ahLst/>
              <a:cxnLst/>
              <a:rect l="l" t="t" r="r" b="b"/>
              <a:pathLst>
                <a:path w="34813" h="39462" extrusionOk="0">
                  <a:moveTo>
                    <a:pt x="10360" y="14822"/>
                  </a:moveTo>
                  <a:lnTo>
                    <a:pt x="10360" y="14822"/>
                  </a:lnTo>
                  <a:lnTo>
                    <a:pt x="10780" y="14635"/>
                  </a:lnTo>
                  <a:lnTo>
                    <a:pt x="11208" y="14461"/>
                  </a:lnTo>
                  <a:lnTo>
                    <a:pt x="11635" y="14294"/>
                  </a:lnTo>
                  <a:lnTo>
                    <a:pt x="12063" y="14141"/>
                  </a:lnTo>
                  <a:lnTo>
                    <a:pt x="12490" y="13994"/>
                  </a:lnTo>
                  <a:lnTo>
                    <a:pt x="12918" y="13867"/>
                  </a:lnTo>
                  <a:lnTo>
                    <a:pt x="13352" y="13747"/>
                  </a:lnTo>
                  <a:lnTo>
                    <a:pt x="13786" y="13640"/>
                  </a:lnTo>
                  <a:lnTo>
                    <a:pt x="14220" y="13539"/>
                  </a:lnTo>
                  <a:lnTo>
                    <a:pt x="14654" y="13459"/>
                  </a:lnTo>
                  <a:lnTo>
                    <a:pt x="15088" y="13379"/>
                  </a:lnTo>
                  <a:lnTo>
                    <a:pt x="15529" y="13319"/>
                  </a:lnTo>
                  <a:lnTo>
                    <a:pt x="15963" y="13266"/>
                  </a:lnTo>
                  <a:lnTo>
                    <a:pt x="16404" y="13226"/>
                  </a:lnTo>
                  <a:lnTo>
                    <a:pt x="16838" y="13192"/>
                  </a:lnTo>
                  <a:lnTo>
                    <a:pt x="17273" y="13179"/>
                  </a:lnTo>
                  <a:lnTo>
                    <a:pt x="17713" y="13165"/>
                  </a:lnTo>
                  <a:lnTo>
                    <a:pt x="18148" y="13165"/>
                  </a:lnTo>
                  <a:lnTo>
                    <a:pt x="18582" y="13179"/>
                  </a:lnTo>
                  <a:lnTo>
                    <a:pt x="19016" y="13205"/>
                  </a:lnTo>
                  <a:lnTo>
                    <a:pt x="19443" y="13239"/>
                  </a:lnTo>
                  <a:lnTo>
                    <a:pt x="19878" y="13279"/>
                  </a:lnTo>
                  <a:lnTo>
                    <a:pt x="20305" y="13332"/>
                  </a:lnTo>
                  <a:lnTo>
                    <a:pt x="20732" y="13399"/>
                  </a:lnTo>
                  <a:lnTo>
                    <a:pt x="21160" y="13473"/>
                  </a:lnTo>
                  <a:lnTo>
                    <a:pt x="21581" y="13559"/>
                  </a:lnTo>
                  <a:lnTo>
                    <a:pt x="22002" y="13653"/>
                  </a:lnTo>
                  <a:lnTo>
                    <a:pt x="22422" y="13760"/>
                  </a:lnTo>
                  <a:lnTo>
                    <a:pt x="22836" y="13873"/>
                  </a:lnTo>
                  <a:lnTo>
                    <a:pt x="23251" y="14000"/>
                  </a:lnTo>
                  <a:lnTo>
                    <a:pt x="23658" y="14134"/>
                  </a:lnTo>
                  <a:lnTo>
                    <a:pt x="24065" y="14274"/>
                  </a:lnTo>
                  <a:lnTo>
                    <a:pt x="24466" y="14428"/>
                  </a:lnTo>
                  <a:lnTo>
                    <a:pt x="24867" y="14595"/>
                  </a:lnTo>
                  <a:lnTo>
                    <a:pt x="25268" y="14768"/>
                  </a:lnTo>
                  <a:lnTo>
                    <a:pt x="25655" y="14949"/>
                  </a:lnTo>
                  <a:lnTo>
                    <a:pt x="26043" y="15142"/>
                  </a:lnTo>
                  <a:lnTo>
                    <a:pt x="26430" y="15343"/>
                  </a:lnTo>
                  <a:lnTo>
                    <a:pt x="26804" y="15550"/>
                  </a:lnTo>
                  <a:lnTo>
                    <a:pt x="27178" y="15770"/>
                  </a:lnTo>
                  <a:lnTo>
                    <a:pt x="27545" y="15997"/>
                  </a:lnTo>
                  <a:lnTo>
                    <a:pt x="27913" y="16238"/>
                  </a:lnTo>
                  <a:lnTo>
                    <a:pt x="28267" y="16485"/>
                  </a:lnTo>
                  <a:lnTo>
                    <a:pt x="28621" y="16739"/>
                  </a:lnTo>
                  <a:lnTo>
                    <a:pt x="28968" y="17006"/>
                  </a:lnTo>
                  <a:lnTo>
                    <a:pt x="29309" y="17280"/>
                  </a:lnTo>
                  <a:lnTo>
                    <a:pt x="29649" y="17560"/>
                  </a:lnTo>
                  <a:lnTo>
                    <a:pt x="29977" y="17848"/>
                  </a:lnTo>
                  <a:lnTo>
                    <a:pt x="30297" y="18148"/>
                  </a:lnTo>
                  <a:lnTo>
                    <a:pt x="30611" y="18455"/>
                  </a:lnTo>
                  <a:lnTo>
                    <a:pt x="30925" y="18769"/>
                  </a:lnTo>
                  <a:lnTo>
                    <a:pt x="31226" y="19097"/>
                  </a:lnTo>
                  <a:lnTo>
                    <a:pt x="31520" y="19431"/>
                  </a:lnTo>
                  <a:lnTo>
                    <a:pt x="31807" y="19771"/>
                  </a:lnTo>
                  <a:lnTo>
                    <a:pt x="32087" y="20119"/>
                  </a:lnTo>
                  <a:lnTo>
                    <a:pt x="32361" y="20473"/>
                  </a:lnTo>
                  <a:lnTo>
                    <a:pt x="32622" y="20840"/>
                  </a:lnTo>
                  <a:lnTo>
                    <a:pt x="32882" y="21214"/>
                  </a:lnTo>
                  <a:lnTo>
                    <a:pt x="33129" y="21595"/>
                  </a:lnTo>
                  <a:lnTo>
                    <a:pt x="33370" y="21982"/>
                  </a:lnTo>
                  <a:lnTo>
                    <a:pt x="33597" y="22376"/>
                  </a:lnTo>
                  <a:lnTo>
                    <a:pt x="33824" y="22784"/>
                  </a:lnTo>
                  <a:lnTo>
                    <a:pt x="34038" y="23198"/>
                  </a:lnTo>
                  <a:lnTo>
                    <a:pt x="34238" y="23612"/>
                  </a:lnTo>
                  <a:lnTo>
                    <a:pt x="34238" y="23612"/>
                  </a:lnTo>
                  <a:lnTo>
                    <a:pt x="34392" y="23952"/>
                  </a:lnTo>
                  <a:lnTo>
                    <a:pt x="34539" y="24293"/>
                  </a:lnTo>
                  <a:lnTo>
                    <a:pt x="34679" y="24634"/>
                  </a:lnTo>
                  <a:lnTo>
                    <a:pt x="34812" y="24974"/>
                  </a:lnTo>
                  <a:lnTo>
                    <a:pt x="34812" y="24974"/>
                  </a:lnTo>
                  <a:lnTo>
                    <a:pt x="34445" y="25288"/>
                  </a:lnTo>
                  <a:lnTo>
                    <a:pt x="34071" y="25602"/>
                  </a:lnTo>
                  <a:lnTo>
                    <a:pt x="33690" y="25910"/>
                  </a:lnTo>
                  <a:lnTo>
                    <a:pt x="33303" y="26223"/>
                  </a:lnTo>
                  <a:lnTo>
                    <a:pt x="32915" y="26531"/>
                  </a:lnTo>
                  <a:lnTo>
                    <a:pt x="32521" y="26831"/>
                  </a:lnTo>
                  <a:lnTo>
                    <a:pt x="32121" y="27139"/>
                  </a:lnTo>
                  <a:lnTo>
                    <a:pt x="31720" y="27439"/>
                  </a:lnTo>
                  <a:lnTo>
                    <a:pt x="31312" y="27740"/>
                  </a:lnTo>
                  <a:lnTo>
                    <a:pt x="30898" y="28040"/>
                  </a:lnTo>
                  <a:lnTo>
                    <a:pt x="30478" y="28334"/>
                  </a:lnTo>
                  <a:lnTo>
                    <a:pt x="30057" y="28628"/>
                  </a:lnTo>
                  <a:lnTo>
                    <a:pt x="29636" y="28915"/>
                  </a:lnTo>
                  <a:lnTo>
                    <a:pt x="29202" y="29209"/>
                  </a:lnTo>
                  <a:lnTo>
                    <a:pt x="28768" y="29496"/>
                  </a:lnTo>
                  <a:lnTo>
                    <a:pt x="28334" y="29777"/>
                  </a:lnTo>
                  <a:lnTo>
                    <a:pt x="27893" y="30057"/>
                  </a:lnTo>
                  <a:lnTo>
                    <a:pt x="27445" y="30338"/>
                  </a:lnTo>
                  <a:lnTo>
                    <a:pt x="26991" y="30618"/>
                  </a:lnTo>
                  <a:lnTo>
                    <a:pt x="26537" y="30892"/>
                  </a:lnTo>
                  <a:lnTo>
                    <a:pt x="26076" y="31159"/>
                  </a:lnTo>
                  <a:lnTo>
                    <a:pt x="25615" y="31433"/>
                  </a:lnTo>
                  <a:lnTo>
                    <a:pt x="25147" y="31694"/>
                  </a:lnTo>
                  <a:lnTo>
                    <a:pt x="24680" y="31961"/>
                  </a:lnTo>
                  <a:lnTo>
                    <a:pt x="24199" y="32221"/>
                  </a:lnTo>
                  <a:lnTo>
                    <a:pt x="23725" y="32475"/>
                  </a:lnTo>
                  <a:lnTo>
                    <a:pt x="23244" y="32729"/>
                  </a:lnTo>
                  <a:lnTo>
                    <a:pt x="22756" y="32983"/>
                  </a:lnTo>
                  <a:lnTo>
                    <a:pt x="22262" y="33230"/>
                  </a:lnTo>
                  <a:lnTo>
                    <a:pt x="21768" y="33477"/>
                  </a:lnTo>
                  <a:lnTo>
                    <a:pt x="21274" y="33718"/>
                  </a:lnTo>
                  <a:lnTo>
                    <a:pt x="20773" y="33958"/>
                  </a:lnTo>
                  <a:lnTo>
                    <a:pt x="20773" y="33958"/>
                  </a:lnTo>
                  <a:lnTo>
                    <a:pt x="20171" y="34232"/>
                  </a:lnTo>
                  <a:lnTo>
                    <a:pt x="19570" y="34506"/>
                  </a:lnTo>
                  <a:lnTo>
                    <a:pt x="18976" y="34773"/>
                  </a:lnTo>
                  <a:lnTo>
                    <a:pt x="18375" y="35027"/>
                  </a:lnTo>
                  <a:lnTo>
                    <a:pt x="17774" y="35281"/>
                  </a:lnTo>
                  <a:lnTo>
                    <a:pt x="17172" y="35521"/>
                  </a:lnTo>
                  <a:lnTo>
                    <a:pt x="16578" y="35762"/>
                  </a:lnTo>
                  <a:lnTo>
                    <a:pt x="15977" y="35989"/>
                  </a:lnTo>
                  <a:lnTo>
                    <a:pt x="15382" y="36216"/>
                  </a:lnTo>
                  <a:lnTo>
                    <a:pt x="14781" y="36429"/>
                  </a:lnTo>
                  <a:lnTo>
                    <a:pt x="14187" y="36637"/>
                  </a:lnTo>
                  <a:lnTo>
                    <a:pt x="13592" y="36844"/>
                  </a:lnTo>
                  <a:lnTo>
                    <a:pt x="12998" y="37037"/>
                  </a:lnTo>
                  <a:lnTo>
                    <a:pt x="12403" y="37224"/>
                  </a:lnTo>
                  <a:lnTo>
                    <a:pt x="11809" y="37405"/>
                  </a:lnTo>
                  <a:lnTo>
                    <a:pt x="11215" y="37585"/>
                  </a:lnTo>
                  <a:lnTo>
                    <a:pt x="10627" y="37752"/>
                  </a:lnTo>
                  <a:lnTo>
                    <a:pt x="10039" y="37912"/>
                  </a:lnTo>
                  <a:lnTo>
                    <a:pt x="9451" y="38066"/>
                  </a:lnTo>
                  <a:lnTo>
                    <a:pt x="8870" y="38213"/>
                  </a:lnTo>
                  <a:lnTo>
                    <a:pt x="8282" y="38360"/>
                  </a:lnTo>
                  <a:lnTo>
                    <a:pt x="7701" y="38493"/>
                  </a:lnTo>
                  <a:lnTo>
                    <a:pt x="7127" y="38620"/>
                  </a:lnTo>
                  <a:lnTo>
                    <a:pt x="6546" y="38740"/>
                  </a:lnTo>
                  <a:lnTo>
                    <a:pt x="5971" y="38854"/>
                  </a:lnTo>
                  <a:lnTo>
                    <a:pt x="5397" y="38961"/>
                  </a:lnTo>
                  <a:lnTo>
                    <a:pt x="4829" y="39061"/>
                  </a:lnTo>
                  <a:lnTo>
                    <a:pt x="4261" y="39155"/>
                  </a:lnTo>
                  <a:lnTo>
                    <a:pt x="3694" y="39241"/>
                  </a:lnTo>
                  <a:lnTo>
                    <a:pt x="3133" y="39322"/>
                  </a:lnTo>
                  <a:lnTo>
                    <a:pt x="2578" y="39395"/>
                  </a:lnTo>
                  <a:lnTo>
                    <a:pt x="2017" y="39462"/>
                  </a:lnTo>
                  <a:lnTo>
                    <a:pt x="2017" y="39462"/>
                  </a:lnTo>
                  <a:lnTo>
                    <a:pt x="1884" y="39188"/>
                  </a:lnTo>
                  <a:lnTo>
                    <a:pt x="1743" y="38907"/>
                  </a:lnTo>
                  <a:lnTo>
                    <a:pt x="1743" y="38907"/>
                  </a:lnTo>
                  <a:lnTo>
                    <a:pt x="1556" y="38493"/>
                  </a:lnTo>
                  <a:lnTo>
                    <a:pt x="1376" y="38079"/>
                  </a:lnTo>
                  <a:lnTo>
                    <a:pt x="1216" y="37658"/>
                  </a:lnTo>
                  <a:lnTo>
                    <a:pt x="1055" y="37238"/>
                  </a:lnTo>
                  <a:lnTo>
                    <a:pt x="915" y="36817"/>
                  </a:lnTo>
                  <a:lnTo>
                    <a:pt x="781" y="36396"/>
                  </a:lnTo>
                  <a:lnTo>
                    <a:pt x="655" y="35969"/>
                  </a:lnTo>
                  <a:lnTo>
                    <a:pt x="541" y="35548"/>
                  </a:lnTo>
                  <a:lnTo>
                    <a:pt x="441" y="35120"/>
                  </a:lnTo>
                  <a:lnTo>
                    <a:pt x="354" y="34693"/>
                  </a:lnTo>
                  <a:lnTo>
                    <a:pt x="274" y="34265"/>
                  </a:lnTo>
                  <a:lnTo>
                    <a:pt x="200" y="33838"/>
                  </a:lnTo>
                  <a:lnTo>
                    <a:pt x="140" y="33404"/>
                  </a:lnTo>
                  <a:lnTo>
                    <a:pt x="94" y="32976"/>
                  </a:lnTo>
                  <a:lnTo>
                    <a:pt x="53" y="32549"/>
                  </a:lnTo>
                  <a:lnTo>
                    <a:pt x="27" y="32121"/>
                  </a:lnTo>
                  <a:lnTo>
                    <a:pt x="7" y="31694"/>
                  </a:lnTo>
                  <a:lnTo>
                    <a:pt x="0" y="31266"/>
                  </a:lnTo>
                  <a:lnTo>
                    <a:pt x="0" y="30839"/>
                  </a:lnTo>
                  <a:lnTo>
                    <a:pt x="13" y="30411"/>
                  </a:lnTo>
                  <a:lnTo>
                    <a:pt x="40" y="29991"/>
                  </a:lnTo>
                  <a:lnTo>
                    <a:pt x="67" y="29563"/>
                  </a:lnTo>
                  <a:lnTo>
                    <a:pt x="114" y="29142"/>
                  </a:lnTo>
                  <a:lnTo>
                    <a:pt x="160" y="28722"/>
                  </a:lnTo>
                  <a:lnTo>
                    <a:pt x="227" y="28301"/>
                  </a:lnTo>
                  <a:lnTo>
                    <a:pt x="294" y="27887"/>
                  </a:lnTo>
                  <a:lnTo>
                    <a:pt x="374" y="27472"/>
                  </a:lnTo>
                  <a:lnTo>
                    <a:pt x="468" y="27058"/>
                  </a:lnTo>
                  <a:lnTo>
                    <a:pt x="568" y="26651"/>
                  </a:lnTo>
                  <a:lnTo>
                    <a:pt x="675" y="26244"/>
                  </a:lnTo>
                  <a:lnTo>
                    <a:pt x="795" y="25843"/>
                  </a:lnTo>
                  <a:lnTo>
                    <a:pt x="922" y="25442"/>
                  </a:lnTo>
                  <a:lnTo>
                    <a:pt x="1062" y="25041"/>
                  </a:lnTo>
                  <a:lnTo>
                    <a:pt x="1202" y="24647"/>
                  </a:lnTo>
                  <a:lnTo>
                    <a:pt x="1363" y="24253"/>
                  </a:lnTo>
                  <a:lnTo>
                    <a:pt x="1523" y="23866"/>
                  </a:lnTo>
                  <a:lnTo>
                    <a:pt x="1697" y="23485"/>
                  </a:lnTo>
                  <a:lnTo>
                    <a:pt x="1884" y="23104"/>
                  </a:lnTo>
                  <a:lnTo>
                    <a:pt x="2071" y="22730"/>
                  </a:lnTo>
                  <a:lnTo>
                    <a:pt x="2271" y="22363"/>
                  </a:lnTo>
                  <a:lnTo>
                    <a:pt x="2478" y="21995"/>
                  </a:lnTo>
                  <a:lnTo>
                    <a:pt x="2698" y="21635"/>
                  </a:lnTo>
                  <a:lnTo>
                    <a:pt x="2926" y="21274"/>
                  </a:lnTo>
                  <a:lnTo>
                    <a:pt x="3159" y="20927"/>
                  </a:lnTo>
                  <a:lnTo>
                    <a:pt x="3400" y="20579"/>
                  </a:lnTo>
                  <a:lnTo>
                    <a:pt x="3654" y="20239"/>
                  </a:lnTo>
                  <a:lnTo>
                    <a:pt x="3914" y="19905"/>
                  </a:lnTo>
                  <a:lnTo>
                    <a:pt x="4181" y="19571"/>
                  </a:lnTo>
                  <a:lnTo>
                    <a:pt x="4455" y="19250"/>
                  </a:lnTo>
                  <a:lnTo>
                    <a:pt x="4742" y="18930"/>
                  </a:lnTo>
                  <a:lnTo>
                    <a:pt x="5030" y="18622"/>
                  </a:lnTo>
                  <a:lnTo>
                    <a:pt x="5330" y="18315"/>
                  </a:lnTo>
                  <a:lnTo>
                    <a:pt x="5644" y="18021"/>
                  </a:lnTo>
                  <a:lnTo>
                    <a:pt x="5958" y="17727"/>
                  </a:lnTo>
                  <a:lnTo>
                    <a:pt x="6285" y="17447"/>
                  </a:lnTo>
                  <a:lnTo>
                    <a:pt x="6612" y="17166"/>
                  </a:lnTo>
                  <a:lnTo>
                    <a:pt x="6953" y="16899"/>
                  </a:lnTo>
                  <a:lnTo>
                    <a:pt x="7300" y="16639"/>
                  </a:lnTo>
                  <a:lnTo>
                    <a:pt x="7654" y="16385"/>
                  </a:lnTo>
                  <a:lnTo>
                    <a:pt x="8022" y="16138"/>
                  </a:lnTo>
                  <a:lnTo>
                    <a:pt x="8389" y="15897"/>
                  </a:lnTo>
                  <a:lnTo>
                    <a:pt x="8770" y="15670"/>
                  </a:lnTo>
                  <a:lnTo>
                    <a:pt x="9151" y="15443"/>
                  </a:lnTo>
                  <a:lnTo>
                    <a:pt x="9545" y="15229"/>
                  </a:lnTo>
                  <a:lnTo>
                    <a:pt x="9545" y="15229"/>
                  </a:lnTo>
                  <a:lnTo>
                    <a:pt x="9351" y="14929"/>
                  </a:lnTo>
                  <a:lnTo>
                    <a:pt x="9157" y="14615"/>
                  </a:lnTo>
                  <a:lnTo>
                    <a:pt x="8957" y="14281"/>
                  </a:lnTo>
                  <a:lnTo>
                    <a:pt x="8750" y="13934"/>
                  </a:lnTo>
                  <a:lnTo>
                    <a:pt x="8549" y="13566"/>
                  </a:lnTo>
                  <a:lnTo>
                    <a:pt x="8349" y="13192"/>
                  </a:lnTo>
                  <a:lnTo>
                    <a:pt x="8155" y="12805"/>
                  </a:lnTo>
                  <a:lnTo>
                    <a:pt x="7962" y="12411"/>
                  </a:lnTo>
                  <a:lnTo>
                    <a:pt x="7775" y="12003"/>
                  </a:lnTo>
                  <a:lnTo>
                    <a:pt x="7594" y="11582"/>
                  </a:lnTo>
                  <a:lnTo>
                    <a:pt x="7427" y="11155"/>
                  </a:lnTo>
                  <a:lnTo>
                    <a:pt x="7267" y="10727"/>
                  </a:lnTo>
                  <a:lnTo>
                    <a:pt x="7120" y="10287"/>
                  </a:lnTo>
                  <a:lnTo>
                    <a:pt x="6987" y="9846"/>
                  </a:lnTo>
                  <a:lnTo>
                    <a:pt x="6926" y="9619"/>
                  </a:lnTo>
                  <a:lnTo>
                    <a:pt x="6866" y="9398"/>
                  </a:lnTo>
                  <a:lnTo>
                    <a:pt x="6813" y="9171"/>
                  </a:lnTo>
                  <a:lnTo>
                    <a:pt x="6766" y="8944"/>
                  </a:lnTo>
                  <a:lnTo>
                    <a:pt x="6766" y="8944"/>
                  </a:lnTo>
                  <a:lnTo>
                    <a:pt x="6726" y="8744"/>
                  </a:lnTo>
                  <a:lnTo>
                    <a:pt x="6686" y="8537"/>
                  </a:lnTo>
                  <a:lnTo>
                    <a:pt x="6659" y="8336"/>
                  </a:lnTo>
                  <a:lnTo>
                    <a:pt x="6633" y="8136"/>
                  </a:lnTo>
                  <a:lnTo>
                    <a:pt x="6586" y="7728"/>
                  </a:lnTo>
                  <a:lnTo>
                    <a:pt x="6566" y="7321"/>
                  </a:lnTo>
                  <a:lnTo>
                    <a:pt x="6552" y="6920"/>
                  </a:lnTo>
                  <a:lnTo>
                    <a:pt x="6552" y="6519"/>
                  </a:lnTo>
                  <a:lnTo>
                    <a:pt x="6566" y="6125"/>
                  </a:lnTo>
                  <a:lnTo>
                    <a:pt x="6592" y="5731"/>
                  </a:lnTo>
                  <a:lnTo>
                    <a:pt x="6633" y="5344"/>
                  </a:lnTo>
                  <a:lnTo>
                    <a:pt x="6679" y="4963"/>
                  </a:lnTo>
                  <a:lnTo>
                    <a:pt x="6733" y="4589"/>
                  </a:lnTo>
                  <a:lnTo>
                    <a:pt x="6793" y="4222"/>
                  </a:lnTo>
                  <a:lnTo>
                    <a:pt x="6860" y="3868"/>
                  </a:lnTo>
                  <a:lnTo>
                    <a:pt x="6933" y="3520"/>
                  </a:lnTo>
                  <a:lnTo>
                    <a:pt x="7013" y="3180"/>
                  </a:lnTo>
                  <a:lnTo>
                    <a:pt x="7093" y="2859"/>
                  </a:lnTo>
                  <a:lnTo>
                    <a:pt x="7180" y="2545"/>
                  </a:lnTo>
                  <a:lnTo>
                    <a:pt x="7267" y="2245"/>
                  </a:lnTo>
                  <a:lnTo>
                    <a:pt x="7354" y="1964"/>
                  </a:lnTo>
                  <a:lnTo>
                    <a:pt x="7441" y="1697"/>
                  </a:lnTo>
                  <a:lnTo>
                    <a:pt x="7608" y="1209"/>
                  </a:lnTo>
                  <a:lnTo>
                    <a:pt x="7768" y="789"/>
                  </a:lnTo>
                  <a:lnTo>
                    <a:pt x="7902" y="455"/>
                  </a:lnTo>
                  <a:lnTo>
                    <a:pt x="8008" y="208"/>
                  </a:lnTo>
                  <a:lnTo>
                    <a:pt x="8102" y="0"/>
                  </a:lnTo>
                  <a:lnTo>
                    <a:pt x="9585" y="428"/>
                  </a:lnTo>
                  <a:lnTo>
                    <a:pt x="9585" y="428"/>
                  </a:lnTo>
                  <a:lnTo>
                    <a:pt x="9505" y="648"/>
                  </a:lnTo>
                  <a:lnTo>
                    <a:pt x="9404" y="909"/>
                  </a:lnTo>
                  <a:lnTo>
                    <a:pt x="9284" y="1256"/>
                  </a:lnTo>
                  <a:lnTo>
                    <a:pt x="9137" y="1677"/>
                  </a:lnTo>
                  <a:lnTo>
                    <a:pt x="8977" y="2171"/>
                  </a:lnTo>
                  <a:lnTo>
                    <a:pt x="8810" y="2726"/>
                  </a:lnTo>
                  <a:lnTo>
                    <a:pt x="8643" y="3333"/>
                  </a:lnTo>
                  <a:lnTo>
                    <a:pt x="8563" y="3654"/>
                  </a:lnTo>
                  <a:lnTo>
                    <a:pt x="8483" y="3981"/>
                  </a:lnTo>
                  <a:lnTo>
                    <a:pt x="8403" y="4315"/>
                  </a:lnTo>
                  <a:lnTo>
                    <a:pt x="8329" y="4656"/>
                  </a:lnTo>
                  <a:lnTo>
                    <a:pt x="8262" y="5003"/>
                  </a:lnTo>
                  <a:lnTo>
                    <a:pt x="8195" y="5357"/>
                  </a:lnTo>
                  <a:lnTo>
                    <a:pt x="8135" y="5711"/>
                  </a:lnTo>
                  <a:lnTo>
                    <a:pt x="8082" y="6072"/>
                  </a:lnTo>
                  <a:lnTo>
                    <a:pt x="8042" y="6433"/>
                  </a:lnTo>
                  <a:lnTo>
                    <a:pt x="8002" y="6787"/>
                  </a:lnTo>
                  <a:lnTo>
                    <a:pt x="7982" y="7147"/>
                  </a:lnTo>
                  <a:lnTo>
                    <a:pt x="7962" y="7501"/>
                  </a:lnTo>
                  <a:lnTo>
                    <a:pt x="7955" y="7849"/>
                  </a:lnTo>
                  <a:lnTo>
                    <a:pt x="7962" y="8196"/>
                  </a:lnTo>
                  <a:lnTo>
                    <a:pt x="7982" y="8537"/>
                  </a:lnTo>
                  <a:lnTo>
                    <a:pt x="8015" y="8871"/>
                  </a:lnTo>
                  <a:lnTo>
                    <a:pt x="8015" y="8871"/>
                  </a:lnTo>
                  <a:lnTo>
                    <a:pt x="8042" y="9071"/>
                  </a:lnTo>
                  <a:lnTo>
                    <a:pt x="8069" y="9271"/>
                  </a:lnTo>
                  <a:lnTo>
                    <a:pt x="8109" y="9472"/>
                  </a:lnTo>
                  <a:lnTo>
                    <a:pt x="8149" y="9672"/>
                  </a:lnTo>
                  <a:lnTo>
                    <a:pt x="8195" y="9879"/>
                  </a:lnTo>
                  <a:lnTo>
                    <a:pt x="8242" y="10080"/>
                  </a:lnTo>
                  <a:lnTo>
                    <a:pt x="8356" y="10480"/>
                  </a:lnTo>
                  <a:lnTo>
                    <a:pt x="8476" y="10881"/>
                  </a:lnTo>
                  <a:lnTo>
                    <a:pt x="8616" y="11275"/>
                  </a:lnTo>
                  <a:lnTo>
                    <a:pt x="8763" y="11669"/>
                  </a:lnTo>
                  <a:lnTo>
                    <a:pt x="8924" y="12057"/>
                  </a:lnTo>
                  <a:lnTo>
                    <a:pt x="9091" y="12437"/>
                  </a:lnTo>
                  <a:lnTo>
                    <a:pt x="9264" y="12805"/>
                  </a:lnTo>
                  <a:lnTo>
                    <a:pt x="9445" y="13172"/>
                  </a:lnTo>
                  <a:lnTo>
                    <a:pt x="9625" y="13526"/>
                  </a:lnTo>
                  <a:lnTo>
                    <a:pt x="9812" y="13867"/>
                  </a:lnTo>
                  <a:lnTo>
                    <a:pt x="9999" y="14201"/>
                  </a:lnTo>
                  <a:lnTo>
                    <a:pt x="10179" y="14521"/>
                  </a:lnTo>
                  <a:lnTo>
                    <a:pt x="10360" y="14822"/>
                  </a:lnTo>
                  <a:lnTo>
                    <a:pt x="10360" y="14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7"/>
            <p:cNvSpPr/>
            <p:nvPr/>
          </p:nvSpPr>
          <p:spPr>
            <a:xfrm>
              <a:off x="1526905" y="3091651"/>
              <a:ext cx="635462" cy="282839"/>
            </a:xfrm>
            <a:custGeom>
              <a:avLst/>
              <a:gdLst/>
              <a:ahLst/>
              <a:cxnLst/>
              <a:rect l="l" t="t" r="r" b="b"/>
              <a:pathLst>
                <a:path w="78622" h="34994" extrusionOk="0">
                  <a:moveTo>
                    <a:pt x="57295" y="1"/>
                  </a:moveTo>
                  <a:lnTo>
                    <a:pt x="57295" y="1"/>
                  </a:lnTo>
                  <a:lnTo>
                    <a:pt x="57008" y="268"/>
                  </a:lnTo>
                  <a:lnTo>
                    <a:pt x="56660" y="569"/>
                  </a:lnTo>
                  <a:lnTo>
                    <a:pt x="56260" y="916"/>
                  </a:lnTo>
                  <a:lnTo>
                    <a:pt x="55819" y="1290"/>
                  </a:lnTo>
                  <a:lnTo>
                    <a:pt x="55325" y="1697"/>
                  </a:lnTo>
                  <a:lnTo>
                    <a:pt x="54790" y="2132"/>
                  </a:lnTo>
                  <a:lnTo>
                    <a:pt x="54209" y="2592"/>
                  </a:lnTo>
                  <a:lnTo>
                    <a:pt x="53595" y="3073"/>
                  </a:lnTo>
                  <a:lnTo>
                    <a:pt x="52940" y="3574"/>
                  </a:lnTo>
                  <a:lnTo>
                    <a:pt x="52252" y="4095"/>
                  </a:lnTo>
                  <a:lnTo>
                    <a:pt x="51531" y="4623"/>
                  </a:lnTo>
                  <a:lnTo>
                    <a:pt x="50783" y="5164"/>
                  </a:lnTo>
                  <a:lnTo>
                    <a:pt x="50001" y="5705"/>
                  </a:lnTo>
                  <a:lnTo>
                    <a:pt x="49200" y="6259"/>
                  </a:lnTo>
                  <a:lnTo>
                    <a:pt x="48378" y="6807"/>
                  </a:lnTo>
                  <a:lnTo>
                    <a:pt x="47530" y="7355"/>
                  </a:lnTo>
                  <a:lnTo>
                    <a:pt x="46668" y="7896"/>
                  </a:lnTo>
                  <a:lnTo>
                    <a:pt x="46227" y="8163"/>
                  </a:lnTo>
                  <a:lnTo>
                    <a:pt x="45787" y="8424"/>
                  </a:lnTo>
                  <a:lnTo>
                    <a:pt x="45346" y="8691"/>
                  </a:lnTo>
                  <a:lnTo>
                    <a:pt x="44898" y="8944"/>
                  </a:lnTo>
                  <a:lnTo>
                    <a:pt x="44444" y="9198"/>
                  </a:lnTo>
                  <a:lnTo>
                    <a:pt x="43996" y="9452"/>
                  </a:lnTo>
                  <a:lnTo>
                    <a:pt x="43542" y="9699"/>
                  </a:lnTo>
                  <a:lnTo>
                    <a:pt x="43081" y="9940"/>
                  </a:lnTo>
                  <a:lnTo>
                    <a:pt x="42627" y="10173"/>
                  </a:lnTo>
                  <a:lnTo>
                    <a:pt x="42166" y="10407"/>
                  </a:lnTo>
                  <a:lnTo>
                    <a:pt x="41705" y="10628"/>
                  </a:lnTo>
                  <a:lnTo>
                    <a:pt x="41251" y="10848"/>
                  </a:lnTo>
                  <a:lnTo>
                    <a:pt x="40790" y="11062"/>
                  </a:lnTo>
                  <a:lnTo>
                    <a:pt x="40330" y="11262"/>
                  </a:lnTo>
                  <a:lnTo>
                    <a:pt x="39869" y="11463"/>
                  </a:lnTo>
                  <a:lnTo>
                    <a:pt x="39408" y="11650"/>
                  </a:lnTo>
                  <a:lnTo>
                    <a:pt x="38947" y="11830"/>
                  </a:lnTo>
                  <a:lnTo>
                    <a:pt x="38493" y="11997"/>
                  </a:lnTo>
                  <a:lnTo>
                    <a:pt x="38039" y="12164"/>
                  </a:lnTo>
                  <a:lnTo>
                    <a:pt x="37584" y="12318"/>
                  </a:lnTo>
                  <a:lnTo>
                    <a:pt x="37130" y="12458"/>
                  </a:lnTo>
                  <a:lnTo>
                    <a:pt x="36683" y="12591"/>
                  </a:lnTo>
                  <a:lnTo>
                    <a:pt x="36235" y="12712"/>
                  </a:lnTo>
                  <a:lnTo>
                    <a:pt x="35788" y="12825"/>
                  </a:lnTo>
                  <a:lnTo>
                    <a:pt x="35347" y="12925"/>
                  </a:lnTo>
                  <a:lnTo>
                    <a:pt x="34913" y="13012"/>
                  </a:lnTo>
                  <a:lnTo>
                    <a:pt x="34479" y="13086"/>
                  </a:lnTo>
                  <a:lnTo>
                    <a:pt x="34051" y="13152"/>
                  </a:lnTo>
                  <a:lnTo>
                    <a:pt x="33624" y="13206"/>
                  </a:lnTo>
                  <a:lnTo>
                    <a:pt x="33209" y="13239"/>
                  </a:lnTo>
                  <a:lnTo>
                    <a:pt x="33209" y="13239"/>
                  </a:lnTo>
                  <a:lnTo>
                    <a:pt x="31620" y="13360"/>
                  </a:lnTo>
                  <a:lnTo>
                    <a:pt x="30177" y="13473"/>
                  </a:lnTo>
                  <a:lnTo>
                    <a:pt x="27672" y="13667"/>
                  </a:lnTo>
                  <a:lnTo>
                    <a:pt x="26577" y="13747"/>
                  </a:lnTo>
                  <a:lnTo>
                    <a:pt x="25568" y="13814"/>
                  </a:lnTo>
                  <a:lnTo>
                    <a:pt x="24627" y="13860"/>
                  </a:lnTo>
                  <a:lnTo>
                    <a:pt x="24179" y="13874"/>
                  </a:lnTo>
                  <a:lnTo>
                    <a:pt x="23738" y="13887"/>
                  </a:lnTo>
                  <a:lnTo>
                    <a:pt x="23311" y="13894"/>
                  </a:lnTo>
                  <a:lnTo>
                    <a:pt x="22890" y="13901"/>
                  </a:lnTo>
                  <a:lnTo>
                    <a:pt x="22476" y="13894"/>
                  </a:lnTo>
                  <a:lnTo>
                    <a:pt x="22062" y="13887"/>
                  </a:lnTo>
                  <a:lnTo>
                    <a:pt x="21654" y="13874"/>
                  </a:lnTo>
                  <a:lnTo>
                    <a:pt x="21247" y="13854"/>
                  </a:lnTo>
                  <a:lnTo>
                    <a:pt x="20833" y="13820"/>
                  </a:lnTo>
                  <a:lnTo>
                    <a:pt x="20419" y="13787"/>
                  </a:lnTo>
                  <a:lnTo>
                    <a:pt x="19998" y="13747"/>
                  </a:lnTo>
                  <a:lnTo>
                    <a:pt x="19564" y="13700"/>
                  </a:lnTo>
                  <a:lnTo>
                    <a:pt x="19130" y="13640"/>
                  </a:lnTo>
                  <a:lnTo>
                    <a:pt x="18675" y="13580"/>
                  </a:lnTo>
                  <a:lnTo>
                    <a:pt x="18208" y="13506"/>
                  </a:lnTo>
                  <a:lnTo>
                    <a:pt x="17727" y="13426"/>
                  </a:lnTo>
                  <a:lnTo>
                    <a:pt x="17226" y="13339"/>
                  </a:lnTo>
                  <a:lnTo>
                    <a:pt x="16712" y="13239"/>
                  </a:lnTo>
                  <a:lnTo>
                    <a:pt x="16712" y="13239"/>
                  </a:lnTo>
                  <a:lnTo>
                    <a:pt x="16177" y="13146"/>
                  </a:lnTo>
                  <a:lnTo>
                    <a:pt x="15643" y="13059"/>
                  </a:lnTo>
                  <a:lnTo>
                    <a:pt x="15102" y="12979"/>
                  </a:lnTo>
                  <a:lnTo>
                    <a:pt x="14554" y="12912"/>
                  </a:lnTo>
                  <a:lnTo>
                    <a:pt x="14007" y="12859"/>
                  </a:lnTo>
                  <a:lnTo>
                    <a:pt x="13459" y="12812"/>
                  </a:lnTo>
                  <a:lnTo>
                    <a:pt x="12911" y="12778"/>
                  </a:lnTo>
                  <a:lnTo>
                    <a:pt x="12363" y="12752"/>
                  </a:lnTo>
                  <a:lnTo>
                    <a:pt x="11816" y="12732"/>
                  </a:lnTo>
                  <a:lnTo>
                    <a:pt x="11275" y="12725"/>
                  </a:lnTo>
                  <a:lnTo>
                    <a:pt x="10734" y="12725"/>
                  </a:lnTo>
                  <a:lnTo>
                    <a:pt x="10199" y="12738"/>
                  </a:lnTo>
                  <a:lnTo>
                    <a:pt x="9665" y="12765"/>
                  </a:lnTo>
                  <a:lnTo>
                    <a:pt x="9144" y="12792"/>
                  </a:lnTo>
                  <a:lnTo>
                    <a:pt x="8630" y="12839"/>
                  </a:lnTo>
                  <a:lnTo>
                    <a:pt x="8122" y="12885"/>
                  </a:lnTo>
                  <a:lnTo>
                    <a:pt x="7628" y="12945"/>
                  </a:lnTo>
                  <a:lnTo>
                    <a:pt x="7147" y="13019"/>
                  </a:lnTo>
                  <a:lnTo>
                    <a:pt x="6673" y="13099"/>
                  </a:lnTo>
                  <a:lnTo>
                    <a:pt x="6212" y="13186"/>
                  </a:lnTo>
                  <a:lnTo>
                    <a:pt x="5764" y="13286"/>
                  </a:lnTo>
                  <a:lnTo>
                    <a:pt x="5330" y="13393"/>
                  </a:lnTo>
                  <a:lnTo>
                    <a:pt x="4916" y="13506"/>
                  </a:lnTo>
                  <a:lnTo>
                    <a:pt x="4515" y="13633"/>
                  </a:lnTo>
                  <a:lnTo>
                    <a:pt x="4135" y="13767"/>
                  </a:lnTo>
                  <a:lnTo>
                    <a:pt x="3774" y="13914"/>
                  </a:lnTo>
                  <a:lnTo>
                    <a:pt x="3600" y="13987"/>
                  </a:lnTo>
                  <a:lnTo>
                    <a:pt x="3433" y="14068"/>
                  </a:lnTo>
                  <a:lnTo>
                    <a:pt x="3273" y="14148"/>
                  </a:lnTo>
                  <a:lnTo>
                    <a:pt x="3113" y="14235"/>
                  </a:lnTo>
                  <a:lnTo>
                    <a:pt x="2959" y="14315"/>
                  </a:lnTo>
                  <a:lnTo>
                    <a:pt x="2812" y="14401"/>
                  </a:lnTo>
                  <a:lnTo>
                    <a:pt x="2672" y="14495"/>
                  </a:lnTo>
                  <a:lnTo>
                    <a:pt x="2538" y="14582"/>
                  </a:lnTo>
                  <a:lnTo>
                    <a:pt x="2411" y="14675"/>
                  </a:lnTo>
                  <a:lnTo>
                    <a:pt x="2284" y="14776"/>
                  </a:lnTo>
                  <a:lnTo>
                    <a:pt x="2171" y="14869"/>
                  </a:lnTo>
                  <a:lnTo>
                    <a:pt x="2057" y="14969"/>
                  </a:lnTo>
                  <a:lnTo>
                    <a:pt x="2057" y="14969"/>
                  </a:lnTo>
                  <a:lnTo>
                    <a:pt x="1850" y="15183"/>
                  </a:lnTo>
                  <a:lnTo>
                    <a:pt x="1657" y="15397"/>
                  </a:lnTo>
                  <a:lnTo>
                    <a:pt x="1470" y="15617"/>
                  </a:lnTo>
                  <a:lnTo>
                    <a:pt x="1296" y="15851"/>
                  </a:lnTo>
                  <a:lnTo>
                    <a:pt x="1136" y="16078"/>
                  </a:lnTo>
                  <a:lnTo>
                    <a:pt x="982" y="16318"/>
                  </a:lnTo>
                  <a:lnTo>
                    <a:pt x="842" y="16559"/>
                  </a:lnTo>
                  <a:lnTo>
                    <a:pt x="715" y="16799"/>
                  </a:lnTo>
                  <a:lnTo>
                    <a:pt x="595" y="17040"/>
                  </a:lnTo>
                  <a:lnTo>
                    <a:pt x="488" y="17280"/>
                  </a:lnTo>
                  <a:lnTo>
                    <a:pt x="387" y="17521"/>
                  </a:lnTo>
                  <a:lnTo>
                    <a:pt x="307" y="17761"/>
                  </a:lnTo>
                  <a:lnTo>
                    <a:pt x="227" y="17995"/>
                  </a:lnTo>
                  <a:lnTo>
                    <a:pt x="167" y="18222"/>
                  </a:lnTo>
                  <a:lnTo>
                    <a:pt x="114" y="18449"/>
                  </a:lnTo>
                  <a:lnTo>
                    <a:pt x="67" y="18663"/>
                  </a:lnTo>
                  <a:lnTo>
                    <a:pt x="33" y="18870"/>
                  </a:lnTo>
                  <a:lnTo>
                    <a:pt x="13" y="19077"/>
                  </a:lnTo>
                  <a:lnTo>
                    <a:pt x="0" y="19264"/>
                  </a:lnTo>
                  <a:lnTo>
                    <a:pt x="0" y="19444"/>
                  </a:lnTo>
                  <a:lnTo>
                    <a:pt x="7" y="19611"/>
                  </a:lnTo>
                  <a:lnTo>
                    <a:pt x="27" y="19772"/>
                  </a:lnTo>
                  <a:lnTo>
                    <a:pt x="54" y="19912"/>
                  </a:lnTo>
                  <a:lnTo>
                    <a:pt x="94" y="20039"/>
                  </a:lnTo>
                  <a:lnTo>
                    <a:pt x="140" y="20152"/>
                  </a:lnTo>
                  <a:lnTo>
                    <a:pt x="174" y="20199"/>
                  </a:lnTo>
                  <a:lnTo>
                    <a:pt x="200" y="20246"/>
                  </a:lnTo>
                  <a:lnTo>
                    <a:pt x="234" y="20286"/>
                  </a:lnTo>
                  <a:lnTo>
                    <a:pt x="267" y="20319"/>
                  </a:lnTo>
                  <a:lnTo>
                    <a:pt x="307" y="20353"/>
                  </a:lnTo>
                  <a:lnTo>
                    <a:pt x="347" y="20379"/>
                  </a:lnTo>
                  <a:lnTo>
                    <a:pt x="394" y="20400"/>
                  </a:lnTo>
                  <a:lnTo>
                    <a:pt x="434" y="20420"/>
                  </a:lnTo>
                  <a:lnTo>
                    <a:pt x="488" y="20426"/>
                  </a:lnTo>
                  <a:lnTo>
                    <a:pt x="534" y="20433"/>
                  </a:lnTo>
                  <a:lnTo>
                    <a:pt x="588" y="20433"/>
                  </a:lnTo>
                  <a:lnTo>
                    <a:pt x="641" y="20426"/>
                  </a:lnTo>
                  <a:lnTo>
                    <a:pt x="701" y="20413"/>
                  </a:lnTo>
                  <a:lnTo>
                    <a:pt x="762" y="20400"/>
                  </a:lnTo>
                  <a:lnTo>
                    <a:pt x="762" y="20400"/>
                  </a:lnTo>
                  <a:lnTo>
                    <a:pt x="1242" y="20246"/>
                  </a:lnTo>
                  <a:lnTo>
                    <a:pt x="1697" y="20112"/>
                  </a:lnTo>
                  <a:lnTo>
                    <a:pt x="2124" y="19999"/>
                  </a:lnTo>
                  <a:lnTo>
                    <a:pt x="2498" y="19912"/>
                  </a:lnTo>
                  <a:lnTo>
                    <a:pt x="2812" y="19838"/>
                  </a:lnTo>
                  <a:lnTo>
                    <a:pt x="3046" y="19792"/>
                  </a:lnTo>
                  <a:lnTo>
                    <a:pt x="3260" y="19752"/>
                  </a:lnTo>
                  <a:lnTo>
                    <a:pt x="3260" y="19752"/>
                  </a:lnTo>
                  <a:lnTo>
                    <a:pt x="3126" y="19852"/>
                  </a:lnTo>
                  <a:lnTo>
                    <a:pt x="2979" y="19972"/>
                  </a:lnTo>
                  <a:lnTo>
                    <a:pt x="2785" y="20132"/>
                  </a:lnTo>
                  <a:lnTo>
                    <a:pt x="2558" y="20339"/>
                  </a:lnTo>
                  <a:lnTo>
                    <a:pt x="2304" y="20580"/>
                  </a:lnTo>
                  <a:lnTo>
                    <a:pt x="2031" y="20854"/>
                  </a:lnTo>
                  <a:lnTo>
                    <a:pt x="1890" y="21001"/>
                  </a:lnTo>
                  <a:lnTo>
                    <a:pt x="1750" y="21161"/>
                  </a:lnTo>
                  <a:lnTo>
                    <a:pt x="1610" y="21321"/>
                  </a:lnTo>
                  <a:lnTo>
                    <a:pt x="1470" y="21495"/>
                  </a:lnTo>
                  <a:lnTo>
                    <a:pt x="1329" y="21669"/>
                  </a:lnTo>
                  <a:lnTo>
                    <a:pt x="1189" y="21856"/>
                  </a:lnTo>
                  <a:lnTo>
                    <a:pt x="1055" y="22043"/>
                  </a:lnTo>
                  <a:lnTo>
                    <a:pt x="928" y="22236"/>
                  </a:lnTo>
                  <a:lnTo>
                    <a:pt x="808" y="22430"/>
                  </a:lnTo>
                  <a:lnTo>
                    <a:pt x="695" y="22630"/>
                  </a:lnTo>
                  <a:lnTo>
                    <a:pt x="588" y="22837"/>
                  </a:lnTo>
                  <a:lnTo>
                    <a:pt x="488" y="23051"/>
                  </a:lnTo>
                  <a:lnTo>
                    <a:pt x="401" y="23258"/>
                  </a:lnTo>
                  <a:lnTo>
                    <a:pt x="327" y="23479"/>
                  </a:lnTo>
                  <a:lnTo>
                    <a:pt x="267" y="23692"/>
                  </a:lnTo>
                  <a:lnTo>
                    <a:pt x="220" y="23913"/>
                  </a:lnTo>
                  <a:lnTo>
                    <a:pt x="187" y="24133"/>
                  </a:lnTo>
                  <a:lnTo>
                    <a:pt x="174" y="24247"/>
                  </a:lnTo>
                  <a:lnTo>
                    <a:pt x="167" y="24360"/>
                  </a:lnTo>
                  <a:lnTo>
                    <a:pt x="167" y="24360"/>
                  </a:lnTo>
                  <a:lnTo>
                    <a:pt x="160" y="24574"/>
                  </a:lnTo>
                  <a:lnTo>
                    <a:pt x="154" y="24788"/>
                  </a:lnTo>
                  <a:lnTo>
                    <a:pt x="154" y="24988"/>
                  </a:lnTo>
                  <a:lnTo>
                    <a:pt x="160" y="25175"/>
                  </a:lnTo>
                  <a:lnTo>
                    <a:pt x="174" y="25356"/>
                  </a:lnTo>
                  <a:lnTo>
                    <a:pt x="194" y="25529"/>
                  </a:lnTo>
                  <a:lnTo>
                    <a:pt x="214" y="25690"/>
                  </a:lnTo>
                  <a:lnTo>
                    <a:pt x="241" y="25836"/>
                  </a:lnTo>
                  <a:lnTo>
                    <a:pt x="267" y="25977"/>
                  </a:lnTo>
                  <a:lnTo>
                    <a:pt x="301" y="26110"/>
                  </a:lnTo>
                  <a:lnTo>
                    <a:pt x="341" y="26237"/>
                  </a:lnTo>
                  <a:lnTo>
                    <a:pt x="387" y="26351"/>
                  </a:lnTo>
                  <a:lnTo>
                    <a:pt x="434" y="26451"/>
                  </a:lnTo>
                  <a:lnTo>
                    <a:pt x="488" y="26544"/>
                  </a:lnTo>
                  <a:lnTo>
                    <a:pt x="541" y="26631"/>
                  </a:lnTo>
                  <a:lnTo>
                    <a:pt x="601" y="26705"/>
                  </a:lnTo>
                  <a:lnTo>
                    <a:pt x="668" y="26772"/>
                  </a:lnTo>
                  <a:lnTo>
                    <a:pt x="735" y="26832"/>
                  </a:lnTo>
                  <a:lnTo>
                    <a:pt x="808" y="26878"/>
                  </a:lnTo>
                  <a:lnTo>
                    <a:pt x="882" y="26919"/>
                  </a:lnTo>
                  <a:lnTo>
                    <a:pt x="962" y="26952"/>
                  </a:lnTo>
                  <a:lnTo>
                    <a:pt x="1049" y="26972"/>
                  </a:lnTo>
                  <a:lnTo>
                    <a:pt x="1129" y="26985"/>
                  </a:lnTo>
                  <a:lnTo>
                    <a:pt x="1222" y="26985"/>
                  </a:lnTo>
                  <a:lnTo>
                    <a:pt x="1316" y="26979"/>
                  </a:lnTo>
                  <a:lnTo>
                    <a:pt x="1409" y="26965"/>
                  </a:lnTo>
                  <a:lnTo>
                    <a:pt x="1510" y="26945"/>
                  </a:lnTo>
                  <a:lnTo>
                    <a:pt x="1616" y="26912"/>
                  </a:lnTo>
                  <a:lnTo>
                    <a:pt x="1723" y="26872"/>
                  </a:lnTo>
                  <a:lnTo>
                    <a:pt x="1830" y="26818"/>
                  </a:lnTo>
                  <a:lnTo>
                    <a:pt x="1944" y="26758"/>
                  </a:lnTo>
                  <a:lnTo>
                    <a:pt x="2057" y="26691"/>
                  </a:lnTo>
                  <a:lnTo>
                    <a:pt x="2057" y="26691"/>
                  </a:lnTo>
                  <a:lnTo>
                    <a:pt x="2304" y="26538"/>
                  </a:lnTo>
                  <a:lnTo>
                    <a:pt x="2578" y="26371"/>
                  </a:lnTo>
                  <a:lnTo>
                    <a:pt x="3166" y="25983"/>
                  </a:lnTo>
                  <a:lnTo>
                    <a:pt x="3774" y="25569"/>
                  </a:lnTo>
                  <a:lnTo>
                    <a:pt x="4375" y="25162"/>
                  </a:lnTo>
                  <a:lnTo>
                    <a:pt x="5350" y="24481"/>
                  </a:lnTo>
                  <a:lnTo>
                    <a:pt x="5751" y="24200"/>
                  </a:lnTo>
                  <a:lnTo>
                    <a:pt x="5751" y="24200"/>
                  </a:lnTo>
                  <a:lnTo>
                    <a:pt x="5604" y="24414"/>
                  </a:lnTo>
                  <a:lnTo>
                    <a:pt x="5437" y="24661"/>
                  </a:lnTo>
                  <a:lnTo>
                    <a:pt x="5223" y="24982"/>
                  </a:lnTo>
                  <a:lnTo>
                    <a:pt x="4989" y="25362"/>
                  </a:lnTo>
                  <a:lnTo>
                    <a:pt x="4736" y="25796"/>
                  </a:lnTo>
                  <a:lnTo>
                    <a:pt x="4602" y="26023"/>
                  </a:lnTo>
                  <a:lnTo>
                    <a:pt x="4475" y="26257"/>
                  </a:lnTo>
                  <a:lnTo>
                    <a:pt x="4355" y="26491"/>
                  </a:lnTo>
                  <a:lnTo>
                    <a:pt x="4235" y="26731"/>
                  </a:lnTo>
                  <a:lnTo>
                    <a:pt x="4121" y="26979"/>
                  </a:lnTo>
                  <a:lnTo>
                    <a:pt x="4014" y="27219"/>
                  </a:lnTo>
                  <a:lnTo>
                    <a:pt x="3921" y="27453"/>
                  </a:lnTo>
                  <a:lnTo>
                    <a:pt x="3834" y="27687"/>
                  </a:lnTo>
                  <a:lnTo>
                    <a:pt x="3761" y="27920"/>
                  </a:lnTo>
                  <a:lnTo>
                    <a:pt x="3707" y="28141"/>
                  </a:lnTo>
                  <a:lnTo>
                    <a:pt x="3667" y="28348"/>
                  </a:lnTo>
                  <a:lnTo>
                    <a:pt x="3654" y="28448"/>
                  </a:lnTo>
                  <a:lnTo>
                    <a:pt x="3647" y="28548"/>
                  </a:lnTo>
                  <a:lnTo>
                    <a:pt x="3640" y="28642"/>
                  </a:lnTo>
                  <a:lnTo>
                    <a:pt x="3647" y="28735"/>
                  </a:lnTo>
                  <a:lnTo>
                    <a:pt x="3654" y="28822"/>
                  </a:lnTo>
                  <a:lnTo>
                    <a:pt x="3667" y="28902"/>
                  </a:lnTo>
                  <a:lnTo>
                    <a:pt x="3687" y="28982"/>
                  </a:lnTo>
                  <a:lnTo>
                    <a:pt x="3707" y="29056"/>
                  </a:lnTo>
                  <a:lnTo>
                    <a:pt x="3740" y="29129"/>
                  </a:lnTo>
                  <a:lnTo>
                    <a:pt x="3781" y="29196"/>
                  </a:lnTo>
                  <a:lnTo>
                    <a:pt x="3821" y="29256"/>
                  </a:lnTo>
                  <a:lnTo>
                    <a:pt x="3874" y="29310"/>
                  </a:lnTo>
                  <a:lnTo>
                    <a:pt x="3934" y="29356"/>
                  </a:lnTo>
                  <a:lnTo>
                    <a:pt x="4001" y="29403"/>
                  </a:lnTo>
                  <a:lnTo>
                    <a:pt x="4074" y="29443"/>
                  </a:lnTo>
                  <a:lnTo>
                    <a:pt x="4155" y="29470"/>
                  </a:lnTo>
                  <a:lnTo>
                    <a:pt x="4241" y="29497"/>
                  </a:lnTo>
                  <a:lnTo>
                    <a:pt x="4342" y="29517"/>
                  </a:lnTo>
                  <a:lnTo>
                    <a:pt x="4342" y="29517"/>
                  </a:lnTo>
                  <a:lnTo>
                    <a:pt x="4542" y="29537"/>
                  </a:lnTo>
                  <a:lnTo>
                    <a:pt x="4749" y="29543"/>
                  </a:lnTo>
                  <a:lnTo>
                    <a:pt x="4949" y="29537"/>
                  </a:lnTo>
                  <a:lnTo>
                    <a:pt x="5150" y="29517"/>
                  </a:lnTo>
                  <a:lnTo>
                    <a:pt x="5350" y="29490"/>
                  </a:lnTo>
                  <a:lnTo>
                    <a:pt x="5551" y="29443"/>
                  </a:lnTo>
                  <a:lnTo>
                    <a:pt x="5744" y="29390"/>
                  </a:lnTo>
                  <a:lnTo>
                    <a:pt x="5938" y="29330"/>
                  </a:lnTo>
                  <a:lnTo>
                    <a:pt x="6125" y="29256"/>
                  </a:lnTo>
                  <a:lnTo>
                    <a:pt x="6312" y="29183"/>
                  </a:lnTo>
                  <a:lnTo>
                    <a:pt x="6492" y="29096"/>
                  </a:lnTo>
                  <a:lnTo>
                    <a:pt x="6666" y="29002"/>
                  </a:lnTo>
                  <a:lnTo>
                    <a:pt x="6840" y="28909"/>
                  </a:lnTo>
                  <a:lnTo>
                    <a:pt x="7007" y="28809"/>
                  </a:lnTo>
                  <a:lnTo>
                    <a:pt x="7174" y="28709"/>
                  </a:lnTo>
                  <a:lnTo>
                    <a:pt x="7327" y="28608"/>
                  </a:lnTo>
                  <a:lnTo>
                    <a:pt x="7474" y="28502"/>
                  </a:lnTo>
                  <a:lnTo>
                    <a:pt x="7621" y="28395"/>
                  </a:lnTo>
                  <a:lnTo>
                    <a:pt x="7882" y="28194"/>
                  </a:lnTo>
                  <a:lnTo>
                    <a:pt x="8115" y="28001"/>
                  </a:lnTo>
                  <a:lnTo>
                    <a:pt x="8309" y="27820"/>
                  </a:lnTo>
                  <a:lnTo>
                    <a:pt x="8469" y="27673"/>
                  </a:lnTo>
                  <a:lnTo>
                    <a:pt x="8583" y="27560"/>
                  </a:lnTo>
                  <a:lnTo>
                    <a:pt x="8683" y="27453"/>
                  </a:lnTo>
                  <a:lnTo>
                    <a:pt x="8683" y="27453"/>
                  </a:lnTo>
                  <a:lnTo>
                    <a:pt x="8596" y="27647"/>
                  </a:lnTo>
                  <a:lnTo>
                    <a:pt x="8509" y="27860"/>
                  </a:lnTo>
                  <a:lnTo>
                    <a:pt x="8396" y="28141"/>
                  </a:lnTo>
                  <a:lnTo>
                    <a:pt x="8276" y="28468"/>
                  </a:lnTo>
                  <a:lnTo>
                    <a:pt x="8149" y="28835"/>
                  </a:lnTo>
                  <a:lnTo>
                    <a:pt x="8089" y="29022"/>
                  </a:lnTo>
                  <a:lnTo>
                    <a:pt x="8035" y="29223"/>
                  </a:lnTo>
                  <a:lnTo>
                    <a:pt x="7982" y="29417"/>
                  </a:lnTo>
                  <a:lnTo>
                    <a:pt x="7935" y="29610"/>
                  </a:lnTo>
                  <a:lnTo>
                    <a:pt x="7895" y="29804"/>
                  </a:lnTo>
                  <a:lnTo>
                    <a:pt x="7862" y="29998"/>
                  </a:lnTo>
                  <a:lnTo>
                    <a:pt x="7842" y="30185"/>
                  </a:lnTo>
                  <a:lnTo>
                    <a:pt x="7828" y="30365"/>
                  </a:lnTo>
                  <a:lnTo>
                    <a:pt x="7828" y="30539"/>
                  </a:lnTo>
                  <a:lnTo>
                    <a:pt x="7842" y="30699"/>
                  </a:lnTo>
                  <a:lnTo>
                    <a:pt x="7848" y="30772"/>
                  </a:lnTo>
                  <a:lnTo>
                    <a:pt x="7862" y="30846"/>
                  </a:lnTo>
                  <a:lnTo>
                    <a:pt x="7882" y="30913"/>
                  </a:lnTo>
                  <a:lnTo>
                    <a:pt x="7902" y="30980"/>
                  </a:lnTo>
                  <a:lnTo>
                    <a:pt x="7928" y="31040"/>
                  </a:lnTo>
                  <a:lnTo>
                    <a:pt x="7962" y="31100"/>
                  </a:lnTo>
                  <a:lnTo>
                    <a:pt x="7995" y="31153"/>
                  </a:lnTo>
                  <a:lnTo>
                    <a:pt x="8029" y="31207"/>
                  </a:lnTo>
                  <a:lnTo>
                    <a:pt x="8075" y="31247"/>
                  </a:lnTo>
                  <a:lnTo>
                    <a:pt x="8122" y="31287"/>
                  </a:lnTo>
                  <a:lnTo>
                    <a:pt x="8176" y="31320"/>
                  </a:lnTo>
                  <a:lnTo>
                    <a:pt x="8236" y="31354"/>
                  </a:lnTo>
                  <a:lnTo>
                    <a:pt x="8296" y="31374"/>
                  </a:lnTo>
                  <a:lnTo>
                    <a:pt x="8363" y="31394"/>
                  </a:lnTo>
                  <a:lnTo>
                    <a:pt x="8436" y="31400"/>
                  </a:lnTo>
                  <a:lnTo>
                    <a:pt x="8516" y="31407"/>
                  </a:lnTo>
                  <a:lnTo>
                    <a:pt x="8603" y="31407"/>
                  </a:lnTo>
                  <a:lnTo>
                    <a:pt x="8696" y="31400"/>
                  </a:lnTo>
                  <a:lnTo>
                    <a:pt x="8790" y="31387"/>
                  </a:lnTo>
                  <a:lnTo>
                    <a:pt x="8897" y="31360"/>
                  </a:lnTo>
                  <a:lnTo>
                    <a:pt x="8897" y="31360"/>
                  </a:lnTo>
                  <a:lnTo>
                    <a:pt x="9217" y="31280"/>
                  </a:lnTo>
                  <a:lnTo>
                    <a:pt x="9531" y="31193"/>
                  </a:lnTo>
                  <a:lnTo>
                    <a:pt x="9832" y="31100"/>
                  </a:lnTo>
                  <a:lnTo>
                    <a:pt x="10126" y="31000"/>
                  </a:lnTo>
                  <a:lnTo>
                    <a:pt x="10413" y="30893"/>
                  </a:lnTo>
                  <a:lnTo>
                    <a:pt x="10687" y="30779"/>
                  </a:lnTo>
                  <a:lnTo>
                    <a:pt x="10947" y="30666"/>
                  </a:lnTo>
                  <a:lnTo>
                    <a:pt x="11208" y="30545"/>
                  </a:lnTo>
                  <a:lnTo>
                    <a:pt x="11462" y="30418"/>
                  </a:lnTo>
                  <a:lnTo>
                    <a:pt x="11702" y="30292"/>
                  </a:lnTo>
                  <a:lnTo>
                    <a:pt x="11936" y="30165"/>
                  </a:lnTo>
                  <a:lnTo>
                    <a:pt x="12170" y="30024"/>
                  </a:lnTo>
                  <a:lnTo>
                    <a:pt x="12390" y="29891"/>
                  </a:lnTo>
                  <a:lnTo>
                    <a:pt x="12611" y="29751"/>
                  </a:lnTo>
                  <a:lnTo>
                    <a:pt x="12824" y="29610"/>
                  </a:lnTo>
                  <a:lnTo>
                    <a:pt x="13031" y="29470"/>
                  </a:lnTo>
                  <a:lnTo>
                    <a:pt x="13432" y="29176"/>
                  </a:lnTo>
                  <a:lnTo>
                    <a:pt x="13820" y="28889"/>
                  </a:lnTo>
                  <a:lnTo>
                    <a:pt x="14561" y="28308"/>
                  </a:lnTo>
                  <a:lnTo>
                    <a:pt x="14922" y="28034"/>
                  </a:lnTo>
                  <a:lnTo>
                    <a:pt x="15282" y="27760"/>
                  </a:lnTo>
                  <a:lnTo>
                    <a:pt x="15650" y="27500"/>
                  </a:lnTo>
                  <a:lnTo>
                    <a:pt x="15830" y="27379"/>
                  </a:lnTo>
                  <a:lnTo>
                    <a:pt x="16010" y="27259"/>
                  </a:lnTo>
                  <a:lnTo>
                    <a:pt x="16197" y="27139"/>
                  </a:lnTo>
                  <a:lnTo>
                    <a:pt x="16384" y="27032"/>
                  </a:lnTo>
                  <a:lnTo>
                    <a:pt x="16578" y="26925"/>
                  </a:lnTo>
                  <a:lnTo>
                    <a:pt x="16772" y="26825"/>
                  </a:lnTo>
                  <a:lnTo>
                    <a:pt x="16965" y="26731"/>
                  </a:lnTo>
                  <a:lnTo>
                    <a:pt x="17166" y="26638"/>
                  </a:lnTo>
                  <a:lnTo>
                    <a:pt x="17373" y="26558"/>
                  </a:lnTo>
                  <a:lnTo>
                    <a:pt x="17580" y="26484"/>
                  </a:lnTo>
                  <a:lnTo>
                    <a:pt x="17800" y="26418"/>
                  </a:lnTo>
                  <a:lnTo>
                    <a:pt x="18021" y="26357"/>
                  </a:lnTo>
                  <a:lnTo>
                    <a:pt x="18248" y="26304"/>
                  </a:lnTo>
                  <a:lnTo>
                    <a:pt x="18475" y="26257"/>
                  </a:lnTo>
                  <a:lnTo>
                    <a:pt x="18715" y="26224"/>
                  </a:lnTo>
                  <a:lnTo>
                    <a:pt x="18963" y="26197"/>
                  </a:lnTo>
                  <a:lnTo>
                    <a:pt x="19216" y="26184"/>
                  </a:lnTo>
                  <a:lnTo>
                    <a:pt x="19477" y="26177"/>
                  </a:lnTo>
                  <a:lnTo>
                    <a:pt x="19751" y="26177"/>
                  </a:lnTo>
                  <a:lnTo>
                    <a:pt x="20031" y="26190"/>
                  </a:lnTo>
                  <a:lnTo>
                    <a:pt x="20318" y="26217"/>
                  </a:lnTo>
                  <a:lnTo>
                    <a:pt x="20612" y="26251"/>
                  </a:lnTo>
                  <a:lnTo>
                    <a:pt x="20920" y="26297"/>
                  </a:lnTo>
                  <a:lnTo>
                    <a:pt x="21240" y="26357"/>
                  </a:lnTo>
                  <a:lnTo>
                    <a:pt x="21567" y="26424"/>
                  </a:lnTo>
                  <a:lnTo>
                    <a:pt x="21908" y="26511"/>
                  </a:lnTo>
                  <a:lnTo>
                    <a:pt x="22255" y="26605"/>
                  </a:lnTo>
                  <a:lnTo>
                    <a:pt x="22616" y="26718"/>
                  </a:lnTo>
                  <a:lnTo>
                    <a:pt x="22997" y="26838"/>
                  </a:lnTo>
                  <a:lnTo>
                    <a:pt x="23384" y="26979"/>
                  </a:lnTo>
                  <a:lnTo>
                    <a:pt x="23778" y="27126"/>
                  </a:lnTo>
                  <a:lnTo>
                    <a:pt x="24192" y="27293"/>
                  </a:lnTo>
                  <a:lnTo>
                    <a:pt x="24627" y="27473"/>
                  </a:lnTo>
                  <a:lnTo>
                    <a:pt x="25067" y="27667"/>
                  </a:lnTo>
                  <a:lnTo>
                    <a:pt x="25067" y="27667"/>
                  </a:lnTo>
                  <a:lnTo>
                    <a:pt x="25455" y="27847"/>
                  </a:lnTo>
                  <a:lnTo>
                    <a:pt x="25842" y="28034"/>
                  </a:lnTo>
                  <a:lnTo>
                    <a:pt x="26610" y="28408"/>
                  </a:lnTo>
                  <a:lnTo>
                    <a:pt x="27365" y="28789"/>
                  </a:lnTo>
                  <a:lnTo>
                    <a:pt x="28120" y="29183"/>
                  </a:lnTo>
                  <a:lnTo>
                    <a:pt x="29623" y="29978"/>
                  </a:lnTo>
                  <a:lnTo>
                    <a:pt x="30377" y="30372"/>
                  </a:lnTo>
                  <a:lnTo>
                    <a:pt x="31139" y="30772"/>
                  </a:lnTo>
                  <a:lnTo>
                    <a:pt x="31907" y="31167"/>
                  </a:lnTo>
                  <a:lnTo>
                    <a:pt x="32682" y="31547"/>
                  </a:lnTo>
                  <a:lnTo>
                    <a:pt x="33076" y="31741"/>
                  </a:lnTo>
                  <a:lnTo>
                    <a:pt x="33477" y="31928"/>
                  </a:lnTo>
                  <a:lnTo>
                    <a:pt x="33877" y="32108"/>
                  </a:lnTo>
                  <a:lnTo>
                    <a:pt x="34285" y="32289"/>
                  </a:lnTo>
                  <a:lnTo>
                    <a:pt x="34699" y="32469"/>
                  </a:lnTo>
                  <a:lnTo>
                    <a:pt x="35120" y="32643"/>
                  </a:lnTo>
                  <a:lnTo>
                    <a:pt x="35541" y="32816"/>
                  </a:lnTo>
                  <a:lnTo>
                    <a:pt x="35968" y="32983"/>
                  </a:lnTo>
                  <a:lnTo>
                    <a:pt x="36402" y="33144"/>
                  </a:lnTo>
                  <a:lnTo>
                    <a:pt x="36843" y="33297"/>
                  </a:lnTo>
                  <a:lnTo>
                    <a:pt x="37290" y="33451"/>
                  </a:lnTo>
                  <a:lnTo>
                    <a:pt x="37745" y="33598"/>
                  </a:lnTo>
                  <a:lnTo>
                    <a:pt x="38212" y="33738"/>
                  </a:lnTo>
                  <a:lnTo>
                    <a:pt x="38680" y="33872"/>
                  </a:lnTo>
                  <a:lnTo>
                    <a:pt x="39161" y="33999"/>
                  </a:lnTo>
                  <a:lnTo>
                    <a:pt x="39648" y="34125"/>
                  </a:lnTo>
                  <a:lnTo>
                    <a:pt x="40143" y="34239"/>
                  </a:lnTo>
                  <a:lnTo>
                    <a:pt x="40650" y="34346"/>
                  </a:lnTo>
                  <a:lnTo>
                    <a:pt x="41164" y="34446"/>
                  </a:lnTo>
                  <a:lnTo>
                    <a:pt x="41692" y="34540"/>
                  </a:lnTo>
                  <a:lnTo>
                    <a:pt x="42226" y="34626"/>
                  </a:lnTo>
                  <a:lnTo>
                    <a:pt x="42774" y="34707"/>
                  </a:lnTo>
                  <a:lnTo>
                    <a:pt x="43329" y="34773"/>
                  </a:lnTo>
                  <a:lnTo>
                    <a:pt x="43896" y="34833"/>
                  </a:lnTo>
                  <a:lnTo>
                    <a:pt x="44477" y="34880"/>
                  </a:lnTo>
                  <a:lnTo>
                    <a:pt x="45072" y="34927"/>
                  </a:lnTo>
                  <a:lnTo>
                    <a:pt x="45673" y="34954"/>
                  </a:lnTo>
                  <a:lnTo>
                    <a:pt x="46287" y="34980"/>
                  </a:lnTo>
                  <a:lnTo>
                    <a:pt x="46922" y="34987"/>
                  </a:lnTo>
                  <a:lnTo>
                    <a:pt x="47563" y="34994"/>
                  </a:lnTo>
                  <a:lnTo>
                    <a:pt x="48218" y="34980"/>
                  </a:lnTo>
                  <a:lnTo>
                    <a:pt x="48892" y="34960"/>
                  </a:lnTo>
                  <a:lnTo>
                    <a:pt x="49574" y="34927"/>
                  </a:lnTo>
                  <a:lnTo>
                    <a:pt x="50275" y="34887"/>
                  </a:lnTo>
                  <a:lnTo>
                    <a:pt x="50990" y="34827"/>
                  </a:lnTo>
                  <a:lnTo>
                    <a:pt x="51724" y="34760"/>
                  </a:lnTo>
                  <a:lnTo>
                    <a:pt x="52466" y="34680"/>
                  </a:lnTo>
                  <a:lnTo>
                    <a:pt x="53227" y="34586"/>
                  </a:lnTo>
                  <a:lnTo>
                    <a:pt x="54009" y="34479"/>
                  </a:lnTo>
                  <a:lnTo>
                    <a:pt x="54804" y="34359"/>
                  </a:lnTo>
                  <a:lnTo>
                    <a:pt x="55618" y="34226"/>
                  </a:lnTo>
                  <a:lnTo>
                    <a:pt x="56447" y="34079"/>
                  </a:lnTo>
                  <a:lnTo>
                    <a:pt x="57295" y="33918"/>
                  </a:lnTo>
                  <a:lnTo>
                    <a:pt x="58163" y="33745"/>
                  </a:lnTo>
                  <a:lnTo>
                    <a:pt x="58163" y="33745"/>
                  </a:lnTo>
                  <a:lnTo>
                    <a:pt x="59025" y="33558"/>
                  </a:lnTo>
                  <a:lnTo>
                    <a:pt x="59866" y="33377"/>
                  </a:lnTo>
                  <a:lnTo>
                    <a:pt x="60688" y="33184"/>
                  </a:lnTo>
                  <a:lnTo>
                    <a:pt x="61490" y="32997"/>
                  </a:lnTo>
                  <a:lnTo>
                    <a:pt x="62271" y="32803"/>
                  </a:lnTo>
                  <a:lnTo>
                    <a:pt x="63026" y="32603"/>
                  </a:lnTo>
                  <a:lnTo>
                    <a:pt x="63767" y="32402"/>
                  </a:lnTo>
                  <a:lnTo>
                    <a:pt x="64482" y="32202"/>
                  </a:lnTo>
                  <a:lnTo>
                    <a:pt x="65183" y="32001"/>
                  </a:lnTo>
                  <a:lnTo>
                    <a:pt x="65858" y="31788"/>
                  </a:lnTo>
                  <a:lnTo>
                    <a:pt x="66519" y="31581"/>
                  </a:lnTo>
                  <a:lnTo>
                    <a:pt x="67154" y="31367"/>
                  </a:lnTo>
                  <a:lnTo>
                    <a:pt x="67775" y="31147"/>
                  </a:lnTo>
                  <a:lnTo>
                    <a:pt x="68369" y="30926"/>
                  </a:lnTo>
                  <a:lnTo>
                    <a:pt x="68950" y="30706"/>
                  </a:lnTo>
                  <a:lnTo>
                    <a:pt x="69511" y="30479"/>
                  </a:lnTo>
                  <a:lnTo>
                    <a:pt x="70059" y="30245"/>
                  </a:lnTo>
                  <a:lnTo>
                    <a:pt x="70580" y="30011"/>
                  </a:lnTo>
                  <a:lnTo>
                    <a:pt x="71088" y="29771"/>
                  </a:lnTo>
                  <a:lnTo>
                    <a:pt x="71575" y="29530"/>
                  </a:lnTo>
                  <a:lnTo>
                    <a:pt x="72043" y="29283"/>
                  </a:lnTo>
                  <a:lnTo>
                    <a:pt x="72497" y="29029"/>
                  </a:lnTo>
                  <a:lnTo>
                    <a:pt x="72931" y="28775"/>
                  </a:lnTo>
                  <a:lnTo>
                    <a:pt x="73345" y="28522"/>
                  </a:lnTo>
                  <a:lnTo>
                    <a:pt x="73746" y="28254"/>
                  </a:lnTo>
                  <a:lnTo>
                    <a:pt x="74127" y="27987"/>
                  </a:lnTo>
                  <a:lnTo>
                    <a:pt x="74487" y="27720"/>
                  </a:lnTo>
                  <a:lnTo>
                    <a:pt x="74835" y="27440"/>
                  </a:lnTo>
                  <a:lnTo>
                    <a:pt x="75169" y="27159"/>
                  </a:lnTo>
                  <a:lnTo>
                    <a:pt x="75483" y="26872"/>
                  </a:lnTo>
                  <a:lnTo>
                    <a:pt x="75783" y="26585"/>
                  </a:lnTo>
                  <a:lnTo>
                    <a:pt x="76064" y="26291"/>
                  </a:lnTo>
                  <a:lnTo>
                    <a:pt x="76331" y="25990"/>
                  </a:lnTo>
                  <a:lnTo>
                    <a:pt x="76585" y="25683"/>
                  </a:lnTo>
                  <a:lnTo>
                    <a:pt x="76818" y="25376"/>
                  </a:lnTo>
                  <a:lnTo>
                    <a:pt x="77039" y="25062"/>
                  </a:lnTo>
                  <a:lnTo>
                    <a:pt x="77246" y="24741"/>
                  </a:lnTo>
                  <a:lnTo>
                    <a:pt x="77433" y="24414"/>
                  </a:lnTo>
                  <a:lnTo>
                    <a:pt x="77607" y="24080"/>
                  </a:lnTo>
                  <a:lnTo>
                    <a:pt x="77767" y="23746"/>
                  </a:lnTo>
                  <a:lnTo>
                    <a:pt x="77914" y="23399"/>
                  </a:lnTo>
                  <a:lnTo>
                    <a:pt x="78047" y="23051"/>
                  </a:lnTo>
                  <a:lnTo>
                    <a:pt x="78168" y="22697"/>
                  </a:lnTo>
                  <a:lnTo>
                    <a:pt x="78268" y="22337"/>
                  </a:lnTo>
                  <a:lnTo>
                    <a:pt x="78361" y="21976"/>
                  </a:lnTo>
                  <a:lnTo>
                    <a:pt x="78435" y="21602"/>
                  </a:lnTo>
                  <a:lnTo>
                    <a:pt x="78502" y="21221"/>
                  </a:lnTo>
                  <a:lnTo>
                    <a:pt x="78548" y="20840"/>
                  </a:lnTo>
                  <a:lnTo>
                    <a:pt x="78588" y="20446"/>
                  </a:lnTo>
                  <a:lnTo>
                    <a:pt x="78609" y="20052"/>
                  </a:lnTo>
                  <a:lnTo>
                    <a:pt x="78622" y="19651"/>
                  </a:lnTo>
                  <a:lnTo>
                    <a:pt x="78622" y="19237"/>
                  </a:lnTo>
                  <a:lnTo>
                    <a:pt x="78609" y="18823"/>
                  </a:lnTo>
                  <a:lnTo>
                    <a:pt x="78582" y="18402"/>
                  </a:lnTo>
                  <a:lnTo>
                    <a:pt x="78542" y="17968"/>
                  </a:lnTo>
                  <a:lnTo>
                    <a:pt x="78495" y="17534"/>
                  </a:lnTo>
                  <a:lnTo>
                    <a:pt x="78435" y="17087"/>
                  </a:lnTo>
                  <a:lnTo>
                    <a:pt x="78361" y="16639"/>
                  </a:lnTo>
                  <a:lnTo>
                    <a:pt x="78275" y="16178"/>
                  </a:lnTo>
                  <a:lnTo>
                    <a:pt x="78181" y="15717"/>
                  </a:lnTo>
                  <a:lnTo>
                    <a:pt x="78074" y="15243"/>
                  </a:lnTo>
                  <a:lnTo>
                    <a:pt x="77961" y="14762"/>
                  </a:lnTo>
                  <a:lnTo>
                    <a:pt x="77834" y="14275"/>
                  </a:lnTo>
                  <a:lnTo>
                    <a:pt x="77693" y="13780"/>
                  </a:lnTo>
                  <a:lnTo>
                    <a:pt x="77693" y="13780"/>
                  </a:lnTo>
                  <a:lnTo>
                    <a:pt x="77620" y="13533"/>
                  </a:lnTo>
                  <a:lnTo>
                    <a:pt x="77540" y="13286"/>
                  </a:lnTo>
                  <a:lnTo>
                    <a:pt x="77460" y="13046"/>
                  </a:lnTo>
                  <a:lnTo>
                    <a:pt x="77366" y="12805"/>
                  </a:lnTo>
                  <a:lnTo>
                    <a:pt x="77273" y="12571"/>
                  </a:lnTo>
                  <a:lnTo>
                    <a:pt x="77179" y="12338"/>
                  </a:lnTo>
                  <a:lnTo>
                    <a:pt x="77072" y="12104"/>
                  </a:lnTo>
                  <a:lnTo>
                    <a:pt x="76965" y="11877"/>
                  </a:lnTo>
                  <a:lnTo>
                    <a:pt x="76852" y="11650"/>
                  </a:lnTo>
                  <a:lnTo>
                    <a:pt x="76738" y="11423"/>
                  </a:lnTo>
                  <a:lnTo>
                    <a:pt x="76611" y="11202"/>
                  </a:lnTo>
                  <a:lnTo>
                    <a:pt x="76491" y="10982"/>
                  </a:lnTo>
                  <a:lnTo>
                    <a:pt x="76358" y="10768"/>
                  </a:lnTo>
                  <a:lnTo>
                    <a:pt x="76224" y="10554"/>
                  </a:lnTo>
                  <a:lnTo>
                    <a:pt x="76090" y="10347"/>
                  </a:lnTo>
                  <a:lnTo>
                    <a:pt x="75943" y="10133"/>
                  </a:lnTo>
                  <a:lnTo>
                    <a:pt x="75803" y="9933"/>
                  </a:lnTo>
                  <a:lnTo>
                    <a:pt x="75650" y="9726"/>
                  </a:lnTo>
                  <a:lnTo>
                    <a:pt x="75496" y="9526"/>
                  </a:lnTo>
                  <a:lnTo>
                    <a:pt x="75342" y="9325"/>
                  </a:lnTo>
                  <a:lnTo>
                    <a:pt x="75182" y="9132"/>
                  </a:lnTo>
                  <a:lnTo>
                    <a:pt x="75022" y="8938"/>
                  </a:lnTo>
                  <a:lnTo>
                    <a:pt x="74855" y="8751"/>
                  </a:lnTo>
                  <a:lnTo>
                    <a:pt x="74681" y="8557"/>
                  </a:lnTo>
                  <a:lnTo>
                    <a:pt x="74334" y="8190"/>
                  </a:lnTo>
                  <a:lnTo>
                    <a:pt x="73980" y="7829"/>
                  </a:lnTo>
                  <a:lnTo>
                    <a:pt x="73606" y="7482"/>
                  </a:lnTo>
                  <a:lnTo>
                    <a:pt x="73225" y="7141"/>
                  </a:lnTo>
                  <a:lnTo>
                    <a:pt x="72838" y="6807"/>
                  </a:lnTo>
                  <a:lnTo>
                    <a:pt x="72437" y="6487"/>
                  </a:lnTo>
                  <a:lnTo>
                    <a:pt x="72029" y="6173"/>
                  </a:lnTo>
                  <a:lnTo>
                    <a:pt x="71615" y="5872"/>
                  </a:lnTo>
                  <a:lnTo>
                    <a:pt x="71195" y="5578"/>
                  </a:lnTo>
                  <a:lnTo>
                    <a:pt x="70774" y="5291"/>
                  </a:lnTo>
                  <a:lnTo>
                    <a:pt x="70340" y="5017"/>
                  </a:lnTo>
                  <a:lnTo>
                    <a:pt x="69905" y="4750"/>
                  </a:lnTo>
                  <a:lnTo>
                    <a:pt x="69465" y="4489"/>
                  </a:lnTo>
                  <a:lnTo>
                    <a:pt x="69024" y="4236"/>
                  </a:lnTo>
                  <a:lnTo>
                    <a:pt x="68583" y="3995"/>
                  </a:lnTo>
                  <a:lnTo>
                    <a:pt x="68135" y="3761"/>
                  </a:lnTo>
                  <a:lnTo>
                    <a:pt x="67688" y="3534"/>
                  </a:lnTo>
                  <a:lnTo>
                    <a:pt x="67247" y="3314"/>
                  </a:lnTo>
                  <a:lnTo>
                    <a:pt x="66800" y="3107"/>
                  </a:lnTo>
                  <a:lnTo>
                    <a:pt x="66359" y="2900"/>
                  </a:lnTo>
                  <a:lnTo>
                    <a:pt x="65918" y="2706"/>
                  </a:lnTo>
                  <a:lnTo>
                    <a:pt x="65477" y="2519"/>
                  </a:lnTo>
                  <a:lnTo>
                    <a:pt x="65043" y="2339"/>
                  </a:lnTo>
                  <a:lnTo>
                    <a:pt x="64615" y="2172"/>
                  </a:lnTo>
                  <a:lnTo>
                    <a:pt x="64188" y="2005"/>
                  </a:lnTo>
                  <a:lnTo>
                    <a:pt x="63767" y="1851"/>
                  </a:lnTo>
                  <a:lnTo>
                    <a:pt x="63353" y="1697"/>
                  </a:lnTo>
                  <a:lnTo>
                    <a:pt x="62952" y="1557"/>
                  </a:lnTo>
                  <a:lnTo>
                    <a:pt x="62164" y="1290"/>
                  </a:lnTo>
                  <a:lnTo>
                    <a:pt x="61416" y="1056"/>
                  </a:lnTo>
                  <a:lnTo>
                    <a:pt x="60715" y="842"/>
                  </a:lnTo>
                  <a:lnTo>
                    <a:pt x="60060" y="655"/>
                  </a:lnTo>
                  <a:lnTo>
                    <a:pt x="59459" y="495"/>
                  </a:lnTo>
                  <a:lnTo>
                    <a:pt x="58918" y="362"/>
                  </a:lnTo>
                  <a:lnTo>
                    <a:pt x="58450" y="248"/>
                  </a:lnTo>
                  <a:lnTo>
                    <a:pt x="58050" y="155"/>
                  </a:lnTo>
                  <a:lnTo>
                    <a:pt x="57495" y="41"/>
                  </a:lnTo>
                  <a:lnTo>
                    <a:pt x="57295" y="1"/>
                  </a:lnTo>
                  <a:lnTo>
                    <a:pt x="57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7"/>
            <p:cNvSpPr/>
            <p:nvPr/>
          </p:nvSpPr>
          <p:spPr>
            <a:xfrm>
              <a:off x="1590223" y="3205291"/>
              <a:ext cx="572144" cy="169199"/>
            </a:xfrm>
            <a:custGeom>
              <a:avLst/>
              <a:gdLst/>
              <a:ahLst/>
              <a:cxnLst/>
              <a:rect l="l" t="t" r="r" b="b"/>
              <a:pathLst>
                <a:path w="70788" h="20934" extrusionOk="0">
                  <a:moveTo>
                    <a:pt x="1" y="16579"/>
                  </a:moveTo>
                  <a:lnTo>
                    <a:pt x="1" y="16579"/>
                  </a:lnTo>
                  <a:lnTo>
                    <a:pt x="8" y="16679"/>
                  </a:lnTo>
                  <a:lnTo>
                    <a:pt x="28" y="16779"/>
                  </a:lnTo>
                  <a:lnTo>
                    <a:pt x="48" y="16866"/>
                  </a:lnTo>
                  <a:lnTo>
                    <a:pt x="81" y="16946"/>
                  </a:lnTo>
                  <a:lnTo>
                    <a:pt x="114" y="17026"/>
                  </a:lnTo>
                  <a:lnTo>
                    <a:pt x="161" y="17093"/>
                  </a:lnTo>
                  <a:lnTo>
                    <a:pt x="215" y="17160"/>
                  </a:lnTo>
                  <a:lnTo>
                    <a:pt x="275" y="17213"/>
                  </a:lnTo>
                  <a:lnTo>
                    <a:pt x="342" y="17260"/>
                  </a:lnTo>
                  <a:lnTo>
                    <a:pt x="415" y="17294"/>
                  </a:lnTo>
                  <a:lnTo>
                    <a:pt x="502" y="17320"/>
                  </a:lnTo>
                  <a:lnTo>
                    <a:pt x="589" y="17340"/>
                  </a:lnTo>
                  <a:lnTo>
                    <a:pt x="696" y="17347"/>
                  </a:lnTo>
                  <a:lnTo>
                    <a:pt x="809" y="17347"/>
                  </a:lnTo>
                  <a:lnTo>
                    <a:pt x="929" y="17327"/>
                  </a:lnTo>
                  <a:lnTo>
                    <a:pt x="1063" y="17300"/>
                  </a:lnTo>
                  <a:lnTo>
                    <a:pt x="1063" y="17300"/>
                  </a:lnTo>
                  <a:lnTo>
                    <a:pt x="1383" y="17220"/>
                  </a:lnTo>
                  <a:lnTo>
                    <a:pt x="1697" y="17133"/>
                  </a:lnTo>
                  <a:lnTo>
                    <a:pt x="1998" y="17040"/>
                  </a:lnTo>
                  <a:lnTo>
                    <a:pt x="2292" y="16940"/>
                  </a:lnTo>
                  <a:lnTo>
                    <a:pt x="2579" y="16833"/>
                  </a:lnTo>
                  <a:lnTo>
                    <a:pt x="2853" y="16719"/>
                  </a:lnTo>
                  <a:lnTo>
                    <a:pt x="3113" y="16606"/>
                  </a:lnTo>
                  <a:lnTo>
                    <a:pt x="3374" y="16485"/>
                  </a:lnTo>
                  <a:lnTo>
                    <a:pt x="3628" y="16358"/>
                  </a:lnTo>
                  <a:lnTo>
                    <a:pt x="3868" y="16232"/>
                  </a:lnTo>
                  <a:lnTo>
                    <a:pt x="4102" y="16105"/>
                  </a:lnTo>
                  <a:lnTo>
                    <a:pt x="4336" y="15964"/>
                  </a:lnTo>
                  <a:lnTo>
                    <a:pt x="4556" y="15831"/>
                  </a:lnTo>
                  <a:lnTo>
                    <a:pt x="4777" y="15691"/>
                  </a:lnTo>
                  <a:lnTo>
                    <a:pt x="4990" y="15550"/>
                  </a:lnTo>
                  <a:lnTo>
                    <a:pt x="5197" y="15410"/>
                  </a:lnTo>
                  <a:lnTo>
                    <a:pt x="5598" y="15116"/>
                  </a:lnTo>
                  <a:lnTo>
                    <a:pt x="5986" y="14829"/>
                  </a:lnTo>
                  <a:lnTo>
                    <a:pt x="6727" y="14248"/>
                  </a:lnTo>
                  <a:lnTo>
                    <a:pt x="7088" y="13974"/>
                  </a:lnTo>
                  <a:lnTo>
                    <a:pt x="7448" y="13700"/>
                  </a:lnTo>
                  <a:lnTo>
                    <a:pt x="7816" y="13440"/>
                  </a:lnTo>
                  <a:lnTo>
                    <a:pt x="7996" y="13319"/>
                  </a:lnTo>
                  <a:lnTo>
                    <a:pt x="8176" y="13199"/>
                  </a:lnTo>
                  <a:lnTo>
                    <a:pt x="8363" y="13079"/>
                  </a:lnTo>
                  <a:lnTo>
                    <a:pt x="8550" y="12972"/>
                  </a:lnTo>
                  <a:lnTo>
                    <a:pt x="8744" y="12865"/>
                  </a:lnTo>
                  <a:lnTo>
                    <a:pt x="8938" y="12765"/>
                  </a:lnTo>
                  <a:lnTo>
                    <a:pt x="9131" y="12671"/>
                  </a:lnTo>
                  <a:lnTo>
                    <a:pt x="9332" y="12578"/>
                  </a:lnTo>
                  <a:lnTo>
                    <a:pt x="9539" y="12498"/>
                  </a:lnTo>
                  <a:lnTo>
                    <a:pt x="9746" y="12424"/>
                  </a:lnTo>
                  <a:lnTo>
                    <a:pt x="9966" y="12358"/>
                  </a:lnTo>
                  <a:lnTo>
                    <a:pt x="10187" y="12297"/>
                  </a:lnTo>
                  <a:lnTo>
                    <a:pt x="10414" y="12244"/>
                  </a:lnTo>
                  <a:lnTo>
                    <a:pt x="10641" y="12197"/>
                  </a:lnTo>
                  <a:lnTo>
                    <a:pt x="10881" y="12164"/>
                  </a:lnTo>
                  <a:lnTo>
                    <a:pt x="11129" y="12137"/>
                  </a:lnTo>
                  <a:lnTo>
                    <a:pt x="11382" y="12124"/>
                  </a:lnTo>
                  <a:lnTo>
                    <a:pt x="11643" y="12117"/>
                  </a:lnTo>
                  <a:lnTo>
                    <a:pt x="11917" y="12117"/>
                  </a:lnTo>
                  <a:lnTo>
                    <a:pt x="12197" y="12130"/>
                  </a:lnTo>
                  <a:lnTo>
                    <a:pt x="12484" y="12157"/>
                  </a:lnTo>
                  <a:lnTo>
                    <a:pt x="12778" y="12191"/>
                  </a:lnTo>
                  <a:lnTo>
                    <a:pt x="13086" y="12237"/>
                  </a:lnTo>
                  <a:lnTo>
                    <a:pt x="13406" y="12297"/>
                  </a:lnTo>
                  <a:lnTo>
                    <a:pt x="13733" y="12364"/>
                  </a:lnTo>
                  <a:lnTo>
                    <a:pt x="14074" y="12451"/>
                  </a:lnTo>
                  <a:lnTo>
                    <a:pt x="14421" y="12545"/>
                  </a:lnTo>
                  <a:lnTo>
                    <a:pt x="14782" y="12658"/>
                  </a:lnTo>
                  <a:lnTo>
                    <a:pt x="15163" y="12778"/>
                  </a:lnTo>
                  <a:lnTo>
                    <a:pt x="15550" y="12919"/>
                  </a:lnTo>
                  <a:lnTo>
                    <a:pt x="15944" y="13066"/>
                  </a:lnTo>
                  <a:lnTo>
                    <a:pt x="16358" y="13233"/>
                  </a:lnTo>
                  <a:lnTo>
                    <a:pt x="16793" y="13413"/>
                  </a:lnTo>
                  <a:lnTo>
                    <a:pt x="17233" y="13607"/>
                  </a:lnTo>
                  <a:lnTo>
                    <a:pt x="17233" y="13607"/>
                  </a:lnTo>
                  <a:lnTo>
                    <a:pt x="17621" y="13787"/>
                  </a:lnTo>
                  <a:lnTo>
                    <a:pt x="18008" y="13974"/>
                  </a:lnTo>
                  <a:lnTo>
                    <a:pt x="18776" y="14348"/>
                  </a:lnTo>
                  <a:lnTo>
                    <a:pt x="19531" y="14729"/>
                  </a:lnTo>
                  <a:lnTo>
                    <a:pt x="20286" y="15123"/>
                  </a:lnTo>
                  <a:lnTo>
                    <a:pt x="21789" y="15918"/>
                  </a:lnTo>
                  <a:lnTo>
                    <a:pt x="22543" y="16312"/>
                  </a:lnTo>
                  <a:lnTo>
                    <a:pt x="23305" y="16712"/>
                  </a:lnTo>
                  <a:lnTo>
                    <a:pt x="24073" y="17107"/>
                  </a:lnTo>
                  <a:lnTo>
                    <a:pt x="24848" y="17487"/>
                  </a:lnTo>
                  <a:lnTo>
                    <a:pt x="25242" y="17681"/>
                  </a:lnTo>
                  <a:lnTo>
                    <a:pt x="25643" y="17868"/>
                  </a:lnTo>
                  <a:lnTo>
                    <a:pt x="26043" y="18048"/>
                  </a:lnTo>
                  <a:lnTo>
                    <a:pt x="26451" y="18229"/>
                  </a:lnTo>
                  <a:lnTo>
                    <a:pt x="26865" y="18409"/>
                  </a:lnTo>
                  <a:lnTo>
                    <a:pt x="27286" y="18583"/>
                  </a:lnTo>
                  <a:lnTo>
                    <a:pt x="27707" y="18756"/>
                  </a:lnTo>
                  <a:lnTo>
                    <a:pt x="28134" y="18923"/>
                  </a:lnTo>
                  <a:lnTo>
                    <a:pt x="28568" y="19084"/>
                  </a:lnTo>
                  <a:lnTo>
                    <a:pt x="29009" y="19237"/>
                  </a:lnTo>
                  <a:lnTo>
                    <a:pt x="29456" y="19391"/>
                  </a:lnTo>
                  <a:lnTo>
                    <a:pt x="29911" y="19538"/>
                  </a:lnTo>
                  <a:lnTo>
                    <a:pt x="30378" y="19678"/>
                  </a:lnTo>
                  <a:lnTo>
                    <a:pt x="30846" y="19812"/>
                  </a:lnTo>
                  <a:lnTo>
                    <a:pt x="31327" y="19939"/>
                  </a:lnTo>
                  <a:lnTo>
                    <a:pt x="31814" y="20065"/>
                  </a:lnTo>
                  <a:lnTo>
                    <a:pt x="32309" y="20179"/>
                  </a:lnTo>
                  <a:lnTo>
                    <a:pt x="32816" y="20286"/>
                  </a:lnTo>
                  <a:lnTo>
                    <a:pt x="33330" y="20386"/>
                  </a:lnTo>
                  <a:lnTo>
                    <a:pt x="33858" y="20480"/>
                  </a:lnTo>
                  <a:lnTo>
                    <a:pt x="34392" y="20566"/>
                  </a:lnTo>
                  <a:lnTo>
                    <a:pt x="34940" y="20647"/>
                  </a:lnTo>
                  <a:lnTo>
                    <a:pt x="35495" y="20713"/>
                  </a:lnTo>
                  <a:lnTo>
                    <a:pt x="36062" y="20773"/>
                  </a:lnTo>
                  <a:lnTo>
                    <a:pt x="36643" y="20820"/>
                  </a:lnTo>
                  <a:lnTo>
                    <a:pt x="37238" y="20867"/>
                  </a:lnTo>
                  <a:lnTo>
                    <a:pt x="37839" y="20894"/>
                  </a:lnTo>
                  <a:lnTo>
                    <a:pt x="38453" y="20920"/>
                  </a:lnTo>
                  <a:lnTo>
                    <a:pt x="39088" y="20927"/>
                  </a:lnTo>
                  <a:lnTo>
                    <a:pt x="39729" y="20934"/>
                  </a:lnTo>
                  <a:lnTo>
                    <a:pt x="40384" y="20920"/>
                  </a:lnTo>
                  <a:lnTo>
                    <a:pt x="41058" y="20900"/>
                  </a:lnTo>
                  <a:lnTo>
                    <a:pt x="41740" y="20867"/>
                  </a:lnTo>
                  <a:lnTo>
                    <a:pt x="42441" y="20827"/>
                  </a:lnTo>
                  <a:lnTo>
                    <a:pt x="43156" y="20767"/>
                  </a:lnTo>
                  <a:lnTo>
                    <a:pt x="43890" y="20700"/>
                  </a:lnTo>
                  <a:lnTo>
                    <a:pt x="44632" y="20620"/>
                  </a:lnTo>
                  <a:lnTo>
                    <a:pt x="45393" y="20526"/>
                  </a:lnTo>
                  <a:lnTo>
                    <a:pt x="46175" y="20419"/>
                  </a:lnTo>
                  <a:lnTo>
                    <a:pt x="46970" y="20299"/>
                  </a:lnTo>
                  <a:lnTo>
                    <a:pt x="47784" y="20166"/>
                  </a:lnTo>
                  <a:lnTo>
                    <a:pt x="48613" y="20019"/>
                  </a:lnTo>
                  <a:lnTo>
                    <a:pt x="49461" y="19858"/>
                  </a:lnTo>
                  <a:lnTo>
                    <a:pt x="50329" y="19685"/>
                  </a:lnTo>
                  <a:lnTo>
                    <a:pt x="50329" y="19685"/>
                  </a:lnTo>
                  <a:lnTo>
                    <a:pt x="51184" y="19504"/>
                  </a:lnTo>
                  <a:lnTo>
                    <a:pt x="52019" y="19317"/>
                  </a:lnTo>
                  <a:lnTo>
                    <a:pt x="52834" y="19130"/>
                  </a:lnTo>
                  <a:lnTo>
                    <a:pt x="53629" y="18943"/>
                  </a:lnTo>
                  <a:lnTo>
                    <a:pt x="54404" y="18750"/>
                  </a:lnTo>
                  <a:lnTo>
                    <a:pt x="55152" y="18556"/>
                  </a:lnTo>
                  <a:lnTo>
                    <a:pt x="55886" y="18356"/>
                  </a:lnTo>
                  <a:lnTo>
                    <a:pt x="56601" y="18155"/>
                  </a:lnTo>
                  <a:lnTo>
                    <a:pt x="57296" y="17955"/>
                  </a:lnTo>
                  <a:lnTo>
                    <a:pt x="57964" y="17748"/>
                  </a:lnTo>
                  <a:lnTo>
                    <a:pt x="58618" y="17541"/>
                  </a:lnTo>
                  <a:lnTo>
                    <a:pt x="59253" y="17327"/>
                  </a:lnTo>
                  <a:lnTo>
                    <a:pt x="59867" y="17113"/>
                  </a:lnTo>
                  <a:lnTo>
                    <a:pt x="60468" y="16893"/>
                  </a:lnTo>
                  <a:lnTo>
                    <a:pt x="61043" y="16672"/>
                  </a:lnTo>
                  <a:lnTo>
                    <a:pt x="61604" y="16445"/>
                  </a:lnTo>
                  <a:lnTo>
                    <a:pt x="62145" y="16218"/>
                  </a:lnTo>
                  <a:lnTo>
                    <a:pt x="62666" y="15984"/>
                  </a:lnTo>
                  <a:lnTo>
                    <a:pt x="63167" y="15751"/>
                  </a:lnTo>
                  <a:lnTo>
                    <a:pt x="63654" y="15510"/>
                  </a:lnTo>
                  <a:lnTo>
                    <a:pt x="64122" y="15270"/>
                  </a:lnTo>
                  <a:lnTo>
                    <a:pt x="64576" y="15023"/>
                  </a:lnTo>
                  <a:lnTo>
                    <a:pt x="65010" y="14769"/>
                  </a:lnTo>
                  <a:lnTo>
                    <a:pt x="65424" y="14515"/>
                  </a:lnTo>
                  <a:lnTo>
                    <a:pt x="65825" y="14254"/>
                  </a:lnTo>
                  <a:lnTo>
                    <a:pt x="66206" y="13987"/>
                  </a:lnTo>
                  <a:lnTo>
                    <a:pt x="66573" y="13720"/>
                  </a:lnTo>
                  <a:lnTo>
                    <a:pt x="66921" y="13446"/>
                  </a:lnTo>
                  <a:lnTo>
                    <a:pt x="67255" y="13172"/>
                  </a:lnTo>
                  <a:lnTo>
                    <a:pt x="67568" y="12892"/>
                  </a:lnTo>
                  <a:lnTo>
                    <a:pt x="67869" y="12605"/>
                  </a:lnTo>
                  <a:lnTo>
                    <a:pt x="68156" y="12311"/>
                  </a:lnTo>
                  <a:lnTo>
                    <a:pt x="68423" y="12017"/>
                  </a:lnTo>
                  <a:lnTo>
                    <a:pt x="68677" y="11716"/>
                  </a:lnTo>
                  <a:lnTo>
                    <a:pt x="68911" y="11409"/>
                  </a:lnTo>
                  <a:lnTo>
                    <a:pt x="69138" y="11102"/>
                  </a:lnTo>
                  <a:lnTo>
                    <a:pt x="69345" y="10781"/>
                  </a:lnTo>
                  <a:lnTo>
                    <a:pt x="69539" y="10461"/>
                  </a:lnTo>
                  <a:lnTo>
                    <a:pt x="69719" y="10133"/>
                  </a:lnTo>
                  <a:lnTo>
                    <a:pt x="69880" y="9799"/>
                  </a:lnTo>
                  <a:lnTo>
                    <a:pt x="70033" y="9465"/>
                  </a:lnTo>
                  <a:lnTo>
                    <a:pt x="70167" y="9125"/>
                  </a:lnTo>
                  <a:lnTo>
                    <a:pt x="70287" y="8771"/>
                  </a:lnTo>
                  <a:lnTo>
                    <a:pt x="70394" y="8417"/>
                  </a:lnTo>
                  <a:lnTo>
                    <a:pt x="70494" y="8056"/>
                  </a:lnTo>
                  <a:lnTo>
                    <a:pt x="70574" y="7695"/>
                  </a:lnTo>
                  <a:lnTo>
                    <a:pt x="70641" y="7321"/>
                  </a:lnTo>
                  <a:lnTo>
                    <a:pt x="70694" y="6941"/>
                  </a:lnTo>
                  <a:lnTo>
                    <a:pt x="70734" y="6560"/>
                  </a:lnTo>
                  <a:lnTo>
                    <a:pt x="70768" y="6166"/>
                  </a:lnTo>
                  <a:lnTo>
                    <a:pt x="70781" y="5772"/>
                  </a:lnTo>
                  <a:lnTo>
                    <a:pt x="70788" y="5371"/>
                  </a:lnTo>
                  <a:lnTo>
                    <a:pt x="70781" y="4957"/>
                  </a:lnTo>
                  <a:lnTo>
                    <a:pt x="70761" y="4543"/>
                  </a:lnTo>
                  <a:lnTo>
                    <a:pt x="70728" y="4122"/>
                  </a:lnTo>
                  <a:lnTo>
                    <a:pt x="70688" y="3688"/>
                  </a:lnTo>
                  <a:lnTo>
                    <a:pt x="70628" y="3254"/>
                  </a:lnTo>
                  <a:lnTo>
                    <a:pt x="70567" y="2813"/>
                  </a:lnTo>
                  <a:lnTo>
                    <a:pt x="70487" y="2359"/>
                  </a:lnTo>
                  <a:lnTo>
                    <a:pt x="70400" y="1904"/>
                  </a:lnTo>
                  <a:lnTo>
                    <a:pt x="70300" y="1437"/>
                  </a:lnTo>
                  <a:lnTo>
                    <a:pt x="70193" y="969"/>
                  </a:lnTo>
                  <a:lnTo>
                    <a:pt x="70073" y="488"/>
                  </a:lnTo>
                  <a:lnTo>
                    <a:pt x="69940" y="1"/>
                  </a:lnTo>
                  <a:lnTo>
                    <a:pt x="69940" y="1"/>
                  </a:lnTo>
                  <a:lnTo>
                    <a:pt x="69900" y="308"/>
                  </a:lnTo>
                  <a:lnTo>
                    <a:pt x="69859" y="622"/>
                  </a:lnTo>
                  <a:lnTo>
                    <a:pt x="69799" y="956"/>
                  </a:lnTo>
                  <a:lnTo>
                    <a:pt x="69739" y="1310"/>
                  </a:lnTo>
                  <a:lnTo>
                    <a:pt x="69672" y="1671"/>
                  </a:lnTo>
                  <a:lnTo>
                    <a:pt x="69592" y="2045"/>
                  </a:lnTo>
                  <a:lnTo>
                    <a:pt x="69499" y="2432"/>
                  </a:lnTo>
                  <a:lnTo>
                    <a:pt x="69399" y="2826"/>
                  </a:lnTo>
                  <a:lnTo>
                    <a:pt x="69292" y="3227"/>
                  </a:lnTo>
                  <a:lnTo>
                    <a:pt x="69171" y="3634"/>
                  </a:lnTo>
                  <a:lnTo>
                    <a:pt x="69045" y="4049"/>
                  </a:lnTo>
                  <a:lnTo>
                    <a:pt x="68904" y="4469"/>
                  </a:lnTo>
                  <a:lnTo>
                    <a:pt x="68751" y="4897"/>
                  </a:lnTo>
                  <a:lnTo>
                    <a:pt x="68590" y="5324"/>
                  </a:lnTo>
                  <a:lnTo>
                    <a:pt x="68417" y="5752"/>
                  </a:lnTo>
                  <a:lnTo>
                    <a:pt x="68230" y="6179"/>
                  </a:lnTo>
                  <a:lnTo>
                    <a:pt x="68029" y="6600"/>
                  </a:lnTo>
                  <a:lnTo>
                    <a:pt x="67822" y="7027"/>
                  </a:lnTo>
                  <a:lnTo>
                    <a:pt x="67595" y="7448"/>
                  </a:lnTo>
                  <a:lnTo>
                    <a:pt x="67361" y="7862"/>
                  </a:lnTo>
                  <a:lnTo>
                    <a:pt x="67108" y="8270"/>
                  </a:lnTo>
                  <a:lnTo>
                    <a:pt x="66981" y="8470"/>
                  </a:lnTo>
                  <a:lnTo>
                    <a:pt x="66847" y="8671"/>
                  </a:lnTo>
                  <a:lnTo>
                    <a:pt x="66707" y="8864"/>
                  </a:lnTo>
                  <a:lnTo>
                    <a:pt x="66567" y="9058"/>
                  </a:lnTo>
                  <a:lnTo>
                    <a:pt x="66420" y="9252"/>
                  </a:lnTo>
                  <a:lnTo>
                    <a:pt x="66273" y="9445"/>
                  </a:lnTo>
                  <a:lnTo>
                    <a:pt x="66119" y="9632"/>
                  </a:lnTo>
                  <a:lnTo>
                    <a:pt x="65965" y="9813"/>
                  </a:lnTo>
                  <a:lnTo>
                    <a:pt x="65805" y="9993"/>
                  </a:lnTo>
                  <a:lnTo>
                    <a:pt x="65645" y="10173"/>
                  </a:lnTo>
                  <a:lnTo>
                    <a:pt x="65478" y="10347"/>
                  </a:lnTo>
                  <a:lnTo>
                    <a:pt x="65304" y="10521"/>
                  </a:lnTo>
                  <a:lnTo>
                    <a:pt x="65131" y="10688"/>
                  </a:lnTo>
                  <a:lnTo>
                    <a:pt x="64950" y="10848"/>
                  </a:lnTo>
                  <a:lnTo>
                    <a:pt x="64770" y="11008"/>
                  </a:lnTo>
                  <a:lnTo>
                    <a:pt x="64583" y="11169"/>
                  </a:lnTo>
                  <a:lnTo>
                    <a:pt x="64396" y="11316"/>
                  </a:lnTo>
                  <a:lnTo>
                    <a:pt x="64195" y="11463"/>
                  </a:lnTo>
                  <a:lnTo>
                    <a:pt x="64002" y="11609"/>
                  </a:lnTo>
                  <a:lnTo>
                    <a:pt x="63795" y="11743"/>
                  </a:lnTo>
                  <a:lnTo>
                    <a:pt x="63588" y="11877"/>
                  </a:lnTo>
                  <a:lnTo>
                    <a:pt x="63381" y="12004"/>
                  </a:lnTo>
                  <a:lnTo>
                    <a:pt x="63381" y="12004"/>
                  </a:lnTo>
                  <a:lnTo>
                    <a:pt x="63073" y="12177"/>
                  </a:lnTo>
                  <a:lnTo>
                    <a:pt x="62753" y="12351"/>
                  </a:lnTo>
                  <a:lnTo>
                    <a:pt x="62419" y="12525"/>
                  </a:lnTo>
                  <a:lnTo>
                    <a:pt x="62071" y="12698"/>
                  </a:lnTo>
                  <a:lnTo>
                    <a:pt x="61704" y="12865"/>
                  </a:lnTo>
                  <a:lnTo>
                    <a:pt x="61330" y="13039"/>
                  </a:lnTo>
                  <a:lnTo>
                    <a:pt x="60936" y="13213"/>
                  </a:lnTo>
                  <a:lnTo>
                    <a:pt x="60529" y="13380"/>
                  </a:lnTo>
                  <a:lnTo>
                    <a:pt x="60108" y="13546"/>
                  </a:lnTo>
                  <a:lnTo>
                    <a:pt x="59680" y="13713"/>
                  </a:lnTo>
                  <a:lnTo>
                    <a:pt x="59239" y="13880"/>
                  </a:lnTo>
                  <a:lnTo>
                    <a:pt x="58785" y="14047"/>
                  </a:lnTo>
                  <a:lnTo>
                    <a:pt x="58318" y="14208"/>
                  </a:lnTo>
                  <a:lnTo>
                    <a:pt x="57843" y="14368"/>
                  </a:lnTo>
                  <a:lnTo>
                    <a:pt x="57356" y="14528"/>
                  </a:lnTo>
                  <a:lnTo>
                    <a:pt x="56862" y="14689"/>
                  </a:lnTo>
                  <a:lnTo>
                    <a:pt x="56354" y="14842"/>
                  </a:lnTo>
                  <a:lnTo>
                    <a:pt x="55846" y="14996"/>
                  </a:lnTo>
                  <a:lnTo>
                    <a:pt x="55325" y="15143"/>
                  </a:lnTo>
                  <a:lnTo>
                    <a:pt x="54798" y="15290"/>
                  </a:lnTo>
                  <a:lnTo>
                    <a:pt x="54263" y="15437"/>
                  </a:lnTo>
                  <a:lnTo>
                    <a:pt x="53716" y="15577"/>
                  </a:lnTo>
                  <a:lnTo>
                    <a:pt x="53168" y="15717"/>
                  </a:lnTo>
                  <a:lnTo>
                    <a:pt x="52614" y="15851"/>
                  </a:lnTo>
                  <a:lnTo>
                    <a:pt x="52059" y="15984"/>
                  </a:lnTo>
                  <a:lnTo>
                    <a:pt x="51491" y="16111"/>
                  </a:lnTo>
                  <a:lnTo>
                    <a:pt x="50924" y="16232"/>
                  </a:lnTo>
                  <a:lnTo>
                    <a:pt x="50356" y="16352"/>
                  </a:lnTo>
                  <a:lnTo>
                    <a:pt x="49775" y="16472"/>
                  </a:lnTo>
                  <a:lnTo>
                    <a:pt x="49200" y="16579"/>
                  </a:lnTo>
                  <a:lnTo>
                    <a:pt x="48619" y="16686"/>
                  </a:lnTo>
                  <a:lnTo>
                    <a:pt x="48038" y="16793"/>
                  </a:lnTo>
                  <a:lnTo>
                    <a:pt x="47450" y="16886"/>
                  </a:lnTo>
                  <a:lnTo>
                    <a:pt x="46863" y="16980"/>
                  </a:lnTo>
                  <a:lnTo>
                    <a:pt x="46282" y="17073"/>
                  </a:lnTo>
                  <a:lnTo>
                    <a:pt x="45694" y="17153"/>
                  </a:lnTo>
                  <a:lnTo>
                    <a:pt x="45106" y="17233"/>
                  </a:lnTo>
                  <a:lnTo>
                    <a:pt x="44525" y="17307"/>
                  </a:lnTo>
                  <a:lnTo>
                    <a:pt x="43937" y="17374"/>
                  </a:lnTo>
                  <a:lnTo>
                    <a:pt x="43356" y="17434"/>
                  </a:lnTo>
                  <a:lnTo>
                    <a:pt x="42775" y="17487"/>
                  </a:lnTo>
                  <a:lnTo>
                    <a:pt x="42201" y="17534"/>
                  </a:lnTo>
                  <a:lnTo>
                    <a:pt x="41626" y="17581"/>
                  </a:lnTo>
                  <a:lnTo>
                    <a:pt x="41058" y="17614"/>
                  </a:lnTo>
                  <a:lnTo>
                    <a:pt x="40491" y="17648"/>
                  </a:lnTo>
                  <a:lnTo>
                    <a:pt x="39930" y="17668"/>
                  </a:lnTo>
                  <a:lnTo>
                    <a:pt x="39375" y="17688"/>
                  </a:lnTo>
                  <a:lnTo>
                    <a:pt x="38821" y="17694"/>
                  </a:lnTo>
                  <a:lnTo>
                    <a:pt x="38280" y="17701"/>
                  </a:lnTo>
                  <a:lnTo>
                    <a:pt x="37739" y="17694"/>
                  </a:lnTo>
                  <a:lnTo>
                    <a:pt x="37211" y="17681"/>
                  </a:lnTo>
                  <a:lnTo>
                    <a:pt x="36683" y="17661"/>
                  </a:lnTo>
                  <a:lnTo>
                    <a:pt x="36169" y="17634"/>
                  </a:lnTo>
                  <a:lnTo>
                    <a:pt x="35662" y="17601"/>
                  </a:lnTo>
                  <a:lnTo>
                    <a:pt x="35161" y="17554"/>
                  </a:lnTo>
                  <a:lnTo>
                    <a:pt x="34673" y="17507"/>
                  </a:lnTo>
                  <a:lnTo>
                    <a:pt x="34192" y="17447"/>
                  </a:lnTo>
                  <a:lnTo>
                    <a:pt x="33725" y="17374"/>
                  </a:lnTo>
                  <a:lnTo>
                    <a:pt x="33264" y="17300"/>
                  </a:lnTo>
                  <a:lnTo>
                    <a:pt x="32816" y="17213"/>
                  </a:lnTo>
                  <a:lnTo>
                    <a:pt x="32382" y="17120"/>
                  </a:lnTo>
                  <a:lnTo>
                    <a:pt x="31955" y="17013"/>
                  </a:lnTo>
                  <a:lnTo>
                    <a:pt x="31547" y="16906"/>
                  </a:lnTo>
                  <a:lnTo>
                    <a:pt x="31146" y="16779"/>
                  </a:lnTo>
                  <a:lnTo>
                    <a:pt x="31146" y="16779"/>
                  </a:lnTo>
                  <a:lnTo>
                    <a:pt x="30358" y="16519"/>
                  </a:lnTo>
                  <a:lnTo>
                    <a:pt x="29570" y="16245"/>
                  </a:lnTo>
                  <a:lnTo>
                    <a:pt x="28769" y="15951"/>
                  </a:lnTo>
                  <a:lnTo>
                    <a:pt x="27974" y="15650"/>
                  </a:lnTo>
                  <a:lnTo>
                    <a:pt x="27179" y="15337"/>
                  </a:lnTo>
                  <a:lnTo>
                    <a:pt x="26384" y="15023"/>
                  </a:lnTo>
                  <a:lnTo>
                    <a:pt x="25589" y="14695"/>
                  </a:lnTo>
                  <a:lnTo>
                    <a:pt x="24801" y="14361"/>
                  </a:lnTo>
                  <a:lnTo>
                    <a:pt x="24026" y="14021"/>
                  </a:lnTo>
                  <a:lnTo>
                    <a:pt x="23258" y="13680"/>
                  </a:lnTo>
                  <a:lnTo>
                    <a:pt x="22497" y="13339"/>
                  </a:lnTo>
                  <a:lnTo>
                    <a:pt x="21755" y="12999"/>
                  </a:lnTo>
                  <a:lnTo>
                    <a:pt x="21021" y="12658"/>
                  </a:lnTo>
                  <a:lnTo>
                    <a:pt x="20313" y="12324"/>
                  </a:lnTo>
                  <a:lnTo>
                    <a:pt x="18937" y="11663"/>
                  </a:lnTo>
                  <a:lnTo>
                    <a:pt x="17661" y="11035"/>
                  </a:lnTo>
                  <a:lnTo>
                    <a:pt x="16485" y="10447"/>
                  </a:lnTo>
                  <a:lnTo>
                    <a:pt x="15423" y="9913"/>
                  </a:lnTo>
                  <a:lnTo>
                    <a:pt x="14502" y="9439"/>
                  </a:lnTo>
                  <a:lnTo>
                    <a:pt x="13720" y="9045"/>
                  </a:lnTo>
                  <a:lnTo>
                    <a:pt x="13106" y="8737"/>
                  </a:lnTo>
                  <a:lnTo>
                    <a:pt x="12671" y="8524"/>
                  </a:lnTo>
                  <a:lnTo>
                    <a:pt x="12525" y="8464"/>
                  </a:lnTo>
                  <a:lnTo>
                    <a:pt x="12431" y="8423"/>
                  </a:lnTo>
                  <a:lnTo>
                    <a:pt x="12431" y="8423"/>
                  </a:lnTo>
                  <a:lnTo>
                    <a:pt x="12391" y="8417"/>
                  </a:lnTo>
                  <a:lnTo>
                    <a:pt x="12351" y="8417"/>
                  </a:lnTo>
                  <a:lnTo>
                    <a:pt x="12304" y="8417"/>
                  </a:lnTo>
                  <a:lnTo>
                    <a:pt x="12251" y="8430"/>
                  </a:lnTo>
                  <a:lnTo>
                    <a:pt x="12144" y="8464"/>
                  </a:lnTo>
                  <a:lnTo>
                    <a:pt x="12017" y="8517"/>
                  </a:lnTo>
                  <a:lnTo>
                    <a:pt x="11877" y="8590"/>
                  </a:lnTo>
                  <a:lnTo>
                    <a:pt x="11723" y="8684"/>
                  </a:lnTo>
                  <a:lnTo>
                    <a:pt x="11556" y="8797"/>
                  </a:lnTo>
                  <a:lnTo>
                    <a:pt x="11382" y="8918"/>
                  </a:lnTo>
                  <a:lnTo>
                    <a:pt x="11195" y="9058"/>
                  </a:lnTo>
                  <a:lnTo>
                    <a:pt x="10995" y="9212"/>
                  </a:lnTo>
                  <a:lnTo>
                    <a:pt x="10567" y="9552"/>
                  </a:lnTo>
                  <a:lnTo>
                    <a:pt x="10107" y="9940"/>
                  </a:lnTo>
                  <a:lnTo>
                    <a:pt x="9619" y="10354"/>
                  </a:lnTo>
                  <a:lnTo>
                    <a:pt x="8590" y="11249"/>
                  </a:lnTo>
                  <a:lnTo>
                    <a:pt x="8056" y="11710"/>
                  </a:lnTo>
                  <a:lnTo>
                    <a:pt x="7515" y="12171"/>
                  </a:lnTo>
                  <a:lnTo>
                    <a:pt x="6981" y="12618"/>
                  </a:lnTo>
                  <a:lnTo>
                    <a:pt x="6446" y="13046"/>
                  </a:lnTo>
                  <a:lnTo>
                    <a:pt x="6186" y="13246"/>
                  </a:lnTo>
                  <a:lnTo>
                    <a:pt x="5932" y="13440"/>
                  </a:lnTo>
                  <a:lnTo>
                    <a:pt x="5678" y="13627"/>
                  </a:lnTo>
                  <a:lnTo>
                    <a:pt x="5431" y="13800"/>
                  </a:lnTo>
                  <a:lnTo>
                    <a:pt x="5431" y="13800"/>
                  </a:lnTo>
                  <a:lnTo>
                    <a:pt x="5184" y="13961"/>
                  </a:lnTo>
                  <a:lnTo>
                    <a:pt x="4917" y="14134"/>
                  </a:lnTo>
                  <a:lnTo>
                    <a:pt x="4636" y="14308"/>
                  </a:lnTo>
                  <a:lnTo>
                    <a:pt x="4342" y="14488"/>
                  </a:lnTo>
                  <a:lnTo>
                    <a:pt x="4035" y="14662"/>
                  </a:lnTo>
                  <a:lnTo>
                    <a:pt x="3708" y="14849"/>
                  </a:lnTo>
                  <a:lnTo>
                    <a:pt x="3374" y="15029"/>
                  </a:lnTo>
                  <a:lnTo>
                    <a:pt x="3027" y="15210"/>
                  </a:lnTo>
                  <a:lnTo>
                    <a:pt x="2666" y="15390"/>
                  </a:lnTo>
                  <a:lnTo>
                    <a:pt x="2305" y="15570"/>
                  </a:lnTo>
                  <a:lnTo>
                    <a:pt x="1931" y="15751"/>
                  </a:lnTo>
                  <a:lnTo>
                    <a:pt x="1550" y="15924"/>
                  </a:lnTo>
                  <a:lnTo>
                    <a:pt x="1170" y="16098"/>
                  </a:lnTo>
                  <a:lnTo>
                    <a:pt x="782" y="16265"/>
                  </a:lnTo>
                  <a:lnTo>
                    <a:pt x="388" y="16425"/>
                  </a:lnTo>
                  <a:lnTo>
                    <a:pt x="1" y="16579"/>
                  </a:lnTo>
                  <a:lnTo>
                    <a:pt x="1" y="165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7"/>
            <p:cNvSpPr/>
            <p:nvPr/>
          </p:nvSpPr>
          <p:spPr>
            <a:xfrm>
              <a:off x="1841961" y="2595531"/>
              <a:ext cx="167688" cy="203857"/>
            </a:xfrm>
            <a:custGeom>
              <a:avLst/>
              <a:gdLst/>
              <a:ahLst/>
              <a:cxnLst/>
              <a:rect l="l" t="t" r="r" b="b"/>
              <a:pathLst>
                <a:path w="20747" h="25222" extrusionOk="0">
                  <a:moveTo>
                    <a:pt x="3901" y="21795"/>
                  </a:moveTo>
                  <a:lnTo>
                    <a:pt x="3901" y="21795"/>
                  </a:lnTo>
                  <a:lnTo>
                    <a:pt x="3834" y="21654"/>
                  </a:lnTo>
                  <a:lnTo>
                    <a:pt x="3774" y="21501"/>
                  </a:lnTo>
                  <a:lnTo>
                    <a:pt x="3707" y="21327"/>
                  </a:lnTo>
                  <a:lnTo>
                    <a:pt x="3634" y="21133"/>
                  </a:lnTo>
                  <a:lnTo>
                    <a:pt x="3494" y="20706"/>
                  </a:lnTo>
                  <a:lnTo>
                    <a:pt x="3340" y="20205"/>
                  </a:lnTo>
                  <a:lnTo>
                    <a:pt x="3186" y="19651"/>
                  </a:lnTo>
                  <a:lnTo>
                    <a:pt x="3026" y="19049"/>
                  </a:lnTo>
                  <a:lnTo>
                    <a:pt x="2859" y="18395"/>
                  </a:lnTo>
                  <a:lnTo>
                    <a:pt x="2692" y="17694"/>
                  </a:lnTo>
                  <a:lnTo>
                    <a:pt x="2525" y="16959"/>
                  </a:lnTo>
                  <a:lnTo>
                    <a:pt x="2358" y="16191"/>
                  </a:lnTo>
                  <a:lnTo>
                    <a:pt x="2184" y="15389"/>
                  </a:lnTo>
                  <a:lnTo>
                    <a:pt x="2017" y="14574"/>
                  </a:lnTo>
                  <a:lnTo>
                    <a:pt x="1844" y="13733"/>
                  </a:lnTo>
                  <a:lnTo>
                    <a:pt x="1677" y="12884"/>
                  </a:lnTo>
                  <a:lnTo>
                    <a:pt x="1517" y="12023"/>
                  </a:lnTo>
                  <a:lnTo>
                    <a:pt x="1356" y="11161"/>
                  </a:lnTo>
                  <a:lnTo>
                    <a:pt x="1203" y="10306"/>
                  </a:lnTo>
                  <a:lnTo>
                    <a:pt x="1049" y="9451"/>
                  </a:lnTo>
                  <a:lnTo>
                    <a:pt x="909" y="8616"/>
                  </a:lnTo>
                  <a:lnTo>
                    <a:pt x="775" y="7795"/>
                  </a:lnTo>
                  <a:lnTo>
                    <a:pt x="642" y="6993"/>
                  </a:lnTo>
                  <a:lnTo>
                    <a:pt x="528" y="6225"/>
                  </a:lnTo>
                  <a:lnTo>
                    <a:pt x="414" y="5484"/>
                  </a:lnTo>
                  <a:lnTo>
                    <a:pt x="321" y="4782"/>
                  </a:lnTo>
                  <a:lnTo>
                    <a:pt x="234" y="4128"/>
                  </a:lnTo>
                  <a:lnTo>
                    <a:pt x="161" y="3513"/>
                  </a:lnTo>
                  <a:lnTo>
                    <a:pt x="94" y="2959"/>
                  </a:lnTo>
                  <a:lnTo>
                    <a:pt x="47" y="2458"/>
                  </a:lnTo>
                  <a:lnTo>
                    <a:pt x="20" y="2017"/>
                  </a:lnTo>
                  <a:lnTo>
                    <a:pt x="0" y="1650"/>
                  </a:lnTo>
                  <a:lnTo>
                    <a:pt x="0" y="1490"/>
                  </a:lnTo>
                  <a:lnTo>
                    <a:pt x="0" y="1349"/>
                  </a:lnTo>
                  <a:lnTo>
                    <a:pt x="7" y="1236"/>
                  </a:lnTo>
                  <a:lnTo>
                    <a:pt x="20" y="1136"/>
                  </a:lnTo>
                  <a:lnTo>
                    <a:pt x="20" y="1136"/>
                  </a:lnTo>
                  <a:lnTo>
                    <a:pt x="40" y="1049"/>
                  </a:lnTo>
                  <a:lnTo>
                    <a:pt x="74" y="962"/>
                  </a:lnTo>
                  <a:lnTo>
                    <a:pt x="121" y="882"/>
                  </a:lnTo>
                  <a:lnTo>
                    <a:pt x="174" y="802"/>
                  </a:lnTo>
                  <a:lnTo>
                    <a:pt x="241" y="728"/>
                  </a:lnTo>
                  <a:lnTo>
                    <a:pt x="328" y="655"/>
                  </a:lnTo>
                  <a:lnTo>
                    <a:pt x="414" y="588"/>
                  </a:lnTo>
                  <a:lnTo>
                    <a:pt x="521" y="521"/>
                  </a:lnTo>
                  <a:lnTo>
                    <a:pt x="628" y="461"/>
                  </a:lnTo>
                  <a:lnTo>
                    <a:pt x="755" y="401"/>
                  </a:lnTo>
                  <a:lnTo>
                    <a:pt x="889" y="347"/>
                  </a:lnTo>
                  <a:lnTo>
                    <a:pt x="1029" y="301"/>
                  </a:lnTo>
                  <a:lnTo>
                    <a:pt x="1183" y="254"/>
                  </a:lnTo>
                  <a:lnTo>
                    <a:pt x="1343" y="207"/>
                  </a:lnTo>
                  <a:lnTo>
                    <a:pt x="1517" y="167"/>
                  </a:lnTo>
                  <a:lnTo>
                    <a:pt x="1690" y="134"/>
                  </a:lnTo>
                  <a:lnTo>
                    <a:pt x="1877" y="100"/>
                  </a:lnTo>
                  <a:lnTo>
                    <a:pt x="2071" y="74"/>
                  </a:lnTo>
                  <a:lnTo>
                    <a:pt x="2278" y="53"/>
                  </a:lnTo>
                  <a:lnTo>
                    <a:pt x="2485" y="33"/>
                  </a:lnTo>
                  <a:lnTo>
                    <a:pt x="2699" y="20"/>
                  </a:lnTo>
                  <a:lnTo>
                    <a:pt x="2926" y="7"/>
                  </a:lnTo>
                  <a:lnTo>
                    <a:pt x="3153" y="0"/>
                  </a:lnTo>
                  <a:lnTo>
                    <a:pt x="3387" y="0"/>
                  </a:lnTo>
                  <a:lnTo>
                    <a:pt x="3627" y="0"/>
                  </a:lnTo>
                  <a:lnTo>
                    <a:pt x="3874" y="7"/>
                  </a:lnTo>
                  <a:lnTo>
                    <a:pt x="4128" y="20"/>
                  </a:lnTo>
                  <a:lnTo>
                    <a:pt x="4382" y="33"/>
                  </a:lnTo>
                  <a:lnTo>
                    <a:pt x="4642" y="53"/>
                  </a:lnTo>
                  <a:lnTo>
                    <a:pt x="4903" y="80"/>
                  </a:lnTo>
                  <a:lnTo>
                    <a:pt x="5177" y="107"/>
                  </a:lnTo>
                  <a:lnTo>
                    <a:pt x="5444" y="140"/>
                  </a:lnTo>
                  <a:lnTo>
                    <a:pt x="5718" y="180"/>
                  </a:lnTo>
                  <a:lnTo>
                    <a:pt x="5998" y="227"/>
                  </a:lnTo>
                  <a:lnTo>
                    <a:pt x="6279" y="274"/>
                  </a:lnTo>
                  <a:lnTo>
                    <a:pt x="6566" y="327"/>
                  </a:lnTo>
                  <a:lnTo>
                    <a:pt x="6847" y="387"/>
                  </a:lnTo>
                  <a:lnTo>
                    <a:pt x="7134" y="448"/>
                  </a:lnTo>
                  <a:lnTo>
                    <a:pt x="7421" y="521"/>
                  </a:lnTo>
                  <a:lnTo>
                    <a:pt x="7715" y="594"/>
                  </a:lnTo>
                  <a:lnTo>
                    <a:pt x="8002" y="675"/>
                  </a:lnTo>
                  <a:lnTo>
                    <a:pt x="8296" y="761"/>
                  </a:lnTo>
                  <a:lnTo>
                    <a:pt x="8583" y="848"/>
                  </a:lnTo>
                  <a:lnTo>
                    <a:pt x="8877" y="948"/>
                  </a:lnTo>
                  <a:lnTo>
                    <a:pt x="9164" y="1049"/>
                  </a:lnTo>
                  <a:lnTo>
                    <a:pt x="9458" y="1156"/>
                  </a:lnTo>
                  <a:lnTo>
                    <a:pt x="9745" y="1269"/>
                  </a:lnTo>
                  <a:lnTo>
                    <a:pt x="10033" y="1383"/>
                  </a:lnTo>
                  <a:lnTo>
                    <a:pt x="10320" y="1510"/>
                  </a:lnTo>
                  <a:lnTo>
                    <a:pt x="10600" y="1636"/>
                  </a:lnTo>
                  <a:lnTo>
                    <a:pt x="10881" y="1777"/>
                  </a:lnTo>
                  <a:lnTo>
                    <a:pt x="11161" y="1917"/>
                  </a:lnTo>
                  <a:lnTo>
                    <a:pt x="11442" y="2064"/>
                  </a:lnTo>
                  <a:lnTo>
                    <a:pt x="11709" y="2218"/>
                  </a:lnTo>
                  <a:lnTo>
                    <a:pt x="11983" y="2378"/>
                  </a:lnTo>
                  <a:lnTo>
                    <a:pt x="12250" y="2545"/>
                  </a:lnTo>
                  <a:lnTo>
                    <a:pt x="12511" y="2712"/>
                  </a:lnTo>
                  <a:lnTo>
                    <a:pt x="12764" y="2892"/>
                  </a:lnTo>
                  <a:lnTo>
                    <a:pt x="13018" y="3079"/>
                  </a:lnTo>
                  <a:lnTo>
                    <a:pt x="13265" y="3266"/>
                  </a:lnTo>
                  <a:lnTo>
                    <a:pt x="13513" y="3467"/>
                  </a:lnTo>
                  <a:lnTo>
                    <a:pt x="13746" y="3667"/>
                  </a:lnTo>
                  <a:lnTo>
                    <a:pt x="13980" y="3881"/>
                  </a:lnTo>
                  <a:lnTo>
                    <a:pt x="14201" y="4094"/>
                  </a:lnTo>
                  <a:lnTo>
                    <a:pt x="14201" y="4094"/>
                  </a:lnTo>
                  <a:lnTo>
                    <a:pt x="14421" y="4322"/>
                  </a:lnTo>
                  <a:lnTo>
                    <a:pt x="14641" y="4569"/>
                  </a:lnTo>
                  <a:lnTo>
                    <a:pt x="14862" y="4822"/>
                  </a:lnTo>
                  <a:lnTo>
                    <a:pt x="15075" y="5090"/>
                  </a:lnTo>
                  <a:lnTo>
                    <a:pt x="15289" y="5377"/>
                  </a:lnTo>
                  <a:lnTo>
                    <a:pt x="15496" y="5671"/>
                  </a:lnTo>
                  <a:lnTo>
                    <a:pt x="15710" y="5978"/>
                  </a:lnTo>
                  <a:lnTo>
                    <a:pt x="15910" y="6299"/>
                  </a:lnTo>
                  <a:lnTo>
                    <a:pt x="16117" y="6626"/>
                  </a:lnTo>
                  <a:lnTo>
                    <a:pt x="16318" y="6967"/>
                  </a:lnTo>
                  <a:lnTo>
                    <a:pt x="16512" y="7314"/>
                  </a:lnTo>
                  <a:lnTo>
                    <a:pt x="16705" y="7675"/>
                  </a:lnTo>
                  <a:lnTo>
                    <a:pt x="16899" y="8035"/>
                  </a:lnTo>
                  <a:lnTo>
                    <a:pt x="17086" y="8409"/>
                  </a:lnTo>
                  <a:lnTo>
                    <a:pt x="17273" y="8797"/>
                  </a:lnTo>
                  <a:lnTo>
                    <a:pt x="17453" y="9184"/>
                  </a:lnTo>
                  <a:lnTo>
                    <a:pt x="17634" y="9578"/>
                  </a:lnTo>
                  <a:lnTo>
                    <a:pt x="17807" y="9979"/>
                  </a:lnTo>
                  <a:lnTo>
                    <a:pt x="17974" y="10386"/>
                  </a:lnTo>
                  <a:lnTo>
                    <a:pt x="18141" y="10794"/>
                  </a:lnTo>
                  <a:lnTo>
                    <a:pt x="18308" y="11208"/>
                  </a:lnTo>
                  <a:lnTo>
                    <a:pt x="18462" y="11629"/>
                  </a:lnTo>
                  <a:lnTo>
                    <a:pt x="18622" y="12050"/>
                  </a:lnTo>
                  <a:lnTo>
                    <a:pt x="18769" y="12470"/>
                  </a:lnTo>
                  <a:lnTo>
                    <a:pt x="18916" y="12898"/>
                  </a:lnTo>
                  <a:lnTo>
                    <a:pt x="19056" y="13325"/>
                  </a:lnTo>
                  <a:lnTo>
                    <a:pt x="19190" y="13753"/>
                  </a:lnTo>
                  <a:lnTo>
                    <a:pt x="19324" y="14180"/>
                  </a:lnTo>
                  <a:lnTo>
                    <a:pt x="19450" y="14608"/>
                  </a:lnTo>
                  <a:lnTo>
                    <a:pt x="19571" y="15035"/>
                  </a:lnTo>
                  <a:lnTo>
                    <a:pt x="19684" y="15456"/>
                  </a:lnTo>
                  <a:lnTo>
                    <a:pt x="19798" y="15883"/>
                  </a:lnTo>
                  <a:lnTo>
                    <a:pt x="19898" y="16304"/>
                  </a:lnTo>
                  <a:lnTo>
                    <a:pt x="19998" y="16718"/>
                  </a:lnTo>
                  <a:lnTo>
                    <a:pt x="20092" y="17132"/>
                  </a:lnTo>
                  <a:lnTo>
                    <a:pt x="20185" y="17540"/>
                  </a:lnTo>
                  <a:lnTo>
                    <a:pt x="20265" y="17947"/>
                  </a:lnTo>
                  <a:lnTo>
                    <a:pt x="20339" y="18348"/>
                  </a:lnTo>
                  <a:lnTo>
                    <a:pt x="20412" y="18735"/>
                  </a:lnTo>
                  <a:lnTo>
                    <a:pt x="20472" y="19123"/>
                  </a:lnTo>
                  <a:lnTo>
                    <a:pt x="20532" y="19504"/>
                  </a:lnTo>
                  <a:lnTo>
                    <a:pt x="20586" y="19878"/>
                  </a:lnTo>
                  <a:lnTo>
                    <a:pt x="20626" y="20238"/>
                  </a:lnTo>
                  <a:lnTo>
                    <a:pt x="20666" y="20599"/>
                  </a:lnTo>
                  <a:lnTo>
                    <a:pt x="20699" y="20940"/>
                  </a:lnTo>
                  <a:lnTo>
                    <a:pt x="20719" y="21280"/>
                  </a:lnTo>
                  <a:lnTo>
                    <a:pt x="20740" y="21608"/>
                  </a:lnTo>
                  <a:lnTo>
                    <a:pt x="20746" y="21922"/>
                  </a:lnTo>
                  <a:lnTo>
                    <a:pt x="20746" y="22222"/>
                  </a:lnTo>
                  <a:lnTo>
                    <a:pt x="20746" y="22516"/>
                  </a:lnTo>
                  <a:lnTo>
                    <a:pt x="20733" y="22797"/>
                  </a:lnTo>
                  <a:lnTo>
                    <a:pt x="20713" y="23057"/>
                  </a:lnTo>
                  <a:lnTo>
                    <a:pt x="20686" y="23311"/>
                  </a:lnTo>
                  <a:lnTo>
                    <a:pt x="20646" y="23551"/>
                  </a:lnTo>
                  <a:lnTo>
                    <a:pt x="20606" y="23772"/>
                  </a:lnTo>
                  <a:lnTo>
                    <a:pt x="20552" y="23979"/>
                  </a:lnTo>
                  <a:lnTo>
                    <a:pt x="20492" y="24172"/>
                  </a:lnTo>
                  <a:lnTo>
                    <a:pt x="20426" y="24346"/>
                  </a:lnTo>
                  <a:lnTo>
                    <a:pt x="20345" y="24506"/>
                  </a:lnTo>
                  <a:lnTo>
                    <a:pt x="20305" y="24580"/>
                  </a:lnTo>
                  <a:lnTo>
                    <a:pt x="20259" y="24647"/>
                  </a:lnTo>
                  <a:lnTo>
                    <a:pt x="20212" y="24707"/>
                  </a:lnTo>
                  <a:lnTo>
                    <a:pt x="20165" y="24767"/>
                  </a:lnTo>
                  <a:lnTo>
                    <a:pt x="20118" y="24820"/>
                  </a:lnTo>
                  <a:lnTo>
                    <a:pt x="20065" y="24874"/>
                  </a:lnTo>
                  <a:lnTo>
                    <a:pt x="20005" y="24921"/>
                  </a:lnTo>
                  <a:lnTo>
                    <a:pt x="19951" y="24961"/>
                  </a:lnTo>
                  <a:lnTo>
                    <a:pt x="19891" y="24994"/>
                  </a:lnTo>
                  <a:lnTo>
                    <a:pt x="19831" y="25021"/>
                  </a:lnTo>
                  <a:lnTo>
                    <a:pt x="19831" y="25021"/>
                  </a:lnTo>
                  <a:lnTo>
                    <a:pt x="19698" y="25074"/>
                  </a:lnTo>
                  <a:lnTo>
                    <a:pt x="19551" y="25114"/>
                  </a:lnTo>
                  <a:lnTo>
                    <a:pt x="19384" y="25154"/>
                  </a:lnTo>
                  <a:lnTo>
                    <a:pt x="19210" y="25181"/>
                  </a:lnTo>
                  <a:lnTo>
                    <a:pt x="19016" y="25201"/>
                  </a:lnTo>
                  <a:lnTo>
                    <a:pt x="18816" y="25214"/>
                  </a:lnTo>
                  <a:lnTo>
                    <a:pt x="18602" y="25221"/>
                  </a:lnTo>
                  <a:lnTo>
                    <a:pt x="18375" y="25221"/>
                  </a:lnTo>
                  <a:lnTo>
                    <a:pt x="18141" y="25214"/>
                  </a:lnTo>
                  <a:lnTo>
                    <a:pt x="17894" y="25201"/>
                  </a:lnTo>
                  <a:lnTo>
                    <a:pt x="17634" y="25181"/>
                  </a:lnTo>
                  <a:lnTo>
                    <a:pt x="17366" y="25161"/>
                  </a:lnTo>
                  <a:lnTo>
                    <a:pt x="17086" y="25128"/>
                  </a:lnTo>
                  <a:lnTo>
                    <a:pt x="16805" y="25094"/>
                  </a:lnTo>
                  <a:lnTo>
                    <a:pt x="16211" y="25014"/>
                  </a:lnTo>
                  <a:lnTo>
                    <a:pt x="15590" y="24907"/>
                  </a:lnTo>
                  <a:lnTo>
                    <a:pt x="14949" y="24794"/>
                  </a:lnTo>
                  <a:lnTo>
                    <a:pt x="14287" y="24660"/>
                  </a:lnTo>
                  <a:lnTo>
                    <a:pt x="13613" y="24513"/>
                  </a:lnTo>
                  <a:lnTo>
                    <a:pt x="12931" y="24359"/>
                  </a:lnTo>
                  <a:lnTo>
                    <a:pt x="12237" y="24192"/>
                  </a:lnTo>
                  <a:lnTo>
                    <a:pt x="11549" y="24026"/>
                  </a:lnTo>
                  <a:lnTo>
                    <a:pt x="10861" y="23845"/>
                  </a:lnTo>
                  <a:lnTo>
                    <a:pt x="10180" y="23665"/>
                  </a:lnTo>
                  <a:lnTo>
                    <a:pt x="9512" y="23484"/>
                  </a:lnTo>
                  <a:lnTo>
                    <a:pt x="8236" y="23124"/>
                  </a:lnTo>
                  <a:lnTo>
                    <a:pt x="7054" y="22776"/>
                  </a:lnTo>
                  <a:lnTo>
                    <a:pt x="6012" y="22463"/>
                  </a:lnTo>
                  <a:lnTo>
                    <a:pt x="5143" y="22189"/>
                  </a:lnTo>
                  <a:lnTo>
                    <a:pt x="4475" y="21982"/>
                  </a:lnTo>
                  <a:lnTo>
                    <a:pt x="3901" y="21795"/>
                  </a:lnTo>
                  <a:lnTo>
                    <a:pt x="3901" y="2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7"/>
            <p:cNvSpPr/>
            <p:nvPr/>
          </p:nvSpPr>
          <p:spPr>
            <a:xfrm>
              <a:off x="1856695" y="2595531"/>
              <a:ext cx="152953" cy="203857"/>
            </a:xfrm>
            <a:custGeom>
              <a:avLst/>
              <a:gdLst/>
              <a:ahLst/>
              <a:cxnLst/>
              <a:rect l="l" t="t" r="r" b="b"/>
              <a:pathLst>
                <a:path w="18924" h="25222" extrusionOk="0">
                  <a:moveTo>
                    <a:pt x="1" y="107"/>
                  </a:moveTo>
                  <a:lnTo>
                    <a:pt x="1" y="107"/>
                  </a:lnTo>
                  <a:lnTo>
                    <a:pt x="288" y="67"/>
                  </a:lnTo>
                  <a:lnTo>
                    <a:pt x="595" y="40"/>
                  </a:lnTo>
                  <a:lnTo>
                    <a:pt x="909" y="13"/>
                  </a:lnTo>
                  <a:lnTo>
                    <a:pt x="1243" y="0"/>
                  </a:lnTo>
                  <a:lnTo>
                    <a:pt x="1590" y="0"/>
                  </a:lnTo>
                  <a:lnTo>
                    <a:pt x="1951" y="7"/>
                  </a:lnTo>
                  <a:lnTo>
                    <a:pt x="2319" y="20"/>
                  </a:lnTo>
                  <a:lnTo>
                    <a:pt x="2699" y="47"/>
                  </a:lnTo>
                  <a:lnTo>
                    <a:pt x="3087" y="80"/>
                  </a:lnTo>
                  <a:lnTo>
                    <a:pt x="3487" y="127"/>
                  </a:lnTo>
                  <a:lnTo>
                    <a:pt x="3895" y="180"/>
                  </a:lnTo>
                  <a:lnTo>
                    <a:pt x="4302" y="247"/>
                  </a:lnTo>
                  <a:lnTo>
                    <a:pt x="4723" y="327"/>
                  </a:lnTo>
                  <a:lnTo>
                    <a:pt x="5144" y="414"/>
                  </a:lnTo>
                  <a:lnTo>
                    <a:pt x="5571" y="514"/>
                  </a:lnTo>
                  <a:lnTo>
                    <a:pt x="5999" y="628"/>
                  </a:lnTo>
                  <a:lnTo>
                    <a:pt x="6426" y="748"/>
                  </a:lnTo>
                  <a:lnTo>
                    <a:pt x="6854" y="882"/>
                  </a:lnTo>
                  <a:lnTo>
                    <a:pt x="7288" y="1029"/>
                  </a:lnTo>
                  <a:lnTo>
                    <a:pt x="7715" y="1189"/>
                  </a:lnTo>
                  <a:lnTo>
                    <a:pt x="8136" y="1356"/>
                  </a:lnTo>
                  <a:lnTo>
                    <a:pt x="8564" y="1543"/>
                  </a:lnTo>
                  <a:lnTo>
                    <a:pt x="8978" y="1737"/>
                  </a:lnTo>
                  <a:lnTo>
                    <a:pt x="9392" y="1944"/>
                  </a:lnTo>
                  <a:lnTo>
                    <a:pt x="9799" y="2164"/>
                  </a:lnTo>
                  <a:lnTo>
                    <a:pt x="10193" y="2405"/>
                  </a:lnTo>
                  <a:lnTo>
                    <a:pt x="10394" y="2525"/>
                  </a:lnTo>
                  <a:lnTo>
                    <a:pt x="10587" y="2652"/>
                  </a:lnTo>
                  <a:lnTo>
                    <a:pt x="10781" y="2779"/>
                  </a:lnTo>
                  <a:lnTo>
                    <a:pt x="10968" y="2912"/>
                  </a:lnTo>
                  <a:lnTo>
                    <a:pt x="11155" y="3046"/>
                  </a:lnTo>
                  <a:lnTo>
                    <a:pt x="11336" y="3186"/>
                  </a:lnTo>
                  <a:lnTo>
                    <a:pt x="11523" y="3326"/>
                  </a:lnTo>
                  <a:lnTo>
                    <a:pt x="11696" y="3473"/>
                  </a:lnTo>
                  <a:lnTo>
                    <a:pt x="11877" y="3627"/>
                  </a:lnTo>
                  <a:lnTo>
                    <a:pt x="12044" y="3781"/>
                  </a:lnTo>
                  <a:lnTo>
                    <a:pt x="12217" y="3934"/>
                  </a:lnTo>
                  <a:lnTo>
                    <a:pt x="12378" y="4094"/>
                  </a:lnTo>
                  <a:lnTo>
                    <a:pt x="12378" y="4094"/>
                  </a:lnTo>
                  <a:lnTo>
                    <a:pt x="12598" y="4322"/>
                  </a:lnTo>
                  <a:lnTo>
                    <a:pt x="12818" y="4569"/>
                  </a:lnTo>
                  <a:lnTo>
                    <a:pt x="13039" y="4822"/>
                  </a:lnTo>
                  <a:lnTo>
                    <a:pt x="13252" y="5090"/>
                  </a:lnTo>
                  <a:lnTo>
                    <a:pt x="13466" y="5377"/>
                  </a:lnTo>
                  <a:lnTo>
                    <a:pt x="13673" y="5671"/>
                  </a:lnTo>
                  <a:lnTo>
                    <a:pt x="13887" y="5978"/>
                  </a:lnTo>
                  <a:lnTo>
                    <a:pt x="14087" y="6299"/>
                  </a:lnTo>
                  <a:lnTo>
                    <a:pt x="14294" y="6626"/>
                  </a:lnTo>
                  <a:lnTo>
                    <a:pt x="14495" y="6967"/>
                  </a:lnTo>
                  <a:lnTo>
                    <a:pt x="14689" y="7314"/>
                  </a:lnTo>
                  <a:lnTo>
                    <a:pt x="14882" y="7675"/>
                  </a:lnTo>
                  <a:lnTo>
                    <a:pt x="15076" y="8035"/>
                  </a:lnTo>
                  <a:lnTo>
                    <a:pt x="15263" y="8409"/>
                  </a:lnTo>
                  <a:lnTo>
                    <a:pt x="15450" y="8797"/>
                  </a:lnTo>
                  <a:lnTo>
                    <a:pt x="15630" y="9184"/>
                  </a:lnTo>
                  <a:lnTo>
                    <a:pt x="15811" y="9578"/>
                  </a:lnTo>
                  <a:lnTo>
                    <a:pt x="15984" y="9979"/>
                  </a:lnTo>
                  <a:lnTo>
                    <a:pt x="16151" y="10386"/>
                  </a:lnTo>
                  <a:lnTo>
                    <a:pt x="16318" y="10794"/>
                  </a:lnTo>
                  <a:lnTo>
                    <a:pt x="16485" y="11208"/>
                  </a:lnTo>
                  <a:lnTo>
                    <a:pt x="16639" y="11629"/>
                  </a:lnTo>
                  <a:lnTo>
                    <a:pt x="16799" y="12050"/>
                  </a:lnTo>
                  <a:lnTo>
                    <a:pt x="16946" y="12470"/>
                  </a:lnTo>
                  <a:lnTo>
                    <a:pt x="17093" y="12898"/>
                  </a:lnTo>
                  <a:lnTo>
                    <a:pt x="17233" y="13325"/>
                  </a:lnTo>
                  <a:lnTo>
                    <a:pt x="17367" y="13753"/>
                  </a:lnTo>
                  <a:lnTo>
                    <a:pt x="17501" y="14180"/>
                  </a:lnTo>
                  <a:lnTo>
                    <a:pt x="17627" y="14608"/>
                  </a:lnTo>
                  <a:lnTo>
                    <a:pt x="17748" y="15035"/>
                  </a:lnTo>
                  <a:lnTo>
                    <a:pt x="17861" y="15456"/>
                  </a:lnTo>
                  <a:lnTo>
                    <a:pt x="17975" y="15883"/>
                  </a:lnTo>
                  <a:lnTo>
                    <a:pt x="18075" y="16304"/>
                  </a:lnTo>
                  <a:lnTo>
                    <a:pt x="18175" y="16718"/>
                  </a:lnTo>
                  <a:lnTo>
                    <a:pt x="18269" y="17132"/>
                  </a:lnTo>
                  <a:lnTo>
                    <a:pt x="18362" y="17540"/>
                  </a:lnTo>
                  <a:lnTo>
                    <a:pt x="18442" y="17947"/>
                  </a:lnTo>
                  <a:lnTo>
                    <a:pt x="18516" y="18348"/>
                  </a:lnTo>
                  <a:lnTo>
                    <a:pt x="18589" y="18735"/>
                  </a:lnTo>
                  <a:lnTo>
                    <a:pt x="18649" y="19123"/>
                  </a:lnTo>
                  <a:lnTo>
                    <a:pt x="18709" y="19504"/>
                  </a:lnTo>
                  <a:lnTo>
                    <a:pt x="18763" y="19878"/>
                  </a:lnTo>
                  <a:lnTo>
                    <a:pt x="18803" y="20238"/>
                  </a:lnTo>
                  <a:lnTo>
                    <a:pt x="18843" y="20599"/>
                  </a:lnTo>
                  <a:lnTo>
                    <a:pt x="18876" y="20940"/>
                  </a:lnTo>
                  <a:lnTo>
                    <a:pt x="18896" y="21280"/>
                  </a:lnTo>
                  <a:lnTo>
                    <a:pt x="18917" y="21608"/>
                  </a:lnTo>
                  <a:lnTo>
                    <a:pt x="18923" y="21922"/>
                  </a:lnTo>
                  <a:lnTo>
                    <a:pt x="18923" y="22222"/>
                  </a:lnTo>
                  <a:lnTo>
                    <a:pt x="18923" y="22516"/>
                  </a:lnTo>
                  <a:lnTo>
                    <a:pt x="18910" y="22797"/>
                  </a:lnTo>
                  <a:lnTo>
                    <a:pt x="18890" y="23057"/>
                  </a:lnTo>
                  <a:lnTo>
                    <a:pt x="18863" y="23311"/>
                  </a:lnTo>
                  <a:lnTo>
                    <a:pt x="18823" y="23551"/>
                  </a:lnTo>
                  <a:lnTo>
                    <a:pt x="18783" y="23772"/>
                  </a:lnTo>
                  <a:lnTo>
                    <a:pt x="18729" y="23979"/>
                  </a:lnTo>
                  <a:lnTo>
                    <a:pt x="18669" y="24172"/>
                  </a:lnTo>
                  <a:lnTo>
                    <a:pt x="18603" y="24346"/>
                  </a:lnTo>
                  <a:lnTo>
                    <a:pt x="18522" y="24506"/>
                  </a:lnTo>
                  <a:lnTo>
                    <a:pt x="18482" y="24580"/>
                  </a:lnTo>
                  <a:lnTo>
                    <a:pt x="18436" y="24647"/>
                  </a:lnTo>
                  <a:lnTo>
                    <a:pt x="18389" y="24707"/>
                  </a:lnTo>
                  <a:lnTo>
                    <a:pt x="18342" y="24767"/>
                  </a:lnTo>
                  <a:lnTo>
                    <a:pt x="18295" y="24820"/>
                  </a:lnTo>
                  <a:lnTo>
                    <a:pt x="18242" y="24874"/>
                  </a:lnTo>
                  <a:lnTo>
                    <a:pt x="18182" y="24921"/>
                  </a:lnTo>
                  <a:lnTo>
                    <a:pt x="18128" y="24961"/>
                  </a:lnTo>
                  <a:lnTo>
                    <a:pt x="18068" y="24994"/>
                  </a:lnTo>
                  <a:lnTo>
                    <a:pt x="18008" y="25021"/>
                  </a:lnTo>
                  <a:lnTo>
                    <a:pt x="18008" y="25021"/>
                  </a:lnTo>
                  <a:lnTo>
                    <a:pt x="17921" y="25054"/>
                  </a:lnTo>
                  <a:lnTo>
                    <a:pt x="17828" y="25088"/>
                  </a:lnTo>
                  <a:lnTo>
                    <a:pt x="17728" y="25114"/>
                  </a:lnTo>
                  <a:lnTo>
                    <a:pt x="17621" y="25141"/>
                  </a:lnTo>
                  <a:lnTo>
                    <a:pt x="17507" y="25161"/>
                  </a:lnTo>
                  <a:lnTo>
                    <a:pt x="17394" y="25181"/>
                  </a:lnTo>
                  <a:lnTo>
                    <a:pt x="17140" y="25201"/>
                  </a:lnTo>
                  <a:lnTo>
                    <a:pt x="16866" y="25214"/>
                  </a:lnTo>
                  <a:lnTo>
                    <a:pt x="16565" y="25221"/>
                  </a:lnTo>
                  <a:lnTo>
                    <a:pt x="16251" y="25208"/>
                  </a:lnTo>
                  <a:lnTo>
                    <a:pt x="15918" y="25188"/>
                  </a:lnTo>
                  <a:lnTo>
                    <a:pt x="15918" y="25188"/>
                  </a:lnTo>
                  <a:lnTo>
                    <a:pt x="16085" y="25054"/>
                  </a:lnTo>
                  <a:lnTo>
                    <a:pt x="16245" y="24907"/>
                  </a:lnTo>
                  <a:lnTo>
                    <a:pt x="16398" y="24740"/>
                  </a:lnTo>
                  <a:lnTo>
                    <a:pt x="16545" y="24567"/>
                  </a:lnTo>
                  <a:lnTo>
                    <a:pt x="16612" y="24473"/>
                  </a:lnTo>
                  <a:lnTo>
                    <a:pt x="16679" y="24380"/>
                  </a:lnTo>
                  <a:lnTo>
                    <a:pt x="16746" y="24279"/>
                  </a:lnTo>
                  <a:lnTo>
                    <a:pt x="16806" y="24172"/>
                  </a:lnTo>
                  <a:lnTo>
                    <a:pt x="16866" y="24066"/>
                  </a:lnTo>
                  <a:lnTo>
                    <a:pt x="16926" y="23952"/>
                  </a:lnTo>
                  <a:lnTo>
                    <a:pt x="16980" y="23838"/>
                  </a:lnTo>
                  <a:lnTo>
                    <a:pt x="17026" y="23718"/>
                  </a:lnTo>
                  <a:lnTo>
                    <a:pt x="17026" y="23718"/>
                  </a:lnTo>
                  <a:lnTo>
                    <a:pt x="17073" y="23598"/>
                  </a:lnTo>
                  <a:lnTo>
                    <a:pt x="17120" y="23471"/>
                  </a:lnTo>
                  <a:lnTo>
                    <a:pt x="17160" y="23331"/>
                  </a:lnTo>
                  <a:lnTo>
                    <a:pt x="17193" y="23184"/>
                  </a:lnTo>
                  <a:lnTo>
                    <a:pt x="17227" y="23024"/>
                  </a:lnTo>
                  <a:lnTo>
                    <a:pt x="17253" y="22863"/>
                  </a:lnTo>
                  <a:lnTo>
                    <a:pt x="17280" y="22690"/>
                  </a:lnTo>
                  <a:lnTo>
                    <a:pt x="17300" y="22509"/>
                  </a:lnTo>
                  <a:lnTo>
                    <a:pt x="17320" y="22322"/>
                  </a:lnTo>
                  <a:lnTo>
                    <a:pt x="17334" y="22129"/>
                  </a:lnTo>
                  <a:lnTo>
                    <a:pt x="17347" y="21928"/>
                  </a:lnTo>
                  <a:lnTo>
                    <a:pt x="17354" y="21714"/>
                  </a:lnTo>
                  <a:lnTo>
                    <a:pt x="17354" y="21501"/>
                  </a:lnTo>
                  <a:lnTo>
                    <a:pt x="17347" y="21274"/>
                  </a:lnTo>
                  <a:lnTo>
                    <a:pt x="17347" y="21047"/>
                  </a:lnTo>
                  <a:lnTo>
                    <a:pt x="17334" y="20813"/>
                  </a:lnTo>
                  <a:lnTo>
                    <a:pt x="17320" y="20572"/>
                  </a:lnTo>
                  <a:lnTo>
                    <a:pt x="17300" y="20318"/>
                  </a:lnTo>
                  <a:lnTo>
                    <a:pt x="17273" y="20065"/>
                  </a:lnTo>
                  <a:lnTo>
                    <a:pt x="17247" y="19811"/>
                  </a:lnTo>
                  <a:lnTo>
                    <a:pt x="17213" y="19544"/>
                  </a:lnTo>
                  <a:lnTo>
                    <a:pt x="17173" y="19277"/>
                  </a:lnTo>
                  <a:lnTo>
                    <a:pt x="17126" y="18996"/>
                  </a:lnTo>
                  <a:lnTo>
                    <a:pt x="17080" y="18722"/>
                  </a:lnTo>
                  <a:lnTo>
                    <a:pt x="17026" y="18435"/>
                  </a:lnTo>
                  <a:lnTo>
                    <a:pt x="16966" y="18148"/>
                  </a:lnTo>
                  <a:lnTo>
                    <a:pt x="16899" y="17854"/>
                  </a:lnTo>
                  <a:lnTo>
                    <a:pt x="16833" y="17560"/>
                  </a:lnTo>
                  <a:lnTo>
                    <a:pt x="16759" y="17259"/>
                  </a:lnTo>
                  <a:lnTo>
                    <a:pt x="16672" y="16952"/>
                  </a:lnTo>
                  <a:lnTo>
                    <a:pt x="16592" y="16645"/>
                  </a:lnTo>
                  <a:lnTo>
                    <a:pt x="16499" y="16338"/>
                  </a:lnTo>
                  <a:lnTo>
                    <a:pt x="16398" y="16024"/>
                  </a:lnTo>
                  <a:lnTo>
                    <a:pt x="16292" y="15710"/>
                  </a:lnTo>
                  <a:lnTo>
                    <a:pt x="16185" y="15389"/>
                  </a:lnTo>
                  <a:lnTo>
                    <a:pt x="16071" y="15069"/>
                  </a:lnTo>
                  <a:lnTo>
                    <a:pt x="15944" y="14741"/>
                  </a:lnTo>
                  <a:lnTo>
                    <a:pt x="15817" y="14421"/>
                  </a:lnTo>
                  <a:lnTo>
                    <a:pt x="15684" y="14093"/>
                  </a:lnTo>
                  <a:lnTo>
                    <a:pt x="15543" y="13759"/>
                  </a:lnTo>
                  <a:lnTo>
                    <a:pt x="15397" y="13432"/>
                  </a:lnTo>
                  <a:lnTo>
                    <a:pt x="15243" y="13098"/>
                  </a:lnTo>
                  <a:lnTo>
                    <a:pt x="15083" y="12771"/>
                  </a:lnTo>
                  <a:lnTo>
                    <a:pt x="14916" y="12437"/>
                  </a:lnTo>
                  <a:lnTo>
                    <a:pt x="14742" y="12103"/>
                  </a:lnTo>
                  <a:lnTo>
                    <a:pt x="14555" y="11769"/>
                  </a:lnTo>
                  <a:lnTo>
                    <a:pt x="14368" y="11428"/>
                  </a:lnTo>
                  <a:lnTo>
                    <a:pt x="14174" y="11094"/>
                  </a:lnTo>
                  <a:lnTo>
                    <a:pt x="13974" y="10760"/>
                  </a:lnTo>
                  <a:lnTo>
                    <a:pt x="13760" y="10426"/>
                  </a:lnTo>
                  <a:lnTo>
                    <a:pt x="13546" y="10092"/>
                  </a:lnTo>
                  <a:lnTo>
                    <a:pt x="13319" y="9759"/>
                  </a:lnTo>
                  <a:lnTo>
                    <a:pt x="13086" y="9425"/>
                  </a:lnTo>
                  <a:lnTo>
                    <a:pt x="12852" y="9097"/>
                  </a:lnTo>
                  <a:lnTo>
                    <a:pt x="12605" y="8770"/>
                  </a:lnTo>
                  <a:lnTo>
                    <a:pt x="12344" y="8436"/>
                  </a:lnTo>
                  <a:lnTo>
                    <a:pt x="12084" y="8109"/>
                  </a:lnTo>
                  <a:lnTo>
                    <a:pt x="11816" y="7788"/>
                  </a:lnTo>
                  <a:lnTo>
                    <a:pt x="11536" y="7467"/>
                  </a:lnTo>
                  <a:lnTo>
                    <a:pt x="11249" y="7147"/>
                  </a:lnTo>
                  <a:lnTo>
                    <a:pt x="10955" y="6826"/>
                  </a:lnTo>
                  <a:lnTo>
                    <a:pt x="10648" y="6512"/>
                  </a:lnTo>
                  <a:lnTo>
                    <a:pt x="10340" y="6198"/>
                  </a:lnTo>
                  <a:lnTo>
                    <a:pt x="10020" y="5891"/>
                  </a:lnTo>
                  <a:lnTo>
                    <a:pt x="10020" y="5891"/>
                  </a:lnTo>
                  <a:lnTo>
                    <a:pt x="9672" y="5564"/>
                  </a:lnTo>
                  <a:lnTo>
                    <a:pt x="9318" y="5250"/>
                  </a:lnTo>
                  <a:lnTo>
                    <a:pt x="8971" y="4949"/>
                  </a:lnTo>
                  <a:lnTo>
                    <a:pt x="8630" y="4656"/>
                  </a:lnTo>
                  <a:lnTo>
                    <a:pt x="8283" y="4375"/>
                  </a:lnTo>
                  <a:lnTo>
                    <a:pt x="7936" y="4108"/>
                  </a:lnTo>
                  <a:lnTo>
                    <a:pt x="7595" y="3847"/>
                  </a:lnTo>
                  <a:lnTo>
                    <a:pt x="7254" y="3593"/>
                  </a:lnTo>
                  <a:lnTo>
                    <a:pt x="6914" y="3353"/>
                  </a:lnTo>
                  <a:lnTo>
                    <a:pt x="6573" y="3126"/>
                  </a:lnTo>
                  <a:lnTo>
                    <a:pt x="6239" y="2906"/>
                  </a:lnTo>
                  <a:lnTo>
                    <a:pt x="5905" y="2692"/>
                  </a:lnTo>
                  <a:lnTo>
                    <a:pt x="5571" y="2491"/>
                  </a:lnTo>
                  <a:lnTo>
                    <a:pt x="5244" y="2298"/>
                  </a:lnTo>
                  <a:lnTo>
                    <a:pt x="4917" y="2111"/>
                  </a:lnTo>
                  <a:lnTo>
                    <a:pt x="4596" y="1937"/>
                  </a:lnTo>
                  <a:lnTo>
                    <a:pt x="4276" y="1770"/>
                  </a:lnTo>
                  <a:lnTo>
                    <a:pt x="3962" y="1610"/>
                  </a:lnTo>
                  <a:lnTo>
                    <a:pt x="3648" y="1456"/>
                  </a:lnTo>
                  <a:lnTo>
                    <a:pt x="3340" y="1309"/>
                  </a:lnTo>
                  <a:lnTo>
                    <a:pt x="3033" y="1176"/>
                  </a:lnTo>
                  <a:lnTo>
                    <a:pt x="2733" y="1049"/>
                  </a:lnTo>
                  <a:lnTo>
                    <a:pt x="2439" y="922"/>
                  </a:lnTo>
                  <a:lnTo>
                    <a:pt x="2145" y="808"/>
                  </a:lnTo>
                  <a:lnTo>
                    <a:pt x="1858" y="701"/>
                  </a:lnTo>
                  <a:lnTo>
                    <a:pt x="1577" y="594"/>
                  </a:lnTo>
                  <a:lnTo>
                    <a:pt x="1303" y="501"/>
                  </a:lnTo>
                  <a:lnTo>
                    <a:pt x="1029" y="414"/>
                  </a:lnTo>
                  <a:lnTo>
                    <a:pt x="508" y="247"/>
                  </a:lnTo>
                  <a:lnTo>
                    <a:pt x="1" y="107"/>
                  </a:lnTo>
                  <a:lnTo>
                    <a:pt x="1" y="1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7"/>
            <p:cNvSpPr/>
            <p:nvPr/>
          </p:nvSpPr>
          <p:spPr>
            <a:xfrm>
              <a:off x="1673360" y="2816434"/>
              <a:ext cx="72193" cy="68249"/>
            </a:xfrm>
            <a:custGeom>
              <a:avLst/>
              <a:gdLst/>
              <a:ahLst/>
              <a:cxnLst/>
              <a:rect l="l" t="t" r="r" b="b"/>
              <a:pathLst>
                <a:path w="8932" h="8444" extrusionOk="0">
                  <a:moveTo>
                    <a:pt x="4469" y="8443"/>
                  </a:moveTo>
                  <a:lnTo>
                    <a:pt x="4469" y="8443"/>
                  </a:lnTo>
                  <a:lnTo>
                    <a:pt x="4696" y="8437"/>
                  </a:lnTo>
                  <a:lnTo>
                    <a:pt x="4924" y="8423"/>
                  </a:lnTo>
                  <a:lnTo>
                    <a:pt x="5151" y="8397"/>
                  </a:lnTo>
                  <a:lnTo>
                    <a:pt x="5364" y="8357"/>
                  </a:lnTo>
                  <a:lnTo>
                    <a:pt x="5585" y="8310"/>
                  </a:lnTo>
                  <a:lnTo>
                    <a:pt x="5792" y="8250"/>
                  </a:lnTo>
                  <a:lnTo>
                    <a:pt x="5999" y="8183"/>
                  </a:lnTo>
                  <a:lnTo>
                    <a:pt x="6206" y="8109"/>
                  </a:lnTo>
                  <a:lnTo>
                    <a:pt x="6400" y="8023"/>
                  </a:lnTo>
                  <a:lnTo>
                    <a:pt x="6593" y="7929"/>
                  </a:lnTo>
                  <a:lnTo>
                    <a:pt x="6780" y="7829"/>
                  </a:lnTo>
                  <a:lnTo>
                    <a:pt x="6961" y="7722"/>
                  </a:lnTo>
                  <a:lnTo>
                    <a:pt x="7134" y="7602"/>
                  </a:lnTo>
                  <a:lnTo>
                    <a:pt x="7301" y="7475"/>
                  </a:lnTo>
                  <a:lnTo>
                    <a:pt x="7468" y="7341"/>
                  </a:lnTo>
                  <a:lnTo>
                    <a:pt x="7622" y="7201"/>
                  </a:lnTo>
                  <a:lnTo>
                    <a:pt x="7769" y="7054"/>
                  </a:lnTo>
                  <a:lnTo>
                    <a:pt x="7909" y="6900"/>
                  </a:lnTo>
                  <a:lnTo>
                    <a:pt x="8043" y="6740"/>
                  </a:lnTo>
                  <a:lnTo>
                    <a:pt x="8170" y="6580"/>
                  </a:lnTo>
                  <a:lnTo>
                    <a:pt x="8283" y="6406"/>
                  </a:lnTo>
                  <a:lnTo>
                    <a:pt x="8390" y="6226"/>
                  </a:lnTo>
                  <a:lnTo>
                    <a:pt x="8490" y="6046"/>
                  </a:lnTo>
                  <a:lnTo>
                    <a:pt x="8577" y="5859"/>
                  </a:lnTo>
                  <a:lnTo>
                    <a:pt x="8657" y="5672"/>
                  </a:lnTo>
                  <a:lnTo>
                    <a:pt x="8731" y="5471"/>
                  </a:lnTo>
                  <a:lnTo>
                    <a:pt x="8791" y="5271"/>
                  </a:lnTo>
                  <a:lnTo>
                    <a:pt x="8844" y="5070"/>
                  </a:lnTo>
                  <a:lnTo>
                    <a:pt x="8878" y="4863"/>
                  </a:lnTo>
                  <a:lnTo>
                    <a:pt x="8911" y="4650"/>
                  </a:lnTo>
                  <a:lnTo>
                    <a:pt x="8924" y="4436"/>
                  </a:lnTo>
                  <a:lnTo>
                    <a:pt x="8931" y="4222"/>
                  </a:lnTo>
                  <a:lnTo>
                    <a:pt x="8931" y="4222"/>
                  </a:lnTo>
                  <a:lnTo>
                    <a:pt x="8924" y="4002"/>
                  </a:lnTo>
                  <a:lnTo>
                    <a:pt x="8911" y="3788"/>
                  </a:lnTo>
                  <a:lnTo>
                    <a:pt x="8878" y="3581"/>
                  </a:lnTo>
                  <a:lnTo>
                    <a:pt x="8844" y="3374"/>
                  </a:lnTo>
                  <a:lnTo>
                    <a:pt x="8791" y="3167"/>
                  </a:lnTo>
                  <a:lnTo>
                    <a:pt x="8731" y="2966"/>
                  </a:lnTo>
                  <a:lnTo>
                    <a:pt x="8657" y="2773"/>
                  </a:lnTo>
                  <a:lnTo>
                    <a:pt x="8577" y="2579"/>
                  </a:lnTo>
                  <a:lnTo>
                    <a:pt x="8490" y="2392"/>
                  </a:lnTo>
                  <a:lnTo>
                    <a:pt x="8390" y="2212"/>
                  </a:lnTo>
                  <a:lnTo>
                    <a:pt x="8283" y="2031"/>
                  </a:lnTo>
                  <a:lnTo>
                    <a:pt x="8170" y="1864"/>
                  </a:lnTo>
                  <a:lnTo>
                    <a:pt x="8043" y="1697"/>
                  </a:lnTo>
                  <a:lnTo>
                    <a:pt x="7909" y="1537"/>
                  </a:lnTo>
                  <a:lnTo>
                    <a:pt x="7769" y="1383"/>
                  </a:lnTo>
                  <a:lnTo>
                    <a:pt x="7622" y="1236"/>
                  </a:lnTo>
                  <a:lnTo>
                    <a:pt x="7468" y="1096"/>
                  </a:lnTo>
                  <a:lnTo>
                    <a:pt x="7301" y="963"/>
                  </a:lnTo>
                  <a:lnTo>
                    <a:pt x="7134" y="842"/>
                  </a:lnTo>
                  <a:lnTo>
                    <a:pt x="6961" y="722"/>
                  </a:lnTo>
                  <a:lnTo>
                    <a:pt x="6780" y="609"/>
                  </a:lnTo>
                  <a:lnTo>
                    <a:pt x="6593" y="508"/>
                  </a:lnTo>
                  <a:lnTo>
                    <a:pt x="6400" y="415"/>
                  </a:lnTo>
                  <a:lnTo>
                    <a:pt x="6206" y="335"/>
                  </a:lnTo>
                  <a:lnTo>
                    <a:pt x="5999" y="255"/>
                  </a:lnTo>
                  <a:lnTo>
                    <a:pt x="5792" y="188"/>
                  </a:lnTo>
                  <a:lnTo>
                    <a:pt x="5585" y="134"/>
                  </a:lnTo>
                  <a:lnTo>
                    <a:pt x="5364" y="88"/>
                  </a:lnTo>
                  <a:lnTo>
                    <a:pt x="5151" y="48"/>
                  </a:lnTo>
                  <a:lnTo>
                    <a:pt x="4924" y="21"/>
                  </a:lnTo>
                  <a:lnTo>
                    <a:pt x="4696" y="7"/>
                  </a:lnTo>
                  <a:lnTo>
                    <a:pt x="4469" y="1"/>
                  </a:lnTo>
                  <a:lnTo>
                    <a:pt x="4469" y="1"/>
                  </a:lnTo>
                  <a:lnTo>
                    <a:pt x="4242" y="7"/>
                  </a:lnTo>
                  <a:lnTo>
                    <a:pt x="4015" y="21"/>
                  </a:lnTo>
                  <a:lnTo>
                    <a:pt x="3788" y="48"/>
                  </a:lnTo>
                  <a:lnTo>
                    <a:pt x="3574" y="88"/>
                  </a:lnTo>
                  <a:lnTo>
                    <a:pt x="3354" y="134"/>
                  </a:lnTo>
                  <a:lnTo>
                    <a:pt x="3140" y="188"/>
                  </a:lnTo>
                  <a:lnTo>
                    <a:pt x="2933" y="255"/>
                  </a:lnTo>
                  <a:lnTo>
                    <a:pt x="2733" y="335"/>
                  </a:lnTo>
                  <a:lnTo>
                    <a:pt x="2532" y="415"/>
                  </a:lnTo>
                  <a:lnTo>
                    <a:pt x="2345" y="508"/>
                  </a:lnTo>
                  <a:lnTo>
                    <a:pt x="2158" y="609"/>
                  </a:lnTo>
                  <a:lnTo>
                    <a:pt x="1971" y="722"/>
                  </a:lnTo>
                  <a:lnTo>
                    <a:pt x="1798" y="842"/>
                  </a:lnTo>
                  <a:lnTo>
                    <a:pt x="1631" y="963"/>
                  </a:lnTo>
                  <a:lnTo>
                    <a:pt x="1470" y="1096"/>
                  </a:lnTo>
                  <a:lnTo>
                    <a:pt x="1310" y="1236"/>
                  </a:lnTo>
                  <a:lnTo>
                    <a:pt x="1163" y="1383"/>
                  </a:lnTo>
                  <a:lnTo>
                    <a:pt x="1023" y="1537"/>
                  </a:lnTo>
                  <a:lnTo>
                    <a:pt x="889" y="1697"/>
                  </a:lnTo>
                  <a:lnTo>
                    <a:pt x="769" y="1864"/>
                  </a:lnTo>
                  <a:lnTo>
                    <a:pt x="649" y="2031"/>
                  </a:lnTo>
                  <a:lnTo>
                    <a:pt x="542" y="2212"/>
                  </a:lnTo>
                  <a:lnTo>
                    <a:pt x="442" y="2392"/>
                  </a:lnTo>
                  <a:lnTo>
                    <a:pt x="355" y="2579"/>
                  </a:lnTo>
                  <a:lnTo>
                    <a:pt x="275" y="2773"/>
                  </a:lnTo>
                  <a:lnTo>
                    <a:pt x="201" y="2966"/>
                  </a:lnTo>
                  <a:lnTo>
                    <a:pt x="141" y="3167"/>
                  </a:lnTo>
                  <a:lnTo>
                    <a:pt x="94" y="3374"/>
                  </a:lnTo>
                  <a:lnTo>
                    <a:pt x="54" y="3581"/>
                  </a:lnTo>
                  <a:lnTo>
                    <a:pt x="28" y="3788"/>
                  </a:lnTo>
                  <a:lnTo>
                    <a:pt x="8" y="4002"/>
                  </a:lnTo>
                  <a:lnTo>
                    <a:pt x="1" y="4222"/>
                  </a:lnTo>
                  <a:lnTo>
                    <a:pt x="1" y="4222"/>
                  </a:lnTo>
                  <a:lnTo>
                    <a:pt x="8" y="4436"/>
                  </a:lnTo>
                  <a:lnTo>
                    <a:pt x="28" y="4650"/>
                  </a:lnTo>
                  <a:lnTo>
                    <a:pt x="54" y="4863"/>
                  </a:lnTo>
                  <a:lnTo>
                    <a:pt x="94" y="5070"/>
                  </a:lnTo>
                  <a:lnTo>
                    <a:pt x="141" y="5271"/>
                  </a:lnTo>
                  <a:lnTo>
                    <a:pt x="201" y="5471"/>
                  </a:lnTo>
                  <a:lnTo>
                    <a:pt x="275" y="5672"/>
                  </a:lnTo>
                  <a:lnTo>
                    <a:pt x="355" y="5859"/>
                  </a:lnTo>
                  <a:lnTo>
                    <a:pt x="442" y="6046"/>
                  </a:lnTo>
                  <a:lnTo>
                    <a:pt x="542" y="6226"/>
                  </a:lnTo>
                  <a:lnTo>
                    <a:pt x="649" y="6406"/>
                  </a:lnTo>
                  <a:lnTo>
                    <a:pt x="769" y="6580"/>
                  </a:lnTo>
                  <a:lnTo>
                    <a:pt x="889" y="6740"/>
                  </a:lnTo>
                  <a:lnTo>
                    <a:pt x="1023" y="6900"/>
                  </a:lnTo>
                  <a:lnTo>
                    <a:pt x="1163" y="7054"/>
                  </a:lnTo>
                  <a:lnTo>
                    <a:pt x="1310" y="7201"/>
                  </a:lnTo>
                  <a:lnTo>
                    <a:pt x="1470" y="7341"/>
                  </a:lnTo>
                  <a:lnTo>
                    <a:pt x="1631" y="7475"/>
                  </a:lnTo>
                  <a:lnTo>
                    <a:pt x="1798" y="7602"/>
                  </a:lnTo>
                  <a:lnTo>
                    <a:pt x="1971" y="7722"/>
                  </a:lnTo>
                  <a:lnTo>
                    <a:pt x="2158" y="7829"/>
                  </a:lnTo>
                  <a:lnTo>
                    <a:pt x="2345" y="7929"/>
                  </a:lnTo>
                  <a:lnTo>
                    <a:pt x="2532" y="8023"/>
                  </a:lnTo>
                  <a:lnTo>
                    <a:pt x="2733" y="8109"/>
                  </a:lnTo>
                  <a:lnTo>
                    <a:pt x="2933" y="8183"/>
                  </a:lnTo>
                  <a:lnTo>
                    <a:pt x="3140" y="8250"/>
                  </a:lnTo>
                  <a:lnTo>
                    <a:pt x="3354" y="8310"/>
                  </a:lnTo>
                  <a:lnTo>
                    <a:pt x="3574" y="8357"/>
                  </a:lnTo>
                  <a:lnTo>
                    <a:pt x="3788" y="8397"/>
                  </a:lnTo>
                  <a:lnTo>
                    <a:pt x="4015" y="8423"/>
                  </a:lnTo>
                  <a:lnTo>
                    <a:pt x="4242" y="8437"/>
                  </a:lnTo>
                  <a:lnTo>
                    <a:pt x="4469" y="8443"/>
                  </a:lnTo>
                  <a:lnTo>
                    <a:pt x="4469" y="8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7"/>
            <p:cNvSpPr/>
            <p:nvPr/>
          </p:nvSpPr>
          <p:spPr>
            <a:xfrm>
              <a:off x="1678759" y="2828687"/>
              <a:ext cx="24902" cy="23552"/>
            </a:xfrm>
            <a:custGeom>
              <a:avLst/>
              <a:gdLst/>
              <a:ahLst/>
              <a:cxnLst/>
              <a:rect l="l" t="t" r="r" b="b"/>
              <a:pathLst>
                <a:path w="3081" h="2914" extrusionOk="0">
                  <a:moveTo>
                    <a:pt x="1544" y="2913"/>
                  </a:moveTo>
                  <a:lnTo>
                    <a:pt x="1544" y="2913"/>
                  </a:lnTo>
                  <a:lnTo>
                    <a:pt x="1697" y="2906"/>
                  </a:lnTo>
                  <a:lnTo>
                    <a:pt x="1851" y="2880"/>
                  </a:lnTo>
                  <a:lnTo>
                    <a:pt x="1998" y="2846"/>
                  </a:lnTo>
                  <a:lnTo>
                    <a:pt x="2138" y="2800"/>
                  </a:lnTo>
                  <a:lnTo>
                    <a:pt x="2272" y="2733"/>
                  </a:lnTo>
                  <a:lnTo>
                    <a:pt x="2399" y="2666"/>
                  </a:lnTo>
                  <a:lnTo>
                    <a:pt x="2519" y="2579"/>
                  </a:lnTo>
                  <a:lnTo>
                    <a:pt x="2626" y="2486"/>
                  </a:lnTo>
                  <a:lnTo>
                    <a:pt x="2726" y="2379"/>
                  </a:lnTo>
                  <a:lnTo>
                    <a:pt x="2820" y="2265"/>
                  </a:lnTo>
                  <a:lnTo>
                    <a:pt x="2893" y="2145"/>
                  </a:lnTo>
                  <a:lnTo>
                    <a:pt x="2960" y="2018"/>
                  </a:lnTo>
                  <a:lnTo>
                    <a:pt x="3013" y="1885"/>
                  </a:lnTo>
                  <a:lnTo>
                    <a:pt x="3047" y="1744"/>
                  </a:lnTo>
                  <a:lnTo>
                    <a:pt x="3073" y="1604"/>
                  </a:lnTo>
                  <a:lnTo>
                    <a:pt x="3080" y="1531"/>
                  </a:lnTo>
                  <a:lnTo>
                    <a:pt x="3080" y="1457"/>
                  </a:lnTo>
                  <a:lnTo>
                    <a:pt x="3080" y="1457"/>
                  </a:lnTo>
                  <a:lnTo>
                    <a:pt x="3080" y="1377"/>
                  </a:lnTo>
                  <a:lnTo>
                    <a:pt x="3073" y="1303"/>
                  </a:lnTo>
                  <a:lnTo>
                    <a:pt x="3047" y="1163"/>
                  </a:lnTo>
                  <a:lnTo>
                    <a:pt x="3013" y="1023"/>
                  </a:lnTo>
                  <a:lnTo>
                    <a:pt x="2960" y="889"/>
                  </a:lnTo>
                  <a:lnTo>
                    <a:pt x="2893" y="762"/>
                  </a:lnTo>
                  <a:lnTo>
                    <a:pt x="2820" y="642"/>
                  </a:lnTo>
                  <a:lnTo>
                    <a:pt x="2726" y="529"/>
                  </a:lnTo>
                  <a:lnTo>
                    <a:pt x="2626" y="428"/>
                  </a:lnTo>
                  <a:lnTo>
                    <a:pt x="2519" y="335"/>
                  </a:lnTo>
                  <a:lnTo>
                    <a:pt x="2399" y="248"/>
                  </a:lnTo>
                  <a:lnTo>
                    <a:pt x="2272" y="175"/>
                  </a:lnTo>
                  <a:lnTo>
                    <a:pt x="2138" y="115"/>
                  </a:lnTo>
                  <a:lnTo>
                    <a:pt x="1998" y="68"/>
                  </a:lnTo>
                  <a:lnTo>
                    <a:pt x="1851" y="34"/>
                  </a:lnTo>
                  <a:lnTo>
                    <a:pt x="1697" y="8"/>
                  </a:lnTo>
                  <a:lnTo>
                    <a:pt x="1544" y="1"/>
                  </a:lnTo>
                  <a:lnTo>
                    <a:pt x="1544" y="1"/>
                  </a:lnTo>
                  <a:lnTo>
                    <a:pt x="1383" y="8"/>
                  </a:lnTo>
                  <a:lnTo>
                    <a:pt x="1230" y="34"/>
                  </a:lnTo>
                  <a:lnTo>
                    <a:pt x="1083" y="68"/>
                  </a:lnTo>
                  <a:lnTo>
                    <a:pt x="943" y="115"/>
                  </a:lnTo>
                  <a:lnTo>
                    <a:pt x="809" y="175"/>
                  </a:lnTo>
                  <a:lnTo>
                    <a:pt x="682" y="248"/>
                  </a:lnTo>
                  <a:lnTo>
                    <a:pt x="562" y="335"/>
                  </a:lnTo>
                  <a:lnTo>
                    <a:pt x="455" y="428"/>
                  </a:lnTo>
                  <a:lnTo>
                    <a:pt x="355" y="529"/>
                  </a:lnTo>
                  <a:lnTo>
                    <a:pt x="268" y="642"/>
                  </a:lnTo>
                  <a:lnTo>
                    <a:pt x="188" y="762"/>
                  </a:lnTo>
                  <a:lnTo>
                    <a:pt x="121" y="889"/>
                  </a:lnTo>
                  <a:lnTo>
                    <a:pt x="74" y="1023"/>
                  </a:lnTo>
                  <a:lnTo>
                    <a:pt x="34" y="1163"/>
                  </a:lnTo>
                  <a:lnTo>
                    <a:pt x="8" y="1303"/>
                  </a:lnTo>
                  <a:lnTo>
                    <a:pt x="8" y="1377"/>
                  </a:lnTo>
                  <a:lnTo>
                    <a:pt x="1" y="1457"/>
                  </a:lnTo>
                  <a:lnTo>
                    <a:pt x="1" y="1457"/>
                  </a:lnTo>
                  <a:lnTo>
                    <a:pt x="8" y="1531"/>
                  </a:lnTo>
                  <a:lnTo>
                    <a:pt x="8" y="1604"/>
                  </a:lnTo>
                  <a:lnTo>
                    <a:pt x="34" y="1744"/>
                  </a:lnTo>
                  <a:lnTo>
                    <a:pt x="74" y="1885"/>
                  </a:lnTo>
                  <a:lnTo>
                    <a:pt x="121" y="2018"/>
                  </a:lnTo>
                  <a:lnTo>
                    <a:pt x="188" y="2145"/>
                  </a:lnTo>
                  <a:lnTo>
                    <a:pt x="268" y="2265"/>
                  </a:lnTo>
                  <a:lnTo>
                    <a:pt x="355" y="2379"/>
                  </a:lnTo>
                  <a:lnTo>
                    <a:pt x="455" y="2486"/>
                  </a:lnTo>
                  <a:lnTo>
                    <a:pt x="562" y="2579"/>
                  </a:lnTo>
                  <a:lnTo>
                    <a:pt x="682" y="2666"/>
                  </a:lnTo>
                  <a:lnTo>
                    <a:pt x="809" y="2733"/>
                  </a:lnTo>
                  <a:lnTo>
                    <a:pt x="943" y="2800"/>
                  </a:lnTo>
                  <a:lnTo>
                    <a:pt x="1083" y="2846"/>
                  </a:lnTo>
                  <a:lnTo>
                    <a:pt x="1230" y="2880"/>
                  </a:lnTo>
                  <a:lnTo>
                    <a:pt x="1383" y="2906"/>
                  </a:lnTo>
                  <a:lnTo>
                    <a:pt x="1544" y="2913"/>
                  </a:lnTo>
                  <a:lnTo>
                    <a:pt x="1544" y="2913"/>
                  </a:lnTo>
                  <a:close/>
                </a:path>
              </a:pathLst>
            </a:custGeom>
            <a:solidFill>
              <a:srgbClr val="E4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7"/>
            <p:cNvSpPr/>
            <p:nvPr/>
          </p:nvSpPr>
          <p:spPr>
            <a:xfrm>
              <a:off x="1497533" y="2916042"/>
              <a:ext cx="59229" cy="64628"/>
            </a:xfrm>
            <a:custGeom>
              <a:avLst/>
              <a:gdLst/>
              <a:ahLst/>
              <a:cxnLst/>
              <a:rect l="l" t="t" r="r" b="b"/>
              <a:pathLst>
                <a:path w="7328" h="7996" extrusionOk="0">
                  <a:moveTo>
                    <a:pt x="3627" y="7995"/>
                  </a:moveTo>
                  <a:lnTo>
                    <a:pt x="3627" y="7995"/>
                  </a:lnTo>
                  <a:lnTo>
                    <a:pt x="3561" y="7741"/>
                  </a:lnTo>
                  <a:lnTo>
                    <a:pt x="3541" y="7615"/>
                  </a:lnTo>
                  <a:lnTo>
                    <a:pt x="3521" y="7494"/>
                  </a:lnTo>
                  <a:lnTo>
                    <a:pt x="3500" y="7374"/>
                  </a:lnTo>
                  <a:lnTo>
                    <a:pt x="3487" y="7261"/>
                  </a:lnTo>
                  <a:lnTo>
                    <a:pt x="3480" y="7140"/>
                  </a:lnTo>
                  <a:lnTo>
                    <a:pt x="3480" y="7027"/>
                  </a:lnTo>
                  <a:lnTo>
                    <a:pt x="3480" y="6913"/>
                  </a:lnTo>
                  <a:lnTo>
                    <a:pt x="3487" y="6806"/>
                  </a:lnTo>
                  <a:lnTo>
                    <a:pt x="3500" y="6693"/>
                  </a:lnTo>
                  <a:lnTo>
                    <a:pt x="3514" y="6586"/>
                  </a:lnTo>
                  <a:lnTo>
                    <a:pt x="3527" y="6479"/>
                  </a:lnTo>
                  <a:lnTo>
                    <a:pt x="3554" y="6372"/>
                  </a:lnTo>
                  <a:lnTo>
                    <a:pt x="3581" y="6272"/>
                  </a:lnTo>
                  <a:lnTo>
                    <a:pt x="3607" y="6165"/>
                  </a:lnTo>
                  <a:lnTo>
                    <a:pt x="3681" y="5958"/>
                  </a:lnTo>
                  <a:lnTo>
                    <a:pt x="3768" y="5758"/>
                  </a:lnTo>
                  <a:lnTo>
                    <a:pt x="3868" y="5564"/>
                  </a:lnTo>
                  <a:lnTo>
                    <a:pt x="3981" y="5364"/>
                  </a:lnTo>
                  <a:lnTo>
                    <a:pt x="4108" y="5170"/>
                  </a:lnTo>
                  <a:lnTo>
                    <a:pt x="4249" y="4976"/>
                  </a:lnTo>
                  <a:lnTo>
                    <a:pt x="4402" y="4782"/>
                  </a:lnTo>
                  <a:lnTo>
                    <a:pt x="4569" y="4589"/>
                  </a:lnTo>
                  <a:lnTo>
                    <a:pt x="4569" y="4589"/>
                  </a:lnTo>
                  <a:lnTo>
                    <a:pt x="4676" y="4502"/>
                  </a:lnTo>
                  <a:lnTo>
                    <a:pt x="4790" y="4422"/>
                  </a:lnTo>
                  <a:lnTo>
                    <a:pt x="4903" y="4355"/>
                  </a:lnTo>
                  <a:lnTo>
                    <a:pt x="5017" y="4295"/>
                  </a:lnTo>
                  <a:lnTo>
                    <a:pt x="5137" y="4241"/>
                  </a:lnTo>
                  <a:lnTo>
                    <a:pt x="5250" y="4201"/>
                  </a:lnTo>
                  <a:lnTo>
                    <a:pt x="5371" y="4161"/>
                  </a:lnTo>
                  <a:lnTo>
                    <a:pt x="5484" y="4135"/>
                  </a:lnTo>
                  <a:lnTo>
                    <a:pt x="5604" y="4108"/>
                  </a:lnTo>
                  <a:lnTo>
                    <a:pt x="5718" y="4088"/>
                  </a:lnTo>
                  <a:lnTo>
                    <a:pt x="5945" y="4061"/>
                  </a:lnTo>
                  <a:lnTo>
                    <a:pt x="6166" y="4041"/>
                  </a:lnTo>
                  <a:lnTo>
                    <a:pt x="6379" y="4028"/>
                  </a:lnTo>
                  <a:lnTo>
                    <a:pt x="6573" y="4021"/>
                  </a:lnTo>
                  <a:lnTo>
                    <a:pt x="6753" y="4008"/>
                  </a:lnTo>
                  <a:lnTo>
                    <a:pt x="6920" y="3988"/>
                  </a:lnTo>
                  <a:lnTo>
                    <a:pt x="6987" y="3968"/>
                  </a:lnTo>
                  <a:lnTo>
                    <a:pt x="7054" y="3948"/>
                  </a:lnTo>
                  <a:lnTo>
                    <a:pt x="7114" y="3921"/>
                  </a:lnTo>
                  <a:lnTo>
                    <a:pt x="7167" y="3894"/>
                  </a:lnTo>
                  <a:lnTo>
                    <a:pt x="7214" y="3854"/>
                  </a:lnTo>
                  <a:lnTo>
                    <a:pt x="7254" y="3814"/>
                  </a:lnTo>
                  <a:lnTo>
                    <a:pt x="7288" y="3761"/>
                  </a:lnTo>
                  <a:lnTo>
                    <a:pt x="7308" y="3700"/>
                  </a:lnTo>
                  <a:lnTo>
                    <a:pt x="7321" y="3634"/>
                  </a:lnTo>
                  <a:lnTo>
                    <a:pt x="7328" y="3560"/>
                  </a:lnTo>
                  <a:lnTo>
                    <a:pt x="7328" y="3560"/>
                  </a:lnTo>
                  <a:lnTo>
                    <a:pt x="7321" y="3353"/>
                  </a:lnTo>
                  <a:lnTo>
                    <a:pt x="7314" y="3159"/>
                  </a:lnTo>
                  <a:lnTo>
                    <a:pt x="7301" y="2966"/>
                  </a:lnTo>
                  <a:lnTo>
                    <a:pt x="7274" y="2772"/>
                  </a:lnTo>
                  <a:lnTo>
                    <a:pt x="7248" y="2592"/>
                  </a:lnTo>
                  <a:lnTo>
                    <a:pt x="7214" y="2411"/>
                  </a:lnTo>
                  <a:lnTo>
                    <a:pt x="7181" y="2244"/>
                  </a:lnTo>
                  <a:lnTo>
                    <a:pt x="7134" y="2077"/>
                  </a:lnTo>
                  <a:lnTo>
                    <a:pt x="7081" y="1917"/>
                  </a:lnTo>
                  <a:lnTo>
                    <a:pt x="7027" y="1757"/>
                  </a:lnTo>
                  <a:lnTo>
                    <a:pt x="6960" y="1610"/>
                  </a:lnTo>
                  <a:lnTo>
                    <a:pt x="6894" y="1470"/>
                  </a:lnTo>
                  <a:lnTo>
                    <a:pt x="6820" y="1329"/>
                  </a:lnTo>
                  <a:lnTo>
                    <a:pt x="6740" y="1196"/>
                  </a:lnTo>
                  <a:lnTo>
                    <a:pt x="6653" y="1075"/>
                  </a:lnTo>
                  <a:lnTo>
                    <a:pt x="6560" y="955"/>
                  </a:lnTo>
                  <a:lnTo>
                    <a:pt x="6466" y="842"/>
                  </a:lnTo>
                  <a:lnTo>
                    <a:pt x="6359" y="735"/>
                  </a:lnTo>
                  <a:lnTo>
                    <a:pt x="6252" y="641"/>
                  </a:lnTo>
                  <a:lnTo>
                    <a:pt x="6139" y="548"/>
                  </a:lnTo>
                  <a:lnTo>
                    <a:pt x="6019" y="461"/>
                  </a:lnTo>
                  <a:lnTo>
                    <a:pt x="5892" y="381"/>
                  </a:lnTo>
                  <a:lnTo>
                    <a:pt x="5765" y="307"/>
                  </a:lnTo>
                  <a:lnTo>
                    <a:pt x="5624" y="247"/>
                  </a:lnTo>
                  <a:lnTo>
                    <a:pt x="5484" y="187"/>
                  </a:lnTo>
                  <a:lnTo>
                    <a:pt x="5337" y="140"/>
                  </a:lnTo>
                  <a:lnTo>
                    <a:pt x="5184" y="94"/>
                  </a:lnTo>
                  <a:lnTo>
                    <a:pt x="5023" y="60"/>
                  </a:lnTo>
                  <a:lnTo>
                    <a:pt x="4863" y="33"/>
                  </a:lnTo>
                  <a:lnTo>
                    <a:pt x="4689" y="13"/>
                  </a:lnTo>
                  <a:lnTo>
                    <a:pt x="4516" y="0"/>
                  </a:lnTo>
                  <a:lnTo>
                    <a:pt x="4335" y="0"/>
                  </a:lnTo>
                  <a:lnTo>
                    <a:pt x="4335" y="0"/>
                  </a:lnTo>
                  <a:lnTo>
                    <a:pt x="3921" y="194"/>
                  </a:lnTo>
                  <a:lnTo>
                    <a:pt x="3514" y="374"/>
                  </a:lnTo>
                  <a:lnTo>
                    <a:pt x="2739" y="715"/>
                  </a:lnTo>
                  <a:lnTo>
                    <a:pt x="2372" y="882"/>
                  </a:lnTo>
                  <a:lnTo>
                    <a:pt x="2024" y="1055"/>
                  </a:lnTo>
                  <a:lnTo>
                    <a:pt x="1857" y="1142"/>
                  </a:lnTo>
                  <a:lnTo>
                    <a:pt x="1697" y="1229"/>
                  </a:lnTo>
                  <a:lnTo>
                    <a:pt x="1537" y="1329"/>
                  </a:lnTo>
                  <a:lnTo>
                    <a:pt x="1390" y="1423"/>
                  </a:lnTo>
                  <a:lnTo>
                    <a:pt x="1243" y="1530"/>
                  </a:lnTo>
                  <a:lnTo>
                    <a:pt x="1103" y="1637"/>
                  </a:lnTo>
                  <a:lnTo>
                    <a:pt x="969" y="1750"/>
                  </a:lnTo>
                  <a:lnTo>
                    <a:pt x="849" y="1864"/>
                  </a:lnTo>
                  <a:lnTo>
                    <a:pt x="729" y="1991"/>
                  </a:lnTo>
                  <a:lnTo>
                    <a:pt x="622" y="2124"/>
                  </a:lnTo>
                  <a:lnTo>
                    <a:pt x="515" y="2264"/>
                  </a:lnTo>
                  <a:lnTo>
                    <a:pt x="421" y="2411"/>
                  </a:lnTo>
                  <a:lnTo>
                    <a:pt x="341" y="2565"/>
                  </a:lnTo>
                  <a:lnTo>
                    <a:pt x="261" y="2732"/>
                  </a:lnTo>
                  <a:lnTo>
                    <a:pt x="194" y="2906"/>
                  </a:lnTo>
                  <a:lnTo>
                    <a:pt x="134" y="3093"/>
                  </a:lnTo>
                  <a:lnTo>
                    <a:pt x="87" y="3286"/>
                  </a:lnTo>
                  <a:lnTo>
                    <a:pt x="47" y="3493"/>
                  </a:lnTo>
                  <a:lnTo>
                    <a:pt x="21" y="3714"/>
                  </a:lnTo>
                  <a:lnTo>
                    <a:pt x="1" y="3948"/>
                  </a:lnTo>
                  <a:lnTo>
                    <a:pt x="1" y="3948"/>
                  </a:lnTo>
                  <a:lnTo>
                    <a:pt x="7" y="4148"/>
                  </a:lnTo>
                  <a:lnTo>
                    <a:pt x="21" y="4335"/>
                  </a:lnTo>
                  <a:lnTo>
                    <a:pt x="54" y="4522"/>
                  </a:lnTo>
                  <a:lnTo>
                    <a:pt x="94" y="4696"/>
                  </a:lnTo>
                  <a:lnTo>
                    <a:pt x="141" y="4856"/>
                  </a:lnTo>
                  <a:lnTo>
                    <a:pt x="201" y="5016"/>
                  </a:lnTo>
                  <a:lnTo>
                    <a:pt x="268" y="5163"/>
                  </a:lnTo>
                  <a:lnTo>
                    <a:pt x="348" y="5310"/>
                  </a:lnTo>
                  <a:lnTo>
                    <a:pt x="428" y="5444"/>
                  </a:lnTo>
                  <a:lnTo>
                    <a:pt x="522" y="5577"/>
                  </a:lnTo>
                  <a:lnTo>
                    <a:pt x="622" y="5704"/>
                  </a:lnTo>
                  <a:lnTo>
                    <a:pt x="735" y="5824"/>
                  </a:lnTo>
                  <a:lnTo>
                    <a:pt x="849" y="5938"/>
                  </a:lnTo>
                  <a:lnTo>
                    <a:pt x="969" y="6052"/>
                  </a:lnTo>
                  <a:lnTo>
                    <a:pt x="1089" y="6165"/>
                  </a:lnTo>
                  <a:lnTo>
                    <a:pt x="1223" y="6272"/>
                  </a:lnTo>
                  <a:lnTo>
                    <a:pt x="1356" y="6372"/>
                  </a:lnTo>
                  <a:lnTo>
                    <a:pt x="1497" y="6479"/>
                  </a:lnTo>
                  <a:lnTo>
                    <a:pt x="1791" y="6679"/>
                  </a:lnTo>
                  <a:lnTo>
                    <a:pt x="2398" y="7080"/>
                  </a:lnTo>
                  <a:lnTo>
                    <a:pt x="2706" y="7294"/>
                  </a:lnTo>
                  <a:lnTo>
                    <a:pt x="3020" y="7508"/>
                  </a:lnTo>
                  <a:lnTo>
                    <a:pt x="3173" y="7621"/>
                  </a:lnTo>
                  <a:lnTo>
                    <a:pt x="3327" y="7741"/>
                  </a:lnTo>
                  <a:lnTo>
                    <a:pt x="3474" y="7868"/>
                  </a:lnTo>
                  <a:lnTo>
                    <a:pt x="3627" y="7995"/>
                  </a:lnTo>
                  <a:lnTo>
                    <a:pt x="3627" y="79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7"/>
            <p:cNvSpPr/>
            <p:nvPr/>
          </p:nvSpPr>
          <p:spPr>
            <a:xfrm>
              <a:off x="1877863" y="2632670"/>
              <a:ext cx="94428" cy="128059"/>
            </a:xfrm>
            <a:custGeom>
              <a:avLst/>
              <a:gdLst/>
              <a:ahLst/>
              <a:cxnLst/>
              <a:rect l="l" t="t" r="r" b="b"/>
              <a:pathLst>
                <a:path w="11683" h="15844" extrusionOk="0">
                  <a:moveTo>
                    <a:pt x="11662" y="14388"/>
                  </a:moveTo>
                  <a:lnTo>
                    <a:pt x="11662" y="14388"/>
                  </a:lnTo>
                  <a:lnTo>
                    <a:pt x="11582" y="13987"/>
                  </a:lnTo>
                  <a:lnTo>
                    <a:pt x="11482" y="13579"/>
                  </a:lnTo>
                  <a:lnTo>
                    <a:pt x="11375" y="13172"/>
                  </a:lnTo>
                  <a:lnTo>
                    <a:pt x="11255" y="12765"/>
                  </a:lnTo>
                  <a:lnTo>
                    <a:pt x="11128" y="12350"/>
                  </a:lnTo>
                  <a:lnTo>
                    <a:pt x="10987" y="11943"/>
                  </a:lnTo>
                  <a:lnTo>
                    <a:pt x="10834" y="11529"/>
                  </a:lnTo>
                  <a:lnTo>
                    <a:pt x="10667" y="11115"/>
                  </a:lnTo>
                  <a:lnTo>
                    <a:pt x="10500" y="10707"/>
                  </a:lnTo>
                  <a:lnTo>
                    <a:pt x="10320" y="10293"/>
                  </a:lnTo>
                  <a:lnTo>
                    <a:pt x="10126" y="9886"/>
                  </a:lnTo>
                  <a:lnTo>
                    <a:pt x="9932" y="9478"/>
                  </a:lnTo>
                  <a:lnTo>
                    <a:pt x="9725" y="9071"/>
                  </a:lnTo>
                  <a:lnTo>
                    <a:pt x="9511" y="8663"/>
                  </a:lnTo>
                  <a:lnTo>
                    <a:pt x="9291" y="8269"/>
                  </a:lnTo>
                  <a:lnTo>
                    <a:pt x="9064" y="7869"/>
                  </a:lnTo>
                  <a:lnTo>
                    <a:pt x="8837" y="7481"/>
                  </a:lnTo>
                  <a:lnTo>
                    <a:pt x="8596" y="7094"/>
                  </a:lnTo>
                  <a:lnTo>
                    <a:pt x="8356" y="6706"/>
                  </a:lnTo>
                  <a:lnTo>
                    <a:pt x="8109" y="6332"/>
                  </a:lnTo>
                  <a:lnTo>
                    <a:pt x="7862" y="5965"/>
                  </a:lnTo>
                  <a:lnTo>
                    <a:pt x="7608" y="5598"/>
                  </a:lnTo>
                  <a:lnTo>
                    <a:pt x="7354" y="5244"/>
                  </a:lnTo>
                  <a:lnTo>
                    <a:pt x="7093" y="4896"/>
                  </a:lnTo>
                  <a:lnTo>
                    <a:pt x="6833" y="4549"/>
                  </a:lnTo>
                  <a:lnTo>
                    <a:pt x="6566" y="4222"/>
                  </a:lnTo>
                  <a:lnTo>
                    <a:pt x="6305" y="3894"/>
                  </a:lnTo>
                  <a:lnTo>
                    <a:pt x="6038" y="3581"/>
                  </a:lnTo>
                  <a:lnTo>
                    <a:pt x="5778" y="3280"/>
                  </a:lnTo>
                  <a:lnTo>
                    <a:pt x="5510" y="2986"/>
                  </a:lnTo>
                  <a:lnTo>
                    <a:pt x="5250" y="2699"/>
                  </a:lnTo>
                  <a:lnTo>
                    <a:pt x="4983" y="2425"/>
                  </a:lnTo>
                  <a:lnTo>
                    <a:pt x="4722" y="2164"/>
                  </a:lnTo>
                  <a:lnTo>
                    <a:pt x="4462" y="1917"/>
                  </a:lnTo>
                  <a:lnTo>
                    <a:pt x="4208" y="1684"/>
                  </a:lnTo>
                  <a:lnTo>
                    <a:pt x="3954" y="1463"/>
                  </a:lnTo>
                  <a:lnTo>
                    <a:pt x="3707" y="1256"/>
                  </a:lnTo>
                  <a:lnTo>
                    <a:pt x="3460" y="1062"/>
                  </a:lnTo>
                  <a:lnTo>
                    <a:pt x="3219" y="882"/>
                  </a:lnTo>
                  <a:lnTo>
                    <a:pt x="2986" y="715"/>
                  </a:lnTo>
                  <a:lnTo>
                    <a:pt x="2752" y="568"/>
                  </a:lnTo>
                  <a:lnTo>
                    <a:pt x="2532" y="435"/>
                  </a:lnTo>
                  <a:lnTo>
                    <a:pt x="2311" y="321"/>
                  </a:lnTo>
                  <a:lnTo>
                    <a:pt x="2097" y="221"/>
                  </a:lnTo>
                  <a:lnTo>
                    <a:pt x="1897" y="141"/>
                  </a:lnTo>
                  <a:lnTo>
                    <a:pt x="1703" y="81"/>
                  </a:lnTo>
                  <a:lnTo>
                    <a:pt x="1603" y="54"/>
                  </a:lnTo>
                  <a:lnTo>
                    <a:pt x="1510" y="34"/>
                  </a:lnTo>
                  <a:lnTo>
                    <a:pt x="1423" y="20"/>
                  </a:lnTo>
                  <a:lnTo>
                    <a:pt x="1336" y="7"/>
                  </a:lnTo>
                  <a:lnTo>
                    <a:pt x="1249" y="0"/>
                  </a:lnTo>
                  <a:lnTo>
                    <a:pt x="1162" y="0"/>
                  </a:lnTo>
                  <a:lnTo>
                    <a:pt x="1082" y="7"/>
                  </a:lnTo>
                  <a:lnTo>
                    <a:pt x="1002" y="14"/>
                  </a:lnTo>
                  <a:lnTo>
                    <a:pt x="928" y="34"/>
                  </a:lnTo>
                  <a:lnTo>
                    <a:pt x="855" y="54"/>
                  </a:lnTo>
                  <a:lnTo>
                    <a:pt x="782" y="74"/>
                  </a:lnTo>
                  <a:lnTo>
                    <a:pt x="715" y="107"/>
                  </a:lnTo>
                  <a:lnTo>
                    <a:pt x="648" y="141"/>
                  </a:lnTo>
                  <a:lnTo>
                    <a:pt x="581" y="181"/>
                  </a:lnTo>
                  <a:lnTo>
                    <a:pt x="521" y="227"/>
                  </a:lnTo>
                  <a:lnTo>
                    <a:pt x="468" y="281"/>
                  </a:lnTo>
                  <a:lnTo>
                    <a:pt x="414" y="334"/>
                  </a:lnTo>
                  <a:lnTo>
                    <a:pt x="361" y="401"/>
                  </a:lnTo>
                  <a:lnTo>
                    <a:pt x="314" y="468"/>
                  </a:lnTo>
                  <a:lnTo>
                    <a:pt x="267" y="541"/>
                  </a:lnTo>
                  <a:lnTo>
                    <a:pt x="227" y="622"/>
                  </a:lnTo>
                  <a:lnTo>
                    <a:pt x="187" y="708"/>
                  </a:lnTo>
                  <a:lnTo>
                    <a:pt x="154" y="802"/>
                  </a:lnTo>
                  <a:lnTo>
                    <a:pt x="120" y="902"/>
                  </a:lnTo>
                  <a:lnTo>
                    <a:pt x="94" y="1002"/>
                  </a:lnTo>
                  <a:lnTo>
                    <a:pt x="74" y="1116"/>
                  </a:lnTo>
                  <a:lnTo>
                    <a:pt x="54" y="1229"/>
                  </a:lnTo>
                  <a:lnTo>
                    <a:pt x="33" y="1356"/>
                  </a:lnTo>
                  <a:lnTo>
                    <a:pt x="20" y="1483"/>
                  </a:lnTo>
                  <a:lnTo>
                    <a:pt x="7" y="1617"/>
                  </a:lnTo>
                  <a:lnTo>
                    <a:pt x="7" y="1757"/>
                  </a:lnTo>
                  <a:lnTo>
                    <a:pt x="0" y="1911"/>
                  </a:lnTo>
                  <a:lnTo>
                    <a:pt x="7" y="2225"/>
                  </a:lnTo>
                  <a:lnTo>
                    <a:pt x="33" y="2565"/>
                  </a:lnTo>
                  <a:lnTo>
                    <a:pt x="33" y="2565"/>
                  </a:lnTo>
                  <a:lnTo>
                    <a:pt x="120" y="3487"/>
                  </a:lnTo>
                  <a:lnTo>
                    <a:pt x="220" y="4402"/>
                  </a:lnTo>
                  <a:lnTo>
                    <a:pt x="274" y="4863"/>
                  </a:lnTo>
                  <a:lnTo>
                    <a:pt x="334" y="5317"/>
                  </a:lnTo>
                  <a:lnTo>
                    <a:pt x="401" y="5778"/>
                  </a:lnTo>
                  <a:lnTo>
                    <a:pt x="468" y="6226"/>
                  </a:lnTo>
                  <a:lnTo>
                    <a:pt x="548" y="6680"/>
                  </a:lnTo>
                  <a:lnTo>
                    <a:pt x="628" y="7121"/>
                  </a:lnTo>
                  <a:lnTo>
                    <a:pt x="715" y="7561"/>
                  </a:lnTo>
                  <a:lnTo>
                    <a:pt x="808" y="7996"/>
                  </a:lnTo>
                  <a:lnTo>
                    <a:pt x="908" y="8423"/>
                  </a:lnTo>
                  <a:lnTo>
                    <a:pt x="1022" y="8844"/>
                  </a:lnTo>
                  <a:lnTo>
                    <a:pt x="1136" y="9258"/>
                  </a:lnTo>
                  <a:lnTo>
                    <a:pt x="1262" y="9665"/>
                  </a:lnTo>
                  <a:lnTo>
                    <a:pt x="1396" y="10059"/>
                  </a:lnTo>
                  <a:lnTo>
                    <a:pt x="1543" y="10454"/>
                  </a:lnTo>
                  <a:lnTo>
                    <a:pt x="1697" y="10828"/>
                  </a:lnTo>
                  <a:lnTo>
                    <a:pt x="1864" y="11195"/>
                  </a:lnTo>
                  <a:lnTo>
                    <a:pt x="2037" y="11549"/>
                  </a:lnTo>
                  <a:lnTo>
                    <a:pt x="2224" y="11896"/>
                  </a:lnTo>
                  <a:lnTo>
                    <a:pt x="2318" y="12063"/>
                  </a:lnTo>
                  <a:lnTo>
                    <a:pt x="2418" y="12224"/>
                  </a:lnTo>
                  <a:lnTo>
                    <a:pt x="2525" y="12384"/>
                  </a:lnTo>
                  <a:lnTo>
                    <a:pt x="2632" y="12544"/>
                  </a:lnTo>
                  <a:lnTo>
                    <a:pt x="2739" y="12698"/>
                  </a:lnTo>
                  <a:lnTo>
                    <a:pt x="2852" y="12845"/>
                  </a:lnTo>
                  <a:lnTo>
                    <a:pt x="2966" y="12992"/>
                  </a:lnTo>
                  <a:lnTo>
                    <a:pt x="3086" y="13139"/>
                  </a:lnTo>
                  <a:lnTo>
                    <a:pt x="3206" y="13272"/>
                  </a:lnTo>
                  <a:lnTo>
                    <a:pt x="3333" y="13412"/>
                  </a:lnTo>
                  <a:lnTo>
                    <a:pt x="3460" y="13539"/>
                  </a:lnTo>
                  <a:lnTo>
                    <a:pt x="3594" y="13666"/>
                  </a:lnTo>
                  <a:lnTo>
                    <a:pt x="3727" y="13793"/>
                  </a:lnTo>
                  <a:lnTo>
                    <a:pt x="3867" y="13907"/>
                  </a:lnTo>
                  <a:lnTo>
                    <a:pt x="4008" y="14027"/>
                  </a:lnTo>
                  <a:lnTo>
                    <a:pt x="4155" y="14134"/>
                  </a:lnTo>
                  <a:lnTo>
                    <a:pt x="4308" y="14241"/>
                  </a:lnTo>
                  <a:lnTo>
                    <a:pt x="4462" y="14341"/>
                  </a:lnTo>
                  <a:lnTo>
                    <a:pt x="4615" y="14434"/>
                  </a:lnTo>
                  <a:lnTo>
                    <a:pt x="4776" y="14528"/>
                  </a:lnTo>
                  <a:lnTo>
                    <a:pt x="4776" y="14528"/>
                  </a:lnTo>
                  <a:lnTo>
                    <a:pt x="5103" y="14702"/>
                  </a:lnTo>
                  <a:lnTo>
                    <a:pt x="5430" y="14855"/>
                  </a:lnTo>
                  <a:lnTo>
                    <a:pt x="5758" y="15002"/>
                  </a:lnTo>
                  <a:lnTo>
                    <a:pt x="6085" y="15136"/>
                  </a:lnTo>
                  <a:lnTo>
                    <a:pt x="6412" y="15263"/>
                  </a:lnTo>
                  <a:lnTo>
                    <a:pt x="6733" y="15369"/>
                  </a:lnTo>
                  <a:lnTo>
                    <a:pt x="7053" y="15470"/>
                  </a:lnTo>
                  <a:lnTo>
                    <a:pt x="7367" y="15557"/>
                  </a:lnTo>
                  <a:lnTo>
                    <a:pt x="7681" y="15630"/>
                  </a:lnTo>
                  <a:lnTo>
                    <a:pt x="7982" y="15697"/>
                  </a:lnTo>
                  <a:lnTo>
                    <a:pt x="8282" y="15750"/>
                  </a:lnTo>
                  <a:lnTo>
                    <a:pt x="8576" y="15790"/>
                  </a:lnTo>
                  <a:lnTo>
                    <a:pt x="8857" y="15817"/>
                  </a:lnTo>
                  <a:lnTo>
                    <a:pt x="9131" y="15837"/>
                  </a:lnTo>
                  <a:lnTo>
                    <a:pt x="9398" y="15844"/>
                  </a:lnTo>
                  <a:lnTo>
                    <a:pt x="9652" y="15837"/>
                  </a:lnTo>
                  <a:lnTo>
                    <a:pt x="9899" y="15824"/>
                  </a:lnTo>
                  <a:lnTo>
                    <a:pt x="10126" y="15797"/>
                  </a:lnTo>
                  <a:lnTo>
                    <a:pt x="10346" y="15764"/>
                  </a:lnTo>
                  <a:lnTo>
                    <a:pt x="10553" y="15717"/>
                  </a:lnTo>
                  <a:lnTo>
                    <a:pt x="10740" y="15663"/>
                  </a:lnTo>
                  <a:lnTo>
                    <a:pt x="10921" y="15597"/>
                  </a:lnTo>
                  <a:lnTo>
                    <a:pt x="11001" y="15557"/>
                  </a:lnTo>
                  <a:lnTo>
                    <a:pt x="11081" y="15516"/>
                  </a:lnTo>
                  <a:lnTo>
                    <a:pt x="11154" y="15476"/>
                  </a:lnTo>
                  <a:lnTo>
                    <a:pt x="11221" y="15430"/>
                  </a:lnTo>
                  <a:lnTo>
                    <a:pt x="11288" y="15383"/>
                  </a:lnTo>
                  <a:lnTo>
                    <a:pt x="11348" y="15336"/>
                  </a:lnTo>
                  <a:lnTo>
                    <a:pt x="11402" y="15283"/>
                  </a:lnTo>
                  <a:lnTo>
                    <a:pt x="11455" y="15229"/>
                  </a:lnTo>
                  <a:lnTo>
                    <a:pt x="11502" y="15169"/>
                  </a:lnTo>
                  <a:lnTo>
                    <a:pt x="11542" y="15109"/>
                  </a:lnTo>
                  <a:lnTo>
                    <a:pt x="11575" y="15049"/>
                  </a:lnTo>
                  <a:lnTo>
                    <a:pt x="11609" y="14982"/>
                  </a:lnTo>
                  <a:lnTo>
                    <a:pt x="11635" y="14922"/>
                  </a:lnTo>
                  <a:lnTo>
                    <a:pt x="11655" y="14849"/>
                  </a:lnTo>
                  <a:lnTo>
                    <a:pt x="11669" y="14775"/>
                  </a:lnTo>
                  <a:lnTo>
                    <a:pt x="11682" y="14702"/>
                  </a:lnTo>
                  <a:lnTo>
                    <a:pt x="11682" y="14628"/>
                  </a:lnTo>
                  <a:lnTo>
                    <a:pt x="11682" y="14548"/>
                  </a:lnTo>
                  <a:lnTo>
                    <a:pt x="11675" y="14468"/>
                  </a:lnTo>
                  <a:lnTo>
                    <a:pt x="11662" y="14388"/>
                  </a:lnTo>
                  <a:lnTo>
                    <a:pt x="11662" y="143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7"/>
            <p:cNvSpPr/>
            <p:nvPr/>
          </p:nvSpPr>
          <p:spPr>
            <a:xfrm>
              <a:off x="2651092" y="2282140"/>
              <a:ext cx="426271" cy="1550094"/>
            </a:xfrm>
            <a:custGeom>
              <a:avLst/>
              <a:gdLst/>
              <a:ahLst/>
              <a:cxnLst/>
              <a:rect l="l" t="t" r="r" b="b"/>
              <a:pathLst>
                <a:path w="52740" h="191784" extrusionOk="0">
                  <a:moveTo>
                    <a:pt x="31714" y="119547"/>
                  </a:moveTo>
                  <a:lnTo>
                    <a:pt x="31714" y="119547"/>
                  </a:lnTo>
                  <a:lnTo>
                    <a:pt x="31974" y="120028"/>
                  </a:lnTo>
                  <a:lnTo>
                    <a:pt x="32221" y="120515"/>
                  </a:lnTo>
                  <a:lnTo>
                    <a:pt x="32462" y="121003"/>
                  </a:lnTo>
                  <a:lnTo>
                    <a:pt x="32695" y="121491"/>
                  </a:lnTo>
                  <a:lnTo>
                    <a:pt x="32923" y="121985"/>
                  </a:lnTo>
                  <a:lnTo>
                    <a:pt x="33150" y="122486"/>
                  </a:lnTo>
                  <a:lnTo>
                    <a:pt x="33363" y="122980"/>
                  </a:lnTo>
                  <a:lnTo>
                    <a:pt x="33570" y="123481"/>
                  </a:lnTo>
                  <a:lnTo>
                    <a:pt x="33771" y="123982"/>
                  </a:lnTo>
                  <a:lnTo>
                    <a:pt x="33965" y="124483"/>
                  </a:lnTo>
                  <a:lnTo>
                    <a:pt x="34152" y="124984"/>
                  </a:lnTo>
                  <a:lnTo>
                    <a:pt x="34332" y="125478"/>
                  </a:lnTo>
                  <a:lnTo>
                    <a:pt x="34512" y="125979"/>
                  </a:lnTo>
                  <a:lnTo>
                    <a:pt x="34679" y="126480"/>
                  </a:lnTo>
                  <a:lnTo>
                    <a:pt x="34846" y="126981"/>
                  </a:lnTo>
                  <a:lnTo>
                    <a:pt x="35007" y="127475"/>
                  </a:lnTo>
                  <a:lnTo>
                    <a:pt x="35153" y="127970"/>
                  </a:lnTo>
                  <a:lnTo>
                    <a:pt x="35300" y="128464"/>
                  </a:lnTo>
                  <a:lnTo>
                    <a:pt x="35441" y="128958"/>
                  </a:lnTo>
                  <a:lnTo>
                    <a:pt x="35581" y="129446"/>
                  </a:lnTo>
                  <a:lnTo>
                    <a:pt x="35708" y="129927"/>
                  </a:lnTo>
                  <a:lnTo>
                    <a:pt x="35835" y="130407"/>
                  </a:lnTo>
                  <a:lnTo>
                    <a:pt x="36069" y="131363"/>
                  </a:lnTo>
                  <a:lnTo>
                    <a:pt x="36289" y="132298"/>
                  </a:lnTo>
                  <a:lnTo>
                    <a:pt x="36483" y="133206"/>
                  </a:lnTo>
                  <a:lnTo>
                    <a:pt x="36663" y="134101"/>
                  </a:lnTo>
                  <a:lnTo>
                    <a:pt x="36823" y="134963"/>
                  </a:lnTo>
                  <a:lnTo>
                    <a:pt x="36970" y="135798"/>
                  </a:lnTo>
                  <a:lnTo>
                    <a:pt x="37097" y="136606"/>
                  </a:lnTo>
                  <a:lnTo>
                    <a:pt x="37217" y="137374"/>
                  </a:lnTo>
                  <a:lnTo>
                    <a:pt x="37318" y="138109"/>
                  </a:lnTo>
                  <a:lnTo>
                    <a:pt x="37404" y="138803"/>
                  </a:lnTo>
                  <a:lnTo>
                    <a:pt x="37478" y="139458"/>
                  </a:lnTo>
                  <a:lnTo>
                    <a:pt x="37545" y="140066"/>
                  </a:lnTo>
                  <a:lnTo>
                    <a:pt x="37598" y="140627"/>
                  </a:lnTo>
                  <a:lnTo>
                    <a:pt x="37638" y="141134"/>
                  </a:lnTo>
                  <a:lnTo>
                    <a:pt x="37672" y="141595"/>
                  </a:lnTo>
                  <a:lnTo>
                    <a:pt x="37698" y="141996"/>
                  </a:lnTo>
                  <a:lnTo>
                    <a:pt x="37718" y="142343"/>
                  </a:lnTo>
                  <a:lnTo>
                    <a:pt x="37725" y="142624"/>
                  </a:lnTo>
                  <a:lnTo>
                    <a:pt x="37732" y="142844"/>
                  </a:lnTo>
                  <a:lnTo>
                    <a:pt x="37732" y="142998"/>
                  </a:lnTo>
                  <a:lnTo>
                    <a:pt x="37732" y="143085"/>
                  </a:lnTo>
                  <a:lnTo>
                    <a:pt x="37732" y="143085"/>
                  </a:lnTo>
                  <a:lnTo>
                    <a:pt x="37725" y="143105"/>
                  </a:lnTo>
                  <a:lnTo>
                    <a:pt x="37718" y="143118"/>
                  </a:lnTo>
                  <a:lnTo>
                    <a:pt x="37705" y="143125"/>
                  </a:lnTo>
                  <a:lnTo>
                    <a:pt x="37692" y="143125"/>
                  </a:lnTo>
                  <a:lnTo>
                    <a:pt x="37678" y="143118"/>
                  </a:lnTo>
                  <a:lnTo>
                    <a:pt x="37658" y="143105"/>
                  </a:lnTo>
                  <a:lnTo>
                    <a:pt x="37611" y="143058"/>
                  </a:lnTo>
                  <a:lnTo>
                    <a:pt x="37558" y="142991"/>
                  </a:lnTo>
                  <a:lnTo>
                    <a:pt x="37491" y="142898"/>
                  </a:lnTo>
                  <a:lnTo>
                    <a:pt x="37338" y="142651"/>
                  </a:lnTo>
                  <a:lnTo>
                    <a:pt x="37151" y="142337"/>
                  </a:lnTo>
                  <a:lnTo>
                    <a:pt x="36944" y="141969"/>
                  </a:lnTo>
                  <a:lnTo>
                    <a:pt x="36483" y="141128"/>
                  </a:lnTo>
                  <a:lnTo>
                    <a:pt x="35995" y="140226"/>
                  </a:lnTo>
                  <a:lnTo>
                    <a:pt x="35534" y="139378"/>
                  </a:lnTo>
                  <a:lnTo>
                    <a:pt x="35320" y="139004"/>
                  </a:lnTo>
                  <a:lnTo>
                    <a:pt x="35133" y="138683"/>
                  </a:lnTo>
                  <a:lnTo>
                    <a:pt x="34966" y="138423"/>
                  </a:lnTo>
                  <a:lnTo>
                    <a:pt x="34900" y="138329"/>
                  </a:lnTo>
                  <a:lnTo>
                    <a:pt x="34840" y="138249"/>
                  </a:lnTo>
                  <a:lnTo>
                    <a:pt x="34840" y="138249"/>
                  </a:lnTo>
                  <a:lnTo>
                    <a:pt x="34826" y="138236"/>
                  </a:lnTo>
                  <a:lnTo>
                    <a:pt x="34813" y="138229"/>
                  </a:lnTo>
                  <a:lnTo>
                    <a:pt x="34806" y="138236"/>
                  </a:lnTo>
                  <a:lnTo>
                    <a:pt x="34793" y="138242"/>
                  </a:lnTo>
                  <a:lnTo>
                    <a:pt x="34779" y="138282"/>
                  </a:lnTo>
                  <a:lnTo>
                    <a:pt x="34766" y="138349"/>
                  </a:lnTo>
                  <a:lnTo>
                    <a:pt x="34753" y="138443"/>
                  </a:lnTo>
                  <a:lnTo>
                    <a:pt x="34753" y="138563"/>
                  </a:lnTo>
                  <a:lnTo>
                    <a:pt x="34753" y="138884"/>
                  </a:lnTo>
                  <a:lnTo>
                    <a:pt x="34759" y="139304"/>
                  </a:lnTo>
                  <a:lnTo>
                    <a:pt x="34786" y="139812"/>
                  </a:lnTo>
                  <a:lnTo>
                    <a:pt x="34846" y="141081"/>
                  </a:lnTo>
                  <a:lnTo>
                    <a:pt x="34933" y="142657"/>
                  </a:lnTo>
                  <a:lnTo>
                    <a:pt x="35027" y="144481"/>
                  </a:lnTo>
                  <a:lnTo>
                    <a:pt x="35073" y="145476"/>
                  </a:lnTo>
                  <a:lnTo>
                    <a:pt x="35113" y="146518"/>
                  </a:lnTo>
                  <a:lnTo>
                    <a:pt x="35153" y="147600"/>
                  </a:lnTo>
                  <a:lnTo>
                    <a:pt x="35180" y="148722"/>
                  </a:lnTo>
                  <a:lnTo>
                    <a:pt x="35200" y="149864"/>
                  </a:lnTo>
                  <a:lnTo>
                    <a:pt x="35207" y="151040"/>
                  </a:lnTo>
                  <a:lnTo>
                    <a:pt x="35207" y="152229"/>
                  </a:lnTo>
                  <a:lnTo>
                    <a:pt x="35194" y="153431"/>
                  </a:lnTo>
                  <a:lnTo>
                    <a:pt x="35180" y="154039"/>
                  </a:lnTo>
                  <a:lnTo>
                    <a:pt x="35160" y="154640"/>
                  </a:lnTo>
                  <a:lnTo>
                    <a:pt x="35140" y="155248"/>
                  </a:lnTo>
                  <a:lnTo>
                    <a:pt x="35113" y="155856"/>
                  </a:lnTo>
                  <a:lnTo>
                    <a:pt x="35080" y="156457"/>
                  </a:lnTo>
                  <a:lnTo>
                    <a:pt x="35047" y="157058"/>
                  </a:lnTo>
                  <a:lnTo>
                    <a:pt x="35007" y="157659"/>
                  </a:lnTo>
                  <a:lnTo>
                    <a:pt x="34960" y="158260"/>
                  </a:lnTo>
                  <a:lnTo>
                    <a:pt x="34906" y="158848"/>
                  </a:lnTo>
                  <a:lnTo>
                    <a:pt x="34846" y="159442"/>
                  </a:lnTo>
                  <a:lnTo>
                    <a:pt x="34786" y="160024"/>
                  </a:lnTo>
                  <a:lnTo>
                    <a:pt x="34713" y="160598"/>
                  </a:lnTo>
                  <a:lnTo>
                    <a:pt x="34639" y="161172"/>
                  </a:lnTo>
                  <a:lnTo>
                    <a:pt x="34552" y="161733"/>
                  </a:lnTo>
                  <a:lnTo>
                    <a:pt x="34465" y="162288"/>
                  </a:lnTo>
                  <a:lnTo>
                    <a:pt x="34365" y="162836"/>
                  </a:lnTo>
                  <a:lnTo>
                    <a:pt x="34258" y="163370"/>
                  </a:lnTo>
                  <a:lnTo>
                    <a:pt x="34152" y="163898"/>
                  </a:lnTo>
                  <a:lnTo>
                    <a:pt x="34031" y="164412"/>
                  </a:lnTo>
                  <a:lnTo>
                    <a:pt x="33904" y="164919"/>
                  </a:lnTo>
                  <a:lnTo>
                    <a:pt x="33764" y="165407"/>
                  </a:lnTo>
                  <a:lnTo>
                    <a:pt x="33624" y="165888"/>
                  </a:lnTo>
                  <a:lnTo>
                    <a:pt x="33470" y="166349"/>
                  </a:lnTo>
                  <a:lnTo>
                    <a:pt x="33310" y="166803"/>
                  </a:lnTo>
                  <a:lnTo>
                    <a:pt x="33310" y="166803"/>
                  </a:lnTo>
                  <a:lnTo>
                    <a:pt x="33190" y="167110"/>
                  </a:lnTo>
                  <a:lnTo>
                    <a:pt x="33063" y="167431"/>
                  </a:lnTo>
                  <a:lnTo>
                    <a:pt x="32923" y="167752"/>
                  </a:lnTo>
                  <a:lnTo>
                    <a:pt x="32782" y="168079"/>
                  </a:lnTo>
                  <a:lnTo>
                    <a:pt x="32629" y="168413"/>
                  </a:lnTo>
                  <a:lnTo>
                    <a:pt x="32475" y="168753"/>
                  </a:lnTo>
                  <a:lnTo>
                    <a:pt x="32308" y="169094"/>
                  </a:lnTo>
                  <a:lnTo>
                    <a:pt x="32134" y="169441"/>
                  </a:lnTo>
                  <a:lnTo>
                    <a:pt x="31774" y="170156"/>
                  </a:lnTo>
                  <a:lnTo>
                    <a:pt x="31380" y="170884"/>
                  </a:lnTo>
                  <a:lnTo>
                    <a:pt x="30966" y="171632"/>
                  </a:lnTo>
                  <a:lnTo>
                    <a:pt x="30525" y="172394"/>
                  </a:lnTo>
                  <a:lnTo>
                    <a:pt x="30064" y="173162"/>
                  </a:lnTo>
                  <a:lnTo>
                    <a:pt x="29576" y="173950"/>
                  </a:lnTo>
                  <a:lnTo>
                    <a:pt x="29075" y="174751"/>
                  </a:lnTo>
                  <a:lnTo>
                    <a:pt x="28548" y="175560"/>
                  </a:lnTo>
                  <a:lnTo>
                    <a:pt x="28007" y="176375"/>
                  </a:lnTo>
                  <a:lnTo>
                    <a:pt x="27446" y="177196"/>
                  </a:lnTo>
                  <a:lnTo>
                    <a:pt x="26871" y="178024"/>
                  </a:lnTo>
                  <a:lnTo>
                    <a:pt x="26277" y="178859"/>
                  </a:lnTo>
                  <a:lnTo>
                    <a:pt x="25676" y="179694"/>
                  </a:lnTo>
                  <a:lnTo>
                    <a:pt x="25054" y="180536"/>
                  </a:lnTo>
                  <a:lnTo>
                    <a:pt x="24427" y="181377"/>
                  </a:lnTo>
                  <a:lnTo>
                    <a:pt x="23785" y="182219"/>
                  </a:lnTo>
                  <a:lnTo>
                    <a:pt x="23137" y="183054"/>
                  </a:lnTo>
                  <a:lnTo>
                    <a:pt x="22483" y="183889"/>
                  </a:lnTo>
                  <a:lnTo>
                    <a:pt x="21822" y="184724"/>
                  </a:lnTo>
                  <a:lnTo>
                    <a:pt x="21154" y="185545"/>
                  </a:lnTo>
                  <a:lnTo>
                    <a:pt x="20479" y="186360"/>
                  </a:lnTo>
                  <a:lnTo>
                    <a:pt x="19804" y="187175"/>
                  </a:lnTo>
                  <a:lnTo>
                    <a:pt x="19123" y="187970"/>
                  </a:lnTo>
                  <a:lnTo>
                    <a:pt x="18442" y="188758"/>
                  </a:lnTo>
                  <a:lnTo>
                    <a:pt x="17761" y="189539"/>
                  </a:lnTo>
                  <a:lnTo>
                    <a:pt x="17086" y="190301"/>
                  </a:lnTo>
                  <a:lnTo>
                    <a:pt x="16405" y="191049"/>
                  </a:lnTo>
                  <a:lnTo>
                    <a:pt x="15730" y="191784"/>
                  </a:lnTo>
                  <a:lnTo>
                    <a:pt x="15730" y="191784"/>
                  </a:lnTo>
                  <a:lnTo>
                    <a:pt x="16431" y="191370"/>
                  </a:lnTo>
                  <a:lnTo>
                    <a:pt x="17133" y="190942"/>
                  </a:lnTo>
                  <a:lnTo>
                    <a:pt x="17821" y="190515"/>
                  </a:lnTo>
                  <a:lnTo>
                    <a:pt x="18502" y="190080"/>
                  </a:lnTo>
                  <a:lnTo>
                    <a:pt x="19183" y="189640"/>
                  </a:lnTo>
                  <a:lnTo>
                    <a:pt x="19858" y="189185"/>
                  </a:lnTo>
                  <a:lnTo>
                    <a:pt x="20526" y="188731"/>
                  </a:lnTo>
                  <a:lnTo>
                    <a:pt x="21180" y="188270"/>
                  </a:lnTo>
                  <a:lnTo>
                    <a:pt x="21835" y="187796"/>
                  </a:lnTo>
                  <a:lnTo>
                    <a:pt x="22490" y="187322"/>
                  </a:lnTo>
                  <a:lnTo>
                    <a:pt x="23131" y="186841"/>
                  </a:lnTo>
                  <a:lnTo>
                    <a:pt x="23765" y="186353"/>
                  </a:lnTo>
                  <a:lnTo>
                    <a:pt x="24393" y="185852"/>
                  </a:lnTo>
                  <a:lnTo>
                    <a:pt x="25014" y="185351"/>
                  </a:lnTo>
                  <a:lnTo>
                    <a:pt x="25629" y="184844"/>
                  </a:lnTo>
                  <a:lnTo>
                    <a:pt x="26243" y="184330"/>
                  </a:lnTo>
                  <a:lnTo>
                    <a:pt x="26844" y="183802"/>
                  </a:lnTo>
                  <a:lnTo>
                    <a:pt x="27439" y="183274"/>
                  </a:lnTo>
                  <a:lnTo>
                    <a:pt x="28027" y="182740"/>
                  </a:lnTo>
                  <a:lnTo>
                    <a:pt x="28608" y="182199"/>
                  </a:lnTo>
                  <a:lnTo>
                    <a:pt x="29176" y="181651"/>
                  </a:lnTo>
                  <a:lnTo>
                    <a:pt x="29743" y="181097"/>
                  </a:lnTo>
                  <a:lnTo>
                    <a:pt x="30304" y="180542"/>
                  </a:lnTo>
                  <a:lnTo>
                    <a:pt x="30852" y="179975"/>
                  </a:lnTo>
                  <a:lnTo>
                    <a:pt x="31393" y="179400"/>
                  </a:lnTo>
                  <a:lnTo>
                    <a:pt x="31927" y="178826"/>
                  </a:lnTo>
                  <a:lnTo>
                    <a:pt x="32455" y="178238"/>
                  </a:lnTo>
                  <a:lnTo>
                    <a:pt x="32976" y="177650"/>
                  </a:lnTo>
                  <a:lnTo>
                    <a:pt x="33484" y="177056"/>
                  </a:lnTo>
                  <a:lnTo>
                    <a:pt x="33985" y="176455"/>
                  </a:lnTo>
                  <a:lnTo>
                    <a:pt x="34479" y="175847"/>
                  </a:lnTo>
                  <a:lnTo>
                    <a:pt x="34966" y="175232"/>
                  </a:lnTo>
                  <a:lnTo>
                    <a:pt x="34966" y="175232"/>
                  </a:lnTo>
                  <a:lnTo>
                    <a:pt x="35287" y="175045"/>
                  </a:lnTo>
                  <a:lnTo>
                    <a:pt x="35601" y="174858"/>
                  </a:lnTo>
                  <a:lnTo>
                    <a:pt x="35922" y="174658"/>
                  </a:lnTo>
                  <a:lnTo>
                    <a:pt x="36236" y="174458"/>
                  </a:lnTo>
                  <a:lnTo>
                    <a:pt x="36556" y="174244"/>
                  </a:lnTo>
                  <a:lnTo>
                    <a:pt x="36870" y="174017"/>
                  </a:lnTo>
                  <a:lnTo>
                    <a:pt x="37191" y="173783"/>
                  </a:lnTo>
                  <a:lnTo>
                    <a:pt x="37511" y="173542"/>
                  </a:lnTo>
                  <a:lnTo>
                    <a:pt x="37832" y="173282"/>
                  </a:lnTo>
                  <a:lnTo>
                    <a:pt x="38152" y="173015"/>
                  </a:lnTo>
                  <a:lnTo>
                    <a:pt x="38473" y="172734"/>
                  </a:lnTo>
                  <a:lnTo>
                    <a:pt x="38794" y="172434"/>
                  </a:lnTo>
                  <a:lnTo>
                    <a:pt x="39121" y="172120"/>
                  </a:lnTo>
                  <a:lnTo>
                    <a:pt x="39442" y="171792"/>
                  </a:lnTo>
                  <a:lnTo>
                    <a:pt x="39769" y="171445"/>
                  </a:lnTo>
                  <a:lnTo>
                    <a:pt x="40096" y="171078"/>
                  </a:lnTo>
                  <a:lnTo>
                    <a:pt x="40423" y="170697"/>
                  </a:lnTo>
                  <a:lnTo>
                    <a:pt x="40757" y="170290"/>
                  </a:lnTo>
                  <a:lnTo>
                    <a:pt x="41085" y="169869"/>
                  </a:lnTo>
                  <a:lnTo>
                    <a:pt x="41419" y="169421"/>
                  </a:lnTo>
                  <a:lnTo>
                    <a:pt x="41753" y="168954"/>
                  </a:lnTo>
                  <a:lnTo>
                    <a:pt x="42093" y="168460"/>
                  </a:lnTo>
                  <a:lnTo>
                    <a:pt x="42427" y="167945"/>
                  </a:lnTo>
                  <a:lnTo>
                    <a:pt x="42768" y="167404"/>
                  </a:lnTo>
                  <a:lnTo>
                    <a:pt x="43115" y="166836"/>
                  </a:lnTo>
                  <a:lnTo>
                    <a:pt x="43456" y="166242"/>
                  </a:lnTo>
                  <a:lnTo>
                    <a:pt x="43803" y="165621"/>
                  </a:lnTo>
                  <a:lnTo>
                    <a:pt x="44150" y="164973"/>
                  </a:lnTo>
                  <a:lnTo>
                    <a:pt x="44504" y="164298"/>
                  </a:lnTo>
                  <a:lnTo>
                    <a:pt x="44858" y="163590"/>
                  </a:lnTo>
                  <a:lnTo>
                    <a:pt x="45219" y="162849"/>
                  </a:lnTo>
                  <a:lnTo>
                    <a:pt x="45580" y="162081"/>
                  </a:lnTo>
                  <a:lnTo>
                    <a:pt x="45580" y="162081"/>
                  </a:lnTo>
                  <a:lnTo>
                    <a:pt x="45854" y="161466"/>
                  </a:lnTo>
                  <a:lnTo>
                    <a:pt x="46128" y="160845"/>
                  </a:lnTo>
                  <a:lnTo>
                    <a:pt x="46395" y="160231"/>
                  </a:lnTo>
                  <a:lnTo>
                    <a:pt x="46655" y="159616"/>
                  </a:lnTo>
                  <a:lnTo>
                    <a:pt x="46909" y="159002"/>
                  </a:lnTo>
                  <a:lnTo>
                    <a:pt x="47156" y="158387"/>
                  </a:lnTo>
                  <a:lnTo>
                    <a:pt x="47397" y="157773"/>
                  </a:lnTo>
                  <a:lnTo>
                    <a:pt x="47630" y="157158"/>
                  </a:lnTo>
                  <a:lnTo>
                    <a:pt x="47857" y="156550"/>
                  </a:lnTo>
                  <a:lnTo>
                    <a:pt x="48078" y="155936"/>
                  </a:lnTo>
                  <a:lnTo>
                    <a:pt x="48298" y="155335"/>
                  </a:lnTo>
                  <a:lnTo>
                    <a:pt x="48505" y="154727"/>
                  </a:lnTo>
                  <a:lnTo>
                    <a:pt x="48712" y="154126"/>
                  </a:lnTo>
                  <a:lnTo>
                    <a:pt x="48913" y="153531"/>
                  </a:lnTo>
                  <a:lnTo>
                    <a:pt x="49100" y="152937"/>
                  </a:lnTo>
                  <a:lnTo>
                    <a:pt x="49287" y="152349"/>
                  </a:lnTo>
                  <a:lnTo>
                    <a:pt x="49648" y="151187"/>
                  </a:lnTo>
                  <a:lnTo>
                    <a:pt x="49981" y="150045"/>
                  </a:lnTo>
                  <a:lnTo>
                    <a:pt x="50295" y="148929"/>
                  </a:lnTo>
                  <a:lnTo>
                    <a:pt x="50589" y="147840"/>
                  </a:lnTo>
                  <a:lnTo>
                    <a:pt x="50856" y="146785"/>
                  </a:lnTo>
                  <a:lnTo>
                    <a:pt x="51110" y="145757"/>
                  </a:lnTo>
                  <a:lnTo>
                    <a:pt x="51344" y="144768"/>
                  </a:lnTo>
                  <a:lnTo>
                    <a:pt x="51551" y="143820"/>
                  </a:lnTo>
                  <a:lnTo>
                    <a:pt x="51745" y="142911"/>
                  </a:lnTo>
                  <a:lnTo>
                    <a:pt x="51918" y="142050"/>
                  </a:lnTo>
                  <a:lnTo>
                    <a:pt x="52072" y="141235"/>
                  </a:lnTo>
                  <a:lnTo>
                    <a:pt x="52212" y="140473"/>
                  </a:lnTo>
                  <a:lnTo>
                    <a:pt x="52333" y="139759"/>
                  </a:lnTo>
                  <a:lnTo>
                    <a:pt x="52439" y="139111"/>
                  </a:lnTo>
                  <a:lnTo>
                    <a:pt x="52526" y="138516"/>
                  </a:lnTo>
                  <a:lnTo>
                    <a:pt x="52600" y="137989"/>
                  </a:lnTo>
                  <a:lnTo>
                    <a:pt x="52653" y="137521"/>
                  </a:lnTo>
                  <a:lnTo>
                    <a:pt x="52700" y="137127"/>
                  </a:lnTo>
                  <a:lnTo>
                    <a:pt x="52727" y="136800"/>
                  </a:lnTo>
                  <a:lnTo>
                    <a:pt x="52740" y="136552"/>
                  </a:lnTo>
                  <a:lnTo>
                    <a:pt x="52740" y="136379"/>
                  </a:lnTo>
                  <a:lnTo>
                    <a:pt x="52733" y="136325"/>
                  </a:lnTo>
                  <a:lnTo>
                    <a:pt x="52727" y="136285"/>
                  </a:lnTo>
                  <a:lnTo>
                    <a:pt x="52713" y="136272"/>
                  </a:lnTo>
                  <a:lnTo>
                    <a:pt x="52707" y="136272"/>
                  </a:lnTo>
                  <a:lnTo>
                    <a:pt x="52700" y="136279"/>
                  </a:lnTo>
                  <a:lnTo>
                    <a:pt x="52680" y="136305"/>
                  </a:lnTo>
                  <a:lnTo>
                    <a:pt x="52660" y="136359"/>
                  </a:lnTo>
                  <a:lnTo>
                    <a:pt x="52660" y="136359"/>
                  </a:lnTo>
                  <a:lnTo>
                    <a:pt x="52613" y="136479"/>
                  </a:lnTo>
                  <a:lnTo>
                    <a:pt x="52553" y="136613"/>
                  </a:lnTo>
                  <a:lnTo>
                    <a:pt x="52493" y="136746"/>
                  </a:lnTo>
                  <a:lnTo>
                    <a:pt x="52419" y="136893"/>
                  </a:lnTo>
                  <a:lnTo>
                    <a:pt x="52259" y="137187"/>
                  </a:lnTo>
                  <a:lnTo>
                    <a:pt x="52072" y="137494"/>
                  </a:lnTo>
                  <a:lnTo>
                    <a:pt x="51878" y="137808"/>
                  </a:lnTo>
                  <a:lnTo>
                    <a:pt x="51665" y="138122"/>
                  </a:lnTo>
                  <a:lnTo>
                    <a:pt x="51458" y="138429"/>
                  </a:lnTo>
                  <a:lnTo>
                    <a:pt x="51244" y="138730"/>
                  </a:lnTo>
                  <a:lnTo>
                    <a:pt x="50836" y="139278"/>
                  </a:lnTo>
                  <a:lnTo>
                    <a:pt x="50502" y="139718"/>
                  </a:lnTo>
                  <a:lnTo>
                    <a:pt x="50269" y="140019"/>
                  </a:lnTo>
                  <a:lnTo>
                    <a:pt x="50182" y="140126"/>
                  </a:lnTo>
                  <a:lnTo>
                    <a:pt x="50182" y="140126"/>
                  </a:lnTo>
                  <a:lnTo>
                    <a:pt x="50195" y="140052"/>
                  </a:lnTo>
                  <a:lnTo>
                    <a:pt x="50249" y="139832"/>
                  </a:lnTo>
                  <a:lnTo>
                    <a:pt x="50322" y="139471"/>
                  </a:lnTo>
                  <a:lnTo>
                    <a:pt x="50402" y="138964"/>
                  </a:lnTo>
                  <a:lnTo>
                    <a:pt x="50449" y="138663"/>
                  </a:lnTo>
                  <a:lnTo>
                    <a:pt x="50496" y="138329"/>
                  </a:lnTo>
                  <a:lnTo>
                    <a:pt x="50536" y="137955"/>
                  </a:lnTo>
                  <a:lnTo>
                    <a:pt x="50576" y="137554"/>
                  </a:lnTo>
                  <a:lnTo>
                    <a:pt x="50616" y="137120"/>
                  </a:lnTo>
                  <a:lnTo>
                    <a:pt x="50649" y="136659"/>
                  </a:lnTo>
                  <a:lnTo>
                    <a:pt x="50676" y="136165"/>
                  </a:lnTo>
                  <a:lnTo>
                    <a:pt x="50696" y="135637"/>
                  </a:lnTo>
                  <a:lnTo>
                    <a:pt x="50710" y="135083"/>
                  </a:lnTo>
                  <a:lnTo>
                    <a:pt x="50710" y="134495"/>
                  </a:lnTo>
                  <a:lnTo>
                    <a:pt x="50703" y="133881"/>
                  </a:lnTo>
                  <a:lnTo>
                    <a:pt x="50689" y="133240"/>
                  </a:lnTo>
                  <a:lnTo>
                    <a:pt x="50656" y="132572"/>
                  </a:lnTo>
                  <a:lnTo>
                    <a:pt x="50609" y="131870"/>
                  </a:lnTo>
                  <a:lnTo>
                    <a:pt x="50556" y="131149"/>
                  </a:lnTo>
                  <a:lnTo>
                    <a:pt x="50476" y="130394"/>
                  </a:lnTo>
                  <a:lnTo>
                    <a:pt x="50389" y="129619"/>
                  </a:lnTo>
                  <a:lnTo>
                    <a:pt x="50275" y="128818"/>
                  </a:lnTo>
                  <a:lnTo>
                    <a:pt x="50148" y="127990"/>
                  </a:lnTo>
                  <a:lnTo>
                    <a:pt x="50075" y="127569"/>
                  </a:lnTo>
                  <a:lnTo>
                    <a:pt x="50002" y="127135"/>
                  </a:lnTo>
                  <a:lnTo>
                    <a:pt x="49915" y="126700"/>
                  </a:lnTo>
                  <a:lnTo>
                    <a:pt x="49828" y="126260"/>
                  </a:lnTo>
                  <a:lnTo>
                    <a:pt x="49734" y="125812"/>
                  </a:lnTo>
                  <a:lnTo>
                    <a:pt x="49634" y="125358"/>
                  </a:lnTo>
                  <a:lnTo>
                    <a:pt x="49527" y="124904"/>
                  </a:lnTo>
                  <a:lnTo>
                    <a:pt x="49420" y="124436"/>
                  </a:lnTo>
                  <a:lnTo>
                    <a:pt x="49300" y="123969"/>
                  </a:lnTo>
                  <a:lnTo>
                    <a:pt x="49173" y="123488"/>
                  </a:lnTo>
                  <a:lnTo>
                    <a:pt x="49173" y="123488"/>
                  </a:lnTo>
                  <a:lnTo>
                    <a:pt x="48919" y="122546"/>
                  </a:lnTo>
                  <a:lnTo>
                    <a:pt x="48652" y="121631"/>
                  </a:lnTo>
                  <a:lnTo>
                    <a:pt x="48385" y="120743"/>
                  </a:lnTo>
                  <a:lnTo>
                    <a:pt x="48111" y="119874"/>
                  </a:lnTo>
                  <a:lnTo>
                    <a:pt x="47837" y="119039"/>
                  </a:lnTo>
                  <a:lnTo>
                    <a:pt x="47564" y="118231"/>
                  </a:lnTo>
                  <a:lnTo>
                    <a:pt x="47283" y="117450"/>
                  </a:lnTo>
                  <a:lnTo>
                    <a:pt x="47003" y="116702"/>
                  </a:lnTo>
                  <a:lnTo>
                    <a:pt x="46722" y="115980"/>
                  </a:lnTo>
                  <a:lnTo>
                    <a:pt x="46448" y="115286"/>
                  </a:lnTo>
                  <a:lnTo>
                    <a:pt x="46174" y="114618"/>
                  </a:lnTo>
                  <a:lnTo>
                    <a:pt x="45900" y="113983"/>
                  </a:lnTo>
                  <a:lnTo>
                    <a:pt x="45633" y="113382"/>
                  </a:lnTo>
                  <a:lnTo>
                    <a:pt x="45373" y="112808"/>
                  </a:lnTo>
                  <a:lnTo>
                    <a:pt x="45119" y="112266"/>
                  </a:lnTo>
                  <a:lnTo>
                    <a:pt x="44872" y="111759"/>
                  </a:lnTo>
                  <a:lnTo>
                    <a:pt x="44631" y="111285"/>
                  </a:lnTo>
                  <a:lnTo>
                    <a:pt x="44404" y="110837"/>
                  </a:lnTo>
                  <a:lnTo>
                    <a:pt x="44184" y="110423"/>
                  </a:lnTo>
                  <a:lnTo>
                    <a:pt x="43977" y="110042"/>
                  </a:lnTo>
                  <a:lnTo>
                    <a:pt x="43776" y="109695"/>
                  </a:lnTo>
                  <a:lnTo>
                    <a:pt x="43596" y="109388"/>
                  </a:lnTo>
                  <a:lnTo>
                    <a:pt x="43429" y="109107"/>
                  </a:lnTo>
                  <a:lnTo>
                    <a:pt x="43269" y="108867"/>
                  </a:lnTo>
                  <a:lnTo>
                    <a:pt x="43135" y="108660"/>
                  </a:lnTo>
                  <a:lnTo>
                    <a:pt x="43008" y="108486"/>
                  </a:lnTo>
                  <a:lnTo>
                    <a:pt x="42908" y="108346"/>
                  </a:lnTo>
                  <a:lnTo>
                    <a:pt x="42821" y="108246"/>
                  </a:lnTo>
                  <a:lnTo>
                    <a:pt x="42754" y="108179"/>
                  </a:lnTo>
                  <a:lnTo>
                    <a:pt x="42728" y="108165"/>
                  </a:lnTo>
                  <a:lnTo>
                    <a:pt x="42714" y="108152"/>
                  </a:lnTo>
                  <a:lnTo>
                    <a:pt x="42694" y="108152"/>
                  </a:lnTo>
                  <a:lnTo>
                    <a:pt x="42688" y="108165"/>
                  </a:lnTo>
                  <a:lnTo>
                    <a:pt x="42681" y="108185"/>
                  </a:lnTo>
                  <a:lnTo>
                    <a:pt x="42688" y="108212"/>
                  </a:lnTo>
                  <a:lnTo>
                    <a:pt x="42688" y="108212"/>
                  </a:lnTo>
                  <a:lnTo>
                    <a:pt x="42694" y="108292"/>
                  </a:lnTo>
                  <a:lnTo>
                    <a:pt x="42701" y="108392"/>
                  </a:lnTo>
                  <a:lnTo>
                    <a:pt x="42694" y="108526"/>
                  </a:lnTo>
                  <a:lnTo>
                    <a:pt x="42688" y="108673"/>
                  </a:lnTo>
                  <a:lnTo>
                    <a:pt x="42668" y="109027"/>
                  </a:lnTo>
                  <a:lnTo>
                    <a:pt x="42628" y="109448"/>
                  </a:lnTo>
                  <a:lnTo>
                    <a:pt x="42574" y="109922"/>
                  </a:lnTo>
                  <a:lnTo>
                    <a:pt x="42514" y="110430"/>
                  </a:lnTo>
                  <a:lnTo>
                    <a:pt x="42380" y="111485"/>
                  </a:lnTo>
                  <a:lnTo>
                    <a:pt x="42233" y="112514"/>
                  </a:lnTo>
                  <a:lnTo>
                    <a:pt x="42107" y="113389"/>
                  </a:lnTo>
                  <a:lnTo>
                    <a:pt x="41980" y="114230"/>
                  </a:lnTo>
                  <a:lnTo>
                    <a:pt x="41980" y="114230"/>
                  </a:lnTo>
                  <a:lnTo>
                    <a:pt x="41766" y="113602"/>
                  </a:lnTo>
                  <a:lnTo>
                    <a:pt x="41525" y="112861"/>
                  </a:lnTo>
                  <a:lnTo>
                    <a:pt x="41192" y="111892"/>
                  </a:lnTo>
                  <a:lnTo>
                    <a:pt x="40791" y="110724"/>
                  </a:lnTo>
                  <a:lnTo>
                    <a:pt x="40323" y="109381"/>
                  </a:lnTo>
                  <a:lnTo>
                    <a:pt x="39802" y="107918"/>
                  </a:lnTo>
                  <a:lnTo>
                    <a:pt x="39235" y="106355"/>
                  </a:lnTo>
                  <a:lnTo>
                    <a:pt x="38633" y="104732"/>
                  </a:lnTo>
                  <a:lnTo>
                    <a:pt x="38319" y="103911"/>
                  </a:lnTo>
                  <a:lnTo>
                    <a:pt x="38006" y="103082"/>
                  </a:lnTo>
                  <a:lnTo>
                    <a:pt x="37685" y="102261"/>
                  </a:lnTo>
                  <a:lnTo>
                    <a:pt x="37358" y="101439"/>
                  </a:lnTo>
                  <a:lnTo>
                    <a:pt x="37030" y="100638"/>
                  </a:lnTo>
                  <a:lnTo>
                    <a:pt x="36703" y="99843"/>
                  </a:lnTo>
                  <a:lnTo>
                    <a:pt x="36376" y="99075"/>
                  </a:lnTo>
                  <a:lnTo>
                    <a:pt x="36048" y="98327"/>
                  </a:lnTo>
                  <a:lnTo>
                    <a:pt x="35728" y="97605"/>
                  </a:lnTo>
                  <a:lnTo>
                    <a:pt x="35407" y="96917"/>
                  </a:lnTo>
                  <a:lnTo>
                    <a:pt x="35093" y="96270"/>
                  </a:lnTo>
                  <a:lnTo>
                    <a:pt x="34786" y="95662"/>
                  </a:lnTo>
                  <a:lnTo>
                    <a:pt x="34486" y="95094"/>
                  </a:lnTo>
                  <a:lnTo>
                    <a:pt x="34339" y="94833"/>
                  </a:lnTo>
                  <a:lnTo>
                    <a:pt x="34192" y="94586"/>
                  </a:lnTo>
                  <a:lnTo>
                    <a:pt x="34192" y="94586"/>
                  </a:lnTo>
                  <a:lnTo>
                    <a:pt x="33143" y="92816"/>
                  </a:lnTo>
                  <a:lnTo>
                    <a:pt x="32295" y="91394"/>
                  </a:lnTo>
                  <a:lnTo>
                    <a:pt x="31620" y="90285"/>
                  </a:lnTo>
                  <a:lnTo>
                    <a:pt x="31119" y="89463"/>
                  </a:lnTo>
                  <a:lnTo>
                    <a:pt x="30765" y="88902"/>
                  </a:lnTo>
                  <a:lnTo>
                    <a:pt x="30551" y="88575"/>
                  </a:lnTo>
                  <a:lnTo>
                    <a:pt x="30491" y="88488"/>
                  </a:lnTo>
                  <a:lnTo>
                    <a:pt x="30458" y="88448"/>
                  </a:lnTo>
                  <a:lnTo>
                    <a:pt x="30458" y="88448"/>
                  </a:lnTo>
                  <a:lnTo>
                    <a:pt x="30458" y="88455"/>
                  </a:lnTo>
                  <a:lnTo>
                    <a:pt x="30478" y="88501"/>
                  </a:lnTo>
                  <a:lnTo>
                    <a:pt x="30478" y="88501"/>
                  </a:lnTo>
                  <a:lnTo>
                    <a:pt x="30491" y="88555"/>
                  </a:lnTo>
                  <a:lnTo>
                    <a:pt x="30505" y="88642"/>
                  </a:lnTo>
                  <a:lnTo>
                    <a:pt x="30511" y="88755"/>
                  </a:lnTo>
                  <a:lnTo>
                    <a:pt x="30518" y="88902"/>
                  </a:lnTo>
                  <a:lnTo>
                    <a:pt x="30518" y="89276"/>
                  </a:lnTo>
                  <a:lnTo>
                    <a:pt x="30511" y="89737"/>
                  </a:lnTo>
                  <a:lnTo>
                    <a:pt x="30498" y="90278"/>
                  </a:lnTo>
                  <a:lnTo>
                    <a:pt x="30478" y="90859"/>
                  </a:lnTo>
                  <a:lnTo>
                    <a:pt x="30425" y="92115"/>
                  </a:lnTo>
                  <a:lnTo>
                    <a:pt x="30358" y="93357"/>
                  </a:lnTo>
                  <a:lnTo>
                    <a:pt x="30298" y="94426"/>
                  </a:lnTo>
                  <a:lnTo>
                    <a:pt x="30238" y="95468"/>
                  </a:lnTo>
                  <a:lnTo>
                    <a:pt x="30238" y="95468"/>
                  </a:lnTo>
                  <a:lnTo>
                    <a:pt x="30030" y="95167"/>
                  </a:lnTo>
                  <a:lnTo>
                    <a:pt x="29797" y="94807"/>
                  </a:lnTo>
                  <a:lnTo>
                    <a:pt x="29476" y="94312"/>
                  </a:lnTo>
                  <a:lnTo>
                    <a:pt x="29095" y="93691"/>
                  </a:lnTo>
                  <a:lnTo>
                    <a:pt x="28882" y="93331"/>
                  </a:lnTo>
                  <a:lnTo>
                    <a:pt x="28655" y="92943"/>
                  </a:lnTo>
                  <a:lnTo>
                    <a:pt x="28421" y="92522"/>
                  </a:lnTo>
                  <a:lnTo>
                    <a:pt x="28174" y="92075"/>
                  </a:lnTo>
                  <a:lnTo>
                    <a:pt x="27920" y="91601"/>
                  </a:lnTo>
                  <a:lnTo>
                    <a:pt x="27653" y="91100"/>
                  </a:lnTo>
                  <a:lnTo>
                    <a:pt x="27385" y="90572"/>
                  </a:lnTo>
                  <a:lnTo>
                    <a:pt x="27112" y="90018"/>
                  </a:lnTo>
                  <a:lnTo>
                    <a:pt x="26838" y="89443"/>
                  </a:lnTo>
                  <a:lnTo>
                    <a:pt x="26564" y="88842"/>
                  </a:lnTo>
                  <a:lnTo>
                    <a:pt x="26283" y="88214"/>
                  </a:lnTo>
                  <a:lnTo>
                    <a:pt x="26003" y="87566"/>
                  </a:lnTo>
                  <a:lnTo>
                    <a:pt x="25729" y="86898"/>
                  </a:lnTo>
                  <a:lnTo>
                    <a:pt x="25462" y="86204"/>
                  </a:lnTo>
                  <a:lnTo>
                    <a:pt x="25195" y="85496"/>
                  </a:lnTo>
                  <a:lnTo>
                    <a:pt x="24934" y="84768"/>
                  </a:lnTo>
                  <a:lnTo>
                    <a:pt x="24680" y="84013"/>
                  </a:lnTo>
                  <a:lnTo>
                    <a:pt x="24433" y="83245"/>
                  </a:lnTo>
                  <a:lnTo>
                    <a:pt x="24199" y="82463"/>
                  </a:lnTo>
                  <a:lnTo>
                    <a:pt x="24086" y="82063"/>
                  </a:lnTo>
                  <a:lnTo>
                    <a:pt x="23979" y="81662"/>
                  </a:lnTo>
                  <a:lnTo>
                    <a:pt x="23872" y="81254"/>
                  </a:lnTo>
                  <a:lnTo>
                    <a:pt x="23772" y="80840"/>
                  </a:lnTo>
                  <a:lnTo>
                    <a:pt x="23672" y="80426"/>
                  </a:lnTo>
                  <a:lnTo>
                    <a:pt x="23572" y="80005"/>
                  </a:lnTo>
                  <a:lnTo>
                    <a:pt x="23572" y="80005"/>
                  </a:lnTo>
                  <a:lnTo>
                    <a:pt x="23391" y="79177"/>
                  </a:lnTo>
                  <a:lnTo>
                    <a:pt x="23224" y="78376"/>
                  </a:lnTo>
                  <a:lnTo>
                    <a:pt x="23071" y="77594"/>
                  </a:lnTo>
                  <a:lnTo>
                    <a:pt x="22930" y="76833"/>
                  </a:lnTo>
                  <a:lnTo>
                    <a:pt x="22803" y="76105"/>
                  </a:lnTo>
                  <a:lnTo>
                    <a:pt x="22683" y="75390"/>
                  </a:lnTo>
                  <a:lnTo>
                    <a:pt x="22583" y="74709"/>
                  </a:lnTo>
                  <a:lnTo>
                    <a:pt x="22490" y="74047"/>
                  </a:lnTo>
                  <a:lnTo>
                    <a:pt x="22403" y="73413"/>
                  </a:lnTo>
                  <a:lnTo>
                    <a:pt x="22329" y="72805"/>
                  </a:lnTo>
                  <a:lnTo>
                    <a:pt x="22262" y="72224"/>
                  </a:lnTo>
                  <a:lnTo>
                    <a:pt x="22202" y="71663"/>
                  </a:lnTo>
                  <a:lnTo>
                    <a:pt x="22156" y="71129"/>
                  </a:lnTo>
                  <a:lnTo>
                    <a:pt x="22116" y="70621"/>
                  </a:lnTo>
                  <a:lnTo>
                    <a:pt x="22082" y="70140"/>
                  </a:lnTo>
                  <a:lnTo>
                    <a:pt x="22049" y="69686"/>
                  </a:lnTo>
                  <a:lnTo>
                    <a:pt x="22029" y="69252"/>
                  </a:lnTo>
                  <a:lnTo>
                    <a:pt x="22015" y="68851"/>
                  </a:lnTo>
                  <a:lnTo>
                    <a:pt x="21995" y="68123"/>
                  </a:lnTo>
                  <a:lnTo>
                    <a:pt x="21989" y="67508"/>
                  </a:lnTo>
                  <a:lnTo>
                    <a:pt x="21995" y="67001"/>
                  </a:lnTo>
                  <a:lnTo>
                    <a:pt x="22002" y="66600"/>
                  </a:lnTo>
                  <a:lnTo>
                    <a:pt x="22022" y="66313"/>
                  </a:lnTo>
                  <a:lnTo>
                    <a:pt x="22035" y="66086"/>
                  </a:lnTo>
                  <a:lnTo>
                    <a:pt x="19083" y="70808"/>
                  </a:lnTo>
                  <a:lnTo>
                    <a:pt x="19083" y="70808"/>
                  </a:lnTo>
                  <a:lnTo>
                    <a:pt x="19063" y="70701"/>
                  </a:lnTo>
                  <a:lnTo>
                    <a:pt x="18990" y="70401"/>
                  </a:lnTo>
                  <a:lnTo>
                    <a:pt x="18889" y="69906"/>
                  </a:lnTo>
                  <a:lnTo>
                    <a:pt x="18763" y="69238"/>
                  </a:lnTo>
                  <a:lnTo>
                    <a:pt x="18696" y="68844"/>
                  </a:lnTo>
                  <a:lnTo>
                    <a:pt x="18622" y="68417"/>
                  </a:lnTo>
                  <a:lnTo>
                    <a:pt x="18549" y="67943"/>
                  </a:lnTo>
                  <a:lnTo>
                    <a:pt x="18475" y="67442"/>
                  </a:lnTo>
                  <a:lnTo>
                    <a:pt x="18402" y="66901"/>
                  </a:lnTo>
                  <a:lnTo>
                    <a:pt x="18328" y="66326"/>
                  </a:lnTo>
                  <a:lnTo>
                    <a:pt x="18262" y="65725"/>
                  </a:lnTo>
                  <a:lnTo>
                    <a:pt x="18201" y="65097"/>
                  </a:lnTo>
                  <a:lnTo>
                    <a:pt x="18141" y="64436"/>
                  </a:lnTo>
                  <a:lnTo>
                    <a:pt x="18088" y="63755"/>
                  </a:lnTo>
                  <a:lnTo>
                    <a:pt x="18048" y="63047"/>
                  </a:lnTo>
                  <a:lnTo>
                    <a:pt x="18014" y="62319"/>
                  </a:lnTo>
                  <a:lnTo>
                    <a:pt x="17988" y="61564"/>
                  </a:lnTo>
                  <a:lnTo>
                    <a:pt x="17974" y="60796"/>
                  </a:lnTo>
                  <a:lnTo>
                    <a:pt x="17974" y="60008"/>
                  </a:lnTo>
                  <a:lnTo>
                    <a:pt x="17988" y="59206"/>
                  </a:lnTo>
                  <a:lnTo>
                    <a:pt x="18021" y="58384"/>
                  </a:lnTo>
                  <a:lnTo>
                    <a:pt x="18041" y="57970"/>
                  </a:lnTo>
                  <a:lnTo>
                    <a:pt x="18061" y="57556"/>
                  </a:lnTo>
                  <a:lnTo>
                    <a:pt x="18088" y="57135"/>
                  </a:lnTo>
                  <a:lnTo>
                    <a:pt x="18121" y="56715"/>
                  </a:lnTo>
                  <a:lnTo>
                    <a:pt x="18161" y="56294"/>
                  </a:lnTo>
                  <a:lnTo>
                    <a:pt x="18201" y="55866"/>
                  </a:lnTo>
                  <a:lnTo>
                    <a:pt x="18248" y="55432"/>
                  </a:lnTo>
                  <a:lnTo>
                    <a:pt x="18302" y="55005"/>
                  </a:lnTo>
                  <a:lnTo>
                    <a:pt x="18362" y="54571"/>
                  </a:lnTo>
                  <a:lnTo>
                    <a:pt x="18422" y="54136"/>
                  </a:lnTo>
                  <a:lnTo>
                    <a:pt x="18489" y="53702"/>
                  </a:lnTo>
                  <a:lnTo>
                    <a:pt x="18562" y="53268"/>
                  </a:lnTo>
                  <a:lnTo>
                    <a:pt x="18642" y="52834"/>
                  </a:lnTo>
                  <a:lnTo>
                    <a:pt x="18729" y="52400"/>
                  </a:lnTo>
                  <a:lnTo>
                    <a:pt x="18729" y="52400"/>
                  </a:lnTo>
                  <a:lnTo>
                    <a:pt x="18909" y="51538"/>
                  </a:lnTo>
                  <a:lnTo>
                    <a:pt x="19090" y="50697"/>
                  </a:lnTo>
                  <a:lnTo>
                    <a:pt x="19270" y="49888"/>
                  </a:lnTo>
                  <a:lnTo>
                    <a:pt x="19444" y="49100"/>
                  </a:lnTo>
                  <a:lnTo>
                    <a:pt x="19624" y="48339"/>
                  </a:lnTo>
                  <a:lnTo>
                    <a:pt x="19804" y="47604"/>
                  </a:lnTo>
                  <a:lnTo>
                    <a:pt x="19978" y="46896"/>
                  </a:lnTo>
                  <a:lnTo>
                    <a:pt x="20158" y="46215"/>
                  </a:lnTo>
                  <a:lnTo>
                    <a:pt x="20332" y="45554"/>
                  </a:lnTo>
                  <a:lnTo>
                    <a:pt x="20499" y="44926"/>
                  </a:lnTo>
                  <a:lnTo>
                    <a:pt x="20666" y="44325"/>
                  </a:lnTo>
                  <a:lnTo>
                    <a:pt x="20833" y="43743"/>
                  </a:lnTo>
                  <a:lnTo>
                    <a:pt x="21147" y="42668"/>
                  </a:lnTo>
                  <a:lnTo>
                    <a:pt x="21448" y="41700"/>
                  </a:lnTo>
                  <a:lnTo>
                    <a:pt x="21721" y="40845"/>
                  </a:lnTo>
                  <a:lnTo>
                    <a:pt x="21975" y="40097"/>
                  </a:lnTo>
                  <a:lnTo>
                    <a:pt x="22196" y="39462"/>
                  </a:lnTo>
                  <a:lnTo>
                    <a:pt x="22383" y="38941"/>
                  </a:lnTo>
                  <a:lnTo>
                    <a:pt x="22536" y="38527"/>
                  </a:lnTo>
                  <a:lnTo>
                    <a:pt x="22650" y="38240"/>
                  </a:lnTo>
                  <a:lnTo>
                    <a:pt x="22743" y="37999"/>
                  </a:lnTo>
                  <a:lnTo>
                    <a:pt x="18382" y="40951"/>
                  </a:lnTo>
                  <a:lnTo>
                    <a:pt x="18382" y="40951"/>
                  </a:lnTo>
                  <a:lnTo>
                    <a:pt x="18522" y="40397"/>
                  </a:lnTo>
                  <a:lnTo>
                    <a:pt x="18689" y="39743"/>
                  </a:lnTo>
                  <a:lnTo>
                    <a:pt x="18923" y="38881"/>
                  </a:lnTo>
                  <a:lnTo>
                    <a:pt x="19217" y="37839"/>
                  </a:lnTo>
                  <a:lnTo>
                    <a:pt x="19390" y="37265"/>
                  </a:lnTo>
                  <a:lnTo>
                    <a:pt x="19577" y="36650"/>
                  </a:lnTo>
                  <a:lnTo>
                    <a:pt x="19778" y="36002"/>
                  </a:lnTo>
                  <a:lnTo>
                    <a:pt x="19991" y="35334"/>
                  </a:lnTo>
                  <a:lnTo>
                    <a:pt x="20219" y="34640"/>
                  </a:lnTo>
                  <a:lnTo>
                    <a:pt x="20459" y="33925"/>
                  </a:lnTo>
                  <a:lnTo>
                    <a:pt x="20713" y="33190"/>
                  </a:lnTo>
                  <a:lnTo>
                    <a:pt x="20987" y="32449"/>
                  </a:lnTo>
                  <a:lnTo>
                    <a:pt x="21267" y="31701"/>
                  </a:lnTo>
                  <a:lnTo>
                    <a:pt x="21561" y="30939"/>
                  </a:lnTo>
                  <a:lnTo>
                    <a:pt x="21868" y="30184"/>
                  </a:lnTo>
                  <a:lnTo>
                    <a:pt x="22182" y="29423"/>
                  </a:lnTo>
                  <a:lnTo>
                    <a:pt x="22516" y="28675"/>
                  </a:lnTo>
                  <a:lnTo>
                    <a:pt x="22857" y="27934"/>
                  </a:lnTo>
                  <a:lnTo>
                    <a:pt x="23037" y="27566"/>
                  </a:lnTo>
                  <a:lnTo>
                    <a:pt x="23211" y="27205"/>
                  </a:lnTo>
                  <a:lnTo>
                    <a:pt x="23391" y="26851"/>
                  </a:lnTo>
                  <a:lnTo>
                    <a:pt x="23578" y="26497"/>
                  </a:lnTo>
                  <a:lnTo>
                    <a:pt x="23765" y="26143"/>
                  </a:lnTo>
                  <a:lnTo>
                    <a:pt x="23952" y="25803"/>
                  </a:lnTo>
                  <a:lnTo>
                    <a:pt x="24146" y="25469"/>
                  </a:lnTo>
                  <a:lnTo>
                    <a:pt x="24340" y="25135"/>
                  </a:lnTo>
                  <a:lnTo>
                    <a:pt x="24540" y="24814"/>
                  </a:lnTo>
                  <a:lnTo>
                    <a:pt x="24740" y="24500"/>
                  </a:lnTo>
                  <a:lnTo>
                    <a:pt x="24941" y="24186"/>
                  </a:lnTo>
                  <a:lnTo>
                    <a:pt x="25148" y="23886"/>
                  </a:lnTo>
                  <a:lnTo>
                    <a:pt x="25355" y="23599"/>
                  </a:lnTo>
                  <a:lnTo>
                    <a:pt x="25562" y="23318"/>
                  </a:lnTo>
                  <a:lnTo>
                    <a:pt x="25776" y="23044"/>
                  </a:lnTo>
                  <a:lnTo>
                    <a:pt x="25989" y="22784"/>
                  </a:lnTo>
                  <a:lnTo>
                    <a:pt x="25989" y="22784"/>
                  </a:lnTo>
                  <a:lnTo>
                    <a:pt x="26417" y="22269"/>
                  </a:lnTo>
                  <a:lnTo>
                    <a:pt x="26851" y="21775"/>
                  </a:lnTo>
                  <a:lnTo>
                    <a:pt x="27279" y="21288"/>
                  </a:lnTo>
                  <a:lnTo>
                    <a:pt x="27699" y="20813"/>
                  </a:lnTo>
                  <a:lnTo>
                    <a:pt x="28120" y="20346"/>
                  </a:lnTo>
                  <a:lnTo>
                    <a:pt x="28534" y="19898"/>
                  </a:lnTo>
                  <a:lnTo>
                    <a:pt x="28948" y="19464"/>
                  </a:lnTo>
                  <a:lnTo>
                    <a:pt x="29349" y="19037"/>
                  </a:lnTo>
                  <a:lnTo>
                    <a:pt x="30124" y="18228"/>
                  </a:lnTo>
                  <a:lnTo>
                    <a:pt x="30859" y="17480"/>
                  </a:lnTo>
                  <a:lnTo>
                    <a:pt x="31553" y="16792"/>
                  </a:lnTo>
                  <a:lnTo>
                    <a:pt x="32181" y="16171"/>
                  </a:lnTo>
                  <a:lnTo>
                    <a:pt x="33250" y="15123"/>
                  </a:lnTo>
                  <a:lnTo>
                    <a:pt x="33671" y="14708"/>
                  </a:lnTo>
                  <a:lnTo>
                    <a:pt x="34005" y="14368"/>
                  </a:lnTo>
                  <a:lnTo>
                    <a:pt x="34138" y="14221"/>
                  </a:lnTo>
                  <a:lnTo>
                    <a:pt x="34245" y="14101"/>
                  </a:lnTo>
                  <a:lnTo>
                    <a:pt x="34325" y="14000"/>
                  </a:lnTo>
                  <a:lnTo>
                    <a:pt x="34379" y="13920"/>
                  </a:lnTo>
                  <a:lnTo>
                    <a:pt x="34399" y="13887"/>
                  </a:lnTo>
                  <a:lnTo>
                    <a:pt x="34405" y="13860"/>
                  </a:lnTo>
                  <a:lnTo>
                    <a:pt x="34405" y="13840"/>
                  </a:lnTo>
                  <a:lnTo>
                    <a:pt x="34405" y="13820"/>
                  </a:lnTo>
                  <a:lnTo>
                    <a:pt x="34392" y="13813"/>
                  </a:lnTo>
                  <a:lnTo>
                    <a:pt x="34372" y="13807"/>
                  </a:lnTo>
                  <a:lnTo>
                    <a:pt x="34345" y="13807"/>
                  </a:lnTo>
                  <a:lnTo>
                    <a:pt x="34312" y="13807"/>
                  </a:lnTo>
                  <a:lnTo>
                    <a:pt x="34312" y="13807"/>
                  </a:lnTo>
                  <a:lnTo>
                    <a:pt x="34098" y="13867"/>
                  </a:lnTo>
                  <a:lnTo>
                    <a:pt x="33791" y="13967"/>
                  </a:lnTo>
                  <a:lnTo>
                    <a:pt x="33397" y="14094"/>
                  </a:lnTo>
                  <a:lnTo>
                    <a:pt x="32936" y="14261"/>
                  </a:lnTo>
                  <a:lnTo>
                    <a:pt x="31854" y="14655"/>
                  </a:lnTo>
                  <a:lnTo>
                    <a:pt x="30665" y="15103"/>
                  </a:lnTo>
                  <a:lnTo>
                    <a:pt x="29483" y="15557"/>
                  </a:lnTo>
                  <a:lnTo>
                    <a:pt x="28421" y="15978"/>
                  </a:lnTo>
                  <a:lnTo>
                    <a:pt x="27593" y="16312"/>
                  </a:lnTo>
                  <a:lnTo>
                    <a:pt x="27299" y="16438"/>
                  </a:lnTo>
                  <a:lnTo>
                    <a:pt x="27112" y="16525"/>
                  </a:lnTo>
                  <a:lnTo>
                    <a:pt x="27112" y="16525"/>
                  </a:lnTo>
                  <a:lnTo>
                    <a:pt x="27098" y="16532"/>
                  </a:lnTo>
                  <a:lnTo>
                    <a:pt x="27092" y="16532"/>
                  </a:lnTo>
                  <a:lnTo>
                    <a:pt x="27085" y="16525"/>
                  </a:lnTo>
                  <a:lnTo>
                    <a:pt x="27085" y="16512"/>
                  </a:lnTo>
                  <a:lnTo>
                    <a:pt x="27092" y="16472"/>
                  </a:lnTo>
                  <a:lnTo>
                    <a:pt x="27118" y="16412"/>
                  </a:lnTo>
                  <a:lnTo>
                    <a:pt x="27218" y="16231"/>
                  </a:lnTo>
                  <a:lnTo>
                    <a:pt x="27379" y="15978"/>
                  </a:lnTo>
                  <a:lnTo>
                    <a:pt x="27586" y="15650"/>
                  </a:lnTo>
                  <a:lnTo>
                    <a:pt x="27846" y="15263"/>
                  </a:lnTo>
                  <a:lnTo>
                    <a:pt x="28501" y="14308"/>
                  </a:lnTo>
                  <a:lnTo>
                    <a:pt x="29302" y="13159"/>
                  </a:lnTo>
                  <a:lnTo>
                    <a:pt x="30224" y="11863"/>
                  </a:lnTo>
                  <a:lnTo>
                    <a:pt x="31233" y="10460"/>
                  </a:lnTo>
                  <a:lnTo>
                    <a:pt x="32295" y="8991"/>
                  </a:lnTo>
                  <a:lnTo>
                    <a:pt x="34445" y="6032"/>
                  </a:lnTo>
                  <a:lnTo>
                    <a:pt x="36416" y="3340"/>
                  </a:lnTo>
                  <a:lnTo>
                    <a:pt x="38787" y="114"/>
                  </a:lnTo>
                  <a:lnTo>
                    <a:pt x="38787" y="114"/>
                  </a:lnTo>
                  <a:lnTo>
                    <a:pt x="38860" y="41"/>
                  </a:lnTo>
                  <a:lnTo>
                    <a:pt x="38881" y="14"/>
                  </a:lnTo>
                  <a:lnTo>
                    <a:pt x="38887" y="1"/>
                  </a:lnTo>
                  <a:lnTo>
                    <a:pt x="38887" y="1"/>
                  </a:lnTo>
                  <a:lnTo>
                    <a:pt x="38867" y="7"/>
                  </a:lnTo>
                  <a:lnTo>
                    <a:pt x="38754" y="47"/>
                  </a:lnTo>
                  <a:lnTo>
                    <a:pt x="38460" y="134"/>
                  </a:lnTo>
                  <a:lnTo>
                    <a:pt x="37892" y="288"/>
                  </a:lnTo>
                  <a:lnTo>
                    <a:pt x="36977" y="528"/>
                  </a:lnTo>
                  <a:lnTo>
                    <a:pt x="35621" y="876"/>
                  </a:lnTo>
                  <a:lnTo>
                    <a:pt x="33737" y="1343"/>
                  </a:lnTo>
                  <a:lnTo>
                    <a:pt x="31239" y="1958"/>
                  </a:lnTo>
                  <a:lnTo>
                    <a:pt x="31239" y="1958"/>
                  </a:lnTo>
                  <a:lnTo>
                    <a:pt x="30885" y="2045"/>
                  </a:lnTo>
                  <a:lnTo>
                    <a:pt x="30531" y="2138"/>
                  </a:lnTo>
                  <a:lnTo>
                    <a:pt x="30171" y="2238"/>
                  </a:lnTo>
                  <a:lnTo>
                    <a:pt x="29817" y="2345"/>
                  </a:lnTo>
                  <a:lnTo>
                    <a:pt x="29456" y="2452"/>
                  </a:lnTo>
                  <a:lnTo>
                    <a:pt x="29102" y="2565"/>
                  </a:lnTo>
                  <a:lnTo>
                    <a:pt x="28741" y="2686"/>
                  </a:lnTo>
                  <a:lnTo>
                    <a:pt x="28381" y="2806"/>
                  </a:lnTo>
                  <a:lnTo>
                    <a:pt x="27666" y="3066"/>
                  </a:lnTo>
                  <a:lnTo>
                    <a:pt x="26951" y="3340"/>
                  </a:lnTo>
                  <a:lnTo>
                    <a:pt x="26243" y="3621"/>
                  </a:lnTo>
                  <a:lnTo>
                    <a:pt x="25542" y="3915"/>
                  </a:lnTo>
                  <a:lnTo>
                    <a:pt x="24847" y="4222"/>
                  </a:lnTo>
                  <a:lnTo>
                    <a:pt x="24159" y="4529"/>
                  </a:lnTo>
                  <a:lnTo>
                    <a:pt x="23485" y="4850"/>
                  </a:lnTo>
                  <a:lnTo>
                    <a:pt x="22830" y="5170"/>
                  </a:lnTo>
                  <a:lnTo>
                    <a:pt x="22182" y="5491"/>
                  </a:lnTo>
                  <a:lnTo>
                    <a:pt x="21554" y="5812"/>
                  </a:lnTo>
                  <a:lnTo>
                    <a:pt x="20947" y="6132"/>
                  </a:lnTo>
                  <a:lnTo>
                    <a:pt x="20359" y="6446"/>
                  </a:lnTo>
                  <a:lnTo>
                    <a:pt x="19791" y="6753"/>
                  </a:lnTo>
                  <a:lnTo>
                    <a:pt x="19243" y="7061"/>
                  </a:lnTo>
                  <a:lnTo>
                    <a:pt x="18729" y="7355"/>
                  </a:lnTo>
                  <a:lnTo>
                    <a:pt x="18242" y="7635"/>
                  </a:lnTo>
                  <a:lnTo>
                    <a:pt x="17347" y="8169"/>
                  </a:lnTo>
                  <a:lnTo>
                    <a:pt x="16585" y="8630"/>
                  </a:lnTo>
                  <a:lnTo>
                    <a:pt x="15971" y="9018"/>
                  </a:lnTo>
                  <a:lnTo>
                    <a:pt x="15516" y="9312"/>
                  </a:lnTo>
                  <a:lnTo>
                    <a:pt x="15129" y="9559"/>
                  </a:lnTo>
                  <a:lnTo>
                    <a:pt x="15129" y="9559"/>
                  </a:lnTo>
                  <a:lnTo>
                    <a:pt x="15283" y="9024"/>
                  </a:lnTo>
                  <a:lnTo>
                    <a:pt x="15630" y="7802"/>
                  </a:lnTo>
                  <a:lnTo>
                    <a:pt x="15837" y="7121"/>
                  </a:lnTo>
                  <a:lnTo>
                    <a:pt x="16031" y="6500"/>
                  </a:lnTo>
                  <a:lnTo>
                    <a:pt x="16118" y="6239"/>
                  </a:lnTo>
                  <a:lnTo>
                    <a:pt x="16198" y="6012"/>
                  </a:lnTo>
                  <a:lnTo>
                    <a:pt x="16264" y="5838"/>
                  </a:lnTo>
                  <a:lnTo>
                    <a:pt x="16318" y="5731"/>
                  </a:lnTo>
                  <a:lnTo>
                    <a:pt x="16318" y="5731"/>
                  </a:lnTo>
                  <a:lnTo>
                    <a:pt x="16325" y="5698"/>
                  </a:lnTo>
                  <a:lnTo>
                    <a:pt x="16325" y="5691"/>
                  </a:lnTo>
                  <a:lnTo>
                    <a:pt x="16318" y="5685"/>
                  </a:lnTo>
                  <a:lnTo>
                    <a:pt x="16298" y="5691"/>
                  </a:lnTo>
                  <a:lnTo>
                    <a:pt x="16251" y="5711"/>
                  </a:lnTo>
                  <a:lnTo>
                    <a:pt x="16191" y="5758"/>
                  </a:lnTo>
                  <a:lnTo>
                    <a:pt x="16111" y="5812"/>
                  </a:lnTo>
                  <a:lnTo>
                    <a:pt x="15904" y="5985"/>
                  </a:lnTo>
                  <a:lnTo>
                    <a:pt x="15630" y="6232"/>
                  </a:lnTo>
                  <a:lnTo>
                    <a:pt x="15296" y="6546"/>
                  </a:lnTo>
                  <a:lnTo>
                    <a:pt x="14902" y="6940"/>
                  </a:lnTo>
                  <a:lnTo>
                    <a:pt x="14454" y="7401"/>
                  </a:lnTo>
                  <a:lnTo>
                    <a:pt x="13953" y="7936"/>
                  </a:lnTo>
                  <a:lnTo>
                    <a:pt x="13399" y="8550"/>
                  </a:lnTo>
                  <a:lnTo>
                    <a:pt x="12805" y="9238"/>
                  </a:lnTo>
                  <a:lnTo>
                    <a:pt x="12491" y="9612"/>
                  </a:lnTo>
                  <a:lnTo>
                    <a:pt x="12163" y="10000"/>
                  </a:lnTo>
                  <a:lnTo>
                    <a:pt x="11829" y="10407"/>
                  </a:lnTo>
                  <a:lnTo>
                    <a:pt x="11482" y="10834"/>
                  </a:lnTo>
                  <a:lnTo>
                    <a:pt x="11128" y="11282"/>
                  </a:lnTo>
                  <a:lnTo>
                    <a:pt x="10767" y="11750"/>
                  </a:lnTo>
                  <a:lnTo>
                    <a:pt x="10393" y="12237"/>
                  </a:lnTo>
                  <a:lnTo>
                    <a:pt x="10013" y="12745"/>
                  </a:lnTo>
                  <a:lnTo>
                    <a:pt x="9625" y="13266"/>
                  </a:lnTo>
                  <a:lnTo>
                    <a:pt x="9231" y="13807"/>
                  </a:lnTo>
                  <a:lnTo>
                    <a:pt x="9231" y="13807"/>
                  </a:lnTo>
                  <a:lnTo>
                    <a:pt x="9031" y="14094"/>
                  </a:lnTo>
                  <a:lnTo>
                    <a:pt x="8837" y="14395"/>
                  </a:lnTo>
                  <a:lnTo>
                    <a:pt x="8643" y="14708"/>
                  </a:lnTo>
                  <a:lnTo>
                    <a:pt x="8456" y="15036"/>
                  </a:lnTo>
                  <a:lnTo>
                    <a:pt x="8269" y="15376"/>
                  </a:lnTo>
                  <a:lnTo>
                    <a:pt x="8082" y="15737"/>
                  </a:lnTo>
                  <a:lnTo>
                    <a:pt x="7902" y="16104"/>
                  </a:lnTo>
                  <a:lnTo>
                    <a:pt x="7722" y="16478"/>
                  </a:lnTo>
                  <a:lnTo>
                    <a:pt x="7548" y="16873"/>
                  </a:lnTo>
                  <a:lnTo>
                    <a:pt x="7374" y="17267"/>
                  </a:lnTo>
                  <a:lnTo>
                    <a:pt x="7201" y="17681"/>
                  </a:lnTo>
                  <a:lnTo>
                    <a:pt x="7034" y="18095"/>
                  </a:lnTo>
                  <a:lnTo>
                    <a:pt x="6867" y="18522"/>
                  </a:lnTo>
                  <a:lnTo>
                    <a:pt x="6706" y="18957"/>
                  </a:lnTo>
                  <a:lnTo>
                    <a:pt x="6546" y="19404"/>
                  </a:lnTo>
                  <a:lnTo>
                    <a:pt x="6386" y="19852"/>
                  </a:lnTo>
                  <a:lnTo>
                    <a:pt x="6232" y="20306"/>
                  </a:lnTo>
                  <a:lnTo>
                    <a:pt x="6085" y="20760"/>
                  </a:lnTo>
                  <a:lnTo>
                    <a:pt x="5932" y="21227"/>
                  </a:lnTo>
                  <a:lnTo>
                    <a:pt x="5791" y="21695"/>
                  </a:lnTo>
                  <a:lnTo>
                    <a:pt x="5504" y="22637"/>
                  </a:lnTo>
                  <a:lnTo>
                    <a:pt x="5237" y="23592"/>
                  </a:lnTo>
                  <a:lnTo>
                    <a:pt x="4976" y="24547"/>
                  </a:lnTo>
                  <a:lnTo>
                    <a:pt x="4729" y="25502"/>
                  </a:lnTo>
                  <a:lnTo>
                    <a:pt x="4496" y="26451"/>
                  </a:lnTo>
                  <a:lnTo>
                    <a:pt x="4275" y="27379"/>
                  </a:lnTo>
                  <a:lnTo>
                    <a:pt x="4068" y="28301"/>
                  </a:lnTo>
                  <a:lnTo>
                    <a:pt x="3868" y="29196"/>
                  </a:lnTo>
                  <a:lnTo>
                    <a:pt x="3687" y="30064"/>
                  </a:lnTo>
                  <a:lnTo>
                    <a:pt x="3514" y="30899"/>
                  </a:lnTo>
                  <a:lnTo>
                    <a:pt x="3353" y="31694"/>
                  </a:lnTo>
                  <a:lnTo>
                    <a:pt x="3213" y="32449"/>
                  </a:lnTo>
                  <a:lnTo>
                    <a:pt x="2959" y="33811"/>
                  </a:lnTo>
                  <a:lnTo>
                    <a:pt x="2766" y="34940"/>
                  </a:lnTo>
                  <a:lnTo>
                    <a:pt x="2625" y="35795"/>
                  </a:lnTo>
                  <a:lnTo>
                    <a:pt x="2505" y="36530"/>
                  </a:lnTo>
                  <a:lnTo>
                    <a:pt x="2505" y="36530"/>
                  </a:lnTo>
                  <a:lnTo>
                    <a:pt x="2285" y="35735"/>
                  </a:lnTo>
                  <a:lnTo>
                    <a:pt x="2058" y="34907"/>
                  </a:lnTo>
                  <a:lnTo>
                    <a:pt x="1797" y="33918"/>
                  </a:lnTo>
                  <a:lnTo>
                    <a:pt x="1664" y="33397"/>
                  </a:lnTo>
                  <a:lnTo>
                    <a:pt x="1537" y="32883"/>
                  </a:lnTo>
                  <a:lnTo>
                    <a:pt x="1416" y="32375"/>
                  </a:lnTo>
                  <a:lnTo>
                    <a:pt x="1310" y="31894"/>
                  </a:lnTo>
                  <a:lnTo>
                    <a:pt x="1223" y="31460"/>
                  </a:lnTo>
                  <a:lnTo>
                    <a:pt x="1149" y="31073"/>
                  </a:lnTo>
                  <a:lnTo>
                    <a:pt x="1123" y="30899"/>
                  </a:lnTo>
                  <a:lnTo>
                    <a:pt x="1102" y="30752"/>
                  </a:lnTo>
                  <a:lnTo>
                    <a:pt x="1096" y="30619"/>
                  </a:lnTo>
                  <a:lnTo>
                    <a:pt x="1089" y="30505"/>
                  </a:lnTo>
                  <a:lnTo>
                    <a:pt x="1089" y="30505"/>
                  </a:lnTo>
                  <a:lnTo>
                    <a:pt x="1082" y="30425"/>
                  </a:lnTo>
                  <a:lnTo>
                    <a:pt x="1076" y="30398"/>
                  </a:lnTo>
                  <a:lnTo>
                    <a:pt x="1069" y="30385"/>
                  </a:lnTo>
                  <a:lnTo>
                    <a:pt x="1062" y="30378"/>
                  </a:lnTo>
                  <a:lnTo>
                    <a:pt x="1049" y="30378"/>
                  </a:lnTo>
                  <a:lnTo>
                    <a:pt x="1036" y="30385"/>
                  </a:lnTo>
                  <a:lnTo>
                    <a:pt x="1022" y="30405"/>
                  </a:lnTo>
                  <a:lnTo>
                    <a:pt x="982" y="30472"/>
                  </a:lnTo>
                  <a:lnTo>
                    <a:pt x="942" y="30572"/>
                  </a:lnTo>
                  <a:lnTo>
                    <a:pt x="895" y="30705"/>
                  </a:lnTo>
                  <a:lnTo>
                    <a:pt x="842" y="30872"/>
                  </a:lnTo>
                  <a:lnTo>
                    <a:pt x="789" y="31073"/>
                  </a:lnTo>
                  <a:lnTo>
                    <a:pt x="728" y="31307"/>
                  </a:lnTo>
                  <a:lnTo>
                    <a:pt x="668" y="31574"/>
                  </a:lnTo>
                  <a:lnTo>
                    <a:pt x="608" y="31874"/>
                  </a:lnTo>
                  <a:lnTo>
                    <a:pt x="541" y="32202"/>
                  </a:lnTo>
                  <a:lnTo>
                    <a:pt x="481" y="32562"/>
                  </a:lnTo>
                  <a:lnTo>
                    <a:pt x="421" y="32950"/>
                  </a:lnTo>
                  <a:lnTo>
                    <a:pt x="361" y="33370"/>
                  </a:lnTo>
                  <a:lnTo>
                    <a:pt x="301" y="33818"/>
                  </a:lnTo>
                  <a:lnTo>
                    <a:pt x="248" y="34299"/>
                  </a:lnTo>
                  <a:lnTo>
                    <a:pt x="194" y="34800"/>
                  </a:lnTo>
                  <a:lnTo>
                    <a:pt x="147" y="35334"/>
                  </a:lnTo>
                  <a:lnTo>
                    <a:pt x="107" y="35895"/>
                  </a:lnTo>
                  <a:lnTo>
                    <a:pt x="67" y="36483"/>
                  </a:lnTo>
                  <a:lnTo>
                    <a:pt x="40" y="37091"/>
                  </a:lnTo>
                  <a:lnTo>
                    <a:pt x="20" y="37725"/>
                  </a:lnTo>
                  <a:lnTo>
                    <a:pt x="7" y="38387"/>
                  </a:lnTo>
                  <a:lnTo>
                    <a:pt x="0" y="39075"/>
                  </a:lnTo>
                  <a:lnTo>
                    <a:pt x="7" y="39783"/>
                  </a:lnTo>
                  <a:lnTo>
                    <a:pt x="20" y="40517"/>
                  </a:lnTo>
                  <a:lnTo>
                    <a:pt x="47" y="41272"/>
                  </a:lnTo>
                  <a:lnTo>
                    <a:pt x="87" y="42047"/>
                  </a:lnTo>
                  <a:lnTo>
                    <a:pt x="141" y="42848"/>
                  </a:lnTo>
                  <a:lnTo>
                    <a:pt x="207" y="43670"/>
                  </a:lnTo>
                  <a:lnTo>
                    <a:pt x="207" y="43670"/>
                  </a:lnTo>
                  <a:lnTo>
                    <a:pt x="248" y="44091"/>
                  </a:lnTo>
                  <a:lnTo>
                    <a:pt x="294" y="44532"/>
                  </a:lnTo>
                  <a:lnTo>
                    <a:pt x="354" y="44986"/>
                  </a:lnTo>
                  <a:lnTo>
                    <a:pt x="415" y="45460"/>
                  </a:lnTo>
                  <a:lnTo>
                    <a:pt x="488" y="45941"/>
                  </a:lnTo>
                  <a:lnTo>
                    <a:pt x="568" y="46442"/>
                  </a:lnTo>
                  <a:lnTo>
                    <a:pt x="655" y="46956"/>
                  </a:lnTo>
                  <a:lnTo>
                    <a:pt x="748" y="47484"/>
                  </a:lnTo>
                  <a:lnTo>
                    <a:pt x="849" y="48018"/>
                  </a:lnTo>
                  <a:lnTo>
                    <a:pt x="956" y="48566"/>
                  </a:lnTo>
                  <a:lnTo>
                    <a:pt x="1189" y="49688"/>
                  </a:lnTo>
                  <a:lnTo>
                    <a:pt x="1443" y="50844"/>
                  </a:lnTo>
                  <a:lnTo>
                    <a:pt x="1710" y="52026"/>
                  </a:lnTo>
                  <a:lnTo>
                    <a:pt x="1998" y="53235"/>
                  </a:lnTo>
                  <a:lnTo>
                    <a:pt x="2298" y="54457"/>
                  </a:lnTo>
                  <a:lnTo>
                    <a:pt x="2612" y="55693"/>
                  </a:lnTo>
                  <a:lnTo>
                    <a:pt x="2933" y="56928"/>
                  </a:lnTo>
                  <a:lnTo>
                    <a:pt x="3267" y="58164"/>
                  </a:lnTo>
                  <a:lnTo>
                    <a:pt x="3601" y="59386"/>
                  </a:lnTo>
                  <a:lnTo>
                    <a:pt x="3935" y="60602"/>
                  </a:lnTo>
                  <a:lnTo>
                    <a:pt x="4268" y="61791"/>
                  </a:lnTo>
                  <a:lnTo>
                    <a:pt x="4602" y="62960"/>
                  </a:lnTo>
                  <a:lnTo>
                    <a:pt x="4936" y="64095"/>
                  </a:lnTo>
                  <a:lnTo>
                    <a:pt x="5571" y="66246"/>
                  </a:lnTo>
                  <a:lnTo>
                    <a:pt x="6165" y="68196"/>
                  </a:lnTo>
                  <a:lnTo>
                    <a:pt x="6686" y="69900"/>
                  </a:lnTo>
                  <a:lnTo>
                    <a:pt x="7127" y="71309"/>
                  </a:lnTo>
                  <a:lnTo>
                    <a:pt x="7468" y="72371"/>
                  </a:lnTo>
                  <a:lnTo>
                    <a:pt x="7762" y="73286"/>
                  </a:lnTo>
                  <a:lnTo>
                    <a:pt x="5277" y="70100"/>
                  </a:lnTo>
                  <a:lnTo>
                    <a:pt x="5277" y="70100"/>
                  </a:lnTo>
                  <a:lnTo>
                    <a:pt x="5277" y="70153"/>
                  </a:lnTo>
                  <a:lnTo>
                    <a:pt x="5284" y="70334"/>
                  </a:lnTo>
                  <a:lnTo>
                    <a:pt x="5297" y="70634"/>
                  </a:lnTo>
                  <a:lnTo>
                    <a:pt x="5337" y="71062"/>
                  </a:lnTo>
                  <a:lnTo>
                    <a:pt x="5364" y="71329"/>
                  </a:lnTo>
                  <a:lnTo>
                    <a:pt x="5397" y="71630"/>
                  </a:lnTo>
                  <a:lnTo>
                    <a:pt x="5444" y="71964"/>
                  </a:lnTo>
                  <a:lnTo>
                    <a:pt x="5497" y="72331"/>
                  </a:lnTo>
                  <a:lnTo>
                    <a:pt x="5558" y="72738"/>
                  </a:lnTo>
                  <a:lnTo>
                    <a:pt x="5638" y="73186"/>
                  </a:lnTo>
                  <a:lnTo>
                    <a:pt x="5725" y="73667"/>
                  </a:lnTo>
                  <a:lnTo>
                    <a:pt x="5825" y="74188"/>
                  </a:lnTo>
                  <a:lnTo>
                    <a:pt x="5938" y="74742"/>
                  </a:lnTo>
                  <a:lnTo>
                    <a:pt x="6072" y="75343"/>
                  </a:lnTo>
                  <a:lnTo>
                    <a:pt x="6219" y="75984"/>
                  </a:lnTo>
                  <a:lnTo>
                    <a:pt x="6379" y="76659"/>
                  </a:lnTo>
                  <a:lnTo>
                    <a:pt x="6559" y="77387"/>
                  </a:lnTo>
                  <a:lnTo>
                    <a:pt x="6760" y="78149"/>
                  </a:lnTo>
                  <a:lnTo>
                    <a:pt x="6980" y="78957"/>
                  </a:lnTo>
                  <a:lnTo>
                    <a:pt x="7221" y="79805"/>
                  </a:lnTo>
                  <a:lnTo>
                    <a:pt x="7481" y="80700"/>
                  </a:lnTo>
                  <a:lnTo>
                    <a:pt x="7768" y="81642"/>
                  </a:lnTo>
                  <a:lnTo>
                    <a:pt x="8076" y="82630"/>
                  </a:lnTo>
                  <a:lnTo>
                    <a:pt x="8410" y="83666"/>
                  </a:lnTo>
                  <a:lnTo>
                    <a:pt x="8764" y="84748"/>
                  </a:lnTo>
                  <a:lnTo>
                    <a:pt x="9151" y="85870"/>
                  </a:lnTo>
                  <a:lnTo>
                    <a:pt x="9558" y="87052"/>
                  </a:lnTo>
                  <a:lnTo>
                    <a:pt x="9999" y="88274"/>
                  </a:lnTo>
                  <a:lnTo>
                    <a:pt x="9999" y="88274"/>
                  </a:lnTo>
                  <a:lnTo>
                    <a:pt x="10233" y="88902"/>
                  </a:lnTo>
                  <a:lnTo>
                    <a:pt x="10474" y="89517"/>
                  </a:lnTo>
                  <a:lnTo>
                    <a:pt x="10721" y="90138"/>
                  </a:lnTo>
                  <a:lnTo>
                    <a:pt x="10974" y="90752"/>
                  </a:lnTo>
                  <a:lnTo>
                    <a:pt x="11235" y="91367"/>
                  </a:lnTo>
                  <a:lnTo>
                    <a:pt x="11502" y="91975"/>
                  </a:lnTo>
                  <a:lnTo>
                    <a:pt x="11776" y="92576"/>
                  </a:lnTo>
                  <a:lnTo>
                    <a:pt x="12057" y="93177"/>
                  </a:lnTo>
                  <a:lnTo>
                    <a:pt x="12344" y="93771"/>
                  </a:lnTo>
                  <a:lnTo>
                    <a:pt x="12638" y="94366"/>
                  </a:lnTo>
                  <a:lnTo>
                    <a:pt x="12931" y="94954"/>
                  </a:lnTo>
                  <a:lnTo>
                    <a:pt x="13232" y="95535"/>
                  </a:lnTo>
                  <a:lnTo>
                    <a:pt x="13539" y="96109"/>
                  </a:lnTo>
                  <a:lnTo>
                    <a:pt x="13847" y="96684"/>
                  </a:lnTo>
                  <a:lnTo>
                    <a:pt x="14160" y="97251"/>
                  </a:lnTo>
                  <a:lnTo>
                    <a:pt x="14474" y="97806"/>
                  </a:lnTo>
                  <a:lnTo>
                    <a:pt x="14788" y="98360"/>
                  </a:lnTo>
                  <a:lnTo>
                    <a:pt x="15109" y="98908"/>
                  </a:lnTo>
                  <a:lnTo>
                    <a:pt x="15430" y="99449"/>
                  </a:lnTo>
                  <a:lnTo>
                    <a:pt x="15757" y="99983"/>
                  </a:lnTo>
                  <a:lnTo>
                    <a:pt x="16077" y="100511"/>
                  </a:lnTo>
                  <a:lnTo>
                    <a:pt x="16405" y="101032"/>
                  </a:lnTo>
                  <a:lnTo>
                    <a:pt x="16725" y="101546"/>
                  </a:lnTo>
                  <a:lnTo>
                    <a:pt x="17053" y="102047"/>
                  </a:lnTo>
                  <a:lnTo>
                    <a:pt x="17701" y="103036"/>
                  </a:lnTo>
                  <a:lnTo>
                    <a:pt x="18342" y="103984"/>
                  </a:lnTo>
                  <a:lnTo>
                    <a:pt x="18976" y="104906"/>
                  </a:lnTo>
                  <a:lnTo>
                    <a:pt x="19604" y="105781"/>
                  </a:lnTo>
                  <a:lnTo>
                    <a:pt x="20212" y="106622"/>
                  </a:lnTo>
                  <a:lnTo>
                    <a:pt x="20800" y="107424"/>
                  </a:lnTo>
                  <a:lnTo>
                    <a:pt x="21374" y="108179"/>
                  </a:lnTo>
                  <a:lnTo>
                    <a:pt x="21922" y="108887"/>
                  </a:lnTo>
                  <a:lnTo>
                    <a:pt x="22443" y="109555"/>
                  </a:lnTo>
                  <a:lnTo>
                    <a:pt x="22937" y="110176"/>
                  </a:lnTo>
                  <a:lnTo>
                    <a:pt x="23398" y="110737"/>
                  </a:lnTo>
                  <a:lnTo>
                    <a:pt x="23819" y="111258"/>
                  </a:lnTo>
                  <a:lnTo>
                    <a:pt x="24206" y="111719"/>
                  </a:lnTo>
                  <a:lnTo>
                    <a:pt x="24553" y="112126"/>
                  </a:lnTo>
                  <a:lnTo>
                    <a:pt x="25101" y="112761"/>
                  </a:lnTo>
                  <a:lnTo>
                    <a:pt x="25455" y="113155"/>
                  </a:lnTo>
                  <a:lnTo>
                    <a:pt x="25575" y="113288"/>
                  </a:lnTo>
                  <a:lnTo>
                    <a:pt x="23805" y="105500"/>
                  </a:lnTo>
                  <a:lnTo>
                    <a:pt x="23805" y="105500"/>
                  </a:lnTo>
                  <a:lnTo>
                    <a:pt x="23919" y="105681"/>
                  </a:lnTo>
                  <a:lnTo>
                    <a:pt x="24266" y="106248"/>
                  </a:lnTo>
                  <a:lnTo>
                    <a:pt x="24847" y="107237"/>
                  </a:lnTo>
                  <a:lnTo>
                    <a:pt x="25682" y="108673"/>
                  </a:lnTo>
                  <a:lnTo>
                    <a:pt x="26197" y="109568"/>
                  </a:lnTo>
                  <a:lnTo>
                    <a:pt x="26778" y="110590"/>
                  </a:lnTo>
                  <a:lnTo>
                    <a:pt x="27426" y="111739"/>
                  </a:lnTo>
                  <a:lnTo>
                    <a:pt x="28140" y="113015"/>
                  </a:lnTo>
                  <a:lnTo>
                    <a:pt x="28928" y="114437"/>
                  </a:lnTo>
                  <a:lnTo>
                    <a:pt x="29783" y="115994"/>
                  </a:lnTo>
                  <a:lnTo>
                    <a:pt x="30712" y="117697"/>
                  </a:lnTo>
                  <a:lnTo>
                    <a:pt x="31714" y="119547"/>
                  </a:lnTo>
                  <a:lnTo>
                    <a:pt x="31714" y="11954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7"/>
            <p:cNvSpPr/>
            <p:nvPr/>
          </p:nvSpPr>
          <p:spPr>
            <a:xfrm>
              <a:off x="1767084" y="2953990"/>
              <a:ext cx="63763" cy="11291"/>
            </a:xfrm>
            <a:custGeom>
              <a:avLst/>
              <a:gdLst/>
              <a:ahLst/>
              <a:cxnLst/>
              <a:rect l="l" t="t" r="r" b="b"/>
              <a:pathLst>
                <a:path w="7889" h="1397" extrusionOk="0">
                  <a:moveTo>
                    <a:pt x="7748" y="1"/>
                  </a:moveTo>
                  <a:lnTo>
                    <a:pt x="7721" y="7"/>
                  </a:lnTo>
                  <a:lnTo>
                    <a:pt x="7261" y="154"/>
                  </a:lnTo>
                  <a:lnTo>
                    <a:pt x="6793" y="295"/>
                  </a:lnTo>
                  <a:lnTo>
                    <a:pt x="6325" y="421"/>
                  </a:lnTo>
                  <a:lnTo>
                    <a:pt x="5858" y="535"/>
                  </a:lnTo>
                  <a:lnTo>
                    <a:pt x="5390" y="642"/>
                  </a:lnTo>
                  <a:lnTo>
                    <a:pt x="4916" y="735"/>
                  </a:lnTo>
                  <a:lnTo>
                    <a:pt x="4442" y="822"/>
                  </a:lnTo>
                  <a:lnTo>
                    <a:pt x="3961" y="896"/>
                  </a:lnTo>
                  <a:lnTo>
                    <a:pt x="3487" y="956"/>
                  </a:lnTo>
                  <a:lnTo>
                    <a:pt x="3006" y="1003"/>
                  </a:lnTo>
                  <a:lnTo>
                    <a:pt x="2525" y="1043"/>
                  </a:lnTo>
                  <a:lnTo>
                    <a:pt x="2044" y="1063"/>
                  </a:lnTo>
                  <a:lnTo>
                    <a:pt x="1556" y="1076"/>
                  </a:lnTo>
                  <a:lnTo>
                    <a:pt x="1076" y="1076"/>
                  </a:lnTo>
                  <a:lnTo>
                    <a:pt x="595" y="1056"/>
                  </a:lnTo>
                  <a:lnTo>
                    <a:pt x="107" y="1029"/>
                  </a:lnTo>
                  <a:lnTo>
                    <a:pt x="80" y="1029"/>
                  </a:lnTo>
                  <a:lnTo>
                    <a:pt x="60" y="1036"/>
                  </a:lnTo>
                  <a:lnTo>
                    <a:pt x="40" y="1043"/>
                  </a:lnTo>
                  <a:lnTo>
                    <a:pt x="27" y="1056"/>
                  </a:lnTo>
                  <a:lnTo>
                    <a:pt x="14" y="1069"/>
                  </a:lnTo>
                  <a:lnTo>
                    <a:pt x="7" y="1089"/>
                  </a:lnTo>
                  <a:lnTo>
                    <a:pt x="0" y="1129"/>
                  </a:lnTo>
                  <a:lnTo>
                    <a:pt x="14" y="1170"/>
                  </a:lnTo>
                  <a:lnTo>
                    <a:pt x="34" y="1203"/>
                  </a:lnTo>
                  <a:lnTo>
                    <a:pt x="47" y="1223"/>
                  </a:lnTo>
                  <a:lnTo>
                    <a:pt x="60" y="1230"/>
                  </a:lnTo>
                  <a:lnTo>
                    <a:pt x="87" y="1243"/>
                  </a:lnTo>
                  <a:lnTo>
                    <a:pt x="107" y="1250"/>
                  </a:lnTo>
                  <a:lnTo>
                    <a:pt x="615" y="1310"/>
                  </a:lnTo>
                  <a:lnTo>
                    <a:pt x="1116" y="1350"/>
                  </a:lnTo>
                  <a:lnTo>
                    <a:pt x="1610" y="1383"/>
                  </a:lnTo>
                  <a:lnTo>
                    <a:pt x="2104" y="1397"/>
                  </a:lnTo>
                  <a:lnTo>
                    <a:pt x="2592" y="1397"/>
                  </a:lnTo>
                  <a:lnTo>
                    <a:pt x="2832" y="1390"/>
                  </a:lnTo>
                  <a:lnTo>
                    <a:pt x="3073" y="1377"/>
                  </a:lnTo>
                  <a:lnTo>
                    <a:pt x="3320" y="1363"/>
                  </a:lnTo>
                  <a:lnTo>
                    <a:pt x="3560" y="1343"/>
                  </a:lnTo>
                  <a:lnTo>
                    <a:pt x="3801" y="1316"/>
                  </a:lnTo>
                  <a:lnTo>
                    <a:pt x="4041" y="1290"/>
                  </a:lnTo>
                  <a:lnTo>
                    <a:pt x="4275" y="1256"/>
                  </a:lnTo>
                  <a:lnTo>
                    <a:pt x="4515" y="1223"/>
                  </a:lnTo>
                  <a:lnTo>
                    <a:pt x="4756" y="1183"/>
                  </a:lnTo>
                  <a:lnTo>
                    <a:pt x="4990" y="1136"/>
                  </a:lnTo>
                  <a:lnTo>
                    <a:pt x="5230" y="1089"/>
                  </a:lnTo>
                  <a:lnTo>
                    <a:pt x="5464" y="1036"/>
                  </a:lnTo>
                  <a:lnTo>
                    <a:pt x="5704" y="976"/>
                  </a:lnTo>
                  <a:lnTo>
                    <a:pt x="5938" y="916"/>
                  </a:lnTo>
                  <a:lnTo>
                    <a:pt x="6172" y="842"/>
                  </a:lnTo>
                  <a:lnTo>
                    <a:pt x="6412" y="775"/>
                  </a:lnTo>
                  <a:lnTo>
                    <a:pt x="6646" y="695"/>
                  </a:lnTo>
                  <a:lnTo>
                    <a:pt x="6880" y="615"/>
                  </a:lnTo>
                  <a:lnTo>
                    <a:pt x="7114" y="528"/>
                  </a:lnTo>
                  <a:lnTo>
                    <a:pt x="7354" y="441"/>
                  </a:lnTo>
                  <a:lnTo>
                    <a:pt x="7588" y="348"/>
                  </a:lnTo>
                  <a:lnTo>
                    <a:pt x="7822" y="248"/>
                  </a:lnTo>
                  <a:lnTo>
                    <a:pt x="7848" y="234"/>
                  </a:lnTo>
                  <a:lnTo>
                    <a:pt x="7862" y="214"/>
                  </a:lnTo>
                  <a:lnTo>
                    <a:pt x="7875" y="201"/>
                  </a:lnTo>
                  <a:lnTo>
                    <a:pt x="7882" y="181"/>
                  </a:lnTo>
                  <a:lnTo>
                    <a:pt x="7888" y="154"/>
                  </a:lnTo>
                  <a:lnTo>
                    <a:pt x="7888" y="134"/>
                  </a:lnTo>
                  <a:lnTo>
                    <a:pt x="7875" y="87"/>
                  </a:lnTo>
                  <a:lnTo>
                    <a:pt x="7848" y="47"/>
                  </a:lnTo>
                  <a:lnTo>
                    <a:pt x="7835" y="27"/>
                  </a:lnTo>
                  <a:lnTo>
                    <a:pt x="7815" y="14"/>
                  </a:lnTo>
                  <a:lnTo>
                    <a:pt x="7795" y="7"/>
                  </a:lnTo>
                  <a:lnTo>
                    <a:pt x="7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7"/>
            <p:cNvSpPr/>
            <p:nvPr/>
          </p:nvSpPr>
          <p:spPr>
            <a:xfrm>
              <a:off x="1811134" y="2916471"/>
              <a:ext cx="36986" cy="7242"/>
            </a:xfrm>
            <a:custGeom>
              <a:avLst/>
              <a:gdLst/>
              <a:ahLst/>
              <a:cxnLst/>
              <a:rect l="l" t="t" r="r" b="b"/>
              <a:pathLst>
                <a:path w="4576" h="896" extrusionOk="0">
                  <a:moveTo>
                    <a:pt x="2338" y="1"/>
                  </a:moveTo>
                  <a:lnTo>
                    <a:pt x="2058" y="7"/>
                  </a:lnTo>
                  <a:lnTo>
                    <a:pt x="1777" y="27"/>
                  </a:lnTo>
                  <a:lnTo>
                    <a:pt x="1503" y="67"/>
                  </a:lnTo>
                  <a:lnTo>
                    <a:pt x="1229" y="114"/>
                  </a:lnTo>
                  <a:lnTo>
                    <a:pt x="956" y="168"/>
                  </a:lnTo>
                  <a:lnTo>
                    <a:pt x="688" y="241"/>
                  </a:lnTo>
                  <a:lnTo>
                    <a:pt x="421" y="314"/>
                  </a:lnTo>
                  <a:lnTo>
                    <a:pt x="167" y="401"/>
                  </a:lnTo>
                  <a:lnTo>
                    <a:pt x="114" y="428"/>
                  </a:lnTo>
                  <a:lnTo>
                    <a:pt x="74" y="455"/>
                  </a:lnTo>
                  <a:lnTo>
                    <a:pt x="47" y="488"/>
                  </a:lnTo>
                  <a:lnTo>
                    <a:pt x="21" y="522"/>
                  </a:lnTo>
                  <a:lnTo>
                    <a:pt x="7" y="562"/>
                  </a:lnTo>
                  <a:lnTo>
                    <a:pt x="0" y="602"/>
                  </a:lnTo>
                  <a:lnTo>
                    <a:pt x="0" y="648"/>
                  </a:lnTo>
                  <a:lnTo>
                    <a:pt x="7" y="688"/>
                  </a:lnTo>
                  <a:lnTo>
                    <a:pt x="21" y="722"/>
                  </a:lnTo>
                  <a:lnTo>
                    <a:pt x="47" y="762"/>
                  </a:lnTo>
                  <a:lnTo>
                    <a:pt x="74" y="795"/>
                  </a:lnTo>
                  <a:lnTo>
                    <a:pt x="107" y="822"/>
                  </a:lnTo>
                  <a:lnTo>
                    <a:pt x="141" y="842"/>
                  </a:lnTo>
                  <a:lnTo>
                    <a:pt x="188" y="855"/>
                  </a:lnTo>
                  <a:lnTo>
                    <a:pt x="288" y="855"/>
                  </a:lnTo>
                  <a:lnTo>
                    <a:pt x="548" y="815"/>
                  </a:lnTo>
                  <a:lnTo>
                    <a:pt x="809" y="782"/>
                  </a:lnTo>
                  <a:lnTo>
                    <a:pt x="1062" y="755"/>
                  </a:lnTo>
                  <a:lnTo>
                    <a:pt x="1316" y="742"/>
                  </a:lnTo>
                  <a:lnTo>
                    <a:pt x="1570" y="735"/>
                  </a:lnTo>
                  <a:lnTo>
                    <a:pt x="2078" y="735"/>
                  </a:lnTo>
                  <a:lnTo>
                    <a:pt x="2325" y="749"/>
                  </a:lnTo>
                  <a:lnTo>
                    <a:pt x="2826" y="775"/>
                  </a:lnTo>
                  <a:lnTo>
                    <a:pt x="3333" y="809"/>
                  </a:lnTo>
                  <a:lnTo>
                    <a:pt x="3841" y="855"/>
                  </a:lnTo>
                  <a:lnTo>
                    <a:pt x="4362" y="896"/>
                  </a:lnTo>
                  <a:lnTo>
                    <a:pt x="4402" y="896"/>
                  </a:lnTo>
                  <a:lnTo>
                    <a:pt x="4436" y="882"/>
                  </a:lnTo>
                  <a:lnTo>
                    <a:pt x="4469" y="869"/>
                  </a:lnTo>
                  <a:lnTo>
                    <a:pt x="4496" y="849"/>
                  </a:lnTo>
                  <a:lnTo>
                    <a:pt x="4522" y="829"/>
                  </a:lnTo>
                  <a:lnTo>
                    <a:pt x="4542" y="795"/>
                  </a:lnTo>
                  <a:lnTo>
                    <a:pt x="4556" y="769"/>
                  </a:lnTo>
                  <a:lnTo>
                    <a:pt x="4569" y="735"/>
                  </a:lnTo>
                  <a:lnTo>
                    <a:pt x="4576" y="695"/>
                  </a:lnTo>
                  <a:lnTo>
                    <a:pt x="4576" y="662"/>
                  </a:lnTo>
                  <a:lnTo>
                    <a:pt x="4569" y="628"/>
                  </a:lnTo>
                  <a:lnTo>
                    <a:pt x="4562" y="595"/>
                  </a:lnTo>
                  <a:lnTo>
                    <a:pt x="4549" y="562"/>
                  </a:lnTo>
                  <a:lnTo>
                    <a:pt x="4529" y="535"/>
                  </a:lnTo>
                  <a:lnTo>
                    <a:pt x="4502" y="508"/>
                  </a:lnTo>
                  <a:lnTo>
                    <a:pt x="4469" y="488"/>
                  </a:lnTo>
                  <a:lnTo>
                    <a:pt x="4349" y="421"/>
                  </a:lnTo>
                  <a:lnTo>
                    <a:pt x="4222" y="361"/>
                  </a:lnTo>
                  <a:lnTo>
                    <a:pt x="4095" y="308"/>
                  </a:lnTo>
                  <a:lnTo>
                    <a:pt x="3968" y="261"/>
                  </a:lnTo>
                  <a:lnTo>
                    <a:pt x="3834" y="214"/>
                  </a:lnTo>
                  <a:lnTo>
                    <a:pt x="3701" y="174"/>
                  </a:lnTo>
                  <a:lnTo>
                    <a:pt x="3574" y="141"/>
                  </a:lnTo>
                  <a:lnTo>
                    <a:pt x="3440" y="107"/>
                  </a:lnTo>
                  <a:lnTo>
                    <a:pt x="3300" y="81"/>
                  </a:lnTo>
                  <a:lnTo>
                    <a:pt x="3166" y="61"/>
                  </a:lnTo>
                  <a:lnTo>
                    <a:pt x="2893" y="21"/>
                  </a:lnTo>
                  <a:lnTo>
                    <a:pt x="2612" y="7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7"/>
            <p:cNvSpPr/>
            <p:nvPr/>
          </p:nvSpPr>
          <p:spPr>
            <a:xfrm>
              <a:off x="1859669" y="2866586"/>
              <a:ext cx="32831" cy="5625"/>
            </a:xfrm>
            <a:custGeom>
              <a:avLst/>
              <a:gdLst/>
              <a:ahLst/>
              <a:cxnLst/>
              <a:rect l="l" t="t" r="r" b="b"/>
              <a:pathLst>
                <a:path w="4062" h="696" extrusionOk="0">
                  <a:moveTo>
                    <a:pt x="3453" y="1"/>
                  </a:moveTo>
                  <a:lnTo>
                    <a:pt x="3213" y="8"/>
                  </a:lnTo>
                  <a:lnTo>
                    <a:pt x="2966" y="14"/>
                  </a:lnTo>
                  <a:lnTo>
                    <a:pt x="2725" y="28"/>
                  </a:lnTo>
                  <a:lnTo>
                    <a:pt x="2485" y="48"/>
                  </a:lnTo>
                  <a:lnTo>
                    <a:pt x="2244" y="74"/>
                  </a:lnTo>
                  <a:lnTo>
                    <a:pt x="2004" y="101"/>
                  </a:lnTo>
                  <a:lnTo>
                    <a:pt x="1523" y="168"/>
                  </a:lnTo>
                  <a:lnTo>
                    <a:pt x="1042" y="248"/>
                  </a:lnTo>
                  <a:lnTo>
                    <a:pt x="568" y="335"/>
                  </a:lnTo>
                  <a:lnTo>
                    <a:pt x="94" y="442"/>
                  </a:lnTo>
                  <a:lnTo>
                    <a:pt x="67" y="448"/>
                  </a:lnTo>
                  <a:lnTo>
                    <a:pt x="47" y="462"/>
                  </a:lnTo>
                  <a:lnTo>
                    <a:pt x="27" y="475"/>
                  </a:lnTo>
                  <a:lnTo>
                    <a:pt x="14" y="495"/>
                  </a:lnTo>
                  <a:lnTo>
                    <a:pt x="7" y="515"/>
                  </a:lnTo>
                  <a:lnTo>
                    <a:pt x="0" y="535"/>
                  </a:lnTo>
                  <a:lnTo>
                    <a:pt x="0" y="582"/>
                  </a:lnTo>
                  <a:lnTo>
                    <a:pt x="14" y="622"/>
                  </a:lnTo>
                  <a:lnTo>
                    <a:pt x="40" y="662"/>
                  </a:lnTo>
                  <a:lnTo>
                    <a:pt x="54" y="675"/>
                  </a:lnTo>
                  <a:lnTo>
                    <a:pt x="74" y="689"/>
                  </a:lnTo>
                  <a:lnTo>
                    <a:pt x="100" y="695"/>
                  </a:lnTo>
                  <a:lnTo>
                    <a:pt x="127" y="695"/>
                  </a:lnTo>
                  <a:lnTo>
                    <a:pt x="608" y="689"/>
                  </a:lnTo>
                  <a:lnTo>
                    <a:pt x="1096" y="675"/>
                  </a:lnTo>
                  <a:lnTo>
                    <a:pt x="1583" y="649"/>
                  </a:lnTo>
                  <a:lnTo>
                    <a:pt x="2064" y="602"/>
                  </a:lnTo>
                  <a:lnTo>
                    <a:pt x="2305" y="575"/>
                  </a:lnTo>
                  <a:lnTo>
                    <a:pt x="2545" y="542"/>
                  </a:lnTo>
                  <a:lnTo>
                    <a:pt x="2785" y="508"/>
                  </a:lnTo>
                  <a:lnTo>
                    <a:pt x="3026" y="468"/>
                  </a:lnTo>
                  <a:lnTo>
                    <a:pt x="3266" y="422"/>
                  </a:lnTo>
                  <a:lnTo>
                    <a:pt x="3500" y="368"/>
                  </a:lnTo>
                  <a:lnTo>
                    <a:pt x="3741" y="315"/>
                  </a:lnTo>
                  <a:lnTo>
                    <a:pt x="3974" y="255"/>
                  </a:lnTo>
                  <a:lnTo>
                    <a:pt x="3994" y="248"/>
                  </a:lnTo>
                  <a:lnTo>
                    <a:pt x="4014" y="235"/>
                  </a:lnTo>
                  <a:lnTo>
                    <a:pt x="4034" y="221"/>
                  </a:lnTo>
                  <a:lnTo>
                    <a:pt x="4048" y="201"/>
                  </a:lnTo>
                  <a:lnTo>
                    <a:pt x="4061" y="161"/>
                  </a:lnTo>
                  <a:lnTo>
                    <a:pt x="4061" y="121"/>
                  </a:lnTo>
                  <a:lnTo>
                    <a:pt x="4048" y="81"/>
                  </a:lnTo>
                  <a:lnTo>
                    <a:pt x="4021" y="48"/>
                  </a:lnTo>
                  <a:lnTo>
                    <a:pt x="4008" y="34"/>
                  </a:lnTo>
                  <a:lnTo>
                    <a:pt x="3988" y="21"/>
                  </a:lnTo>
                  <a:lnTo>
                    <a:pt x="3968" y="14"/>
                  </a:lnTo>
                  <a:lnTo>
                    <a:pt x="3941" y="8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7"/>
            <p:cNvSpPr/>
            <p:nvPr/>
          </p:nvSpPr>
          <p:spPr>
            <a:xfrm>
              <a:off x="1845468" y="2804779"/>
              <a:ext cx="35692" cy="7727"/>
            </a:xfrm>
            <a:custGeom>
              <a:avLst/>
              <a:gdLst/>
              <a:ahLst/>
              <a:cxnLst/>
              <a:rect l="l" t="t" r="r" b="b"/>
              <a:pathLst>
                <a:path w="4416" h="956" extrusionOk="0">
                  <a:moveTo>
                    <a:pt x="1737" y="0"/>
                  </a:moveTo>
                  <a:lnTo>
                    <a:pt x="1597" y="7"/>
                  </a:lnTo>
                  <a:lnTo>
                    <a:pt x="1463" y="20"/>
                  </a:lnTo>
                  <a:lnTo>
                    <a:pt x="1183" y="53"/>
                  </a:lnTo>
                  <a:lnTo>
                    <a:pt x="909" y="100"/>
                  </a:lnTo>
                  <a:lnTo>
                    <a:pt x="635" y="167"/>
                  </a:lnTo>
                  <a:lnTo>
                    <a:pt x="361" y="247"/>
                  </a:lnTo>
                  <a:lnTo>
                    <a:pt x="87" y="341"/>
                  </a:lnTo>
                  <a:lnTo>
                    <a:pt x="61" y="354"/>
                  </a:lnTo>
                  <a:lnTo>
                    <a:pt x="41" y="367"/>
                  </a:lnTo>
                  <a:lnTo>
                    <a:pt x="21" y="387"/>
                  </a:lnTo>
                  <a:lnTo>
                    <a:pt x="14" y="414"/>
                  </a:lnTo>
                  <a:lnTo>
                    <a:pt x="1" y="434"/>
                  </a:lnTo>
                  <a:lnTo>
                    <a:pt x="1" y="461"/>
                  </a:lnTo>
                  <a:lnTo>
                    <a:pt x="1" y="508"/>
                  </a:lnTo>
                  <a:lnTo>
                    <a:pt x="14" y="528"/>
                  </a:lnTo>
                  <a:lnTo>
                    <a:pt x="21" y="548"/>
                  </a:lnTo>
                  <a:lnTo>
                    <a:pt x="41" y="568"/>
                  </a:lnTo>
                  <a:lnTo>
                    <a:pt x="54" y="581"/>
                  </a:lnTo>
                  <a:lnTo>
                    <a:pt x="74" y="594"/>
                  </a:lnTo>
                  <a:lnTo>
                    <a:pt x="101" y="601"/>
                  </a:lnTo>
                  <a:lnTo>
                    <a:pt x="127" y="601"/>
                  </a:lnTo>
                  <a:lnTo>
                    <a:pt x="161" y="594"/>
                  </a:lnTo>
                  <a:lnTo>
                    <a:pt x="415" y="521"/>
                  </a:lnTo>
                  <a:lnTo>
                    <a:pt x="675" y="468"/>
                  </a:lnTo>
                  <a:lnTo>
                    <a:pt x="936" y="421"/>
                  </a:lnTo>
                  <a:lnTo>
                    <a:pt x="1196" y="394"/>
                  </a:lnTo>
                  <a:lnTo>
                    <a:pt x="1457" y="374"/>
                  </a:lnTo>
                  <a:lnTo>
                    <a:pt x="1717" y="367"/>
                  </a:lnTo>
                  <a:lnTo>
                    <a:pt x="1978" y="374"/>
                  </a:lnTo>
                  <a:lnTo>
                    <a:pt x="2238" y="394"/>
                  </a:lnTo>
                  <a:lnTo>
                    <a:pt x="2499" y="428"/>
                  </a:lnTo>
                  <a:lnTo>
                    <a:pt x="2752" y="468"/>
                  </a:lnTo>
                  <a:lnTo>
                    <a:pt x="3006" y="521"/>
                  </a:lnTo>
                  <a:lnTo>
                    <a:pt x="3260" y="581"/>
                  </a:lnTo>
                  <a:lnTo>
                    <a:pt x="3514" y="661"/>
                  </a:lnTo>
                  <a:lnTo>
                    <a:pt x="3761" y="741"/>
                  </a:lnTo>
                  <a:lnTo>
                    <a:pt x="4015" y="842"/>
                  </a:lnTo>
                  <a:lnTo>
                    <a:pt x="4255" y="942"/>
                  </a:lnTo>
                  <a:lnTo>
                    <a:pt x="4282" y="955"/>
                  </a:lnTo>
                  <a:lnTo>
                    <a:pt x="4322" y="955"/>
                  </a:lnTo>
                  <a:lnTo>
                    <a:pt x="4342" y="948"/>
                  </a:lnTo>
                  <a:lnTo>
                    <a:pt x="4382" y="928"/>
                  </a:lnTo>
                  <a:lnTo>
                    <a:pt x="4402" y="902"/>
                  </a:lnTo>
                  <a:lnTo>
                    <a:pt x="4416" y="868"/>
                  </a:lnTo>
                  <a:lnTo>
                    <a:pt x="4416" y="828"/>
                  </a:lnTo>
                  <a:lnTo>
                    <a:pt x="4416" y="808"/>
                  </a:lnTo>
                  <a:lnTo>
                    <a:pt x="4402" y="788"/>
                  </a:lnTo>
                  <a:lnTo>
                    <a:pt x="4389" y="775"/>
                  </a:lnTo>
                  <a:lnTo>
                    <a:pt x="4369" y="755"/>
                  </a:lnTo>
                  <a:lnTo>
                    <a:pt x="4249" y="675"/>
                  </a:lnTo>
                  <a:lnTo>
                    <a:pt x="4122" y="601"/>
                  </a:lnTo>
                  <a:lnTo>
                    <a:pt x="3995" y="534"/>
                  </a:lnTo>
                  <a:lnTo>
                    <a:pt x="3868" y="468"/>
                  </a:lnTo>
                  <a:lnTo>
                    <a:pt x="3741" y="407"/>
                  </a:lnTo>
                  <a:lnTo>
                    <a:pt x="3614" y="347"/>
                  </a:lnTo>
                  <a:lnTo>
                    <a:pt x="3487" y="294"/>
                  </a:lnTo>
                  <a:lnTo>
                    <a:pt x="3354" y="247"/>
                  </a:lnTo>
                  <a:lnTo>
                    <a:pt x="3227" y="207"/>
                  </a:lnTo>
                  <a:lnTo>
                    <a:pt x="3093" y="167"/>
                  </a:lnTo>
                  <a:lnTo>
                    <a:pt x="2959" y="127"/>
                  </a:lnTo>
                  <a:lnTo>
                    <a:pt x="2826" y="100"/>
                  </a:lnTo>
                  <a:lnTo>
                    <a:pt x="2692" y="74"/>
                  </a:lnTo>
                  <a:lnTo>
                    <a:pt x="2559" y="47"/>
                  </a:lnTo>
                  <a:lnTo>
                    <a:pt x="2418" y="33"/>
                  </a:lnTo>
                  <a:lnTo>
                    <a:pt x="2285" y="20"/>
                  </a:lnTo>
                  <a:lnTo>
                    <a:pt x="2145" y="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7"/>
            <p:cNvSpPr/>
            <p:nvPr/>
          </p:nvSpPr>
          <p:spPr>
            <a:xfrm>
              <a:off x="1837313" y="2739399"/>
              <a:ext cx="35692" cy="5246"/>
            </a:xfrm>
            <a:custGeom>
              <a:avLst/>
              <a:gdLst/>
              <a:ahLst/>
              <a:cxnLst/>
              <a:rect l="l" t="t" r="r" b="b"/>
              <a:pathLst>
                <a:path w="4416" h="649" extrusionOk="0">
                  <a:moveTo>
                    <a:pt x="1971" y="0"/>
                  </a:moveTo>
                  <a:lnTo>
                    <a:pt x="1697" y="7"/>
                  </a:lnTo>
                  <a:lnTo>
                    <a:pt x="1424" y="27"/>
                  </a:lnTo>
                  <a:lnTo>
                    <a:pt x="1156" y="47"/>
                  </a:lnTo>
                  <a:lnTo>
                    <a:pt x="883" y="74"/>
                  </a:lnTo>
                  <a:lnTo>
                    <a:pt x="615" y="107"/>
                  </a:lnTo>
                  <a:lnTo>
                    <a:pt x="81" y="181"/>
                  </a:lnTo>
                  <a:lnTo>
                    <a:pt x="61" y="187"/>
                  </a:lnTo>
                  <a:lnTo>
                    <a:pt x="41" y="194"/>
                  </a:lnTo>
                  <a:lnTo>
                    <a:pt x="28" y="207"/>
                  </a:lnTo>
                  <a:lnTo>
                    <a:pt x="14" y="221"/>
                  </a:lnTo>
                  <a:lnTo>
                    <a:pt x="1" y="261"/>
                  </a:lnTo>
                  <a:lnTo>
                    <a:pt x="1" y="294"/>
                  </a:lnTo>
                  <a:lnTo>
                    <a:pt x="14" y="334"/>
                  </a:lnTo>
                  <a:lnTo>
                    <a:pt x="34" y="368"/>
                  </a:lnTo>
                  <a:lnTo>
                    <a:pt x="48" y="381"/>
                  </a:lnTo>
                  <a:lnTo>
                    <a:pt x="68" y="388"/>
                  </a:lnTo>
                  <a:lnTo>
                    <a:pt x="88" y="394"/>
                  </a:lnTo>
                  <a:lnTo>
                    <a:pt x="108" y="394"/>
                  </a:lnTo>
                  <a:lnTo>
                    <a:pt x="375" y="374"/>
                  </a:lnTo>
                  <a:lnTo>
                    <a:pt x="642" y="361"/>
                  </a:lnTo>
                  <a:lnTo>
                    <a:pt x="903" y="361"/>
                  </a:lnTo>
                  <a:lnTo>
                    <a:pt x="1170" y="368"/>
                  </a:lnTo>
                  <a:lnTo>
                    <a:pt x="1430" y="381"/>
                  </a:lnTo>
                  <a:lnTo>
                    <a:pt x="1691" y="394"/>
                  </a:lnTo>
                  <a:lnTo>
                    <a:pt x="2205" y="441"/>
                  </a:lnTo>
                  <a:lnTo>
                    <a:pt x="2726" y="495"/>
                  </a:lnTo>
                  <a:lnTo>
                    <a:pt x="3247" y="555"/>
                  </a:lnTo>
                  <a:lnTo>
                    <a:pt x="3768" y="608"/>
                  </a:lnTo>
                  <a:lnTo>
                    <a:pt x="4029" y="635"/>
                  </a:lnTo>
                  <a:lnTo>
                    <a:pt x="4296" y="648"/>
                  </a:lnTo>
                  <a:lnTo>
                    <a:pt x="4336" y="648"/>
                  </a:lnTo>
                  <a:lnTo>
                    <a:pt x="4369" y="628"/>
                  </a:lnTo>
                  <a:lnTo>
                    <a:pt x="4396" y="595"/>
                  </a:lnTo>
                  <a:lnTo>
                    <a:pt x="4416" y="555"/>
                  </a:lnTo>
                  <a:lnTo>
                    <a:pt x="4416" y="515"/>
                  </a:lnTo>
                  <a:lnTo>
                    <a:pt x="4409" y="481"/>
                  </a:lnTo>
                  <a:lnTo>
                    <a:pt x="4403" y="461"/>
                  </a:lnTo>
                  <a:lnTo>
                    <a:pt x="4389" y="448"/>
                  </a:lnTo>
                  <a:lnTo>
                    <a:pt x="4376" y="435"/>
                  </a:lnTo>
                  <a:lnTo>
                    <a:pt x="4356" y="421"/>
                  </a:lnTo>
                  <a:lnTo>
                    <a:pt x="4229" y="368"/>
                  </a:lnTo>
                  <a:lnTo>
                    <a:pt x="4102" y="321"/>
                  </a:lnTo>
                  <a:lnTo>
                    <a:pt x="3848" y="234"/>
                  </a:lnTo>
                  <a:lnTo>
                    <a:pt x="3588" y="167"/>
                  </a:lnTo>
                  <a:lnTo>
                    <a:pt x="3327" y="107"/>
                  </a:lnTo>
                  <a:lnTo>
                    <a:pt x="3060" y="67"/>
                  </a:lnTo>
                  <a:lnTo>
                    <a:pt x="2786" y="34"/>
                  </a:lnTo>
                  <a:lnTo>
                    <a:pt x="2519" y="14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7"/>
            <p:cNvSpPr/>
            <p:nvPr/>
          </p:nvSpPr>
          <p:spPr>
            <a:xfrm>
              <a:off x="1711420" y="2728601"/>
              <a:ext cx="40501" cy="36177"/>
            </a:xfrm>
            <a:custGeom>
              <a:avLst/>
              <a:gdLst/>
              <a:ahLst/>
              <a:cxnLst/>
              <a:rect l="l" t="t" r="r" b="b"/>
              <a:pathLst>
                <a:path w="5011" h="4476" extrusionOk="0">
                  <a:moveTo>
                    <a:pt x="4870" y="1"/>
                  </a:moveTo>
                  <a:lnTo>
                    <a:pt x="4843" y="7"/>
                  </a:lnTo>
                  <a:lnTo>
                    <a:pt x="4643" y="74"/>
                  </a:lnTo>
                  <a:lnTo>
                    <a:pt x="4449" y="147"/>
                  </a:lnTo>
                  <a:lnTo>
                    <a:pt x="4262" y="228"/>
                  </a:lnTo>
                  <a:lnTo>
                    <a:pt x="4069" y="314"/>
                  </a:lnTo>
                  <a:lnTo>
                    <a:pt x="3888" y="408"/>
                  </a:lnTo>
                  <a:lnTo>
                    <a:pt x="3701" y="501"/>
                  </a:lnTo>
                  <a:lnTo>
                    <a:pt x="3528" y="602"/>
                  </a:lnTo>
                  <a:lnTo>
                    <a:pt x="3347" y="715"/>
                  </a:lnTo>
                  <a:lnTo>
                    <a:pt x="3174" y="822"/>
                  </a:lnTo>
                  <a:lnTo>
                    <a:pt x="3007" y="942"/>
                  </a:lnTo>
                  <a:lnTo>
                    <a:pt x="2840" y="1063"/>
                  </a:lnTo>
                  <a:lnTo>
                    <a:pt x="2673" y="1189"/>
                  </a:lnTo>
                  <a:lnTo>
                    <a:pt x="2512" y="1323"/>
                  </a:lnTo>
                  <a:lnTo>
                    <a:pt x="2352" y="1457"/>
                  </a:lnTo>
                  <a:lnTo>
                    <a:pt x="2198" y="1597"/>
                  </a:lnTo>
                  <a:lnTo>
                    <a:pt x="2045" y="1737"/>
                  </a:lnTo>
                  <a:lnTo>
                    <a:pt x="1891" y="1884"/>
                  </a:lnTo>
                  <a:lnTo>
                    <a:pt x="1744" y="2031"/>
                  </a:lnTo>
                  <a:lnTo>
                    <a:pt x="1604" y="2185"/>
                  </a:lnTo>
                  <a:lnTo>
                    <a:pt x="1464" y="2338"/>
                  </a:lnTo>
                  <a:lnTo>
                    <a:pt x="1190" y="2659"/>
                  </a:lnTo>
                  <a:lnTo>
                    <a:pt x="929" y="2986"/>
                  </a:lnTo>
                  <a:lnTo>
                    <a:pt x="682" y="3320"/>
                  </a:lnTo>
                  <a:lnTo>
                    <a:pt x="448" y="3661"/>
                  </a:lnTo>
                  <a:lnTo>
                    <a:pt x="221" y="4008"/>
                  </a:lnTo>
                  <a:lnTo>
                    <a:pt x="14" y="4355"/>
                  </a:lnTo>
                  <a:lnTo>
                    <a:pt x="1" y="4389"/>
                  </a:lnTo>
                  <a:lnTo>
                    <a:pt x="1" y="4422"/>
                  </a:lnTo>
                  <a:lnTo>
                    <a:pt x="14" y="4442"/>
                  </a:lnTo>
                  <a:lnTo>
                    <a:pt x="41" y="4462"/>
                  </a:lnTo>
                  <a:lnTo>
                    <a:pt x="68" y="4476"/>
                  </a:lnTo>
                  <a:lnTo>
                    <a:pt x="94" y="4476"/>
                  </a:lnTo>
                  <a:lnTo>
                    <a:pt x="128" y="4462"/>
                  </a:lnTo>
                  <a:lnTo>
                    <a:pt x="148" y="4436"/>
                  </a:lnTo>
                  <a:lnTo>
                    <a:pt x="275" y="4275"/>
                  </a:lnTo>
                  <a:lnTo>
                    <a:pt x="402" y="4108"/>
                  </a:lnTo>
                  <a:lnTo>
                    <a:pt x="655" y="3801"/>
                  </a:lnTo>
                  <a:lnTo>
                    <a:pt x="929" y="3500"/>
                  </a:lnTo>
                  <a:lnTo>
                    <a:pt x="1203" y="3207"/>
                  </a:lnTo>
                  <a:lnTo>
                    <a:pt x="1484" y="2933"/>
                  </a:lnTo>
                  <a:lnTo>
                    <a:pt x="1771" y="2666"/>
                  </a:lnTo>
                  <a:lnTo>
                    <a:pt x="2071" y="2405"/>
                  </a:lnTo>
                  <a:lnTo>
                    <a:pt x="2372" y="2151"/>
                  </a:lnTo>
                  <a:lnTo>
                    <a:pt x="2679" y="1904"/>
                  </a:lnTo>
                  <a:lnTo>
                    <a:pt x="2993" y="1664"/>
                  </a:lnTo>
                  <a:lnTo>
                    <a:pt x="3307" y="1430"/>
                  </a:lnTo>
                  <a:lnTo>
                    <a:pt x="3628" y="1189"/>
                  </a:lnTo>
                  <a:lnTo>
                    <a:pt x="4282" y="729"/>
                  </a:lnTo>
                  <a:lnTo>
                    <a:pt x="4950" y="261"/>
                  </a:lnTo>
                  <a:lnTo>
                    <a:pt x="4970" y="248"/>
                  </a:lnTo>
                  <a:lnTo>
                    <a:pt x="4984" y="228"/>
                  </a:lnTo>
                  <a:lnTo>
                    <a:pt x="4997" y="201"/>
                  </a:lnTo>
                  <a:lnTo>
                    <a:pt x="5004" y="181"/>
                  </a:lnTo>
                  <a:lnTo>
                    <a:pt x="5010" y="134"/>
                  </a:lnTo>
                  <a:lnTo>
                    <a:pt x="4997" y="87"/>
                  </a:lnTo>
                  <a:lnTo>
                    <a:pt x="4977" y="47"/>
                  </a:lnTo>
                  <a:lnTo>
                    <a:pt x="4964" y="27"/>
                  </a:lnTo>
                  <a:lnTo>
                    <a:pt x="4944" y="14"/>
                  </a:lnTo>
                  <a:lnTo>
                    <a:pt x="4923" y="7"/>
                  </a:lnTo>
                  <a:lnTo>
                    <a:pt x="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7"/>
            <p:cNvSpPr/>
            <p:nvPr/>
          </p:nvSpPr>
          <p:spPr>
            <a:xfrm>
              <a:off x="1775555" y="2689353"/>
              <a:ext cx="23819" cy="9780"/>
            </a:xfrm>
            <a:custGeom>
              <a:avLst/>
              <a:gdLst/>
              <a:ahLst/>
              <a:cxnLst/>
              <a:rect l="l" t="t" r="r" b="b"/>
              <a:pathLst>
                <a:path w="2947" h="1210" extrusionOk="0">
                  <a:moveTo>
                    <a:pt x="2819" y="1"/>
                  </a:moveTo>
                  <a:lnTo>
                    <a:pt x="2639" y="41"/>
                  </a:lnTo>
                  <a:lnTo>
                    <a:pt x="2459" y="94"/>
                  </a:lnTo>
                  <a:lnTo>
                    <a:pt x="2278" y="148"/>
                  </a:lnTo>
                  <a:lnTo>
                    <a:pt x="2098" y="208"/>
                  </a:lnTo>
                  <a:lnTo>
                    <a:pt x="1924" y="268"/>
                  </a:lnTo>
                  <a:lnTo>
                    <a:pt x="1751" y="335"/>
                  </a:lnTo>
                  <a:lnTo>
                    <a:pt x="1403" y="475"/>
                  </a:lnTo>
                  <a:lnTo>
                    <a:pt x="1056" y="629"/>
                  </a:lnTo>
                  <a:lnTo>
                    <a:pt x="716" y="782"/>
                  </a:lnTo>
                  <a:lnTo>
                    <a:pt x="375" y="936"/>
                  </a:lnTo>
                  <a:lnTo>
                    <a:pt x="34" y="1089"/>
                  </a:lnTo>
                  <a:lnTo>
                    <a:pt x="14" y="1103"/>
                  </a:lnTo>
                  <a:lnTo>
                    <a:pt x="1" y="1123"/>
                  </a:lnTo>
                  <a:lnTo>
                    <a:pt x="1" y="1143"/>
                  </a:lnTo>
                  <a:lnTo>
                    <a:pt x="8" y="1170"/>
                  </a:lnTo>
                  <a:lnTo>
                    <a:pt x="21" y="1190"/>
                  </a:lnTo>
                  <a:lnTo>
                    <a:pt x="34" y="1203"/>
                  </a:lnTo>
                  <a:lnTo>
                    <a:pt x="61" y="1210"/>
                  </a:lnTo>
                  <a:lnTo>
                    <a:pt x="81" y="1210"/>
                  </a:lnTo>
                  <a:lnTo>
                    <a:pt x="442" y="1096"/>
                  </a:lnTo>
                  <a:lnTo>
                    <a:pt x="802" y="989"/>
                  </a:lnTo>
                  <a:lnTo>
                    <a:pt x="1163" y="882"/>
                  </a:lnTo>
                  <a:lnTo>
                    <a:pt x="1517" y="769"/>
                  </a:lnTo>
                  <a:lnTo>
                    <a:pt x="1871" y="642"/>
                  </a:lnTo>
                  <a:lnTo>
                    <a:pt x="2051" y="582"/>
                  </a:lnTo>
                  <a:lnTo>
                    <a:pt x="2225" y="508"/>
                  </a:lnTo>
                  <a:lnTo>
                    <a:pt x="2392" y="435"/>
                  </a:lnTo>
                  <a:lnTo>
                    <a:pt x="2566" y="361"/>
                  </a:lnTo>
                  <a:lnTo>
                    <a:pt x="2733" y="275"/>
                  </a:lnTo>
                  <a:lnTo>
                    <a:pt x="2900" y="188"/>
                  </a:lnTo>
                  <a:lnTo>
                    <a:pt x="2913" y="174"/>
                  </a:lnTo>
                  <a:lnTo>
                    <a:pt x="2926" y="161"/>
                  </a:lnTo>
                  <a:lnTo>
                    <a:pt x="2946" y="128"/>
                  </a:lnTo>
                  <a:lnTo>
                    <a:pt x="2946" y="94"/>
                  </a:lnTo>
                  <a:lnTo>
                    <a:pt x="2940" y="61"/>
                  </a:lnTo>
                  <a:lnTo>
                    <a:pt x="2920" y="34"/>
                  </a:lnTo>
                  <a:lnTo>
                    <a:pt x="2893" y="14"/>
                  </a:lnTo>
                  <a:lnTo>
                    <a:pt x="28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7"/>
            <p:cNvSpPr/>
            <p:nvPr/>
          </p:nvSpPr>
          <p:spPr>
            <a:xfrm>
              <a:off x="1766543" y="2784961"/>
              <a:ext cx="22356" cy="11130"/>
            </a:xfrm>
            <a:custGeom>
              <a:avLst/>
              <a:gdLst/>
              <a:ahLst/>
              <a:cxnLst/>
              <a:rect l="l" t="t" r="r" b="b"/>
              <a:pathLst>
                <a:path w="2766" h="1377" extrusionOk="0">
                  <a:moveTo>
                    <a:pt x="2599" y="1"/>
                  </a:moveTo>
                  <a:lnTo>
                    <a:pt x="2432" y="7"/>
                  </a:lnTo>
                  <a:lnTo>
                    <a:pt x="2265" y="34"/>
                  </a:lnTo>
                  <a:lnTo>
                    <a:pt x="2098" y="68"/>
                  </a:lnTo>
                  <a:lnTo>
                    <a:pt x="1937" y="114"/>
                  </a:lnTo>
                  <a:lnTo>
                    <a:pt x="1770" y="168"/>
                  </a:lnTo>
                  <a:lnTo>
                    <a:pt x="1610" y="235"/>
                  </a:lnTo>
                  <a:lnTo>
                    <a:pt x="1450" y="308"/>
                  </a:lnTo>
                  <a:lnTo>
                    <a:pt x="1289" y="381"/>
                  </a:lnTo>
                  <a:lnTo>
                    <a:pt x="1136" y="468"/>
                  </a:lnTo>
                  <a:lnTo>
                    <a:pt x="982" y="555"/>
                  </a:lnTo>
                  <a:lnTo>
                    <a:pt x="675" y="729"/>
                  </a:lnTo>
                  <a:lnTo>
                    <a:pt x="374" y="902"/>
                  </a:lnTo>
                  <a:lnTo>
                    <a:pt x="81" y="1063"/>
                  </a:lnTo>
                  <a:lnTo>
                    <a:pt x="54" y="1083"/>
                  </a:lnTo>
                  <a:lnTo>
                    <a:pt x="27" y="1103"/>
                  </a:lnTo>
                  <a:lnTo>
                    <a:pt x="14" y="1130"/>
                  </a:lnTo>
                  <a:lnTo>
                    <a:pt x="7" y="1156"/>
                  </a:lnTo>
                  <a:lnTo>
                    <a:pt x="0" y="1183"/>
                  </a:lnTo>
                  <a:lnTo>
                    <a:pt x="0" y="1210"/>
                  </a:lnTo>
                  <a:lnTo>
                    <a:pt x="7" y="1243"/>
                  </a:lnTo>
                  <a:lnTo>
                    <a:pt x="14" y="1270"/>
                  </a:lnTo>
                  <a:lnTo>
                    <a:pt x="27" y="1297"/>
                  </a:lnTo>
                  <a:lnTo>
                    <a:pt x="47" y="1323"/>
                  </a:lnTo>
                  <a:lnTo>
                    <a:pt x="67" y="1343"/>
                  </a:lnTo>
                  <a:lnTo>
                    <a:pt x="87" y="1357"/>
                  </a:lnTo>
                  <a:lnTo>
                    <a:pt x="114" y="1370"/>
                  </a:lnTo>
                  <a:lnTo>
                    <a:pt x="147" y="1377"/>
                  </a:lnTo>
                  <a:lnTo>
                    <a:pt x="174" y="1377"/>
                  </a:lnTo>
                  <a:lnTo>
                    <a:pt x="207" y="1370"/>
                  </a:lnTo>
                  <a:lnTo>
                    <a:pt x="528" y="1270"/>
                  </a:lnTo>
                  <a:lnTo>
                    <a:pt x="862" y="1170"/>
                  </a:lnTo>
                  <a:lnTo>
                    <a:pt x="1196" y="1076"/>
                  </a:lnTo>
                  <a:lnTo>
                    <a:pt x="1537" y="963"/>
                  </a:lnTo>
                  <a:lnTo>
                    <a:pt x="1704" y="902"/>
                  </a:lnTo>
                  <a:lnTo>
                    <a:pt x="1871" y="842"/>
                  </a:lnTo>
                  <a:lnTo>
                    <a:pt x="2024" y="769"/>
                  </a:lnTo>
                  <a:lnTo>
                    <a:pt x="2178" y="689"/>
                  </a:lnTo>
                  <a:lnTo>
                    <a:pt x="2325" y="602"/>
                  </a:lnTo>
                  <a:lnTo>
                    <a:pt x="2465" y="508"/>
                  </a:lnTo>
                  <a:lnTo>
                    <a:pt x="2599" y="401"/>
                  </a:lnTo>
                  <a:lnTo>
                    <a:pt x="2719" y="288"/>
                  </a:lnTo>
                  <a:lnTo>
                    <a:pt x="2739" y="268"/>
                  </a:lnTo>
                  <a:lnTo>
                    <a:pt x="2752" y="248"/>
                  </a:lnTo>
                  <a:lnTo>
                    <a:pt x="2766" y="201"/>
                  </a:lnTo>
                  <a:lnTo>
                    <a:pt x="2766" y="154"/>
                  </a:lnTo>
                  <a:lnTo>
                    <a:pt x="2752" y="108"/>
                  </a:lnTo>
                  <a:lnTo>
                    <a:pt x="2732" y="68"/>
                  </a:lnTo>
                  <a:lnTo>
                    <a:pt x="2699" y="34"/>
                  </a:lnTo>
                  <a:lnTo>
                    <a:pt x="2652" y="14"/>
                  </a:lnTo>
                  <a:lnTo>
                    <a:pt x="2625" y="7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7"/>
            <p:cNvSpPr/>
            <p:nvPr/>
          </p:nvSpPr>
          <p:spPr>
            <a:xfrm>
              <a:off x="1822199" y="3004683"/>
              <a:ext cx="54807" cy="12584"/>
            </a:xfrm>
            <a:custGeom>
              <a:avLst/>
              <a:gdLst/>
              <a:ahLst/>
              <a:cxnLst/>
              <a:rect l="l" t="t" r="r" b="b"/>
              <a:pathLst>
                <a:path w="6781" h="1557" extrusionOk="0">
                  <a:moveTo>
                    <a:pt x="6580" y="1"/>
                  </a:moveTo>
                  <a:lnTo>
                    <a:pt x="6159" y="41"/>
                  </a:lnTo>
                  <a:lnTo>
                    <a:pt x="5745" y="94"/>
                  </a:lnTo>
                  <a:lnTo>
                    <a:pt x="5331" y="147"/>
                  </a:lnTo>
                  <a:lnTo>
                    <a:pt x="4910" y="214"/>
                  </a:lnTo>
                  <a:lnTo>
                    <a:pt x="4082" y="348"/>
                  </a:lnTo>
                  <a:lnTo>
                    <a:pt x="3247" y="481"/>
                  </a:lnTo>
                  <a:lnTo>
                    <a:pt x="3053" y="508"/>
                  </a:lnTo>
                  <a:lnTo>
                    <a:pt x="2853" y="528"/>
                  </a:lnTo>
                  <a:lnTo>
                    <a:pt x="2445" y="568"/>
                  </a:lnTo>
                  <a:lnTo>
                    <a:pt x="2031" y="608"/>
                  </a:lnTo>
                  <a:lnTo>
                    <a:pt x="1624" y="648"/>
                  </a:lnTo>
                  <a:lnTo>
                    <a:pt x="1417" y="675"/>
                  </a:lnTo>
                  <a:lnTo>
                    <a:pt x="1210" y="702"/>
                  </a:lnTo>
                  <a:lnTo>
                    <a:pt x="1009" y="735"/>
                  </a:lnTo>
                  <a:lnTo>
                    <a:pt x="809" y="775"/>
                  </a:lnTo>
                  <a:lnTo>
                    <a:pt x="615" y="822"/>
                  </a:lnTo>
                  <a:lnTo>
                    <a:pt x="422" y="882"/>
                  </a:lnTo>
                  <a:lnTo>
                    <a:pt x="228" y="942"/>
                  </a:lnTo>
                  <a:lnTo>
                    <a:pt x="41" y="1016"/>
                  </a:lnTo>
                  <a:lnTo>
                    <a:pt x="27" y="1029"/>
                  </a:lnTo>
                  <a:lnTo>
                    <a:pt x="14" y="1049"/>
                  </a:lnTo>
                  <a:lnTo>
                    <a:pt x="7" y="1063"/>
                  </a:lnTo>
                  <a:lnTo>
                    <a:pt x="1" y="1089"/>
                  </a:lnTo>
                  <a:lnTo>
                    <a:pt x="7" y="1109"/>
                  </a:lnTo>
                  <a:lnTo>
                    <a:pt x="14" y="1129"/>
                  </a:lnTo>
                  <a:lnTo>
                    <a:pt x="27" y="1143"/>
                  </a:lnTo>
                  <a:lnTo>
                    <a:pt x="41" y="1156"/>
                  </a:lnTo>
                  <a:lnTo>
                    <a:pt x="221" y="1236"/>
                  </a:lnTo>
                  <a:lnTo>
                    <a:pt x="401" y="1303"/>
                  </a:lnTo>
                  <a:lnTo>
                    <a:pt x="595" y="1363"/>
                  </a:lnTo>
                  <a:lnTo>
                    <a:pt x="789" y="1417"/>
                  </a:lnTo>
                  <a:lnTo>
                    <a:pt x="989" y="1463"/>
                  </a:lnTo>
                  <a:lnTo>
                    <a:pt x="1196" y="1497"/>
                  </a:lnTo>
                  <a:lnTo>
                    <a:pt x="1410" y="1523"/>
                  </a:lnTo>
                  <a:lnTo>
                    <a:pt x="1624" y="1543"/>
                  </a:lnTo>
                  <a:lnTo>
                    <a:pt x="1838" y="1557"/>
                  </a:lnTo>
                  <a:lnTo>
                    <a:pt x="2278" y="1557"/>
                  </a:lnTo>
                  <a:lnTo>
                    <a:pt x="2505" y="1550"/>
                  </a:lnTo>
                  <a:lnTo>
                    <a:pt x="2733" y="1537"/>
                  </a:lnTo>
                  <a:lnTo>
                    <a:pt x="2960" y="1510"/>
                  </a:lnTo>
                  <a:lnTo>
                    <a:pt x="3187" y="1483"/>
                  </a:lnTo>
                  <a:lnTo>
                    <a:pt x="3414" y="1450"/>
                  </a:lnTo>
                  <a:lnTo>
                    <a:pt x="3641" y="1417"/>
                  </a:lnTo>
                  <a:lnTo>
                    <a:pt x="3868" y="1370"/>
                  </a:lnTo>
                  <a:lnTo>
                    <a:pt x="4088" y="1323"/>
                  </a:lnTo>
                  <a:lnTo>
                    <a:pt x="4316" y="1270"/>
                  </a:lnTo>
                  <a:lnTo>
                    <a:pt x="4536" y="1216"/>
                  </a:lnTo>
                  <a:lnTo>
                    <a:pt x="4756" y="1156"/>
                  </a:lnTo>
                  <a:lnTo>
                    <a:pt x="4970" y="1089"/>
                  </a:lnTo>
                  <a:lnTo>
                    <a:pt x="5177" y="1022"/>
                  </a:lnTo>
                  <a:lnTo>
                    <a:pt x="5384" y="949"/>
                  </a:lnTo>
                  <a:lnTo>
                    <a:pt x="5591" y="876"/>
                  </a:lnTo>
                  <a:lnTo>
                    <a:pt x="5785" y="795"/>
                  </a:lnTo>
                  <a:lnTo>
                    <a:pt x="5979" y="715"/>
                  </a:lnTo>
                  <a:lnTo>
                    <a:pt x="6166" y="635"/>
                  </a:lnTo>
                  <a:lnTo>
                    <a:pt x="6346" y="555"/>
                  </a:lnTo>
                  <a:lnTo>
                    <a:pt x="6520" y="468"/>
                  </a:lnTo>
                  <a:lnTo>
                    <a:pt x="6687" y="381"/>
                  </a:lnTo>
                  <a:lnTo>
                    <a:pt x="6713" y="361"/>
                  </a:lnTo>
                  <a:lnTo>
                    <a:pt x="6740" y="334"/>
                  </a:lnTo>
                  <a:lnTo>
                    <a:pt x="6753" y="308"/>
                  </a:lnTo>
                  <a:lnTo>
                    <a:pt x="6767" y="281"/>
                  </a:lnTo>
                  <a:lnTo>
                    <a:pt x="6780" y="248"/>
                  </a:lnTo>
                  <a:lnTo>
                    <a:pt x="6780" y="214"/>
                  </a:lnTo>
                  <a:lnTo>
                    <a:pt x="6780" y="181"/>
                  </a:lnTo>
                  <a:lnTo>
                    <a:pt x="6774" y="147"/>
                  </a:lnTo>
                  <a:lnTo>
                    <a:pt x="6767" y="121"/>
                  </a:lnTo>
                  <a:lnTo>
                    <a:pt x="6747" y="87"/>
                  </a:lnTo>
                  <a:lnTo>
                    <a:pt x="6733" y="61"/>
                  </a:lnTo>
                  <a:lnTo>
                    <a:pt x="6707" y="41"/>
                  </a:lnTo>
                  <a:lnTo>
                    <a:pt x="6680" y="21"/>
                  </a:lnTo>
                  <a:lnTo>
                    <a:pt x="6653" y="7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7"/>
            <p:cNvSpPr/>
            <p:nvPr/>
          </p:nvSpPr>
          <p:spPr>
            <a:xfrm>
              <a:off x="1931143" y="2936119"/>
              <a:ext cx="38554" cy="9836"/>
            </a:xfrm>
            <a:custGeom>
              <a:avLst/>
              <a:gdLst/>
              <a:ahLst/>
              <a:cxnLst/>
              <a:rect l="l" t="t" r="r" b="b"/>
              <a:pathLst>
                <a:path w="4770" h="1217" extrusionOk="0">
                  <a:moveTo>
                    <a:pt x="4643" y="1"/>
                  </a:moveTo>
                  <a:lnTo>
                    <a:pt x="4355" y="7"/>
                  </a:lnTo>
                  <a:lnTo>
                    <a:pt x="4062" y="34"/>
                  </a:lnTo>
                  <a:lnTo>
                    <a:pt x="3774" y="68"/>
                  </a:lnTo>
                  <a:lnTo>
                    <a:pt x="3487" y="108"/>
                  </a:lnTo>
                  <a:lnTo>
                    <a:pt x="3200" y="161"/>
                  </a:lnTo>
                  <a:lnTo>
                    <a:pt x="2913" y="215"/>
                  </a:lnTo>
                  <a:lnTo>
                    <a:pt x="2632" y="281"/>
                  </a:lnTo>
                  <a:lnTo>
                    <a:pt x="2345" y="348"/>
                  </a:lnTo>
                  <a:lnTo>
                    <a:pt x="1784" y="495"/>
                  </a:lnTo>
                  <a:lnTo>
                    <a:pt x="1216" y="655"/>
                  </a:lnTo>
                  <a:lnTo>
                    <a:pt x="655" y="809"/>
                  </a:lnTo>
                  <a:lnTo>
                    <a:pt x="94" y="963"/>
                  </a:lnTo>
                  <a:lnTo>
                    <a:pt x="67" y="976"/>
                  </a:lnTo>
                  <a:lnTo>
                    <a:pt x="41" y="989"/>
                  </a:lnTo>
                  <a:lnTo>
                    <a:pt x="21" y="1009"/>
                  </a:lnTo>
                  <a:lnTo>
                    <a:pt x="14" y="1029"/>
                  </a:lnTo>
                  <a:lnTo>
                    <a:pt x="1" y="1049"/>
                  </a:lnTo>
                  <a:lnTo>
                    <a:pt x="1" y="1069"/>
                  </a:lnTo>
                  <a:lnTo>
                    <a:pt x="1" y="1096"/>
                  </a:lnTo>
                  <a:lnTo>
                    <a:pt x="7" y="1116"/>
                  </a:lnTo>
                  <a:lnTo>
                    <a:pt x="27" y="1163"/>
                  </a:lnTo>
                  <a:lnTo>
                    <a:pt x="41" y="1176"/>
                  </a:lnTo>
                  <a:lnTo>
                    <a:pt x="61" y="1196"/>
                  </a:lnTo>
                  <a:lnTo>
                    <a:pt x="81" y="1210"/>
                  </a:lnTo>
                  <a:lnTo>
                    <a:pt x="107" y="1216"/>
                  </a:lnTo>
                  <a:lnTo>
                    <a:pt x="161" y="1216"/>
                  </a:lnTo>
                  <a:lnTo>
                    <a:pt x="735" y="1130"/>
                  </a:lnTo>
                  <a:lnTo>
                    <a:pt x="1310" y="1043"/>
                  </a:lnTo>
                  <a:lnTo>
                    <a:pt x="1884" y="963"/>
                  </a:lnTo>
                  <a:lnTo>
                    <a:pt x="2452" y="869"/>
                  </a:lnTo>
                  <a:lnTo>
                    <a:pt x="2739" y="816"/>
                  </a:lnTo>
                  <a:lnTo>
                    <a:pt x="3020" y="756"/>
                  </a:lnTo>
                  <a:lnTo>
                    <a:pt x="3300" y="695"/>
                  </a:lnTo>
                  <a:lnTo>
                    <a:pt x="3581" y="622"/>
                  </a:lnTo>
                  <a:lnTo>
                    <a:pt x="3861" y="542"/>
                  </a:lnTo>
                  <a:lnTo>
                    <a:pt x="4135" y="462"/>
                  </a:lnTo>
                  <a:lnTo>
                    <a:pt x="4409" y="361"/>
                  </a:lnTo>
                  <a:lnTo>
                    <a:pt x="4683" y="255"/>
                  </a:lnTo>
                  <a:lnTo>
                    <a:pt x="4703" y="241"/>
                  </a:lnTo>
                  <a:lnTo>
                    <a:pt x="4723" y="228"/>
                  </a:lnTo>
                  <a:lnTo>
                    <a:pt x="4749" y="194"/>
                  </a:lnTo>
                  <a:lnTo>
                    <a:pt x="4770" y="148"/>
                  </a:lnTo>
                  <a:lnTo>
                    <a:pt x="4770" y="108"/>
                  </a:lnTo>
                  <a:lnTo>
                    <a:pt x="4763" y="68"/>
                  </a:lnTo>
                  <a:lnTo>
                    <a:pt x="4749" y="48"/>
                  </a:lnTo>
                  <a:lnTo>
                    <a:pt x="4736" y="28"/>
                  </a:lnTo>
                  <a:lnTo>
                    <a:pt x="4716" y="14"/>
                  </a:lnTo>
                  <a:lnTo>
                    <a:pt x="4696" y="7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7"/>
            <p:cNvSpPr/>
            <p:nvPr/>
          </p:nvSpPr>
          <p:spPr>
            <a:xfrm>
              <a:off x="1963101" y="2882031"/>
              <a:ext cx="31538" cy="4268"/>
            </a:xfrm>
            <a:custGeom>
              <a:avLst/>
              <a:gdLst/>
              <a:ahLst/>
              <a:cxnLst/>
              <a:rect l="l" t="t" r="r" b="b"/>
              <a:pathLst>
                <a:path w="3902" h="528" extrusionOk="0">
                  <a:moveTo>
                    <a:pt x="2178" y="0"/>
                  </a:moveTo>
                  <a:lnTo>
                    <a:pt x="1938" y="13"/>
                  </a:lnTo>
                  <a:lnTo>
                    <a:pt x="1704" y="34"/>
                  </a:lnTo>
                  <a:lnTo>
                    <a:pt x="1470" y="60"/>
                  </a:lnTo>
                  <a:lnTo>
                    <a:pt x="1236" y="100"/>
                  </a:lnTo>
                  <a:lnTo>
                    <a:pt x="996" y="140"/>
                  </a:lnTo>
                  <a:lnTo>
                    <a:pt x="762" y="194"/>
                  </a:lnTo>
                  <a:lnTo>
                    <a:pt x="528" y="254"/>
                  </a:lnTo>
                  <a:lnTo>
                    <a:pt x="288" y="314"/>
                  </a:lnTo>
                  <a:lnTo>
                    <a:pt x="54" y="388"/>
                  </a:lnTo>
                  <a:lnTo>
                    <a:pt x="27" y="401"/>
                  </a:lnTo>
                  <a:lnTo>
                    <a:pt x="7" y="428"/>
                  </a:lnTo>
                  <a:lnTo>
                    <a:pt x="1" y="448"/>
                  </a:lnTo>
                  <a:lnTo>
                    <a:pt x="7" y="474"/>
                  </a:lnTo>
                  <a:lnTo>
                    <a:pt x="14" y="501"/>
                  </a:lnTo>
                  <a:lnTo>
                    <a:pt x="34" y="521"/>
                  </a:lnTo>
                  <a:lnTo>
                    <a:pt x="61" y="528"/>
                  </a:lnTo>
                  <a:lnTo>
                    <a:pt x="94" y="528"/>
                  </a:lnTo>
                  <a:lnTo>
                    <a:pt x="321" y="474"/>
                  </a:lnTo>
                  <a:lnTo>
                    <a:pt x="548" y="428"/>
                  </a:lnTo>
                  <a:lnTo>
                    <a:pt x="782" y="388"/>
                  </a:lnTo>
                  <a:lnTo>
                    <a:pt x="1016" y="347"/>
                  </a:lnTo>
                  <a:lnTo>
                    <a:pt x="1250" y="321"/>
                  </a:lnTo>
                  <a:lnTo>
                    <a:pt x="1483" y="294"/>
                  </a:lnTo>
                  <a:lnTo>
                    <a:pt x="1717" y="281"/>
                  </a:lnTo>
                  <a:lnTo>
                    <a:pt x="1951" y="267"/>
                  </a:lnTo>
                  <a:lnTo>
                    <a:pt x="2185" y="254"/>
                  </a:lnTo>
                  <a:lnTo>
                    <a:pt x="2659" y="254"/>
                  </a:lnTo>
                  <a:lnTo>
                    <a:pt x="2893" y="261"/>
                  </a:lnTo>
                  <a:lnTo>
                    <a:pt x="3360" y="281"/>
                  </a:lnTo>
                  <a:lnTo>
                    <a:pt x="3828" y="314"/>
                  </a:lnTo>
                  <a:lnTo>
                    <a:pt x="3861" y="314"/>
                  </a:lnTo>
                  <a:lnTo>
                    <a:pt x="3881" y="301"/>
                  </a:lnTo>
                  <a:lnTo>
                    <a:pt x="3895" y="281"/>
                  </a:lnTo>
                  <a:lnTo>
                    <a:pt x="3901" y="254"/>
                  </a:lnTo>
                  <a:lnTo>
                    <a:pt x="3901" y="227"/>
                  </a:lnTo>
                  <a:lnTo>
                    <a:pt x="3895" y="201"/>
                  </a:lnTo>
                  <a:lnTo>
                    <a:pt x="3875" y="180"/>
                  </a:lnTo>
                  <a:lnTo>
                    <a:pt x="3848" y="174"/>
                  </a:lnTo>
                  <a:lnTo>
                    <a:pt x="3607" y="120"/>
                  </a:lnTo>
                  <a:lnTo>
                    <a:pt x="3367" y="74"/>
                  </a:lnTo>
                  <a:lnTo>
                    <a:pt x="3127" y="40"/>
                  </a:lnTo>
                  <a:lnTo>
                    <a:pt x="2886" y="20"/>
                  </a:lnTo>
                  <a:lnTo>
                    <a:pt x="2652" y="7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7"/>
            <p:cNvSpPr/>
            <p:nvPr/>
          </p:nvSpPr>
          <p:spPr>
            <a:xfrm>
              <a:off x="2003109" y="2838790"/>
              <a:ext cx="29372" cy="10370"/>
            </a:xfrm>
            <a:custGeom>
              <a:avLst/>
              <a:gdLst/>
              <a:ahLst/>
              <a:cxnLst/>
              <a:rect l="l" t="t" r="r" b="b"/>
              <a:pathLst>
                <a:path w="3634" h="1283" extrusionOk="0">
                  <a:moveTo>
                    <a:pt x="53" y="0"/>
                  </a:moveTo>
                  <a:lnTo>
                    <a:pt x="33" y="7"/>
                  </a:lnTo>
                  <a:lnTo>
                    <a:pt x="13" y="27"/>
                  </a:lnTo>
                  <a:lnTo>
                    <a:pt x="0" y="47"/>
                  </a:lnTo>
                  <a:lnTo>
                    <a:pt x="0" y="73"/>
                  </a:lnTo>
                  <a:lnTo>
                    <a:pt x="7" y="94"/>
                  </a:lnTo>
                  <a:lnTo>
                    <a:pt x="20" y="114"/>
                  </a:lnTo>
                  <a:lnTo>
                    <a:pt x="47" y="127"/>
                  </a:lnTo>
                  <a:lnTo>
                    <a:pt x="281" y="167"/>
                  </a:lnTo>
                  <a:lnTo>
                    <a:pt x="508" y="214"/>
                  </a:lnTo>
                  <a:lnTo>
                    <a:pt x="735" y="267"/>
                  </a:lnTo>
                  <a:lnTo>
                    <a:pt x="962" y="321"/>
                  </a:lnTo>
                  <a:lnTo>
                    <a:pt x="1182" y="381"/>
                  </a:lnTo>
                  <a:lnTo>
                    <a:pt x="1403" y="448"/>
                  </a:lnTo>
                  <a:lnTo>
                    <a:pt x="1843" y="588"/>
                  </a:lnTo>
                  <a:lnTo>
                    <a:pt x="2278" y="741"/>
                  </a:lnTo>
                  <a:lnTo>
                    <a:pt x="2712" y="908"/>
                  </a:lnTo>
                  <a:lnTo>
                    <a:pt x="3139" y="1089"/>
                  </a:lnTo>
                  <a:lnTo>
                    <a:pt x="3573" y="1276"/>
                  </a:lnTo>
                  <a:lnTo>
                    <a:pt x="3587" y="1282"/>
                  </a:lnTo>
                  <a:lnTo>
                    <a:pt x="3607" y="1276"/>
                  </a:lnTo>
                  <a:lnTo>
                    <a:pt x="3620" y="1269"/>
                  </a:lnTo>
                  <a:lnTo>
                    <a:pt x="3634" y="1256"/>
                  </a:lnTo>
                  <a:lnTo>
                    <a:pt x="3634" y="1242"/>
                  </a:lnTo>
                  <a:lnTo>
                    <a:pt x="3634" y="1229"/>
                  </a:lnTo>
                  <a:lnTo>
                    <a:pt x="3627" y="1216"/>
                  </a:lnTo>
                  <a:lnTo>
                    <a:pt x="3613" y="1202"/>
                  </a:lnTo>
                  <a:lnTo>
                    <a:pt x="3413" y="1089"/>
                  </a:lnTo>
                  <a:lnTo>
                    <a:pt x="3199" y="975"/>
                  </a:lnTo>
                  <a:lnTo>
                    <a:pt x="2992" y="875"/>
                  </a:lnTo>
                  <a:lnTo>
                    <a:pt x="2779" y="775"/>
                  </a:lnTo>
                  <a:lnTo>
                    <a:pt x="2565" y="688"/>
                  </a:lnTo>
                  <a:lnTo>
                    <a:pt x="2344" y="601"/>
                  </a:lnTo>
                  <a:lnTo>
                    <a:pt x="2124" y="521"/>
                  </a:lnTo>
                  <a:lnTo>
                    <a:pt x="1904" y="441"/>
                  </a:lnTo>
                  <a:lnTo>
                    <a:pt x="1683" y="374"/>
                  </a:lnTo>
                  <a:lnTo>
                    <a:pt x="1456" y="307"/>
                  </a:lnTo>
                  <a:lnTo>
                    <a:pt x="1229" y="240"/>
                  </a:lnTo>
                  <a:lnTo>
                    <a:pt x="1002" y="187"/>
                  </a:lnTo>
                  <a:lnTo>
                    <a:pt x="775" y="134"/>
                  </a:lnTo>
                  <a:lnTo>
                    <a:pt x="541" y="8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7"/>
            <p:cNvSpPr/>
            <p:nvPr/>
          </p:nvSpPr>
          <p:spPr>
            <a:xfrm>
              <a:off x="2025563" y="2790845"/>
              <a:ext cx="29162" cy="23601"/>
            </a:xfrm>
            <a:custGeom>
              <a:avLst/>
              <a:gdLst/>
              <a:ahLst/>
              <a:cxnLst/>
              <a:rect l="l" t="t" r="r" b="b"/>
              <a:pathLst>
                <a:path w="3608" h="2920" extrusionOk="0">
                  <a:moveTo>
                    <a:pt x="61" y="1"/>
                  </a:moveTo>
                  <a:lnTo>
                    <a:pt x="41" y="7"/>
                  </a:lnTo>
                  <a:lnTo>
                    <a:pt x="21" y="14"/>
                  </a:lnTo>
                  <a:lnTo>
                    <a:pt x="7" y="34"/>
                  </a:lnTo>
                  <a:lnTo>
                    <a:pt x="1" y="54"/>
                  </a:lnTo>
                  <a:lnTo>
                    <a:pt x="1" y="74"/>
                  </a:lnTo>
                  <a:lnTo>
                    <a:pt x="7" y="94"/>
                  </a:lnTo>
                  <a:lnTo>
                    <a:pt x="27" y="114"/>
                  </a:lnTo>
                  <a:lnTo>
                    <a:pt x="268" y="255"/>
                  </a:lnTo>
                  <a:lnTo>
                    <a:pt x="508" y="402"/>
                  </a:lnTo>
                  <a:lnTo>
                    <a:pt x="742" y="555"/>
                  </a:lnTo>
                  <a:lnTo>
                    <a:pt x="976" y="709"/>
                  </a:lnTo>
                  <a:lnTo>
                    <a:pt x="1203" y="876"/>
                  </a:lnTo>
                  <a:lnTo>
                    <a:pt x="1423" y="1036"/>
                  </a:lnTo>
                  <a:lnTo>
                    <a:pt x="1650" y="1210"/>
                  </a:lnTo>
                  <a:lnTo>
                    <a:pt x="1864" y="1383"/>
                  </a:lnTo>
                  <a:lnTo>
                    <a:pt x="2085" y="1557"/>
                  </a:lnTo>
                  <a:lnTo>
                    <a:pt x="2292" y="1737"/>
                  </a:lnTo>
                  <a:lnTo>
                    <a:pt x="2505" y="1924"/>
                  </a:lnTo>
                  <a:lnTo>
                    <a:pt x="2712" y="2111"/>
                  </a:lnTo>
                  <a:lnTo>
                    <a:pt x="2913" y="2305"/>
                  </a:lnTo>
                  <a:lnTo>
                    <a:pt x="3113" y="2499"/>
                  </a:lnTo>
                  <a:lnTo>
                    <a:pt x="3314" y="2699"/>
                  </a:lnTo>
                  <a:lnTo>
                    <a:pt x="3507" y="2900"/>
                  </a:lnTo>
                  <a:lnTo>
                    <a:pt x="3534" y="2913"/>
                  </a:lnTo>
                  <a:lnTo>
                    <a:pt x="3554" y="2920"/>
                  </a:lnTo>
                  <a:lnTo>
                    <a:pt x="3574" y="2913"/>
                  </a:lnTo>
                  <a:lnTo>
                    <a:pt x="3587" y="2900"/>
                  </a:lnTo>
                  <a:lnTo>
                    <a:pt x="3601" y="2880"/>
                  </a:lnTo>
                  <a:lnTo>
                    <a:pt x="3607" y="2860"/>
                  </a:lnTo>
                  <a:lnTo>
                    <a:pt x="3607" y="2839"/>
                  </a:lnTo>
                  <a:lnTo>
                    <a:pt x="3594" y="2819"/>
                  </a:lnTo>
                  <a:lnTo>
                    <a:pt x="3407" y="2606"/>
                  </a:lnTo>
                  <a:lnTo>
                    <a:pt x="3213" y="2399"/>
                  </a:lnTo>
                  <a:lnTo>
                    <a:pt x="3013" y="2192"/>
                  </a:lnTo>
                  <a:lnTo>
                    <a:pt x="2813" y="1998"/>
                  </a:lnTo>
                  <a:lnTo>
                    <a:pt x="2606" y="1804"/>
                  </a:lnTo>
                  <a:lnTo>
                    <a:pt x="2398" y="1617"/>
                  </a:lnTo>
                  <a:lnTo>
                    <a:pt x="2185" y="1437"/>
                  </a:lnTo>
                  <a:lnTo>
                    <a:pt x="1964" y="1256"/>
                  </a:lnTo>
                  <a:lnTo>
                    <a:pt x="1744" y="1090"/>
                  </a:lnTo>
                  <a:lnTo>
                    <a:pt x="1517" y="923"/>
                  </a:lnTo>
                  <a:lnTo>
                    <a:pt x="1290" y="756"/>
                  </a:lnTo>
                  <a:lnTo>
                    <a:pt x="1056" y="602"/>
                  </a:lnTo>
                  <a:lnTo>
                    <a:pt x="815" y="448"/>
                  </a:lnTo>
                  <a:lnTo>
                    <a:pt x="575" y="295"/>
                  </a:lnTo>
                  <a:lnTo>
                    <a:pt x="335" y="148"/>
                  </a:lnTo>
                  <a:lnTo>
                    <a:pt x="87" y="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7"/>
            <p:cNvSpPr/>
            <p:nvPr/>
          </p:nvSpPr>
          <p:spPr>
            <a:xfrm>
              <a:off x="1818796" y="3207287"/>
              <a:ext cx="71708" cy="17070"/>
            </a:xfrm>
            <a:custGeom>
              <a:avLst/>
              <a:gdLst/>
              <a:ahLst/>
              <a:cxnLst/>
              <a:rect l="l" t="t" r="r" b="b"/>
              <a:pathLst>
                <a:path w="8872" h="2112" extrusionOk="0">
                  <a:moveTo>
                    <a:pt x="8724" y="1"/>
                  </a:moveTo>
                  <a:lnTo>
                    <a:pt x="8691" y="8"/>
                  </a:lnTo>
                  <a:lnTo>
                    <a:pt x="7622" y="335"/>
                  </a:lnTo>
                  <a:lnTo>
                    <a:pt x="6573" y="649"/>
                  </a:lnTo>
                  <a:lnTo>
                    <a:pt x="6046" y="796"/>
                  </a:lnTo>
                  <a:lnTo>
                    <a:pt x="5525" y="943"/>
                  </a:lnTo>
                  <a:lnTo>
                    <a:pt x="5004" y="1076"/>
                  </a:lnTo>
                  <a:lnTo>
                    <a:pt x="4483" y="1203"/>
                  </a:lnTo>
                  <a:lnTo>
                    <a:pt x="3955" y="1317"/>
                  </a:lnTo>
                  <a:lnTo>
                    <a:pt x="3427" y="1417"/>
                  </a:lnTo>
                  <a:lnTo>
                    <a:pt x="3167" y="1464"/>
                  </a:lnTo>
                  <a:lnTo>
                    <a:pt x="2900" y="1504"/>
                  </a:lnTo>
                  <a:lnTo>
                    <a:pt x="2626" y="1537"/>
                  </a:lnTo>
                  <a:lnTo>
                    <a:pt x="2359" y="1571"/>
                  </a:lnTo>
                  <a:lnTo>
                    <a:pt x="2085" y="1604"/>
                  </a:lnTo>
                  <a:lnTo>
                    <a:pt x="1811" y="1624"/>
                  </a:lnTo>
                  <a:lnTo>
                    <a:pt x="1537" y="1644"/>
                  </a:lnTo>
                  <a:lnTo>
                    <a:pt x="1263" y="1657"/>
                  </a:lnTo>
                  <a:lnTo>
                    <a:pt x="983" y="1664"/>
                  </a:lnTo>
                  <a:lnTo>
                    <a:pt x="702" y="1671"/>
                  </a:lnTo>
                  <a:lnTo>
                    <a:pt x="415" y="1664"/>
                  </a:lnTo>
                  <a:lnTo>
                    <a:pt x="128" y="1657"/>
                  </a:lnTo>
                  <a:lnTo>
                    <a:pt x="101" y="1657"/>
                  </a:lnTo>
                  <a:lnTo>
                    <a:pt x="81" y="1664"/>
                  </a:lnTo>
                  <a:lnTo>
                    <a:pt x="61" y="1677"/>
                  </a:lnTo>
                  <a:lnTo>
                    <a:pt x="41" y="1691"/>
                  </a:lnTo>
                  <a:lnTo>
                    <a:pt x="14" y="1731"/>
                  </a:lnTo>
                  <a:lnTo>
                    <a:pt x="1" y="1778"/>
                  </a:lnTo>
                  <a:lnTo>
                    <a:pt x="1" y="1824"/>
                  </a:lnTo>
                  <a:lnTo>
                    <a:pt x="8" y="1844"/>
                  </a:lnTo>
                  <a:lnTo>
                    <a:pt x="14" y="1865"/>
                  </a:lnTo>
                  <a:lnTo>
                    <a:pt x="28" y="1885"/>
                  </a:lnTo>
                  <a:lnTo>
                    <a:pt x="48" y="1898"/>
                  </a:lnTo>
                  <a:lnTo>
                    <a:pt x="68" y="1911"/>
                  </a:lnTo>
                  <a:lnTo>
                    <a:pt x="94" y="1918"/>
                  </a:lnTo>
                  <a:lnTo>
                    <a:pt x="368" y="1958"/>
                  </a:lnTo>
                  <a:lnTo>
                    <a:pt x="649" y="1991"/>
                  </a:lnTo>
                  <a:lnTo>
                    <a:pt x="929" y="2025"/>
                  </a:lnTo>
                  <a:lnTo>
                    <a:pt x="1217" y="2052"/>
                  </a:lnTo>
                  <a:lnTo>
                    <a:pt x="1497" y="2072"/>
                  </a:lnTo>
                  <a:lnTo>
                    <a:pt x="1784" y="2092"/>
                  </a:lnTo>
                  <a:lnTo>
                    <a:pt x="2065" y="2098"/>
                  </a:lnTo>
                  <a:lnTo>
                    <a:pt x="2352" y="2112"/>
                  </a:lnTo>
                  <a:lnTo>
                    <a:pt x="2639" y="2112"/>
                  </a:lnTo>
                  <a:lnTo>
                    <a:pt x="2926" y="2105"/>
                  </a:lnTo>
                  <a:lnTo>
                    <a:pt x="3214" y="2098"/>
                  </a:lnTo>
                  <a:lnTo>
                    <a:pt x="3501" y="2085"/>
                  </a:lnTo>
                  <a:lnTo>
                    <a:pt x="3781" y="2065"/>
                  </a:lnTo>
                  <a:lnTo>
                    <a:pt x="4069" y="2038"/>
                  </a:lnTo>
                  <a:lnTo>
                    <a:pt x="4349" y="2005"/>
                  </a:lnTo>
                  <a:lnTo>
                    <a:pt x="4636" y="1965"/>
                  </a:lnTo>
                  <a:lnTo>
                    <a:pt x="4917" y="1918"/>
                  </a:lnTo>
                  <a:lnTo>
                    <a:pt x="5197" y="1865"/>
                  </a:lnTo>
                  <a:lnTo>
                    <a:pt x="5471" y="1804"/>
                  </a:lnTo>
                  <a:lnTo>
                    <a:pt x="5745" y="1731"/>
                  </a:lnTo>
                  <a:lnTo>
                    <a:pt x="6019" y="1657"/>
                  </a:lnTo>
                  <a:lnTo>
                    <a:pt x="6293" y="1577"/>
                  </a:lnTo>
                  <a:lnTo>
                    <a:pt x="6560" y="1484"/>
                  </a:lnTo>
                  <a:lnTo>
                    <a:pt x="6827" y="1384"/>
                  </a:lnTo>
                  <a:lnTo>
                    <a:pt x="7088" y="1277"/>
                  </a:lnTo>
                  <a:lnTo>
                    <a:pt x="7341" y="1163"/>
                  </a:lnTo>
                  <a:lnTo>
                    <a:pt x="7595" y="1036"/>
                  </a:lnTo>
                  <a:lnTo>
                    <a:pt x="7849" y="903"/>
                  </a:lnTo>
                  <a:lnTo>
                    <a:pt x="8096" y="762"/>
                  </a:lnTo>
                  <a:lnTo>
                    <a:pt x="8337" y="609"/>
                  </a:lnTo>
                  <a:lnTo>
                    <a:pt x="8570" y="448"/>
                  </a:lnTo>
                  <a:lnTo>
                    <a:pt x="8804" y="275"/>
                  </a:lnTo>
                  <a:lnTo>
                    <a:pt x="8824" y="261"/>
                  </a:lnTo>
                  <a:lnTo>
                    <a:pt x="8844" y="235"/>
                  </a:lnTo>
                  <a:lnTo>
                    <a:pt x="8858" y="215"/>
                  </a:lnTo>
                  <a:lnTo>
                    <a:pt x="8864" y="188"/>
                  </a:lnTo>
                  <a:lnTo>
                    <a:pt x="8871" y="141"/>
                  </a:lnTo>
                  <a:lnTo>
                    <a:pt x="8858" y="88"/>
                  </a:lnTo>
                  <a:lnTo>
                    <a:pt x="8851" y="68"/>
                  </a:lnTo>
                  <a:lnTo>
                    <a:pt x="8838" y="48"/>
                  </a:lnTo>
                  <a:lnTo>
                    <a:pt x="8818" y="28"/>
                  </a:lnTo>
                  <a:lnTo>
                    <a:pt x="8798" y="14"/>
                  </a:lnTo>
                  <a:lnTo>
                    <a:pt x="8778" y="8"/>
                  </a:lnTo>
                  <a:lnTo>
                    <a:pt x="8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7"/>
            <p:cNvSpPr/>
            <p:nvPr/>
          </p:nvSpPr>
          <p:spPr>
            <a:xfrm>
              <a:off x="1869651" y="3257334"/>
              <a:ext cx="25225" cy="3306"/>
            </a:xfrm>
            <a:custGeom>
              <a:avLst/>
              <a:gdLst/>
              <a:ahLst/>
              <a:cxnLst/>
              <a:rect l="l" t="t" r="r" b="b"/>
              <a:pathLst>
                <a:path w="3121" h="409" extrusionOk="0">
                  <a:moveTo>
                    <a:pt x="74" y="1"/>
                  </a:moveTo>
                  <a:lnTo>
                    <a:pt x="41" y="21"/>
                  </a:lnTo>
                  <a:lnTo>
                    <a:pt x="14" y="47"/>
                  </a:lnTo>
                  <a:lnTo>
                    <a:pt x="1" y="74"/>
                  </a:lnTo>
                  <a:lnTo>
                    <a:pt x="1" y="114"/>
                  </a:lnTo>
                  <a:lnTo>
                    <a:pt x="8" y="141"/>
                  </a:lnTo>
                  <a:lnTo>
                    <a:pt x="14" y="161"/>
                  </a:lnTo>
                  <a:lnTo>
                    <a:pt x="28" y="168"/>
                  </a:lnTo>
                  <a:lnTo>
                    <a:pt x="48" y="181"/>
                  </a:lnTo>
                  <a:lnTo>
                    <a:pt x="68" y="188"/>
                  </a:lnTo>
                  <a:lnTo>
                    <a:pt x="442" y="261"/>
                  </a:lnTo>
                  <a:lnTo>
                    <a:pt x="809" y="321"/>
                  </a:lnTo>
                  <a:lnTo>
                    <a:pt x="1183" y="361"/>
                  </a:lnTo>
                  <a:lnTo>
                    <a:pt x="1370" y="381"/>
                  </a:lnTo>
                  <a:lnTo>
                    <a:pt x="1557" y="395"/>
                  </a:lnTo>
                  <a:lnTo>
                    <a:pt x="1744" y="401"/>
                  </a:lnTo>
                  <a:lnTo>
                    <a:pt x="1931" y="408"/>
                  </a:lnTo>
                  <a:lnTo>
                    <a:pt x="2118" y="408"/>
                  </a:lnTo>
                  <a:lnTo>
                    <a:pt x="2312" y="401"/>
                  </a:lnTo>
                  <a:lnTo>
                    <a:pt x="2499" y="388"/>
                  </a:lnTo>
                  <a:lnTo>
                    <a:pt x="2686" y="375"/>
                  </a:lnTo>
                  <a:lnTo>
                    <a:pt x="2873" y="355"/>
                  </a:lnTo>
                  <a:lnTo>
                    <a:pt x="3060" y="321"/>
                  </a:lnTo>
                  <a:lnTo>
                    <a:pt x="3087" y="315"/>
                  </a:lnTo>
                  <a:lnTo>
                    <a:pt x="3107" y="295"/>
                  </a:lnTo>
                  <a:lnTo>
                    <a:pt x="3120" y="268"/>
                  </a:lnTo>
                  <a:lnTo>
                    <a:pt x="3120" y="241"/>
                  </a:lnTo>
                  <a:lnTo>
                    <a:pt x="3107" y="214"/>
                  </a:lnTo>
                  <a:lnTo>
                    <a:pt x="3093" y="188"/>
                  </a:lnTo>
                  <a:lnTo>
                    <a:pt x="3067" y="174"/>
                  </a:lnTo>
                  <a:lnTo>
                    <a:pt x="3040" y="168"/>
                  </a:lnTo>
                  <a:lnTo>
                    <a:pt x="2673" y="174"/>
                  </a:lnTo>
                  <a:lnTo>
                    <a:pt x="2305" y="174"/>
                  </a:lnTo>
                  <a:lnTo>
                    <a:pt x="1938" y="168"/>
                  </a:lnTo>
                  <a:lnTo>
                    <a:pt x="1570" y="161"/>
                  </a:lnTo>
                  <a:lnTo>
                    <a:pt x="1210" y="141"/>
                  </a:lnTo>
                  <a:lnTo>
                    <a:pt x="842" y="108"/>
                  </a:lnTo>
                  <a:lnTo>
                    <a:pt x="482" y="6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7"/>
            <p:cNvSpPr/>
            <p:nvPr/>
          </p:nvSpPr>
          <p:spPr>
            <a:xfrm>
              <a:off x="1909385" y="3296639"/>
              <a:ext cx="37640" cy="3031"/>
            </a:xfrm>
            <a:custGeom>
              <a:avLst/>
              <a:gdLst/>
              <a:ahLst/>
              <a:cxnLst/>
              <a:rect l="l" t="t" r="r" b="b"/>
              <a:pathLst>
                <a:path w="4657" h="375" extrusionOk="0">
                  <a:moveTo>
                    <a:pt x="4576" y="0"/>
                  </a:moveTo>
                  <a:lnTo>
                    <a:pt x="4015" y="74"/>
                  </a:lnTo>
                  <a:lnTo>
                    <a:pt x="3734" y="100"/>
                  </a:lnTo>
                  <a:lnTo>
                    <a:pt x="3454" y="127"/>
                  </a:lnTo>
                  <a:lnTo>
                    <a:pt x="3173" y="147"/>
                  </a:lnTo>
                  <a:lnTo>
                    <a:pt x="2900" y="161"/>
                  </a:lnTo>
                  <a:lnTo>
                    <a:pt x="2619" y="174"/>
                  </a:lnTo>
                  <a:lnTo>
                    <a:pt x="2339" y="181"/>
                  </a:lnTo>
                  <a:lnTo>
                    <a:pt x="2065" y="181"/>
                  </a:lnTo>
                  <a:lnTo>
                    <a:pt x="1784" y="174"/>
                  </a:lnTo>
                  <a:lnTo>
                    <a:pt x="1510" y="167"/>
                  </a:lnTo>
                  <a:lnTo>
                    <a:pt x="1230" y="154"/>
                  </a:lnTo>
                  <a:lnTo>
                    <a:pt x="949" y="127"/>
                  </a:lnTo>
                  <a:lnTo>
                    <a:pt x="669" y="100"/>
                  </a:lnTo>
                  <a:lnTo>
                    <a:pt x="388" y="67"/>
                  </a:lnTo>
                  <a:lnTo>
                    <a:pt x="108" y="27"/>
                  </a:lnTo>
                  <a:lnTo>
                    <a:pt x="88" y="27"/>
                  </a:lnTo>
                  <a:lnTo>
                    <a:pt x="68" y="34"/>
                  </a:lnTo>
                  <a:lnTo>
                    <a:pt x="41" y="47"/>
                  </a:lnTo>
                  <a:lnTo>
                    <a:pt x="14" y="67"/>
                  </a:lnTo>
                  <a:lnTo>
                    <a:pt x="1" y="100"/>
                  </a:lnTo>
                  <a:lnTo>
                    <a:pt x="1" y="134"/>
                  </a:lnTo>
                  <a:lnTo>
                    <a:pt x="7" y="161"/>
                  </a:lnTo>
                  <a:lnTo>
                    <a:pt x="27" y="187"/>
                  </a:lnTo>
                  <a:lnTo>
                    <a:pt x="41" y="194"/>
                  </a:lnTo>
                  <a:lnTo>
                    <a:pt x="61" y="201"/>
                  </a:lnTo>
                  <a:lnTo>
                    <a:pt x="348" y="241"/>
                  </a:lnTo>
                  <a:lnTo>
                    <a:pt x="629" y="274"/>
                  </a:lnTo>
                  <a:lnTo>
                    <a:pt x="916" y="307"/>
                  </a:lnTo>
                  <a:lnTo>
                    <a:pt x="1203" y="334"/>
                  </a:lnTo>
                  <a:lnTo>
                    <a:pt x="1484" y="354"/>
                  </a:lnTo>
                  <a:lnTo>
                    <a:pt x="1771" y="368"/>
                  </a:lnTo>
                  <a:lnTo>
                    <a:pt x="2058" y="374"/>
                  </a:lnTo>
                  <a:lnTo>
                    <a:pt x="2339" y="374"/>
                  </a:lnTo>
                  <a:lnTo>
                    <a:pt x="2626" y="368"/>
                  </a:lnTo>
                  <a:lnTo>
                    <a:pt x="2906" y="354"/>
                  </a:lnTo>
                  <a:lnTo>
                    <a:pt x="3193" y="334"/>
                  </a:lnTo>
                  <a:lnTo>
                    <a:pt x="3474" y="307"/>
                  </a:lnTo>
                  <a:lnTo>
                    <a:pt x="3761" y="274"/>
                  </a:lnTo>
                  <a:lnTo>
                    <a:pt x="4042" y="234"/>
                  </a:lnTo>
                  <a:lnTo>
                    <a:pt x="4329" y="181"/>
                  </a:lnTo>
                  <a:lnTo>
                    <a:pt x="4609" y="127"/>
                  </a:lnTo>
                  <a:lnTo>
                    <a:pt x="4636" y="114"/>
                  </a:lnTo>
                  <a:lnTo>
                    <a:pt x="4650" y="94"/>
                  </a:lnTo>
                  <a:lnTo>
                    <a:pt x="4656" y="74"/>
                  </a:lnTo>
                  <a:lnTo>
                    <a:pt x="4656" y="54"/>
                  </a:lnTo>
                  <a:lnTo>
                    <a:pt x="4643" y="27"/>
                  </a:lnTo>
                  <a:lnTo>
                    <a:pt x="4623" y="14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7"/>
            <p:cNvSpPr/>
            <p:nvPr/>
          </p:nvSpPr>
          <p:spPr>
            <a:xfrm>
              <a:off x="2026427" y="3237467"/>
              <a:ext cx="39903" cy="20360"/>
            </a:xfrm>
            <a:custGeom>
              <a:avLst/>
              <a:gdLst/>
              <a:ahLst/>
              <a:cxnLst/>
              <a:rect l="l" t="t" r="r" b="b"/>
              <a:pathLst>
                <a:path w="4937" h="2519" extrusionOk="0">
                  <a:moveTo>
                    <a:pt x="4870" y="1"/>
                  </a:moveTo>
                  <a:lnTo>
                    <a:pt x="4843" y="7"/>
                  </a:lnTo>
                  <a:lnTo>
                    <a:pt x="4235" y="281"/>
                  </a:lnTo>
                  <a:lnTo>
                    <a:pt x="3627" y="562"/>
                  </a:lnTo>
                  <a:lnTo>
                    <a:pt x="3026" y="856"/>
                  </a:lnTo>
                  <a:lnTo>
                    <a:pt x="2432" y="1156"/>
                  </a:lnTo>
                  <a:lnTo>
                    <a:pt x="1236" y="1764"/>
                  </a:lnTo>
                  <a:lnTo>
                    <a:pt x="41" y="2372"/>
                  </a:lnTo>
                  <a:lnTo>
                    <a:pt x="14" y="2392"/>
                  </a:lnTo>
                  <a:lnTo>
                    <a:pt x="0" y="2419"/>
                  </a:lnTo>
                  <a:lnTo>
                    <a:pt x="0" y="2445"/>
                  </a:lnTo>
                  <a:lnTo>
                    <a:pt x="14" y="2472"/>
                  </a:lnTo>
                  <a:lnTo>
                    <a:pt x="34" y="2499"/>
                  </a:lnTo>
                  <a:lnTo>
                    <a:pt x="61" y="2512"/>
                  </a:lnTo>
                  <a:lnTo>
                    <a:pt x="87" y="2519"/>
                  </a:lnTo>
                  <a:lnTo>
                    <a:pt x="121" y="2505"/>
                  </a:lnTo>
                  <a:lnTo>
                    <a:pt x="1330" y="1924"/>
                  </a:lnTo>
                  <a:lnTo>
                    <a:pt x="2532" y="1337"/>
                  </a:lnTo>
                  <a:lnTo>
                    <a:pt x="3133" y="1043"/>
                  </a:lnTo>
                  <a:lnTo>
                    <a:pt x="3727" y="735"/>
                  </a:lnTo>
                  <a:lnTo>
                    <a:pt x="4315" y="428"/>
                  </a:lnTo>
                  <a:lnTo>
                    <a:pt x="4903" y="108"/>
                  </a:lnTo>
                  <a:lnTo>
                    <a:pt x="4923" y="88"/>
                  </a:lnTo>
                  <a:lnTo>
                    <a:pt x="4936" y="74"/>
                  </a:lnTo>
                  <a:lnTo>
                    <a:pt x="4936" y="54"/>
                  </a:lnTo>
                  <a:lnTo>
                    <a:pt x="4923" y="34"/>
                  </a:lnTo>
                  <a:lnTo>
                    <a:pt x="4910" y="14"/>
                  </a:lnTo>
                  <a:lnTo>
                    <a:pt x="4896" y="7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7"/>
            <p:cNvSpPr/>
            <p:nvPr/>
          </p:nvSpPr>
          <p:spPr>
            <a:xfrm>
              <a:off x="2045753" y="3175119"/>
              <a:ext cx="25274" cy="28184"/>
            </a:xfrm>
            <a:custGeom>
              <a:avLst/>
              <a:gdLst/>
              <a:ahLst/>
              <a:cxnLst/>
              <a:rect l="l" t="t" r="r" b="b"/>
              <a:pathLst>
                <a:path w="3127" h="3487" extrusionOk="0">
                  <a:moveTo>
                    <a:pt x="3040" y="0"/>
                  </a:moveTo>
                  <a:lnTo>
                    <a:pt x="3020" y="20"/>
                  </a:lnTo>
                  <a:lnTo>
                    <a:pt x="2626" y="414"/>
                  </a:lnTo>
                  <a:lnTo>
                    <a:pt x="2245" y="815"/>
                  </a:lnTo>
                  <a:lnTo>
                    <a:pt x="1871" y="1222"/>
                  </a:lnTo>
                  <a:lnTo>
                    <a:pt x="1497" y="1637"/>
                  </a:lnTo>
                  <a:lnTo>
                    <a:pt x="762" y="2471"/>
                  </a:lnTo>
                  <a:lnTo>
                    <a:pt x="27" y="3306"/>
                  </a:lnTo>
                  <a:lnTo>
                    <a:pt x="14" y="3326"/>
                  </a:lnTo>
                  <a:lnTo>
                    <a:pt x="7" y="3346"/>
                  </a:lnTo>
                  <a:lnTo>
                    <a:pt x="1" y="3366"/>
                  </a:lnTo>
                  <a:lnTo>
                    <a:pt x="1" y="3387"/>
                  </a:lnTo>
                  <a:lnTo>
                    <a:pt x="7" y="3420"/>
                  </a:lnTo>
                  <a:lnTo>
                    <a:pt x="34" y="3453"/>
                  </a:lnTo>
                  <a:lnTo>
                    <a:pt x="61" y="3473"/>
                  </a:lnTo>
                  <a:lnTo>
                    <a:pt x="101" y="3487"/>
                  </a:lnTo>
                  <a:lnTo>
                    <a:pt x="114" y="3480"/>
                  </a:lnTo>
                  <a:lnTo>
                    <a:pt x="134" y="3480"/>
                  </a:lnTo>
                  <a:lnTo>
                    <a:pt x="154" y="3467"/>
                  </a:lnTo>
                  <a:lnTo>
                    <a:pt x="168" y="3453"/>
                  </a:lnTo>
                  <a:lnTo>
                    <a:pt x="922" y="2632"/>
                  </a:lnTo>
                  <a:lnTo>
                    <a:pt x="1670" y="1804"/>
                  </a:lnTo>
                  <a:lnTo>
                    <a:pt x="2038" y="1389"/>
                  </a:lnTo>
                  <a:lnTo>
                    <a:pt x="2398" y="969"/>
                  </a:lnTo>
                  <a:lnTo>
                    <a:pt x="2759" y="541"/>
                  </a:lnTo>
                  <a:lnTo>
                    <a:pt x="3113" y="107"/>
                  </a:lnTo>
                  <a:lnTo>
                    <a:pt x="3127" y="87"/>
                  </a:lnTo>
                  <a:lnTo>
                    <a:pt x="3127" y="60"/>
                  </a:lnTo>
                  <a:lnTo>
                    <a:pt x="3120" y="34"/>
                  </a:lnTo>
                  <a:lnTo>
                    <a:pt x="3107" y="20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7"/>
            <p:cNvSpPr/>
            <p:nvPr/>
          </p:nvSpPr>
          <p:spPr>
            <a:xfrm>
              <a:off x="2013366" y="3106393"/>
              <a:ext cx="26244" cy="44599"/>
            </a:xfrm>
            <a:custGeom>
              <a:avLst/>
              <a:gdLst/>
              <a:ahLst/>
              <a:cxnLst/>
              <a:rect l="l" t="t" r="r" b="b"/>
              <a:pathLst>
                <a:path w="3247" h="5518" extrusionOk="0">
                  <a:moveTo>
                    <a:pt x="3093" y="0"/>
                  </a:moveTo>
                  <a:lnTo>
                    <a:pt x="3052" y="14"/>
                  </a:lnTo>
                  <a:lnTo>
                    <a:pt x="3032" y="27"/>
                  </a:lnTo>
                  <a:lnTo>
                    <a:pt x="3019" y="47"/>
                  </a:lnTo>
                  <a:lnTo>
                    <a:pt x="2799" y="348"/>
                  </a:lnTo>
                  <a:lnTo>
                    <a:pt x="2585" y="655"/>
                  </a:lnTo>
                  <a:lnTo>
                    <a:pt x="2378" y="969"/>
                  </a:lnTo>
                  <a:lnTo>
                    <a:pt x="2178" y="1289"/>
                  </a:lnTo>
                  <a:lnTo>
                    <a:pt x="1984" y="1617"/>
                  </a:lnTo>
                  <a:lnTo>
                    <a:pt x="1790" y="1951"/>
                  </a:lnTo>
                  <a:lnTo>
                    <a:pt x="1603" y="2278"/>
                  </a:lnTo>
                  <a:lnTo>
                    <a:pt x="1423" y="2619"/>
                  </a:lnTo>
                  <a:lnTo>
                    <a:pt x="1069" y="3293"/>
                  </a:lnTo>
                  <a:lnTo>
                    <a:pt x="715" y="3968"/>
                  </a:lnTo>
                  <a:lnTo>
                    <a:pt x="367" y="4642"/>
                  </a:lnTo>
                  <a:lnTo>
                    <a:pt x="13" y="5310"/>
                  </a:lnTo>
                  <a:lnTo>
                    <a:pt x="0" y="5337"/>
                  </a:lnTo>
                  <a:lnTo>
                    <a:pt x="0" y="5364"/>
                  </a:lnTo>
                  <a:lnTo>
                    <a:pt x="0" y="5391"/>
                  </a:lnTo>
                  <a:lnTo>
                    <a:pt x="0" y="5417"/>
                  </a:lnTo>
                  <a:lnTo>
                    <a:pt x="13" y="5437"/>
                  </a:lnTo>
                  <a:lnTo>
                    <a:pt x="27" y="5464"/>
                  </a:lnTo>
                  <a:lnTo>
                    <a:pt x="47" y="5477"/>
                  </a:lnTo>
                  <a:lnTo>
                    <a:pt x="67" y="5491"/>
                  </a:lnTo>
                  <a:lnTo>
                    <a:pt x="94" y="5504"/>
                  </a:lnTo>
                  <a:lnTo>
                    <a:pt x="114" y="5511"/>
                  </a:lnTo>
                  <a:lnTo>
                    <a:pt x="140" y="5517"/>
                  </a:lnTo>
                  <a:lnTo>
                    <a:pt x="167" y="5511"/>
                  </a:lnTo>
                  <a:lnTo>
                    <a:pt x="194" y="5504"/>
                  </a:lnTo>
                  <a:lnTo>
                    <a:pt x="214" y="5491"/>
                  </a:lnTo>
                  <a:lnTo>
                    <a:pt x="234" y="5471"/>
                  </a:lnTo>
                  <a:lnTo>
                    <a:pt x="254" y="5444"/>
                  </a:lnTo>
                  <a:lnTo>
                    <a:pt x="641" y="4796"/>
                  </a:lnTo>
                  <a:lnTo>
                    <a:pt x="1042" y="4148"/>
                  </a:lnTo>
                  <a:lnTo>
                    <a:pt x="1449" y="3500"/>
                  </a:lnTo>
                  <a:lnTo>
                    <a:pt x="1844" y="2846"/>
                  </a:lnTo>
                  <a:lnTo>
                    <a:pt x="2037" y="2512"/>
                  </a:lnTo>
                  <a:lnTo>
                    <a:pt x="2231" y="2178"/>
                  </a:lnTo>
                  <a:lnTo>
                    <a:pt x="2418" y="1844"/>
                  </a:lnTo>
                  <a:lnTo>
                    <a:pt x="2598" y="1510"/>
                  </a:lnTo>
                  <a:lnTo>
                    <a:pt x="2765" y="1169"/>
                  </a:lnTo>
                  <a:lnTo>
                    <a:pt x="2932" y="829"/>
                  </a:lnTo>
                  <a:lnTo>
                    <a:pt x="3086" y="481"/>
                  </a:lnTo>
                  <a:lnTo>
                    <a:pt x="3233" y="134"/>
                  </a:lnTo>
                  <a:lnTo>
                    <a:pt x="3240" y="114"/>
                  </a:lnTo>
                  <a:lnTo>
                    <a:pt x="3246" y="87"/>
                  </a:lnTo>
                  <a:lnTo>
                    <a:pt x="3240" y="67"/>
                  </a:lnTo>
                  <a:lnTo>
                    <a:pt x="3233" y="54"/>
                  </a:lnTo>
                  <a:lnTo>
                    <a:pt x="3226" y="34"/>
                  </a:lnTo>
                  <a:lnTo>
                    <a:pt x="3206" y="20"/>
                  </a:lnTo>
                  <a:lnTo>
                    <a:pt x="3173" y="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7"/>
            <p:cNvSpPr/>
            <p:nvPr/>
          </p:nvSpPr>
          <p:spPr>
            <a:xfrm>
              <a:off x="2007749" y="3014617"/>
              <a:ext cx="36501" cy="21653"/>
            </a:xfrm>
            <a:custGeom>
              <a:avLst/>
              <a:gdLst/>
              <a:ahLst/>
              <a:cxnLst/>
              <a:rect l="l" t="t" r="r" b="b"/>
              <a:pathLst>
                <a:path w="4516" h="2679" extrusionOk="0">
                  <a:moveTo>
                    <a:pt x="4228" y="1"/>
                  </a:moveTo>
                  <a:lnTo>
                    <a:pt x="4055" y="7"/>
                  </a:lnTo>
                  <a:lnTo>
                    <a:pt x="3888" y="21"/>
                  </a:lnTo>
                  <a:lnTo>
                    <a:pt x="3721" y="34"/>
                  </a:lnTo>
                  <a:lnTo>
                    <a:pt x="3554" y="61"/>
                  </a:lnTo>
                  <a:lnTo>
                    <a:pt x="3387" y="94"/>
                  </a:lnTo>
                  <a:lnTo>
                    <a:pt x="3227" y="127"/>
                  </a:lnTo>
                  <a:lnTo>
                    <a:pt x="3066" y="174"/>
                  </a:lnTo>
                  <a:lnTo>
                    <a:pt x="2913" y="221"/>
                  </a:lnTo>
                  <a:lnTo>
                    <a:pt x="2752" y="274"/>
                  </a:lnTo>
                  <a:lnTo>
                    <a:pt x="2605" y="334"/>
                  </a:lnTo>
                  <a:lnTo>
                    <a:pt x="2452" y="395"/>
                  </a:lnTo>
                  <a:lnTo>
                    <a:pt x="2305" y="461"/>
                  </a:lnTo>
                  <a:lnTo>
                    <a:pt x="2158" y="542"/>
                  </a:lnTo>
                  <a:lnTo>
                    <a:pt x="2011" y="615"/>
                  </a:lnTo>
                  <a:lnTo>
                    <a:pt x="1871" y="702"/>
                  </a:lnTo>
                  <a:lnTo>
                    <a:pt x="1730" y="789"/>
                  </a:lnTo>
                  <a:lnTo>
                    <a:pt x="1597" y="882"/>
                  </a:lnTo>
                  <a:lnTo>
                    <a:pt x="1463" y="976"/>
                  </a:lnTo>
                  <a:lnTo>
                    <a:pt x="1336" y="1083"/>
                  </a:lnTo>
                  <a:lnTo>
                    <a:pt x="1209" y="1183"/>
                  </a:lnTo>
                  <a:lnTo>
                    <a:pt x="1082" y="1296"/>
                  </a:lnTo>
                  <a:lnTo>
                    <a:pt x="962" y="1410"/>
                  </a:lnTo>
                  <a:lnTo>
                    <a:pt x="842" y="1523"/>
                  </a:lnTo>
                  <a:lnTo>
                    <a:pt x="728" y="1644"/>
                  </a:lnTo>
                  <a:lnTo>
                    <a:pt x="615" y="1771"/>
                  </a:lnTo>
                  <a:lnTo>
                    <a:pt x="501" y="1897"/>
                  </a:lnTo>
                  <a:lnTo>
                    <a:pt x="394" y="2031"/>
                  </a:lnTo>
                  <a:lnTo>
                    <a:pt x="294" y="2165"/>
                  </a:lnTo>
                  <a:lnTo>
                    <a:pt x="194" y="2298"/>
                  </a:lnTo>
                  <a:lnTo>
                    <a:pt x="101" y="2438"/>
                  </a:lnTo>
                  <a:lnTo>
                    <a:pt x="7" y="2579"/>
                  </a:lnTo>
                  <a:lnTo>
                    <a:pt x="0" y="2605"/>
                  </a:lnTo>
                  <a:lnTo>
                    <a:pt x="0" y="2625"/>
                  </a:lnTo>
                  <a:lnTo>
                    <a:pt x="7" y="2652"/>
                  </a:lnTo>
                  <a:lnTo>
                    <a:pt x="27" y="2666"/>
                  </a:lnTo>
                  <a:lnTo>
                    <a:pt x="47" y="2679"/>
                  </a:lnTo>
                  <a:lnTo>
                    <a:pt x="87" y="2679"/>
                  </a:lnTo>
                  <a:lnTo>
                    <a:pt x="107" y="2659"/>
                  </a:lnTo>
                  <a:lnTo>
                    <a:pt x="214" y="2532"/>
                  </a:lnTo>
                  <a:lnTo>
                    <a:pt x="321" y="2412"/>
                  </a:lnTo>
                  <a:lnTo>
                    <a:pt x="428" y="2292"/>
                  </a:lnTo>
                  <a:lnTo>
                    <a:pt x="541" y="2178"/>
                  </a:lnTo>
                  <a:lnTo>
                    <a:pt x="655" y="2064"/>
                  </a:lnTo>
                  <a:lnTo>
                    <a:pt x="769" y="1958"/>
                  </a:lnTo>
                  <a:lnTo>
                    <a:pt x="889" y="1857"/>
                  </a:lnTo>
                  <a:lnTo>
                    <a:pt x="1009" y="1757"/>
                  </a:lnTo>
                  <a:lnTo>
                    <a:pt x="1256" y="1563"/>
                  </a:lnTo>
                  <a:lnTo>
                    <a:pt x="1510" y="1383"/>
                  </a:lnTo>
                  <a:lnTo>
                    <a:pt x="1777" y="1216"/>
                  </a:lnTo>
                  <a:lnTo>
                    <a:pt x="2051" y="1063"/>
                  </a:lnTo>
                  <a:lnTo>
                    <a:pt x="2325" y="922"/>
                  </a:lnTo>
                  <a:lnTo>
                    <a:pt x="2612" y="789"/>
                  </a:lnTo>
                  <a:lnTo>
                    <a:pt x="2906" y="668"/>
                  </a:lnTo>
                  <a:lnTo>
                    <a:pt x="3200" y="562"/>
                  </a:lnTo>
                  <a:lnTo>
                    <a:pt x="3500" y="468"/>
                  </a:lnTo>
                  <a:lnTo>
                    <a:pt x="3808" y="375"/>
                  </a:lnTo>
                  <a:lnTo>
                    <a:pt x="4122" y="301"/>
                  </a:lnTo>
                  <a:lnTo>
                    <a:pt x="4429" y="228"/>
                  </a:lnTo>
                  <a:lnTo>
                    <a:pt x="4456" y="221"/>
                  </a:lnTo>
                  <a:lnTo>
                    <a:pt x="4476" y="214"/>
                  </a:lnTo>
                  <a:lnTo>
                    <a:pt x="4489" y="201"/>
                  </a:lnTo>
                  <a:lnTo>
                    <a:pt x="4502" y="181"/>
                  </a:lnTo>
                  <a:lnTo>
                    <a:pt x="4516" y="147"/>
                  </a:lnTo>
                  <a:lnTo>
                    <a:pt x="4516" y="107"/>
                  </a:lnTo>
                  <a:lnTo>
                    <a:pt x="4502" y="67"/>
                  </a:lnTo>
                  <a:lnTo>
                    <a:pt x="4476" y="34"/>
                  </a:lnTo>
                  <a:lnTo>
                    <a:pt x="4462" y="21"/>
                  </a:lnTo>
                  <a:lnTo>
                    <a:pt x="4442" y="7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7"/>
            <p:cNvSpPr/>
            <p:nvPr/>
          </p:nvSpPr>
          <p:spPr>
            <a:xfrm>
              <a:off x="2060002" y="2954475"/>
              <a:ext cx="33211" cy="16965"/>
            </a:xfrm>
            <a:custGeom>
              <a:avLst/>
              <a:gdLst/>
              <a:ahLst/>
              <a:cxnLst/>
              <a:rect l="l" t="t" r="r" b="b"/>
              <a:pathLst>
                <a:path w="4109" h="2099" extrusionOk="0">
                  <a:moveTo>
                    <a:pt x="4022" y="1"/>
                  </a:moveTo>
                  <a:lnTo>
                    <a:pt x="3741" y="48"/>
                  </a:lnTo>
                  <a:lnTo>
                    <a:pt x="3468" y="108"/>
                  </a:lnTo>
                  <a:lnTo>
                    <a:pt x="3200" y="181"/>
                  </a:lnTo>
                  <a:lnTo>
                    <a:pt x="2933" y="261"/>
                  </a:lnTo>
                  <a:lnTo>
                    <a:pt x="2666" y="361"/>
                  </a:lnTo>
                  <a:lnTo>
                    <a:pt x="2406" y="468"/>
                  </a:lnTo>
                  <a:lnTo>
                    <a:pt x="2152" y="582"/>
                  </a:lnTo>
                  <a:lnTo>
                    <a:pt x="1898" y="709"/>
                  </a:lnTo>
                  <a:lnTo>
                    <a:pt x="1651" y="842"/>
                  </a:lnTo>
                  <a:lnTo>
                    <a:pt x="1410" y="983"/>
                  </a:lnTo>
                  <a:lnTo>
                    <a:pt x="1170" y="1136"/>
                  </a:lnTo>
                  <a:lnTo>
                    <a:pt x="929" y="1290"/>
                  </a:lnTo>
                  <a:lnTo>
                    <a:pt x="702" y="1450"/>
                  </a:lnTo>
                  <a:lnTo>
                    <a:pt x="469" y="1617"/>
                  </a:lnTo>
                  <a:lnTo>
                    <a:pt x="248" y="1784"/>
                  </a:lnTo>
                  <a:lnTo>
                    <a:pt x="28" y="1958"/>
                  </a:lnTo>
                  <a:lnTo>
                    <a:pt x="8" y="1978"/>
                  </a:lnTo>
                  <a:lnTo>
                    <a:pt x="1" y="2005"/>
                  </a:lnTo>
                  <a:lnTo>
                    <a:pt x="8" y="2038"/>
                  </a:lnTo>
                  <a:lnTo>
                    <a:pt x="21" y="2058"/>
                  </a:lnTo>
                  <a:lnTo>
                    <a:pt x="41" y="2078"/>
                  </a:lnTo>
                  <a:lnTo>
                    <a:pt x="68" y="2091"/>
                  </a:lnTo>
                  <a:lnTo>
                    <a:pt x="94" y="2098"/>
                  </a:lnTo>
                  <a:lnTo>
                    <a:pt x="121" y="2085"/>
                  </a:lnTo>
                  <a:lnTo>
                    <a:pt x="355" y="1924"/>
                  </a:lnTo>
                  <a:lnTo>
                    <a:pt x="589" y="1777"/>
                  </a:lnTo>
                  <a:lnTo>
                    <a:pt x="829" y="1637"/>
                  </a:lnTo>
                  <a:lnTo>
                    <a:pt x="1063" y="1504"/>
                  </a:lnTo>
                  <a:lnTo>
                    <a:pt x="1310" y="1377"/>
                  </a:lnTo>
                  <a:lnTo>
                    <a:pt x="1551" y="1250"/>
                  </a:lnTo>
                  <a:lnTo>
                    <a:pt x="1798" y="1136"/>
                  </a:lnTo>
                  <a:lnTo>
                    <a:pt x="2045" y="1023"/>
                  </a:lnTo>
                  <a:lnTo>
                    <a:pt x="2546" y="802"/>
                  </a:lnTo>
                  <a:lnTo>
                    <a:pt x="3047" y="589"/>
                  </a:lnTo>
                  <a:lnTo>
                    <a:pt x="3554" y="381"/>
                  </a:lnTo>
                  <a:lnTo>
                    <a:pt x="4069" y="168"/>
                  </a:lnTo>
                  <a:lnTo>
                    <a:pt x="4089" y="148"/>
                  </a:lnTo>
                  <a:lnTo>
                    <a:pt x="4102" y="128"/>
                  </a:lnTo>
                  <a:lnTo>
                    <a:pt x="4109" y="94"/>
                  </a:lnTo>
                  <a:lnTo>
                    <a:pt x="4109" y="68"/>
                  </a:lnTo>
                  <a:lnTo>
                    <a:pt x="4095" y="41"/>
                  </a:lnTo>
                  <a:lnTo>
                    <a:pt x="4075" y="21"/>
                  </a:lnTo>
                  <a:lnTo>
                    <a:pt x="4055" y="7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7"/>
            <p:cNvSpPr/>
            <p:nvPr/>
          </p:nvSpPr>
          <p:spPr>
            <a:xfrm>
              <a:off x="2114042" y="2915016"/>
              <a:ext cx="12108" cy="2756"/>
            </a:xfrm>
            <a:custGeom>
              <a:avLst/>
              <a:gdLst/>
              <a:ahLst/>
              <a:cxnLst/>
              <a:rect l="l" t="t" r="r" b="b"/>
              <a:pathLst>
                <a:path w="1498" h="341" extrusionOk="0">
                  <a:moveTo>
                    <a:pt x="68" y="0"/>
                  </a:moveTo>
                  <a:lnTo>
                    <a:pt x="41" y="7"/>
                  </a:lnTo>
                  <a:lnTo>
                    <a:pt x="21" y="20"/>
                  </a:lnTo>
                  <a:lnTo>
                    <a:pt x="8" y="34"/>
                  </a:lnTo>
                  <a:lnTo>
                    <a:pt x="1" y="60"/>
                  </a:lnTo>
                  <a:lnTo>
                    <a:pt x="1" y="80"/>
                  </a:lnTo>
                  <a:lnTo>
                    <a:pt x="8" y="100"/>
                  </a:lnTo>
                  <a:lnTo>
                    <a:pt x="28" y="120"/>
                  </a:lnTo>
                  <a:lnTo>
                    <a:pt x="201" y="194"/>
                  </a:lnTo>
                  <a:lnTo>
                    <a:pt x="375" y="247"/>
                  </a:lnTo>
                  <a:lnTo>
                    <a:pt x="555" y="294"/>
                  </a:lnTo>
                  <a:lnTo>
                    <a:pt x="736" y="327"/>
                  </a:lnTo>
                  <a:lnTo>
                    <a:pt x="822" y="334"/>
                  </a:lnTo>
                  <a:lnTo>
                    <a:pt x="916" y="341"/>
                  </a:lnTo>
                  <a:lnTo>
                    <a:pt x="1003" y="341"/>
                  </a:lnTo>
                  <a:lnTo>
                    <a:pt x="1096" y="334"/>
                  </a:lnTo>
                  <a:lnTo>
                    <a:pt x="1183" y="327"/>
                  </a:lnTo>
                  <a:lnTo>
                    <a:pt x="1277" y="314"/>
                  </a:lnTo>
                  <a:lnTo>
                    <a:pt x="1370" y="294"/>
                  </a:lnTo>
                  <a:lnTo>
                    <a:pt x="1457" y="274"/>
                  </a:lnTo>
                  <a:lnTo>
                    <a:pt x="1477" y="267"/>
                  </a:lnTo>
                  <a:lnTo>
                    <a:pt x="1490" y="247"/>
                  </a:lnTo>
                  <a:lnTo>
                    <a:pt x="1497" y="234"/>
                  </a:lnTo>
                  <a:lnTo>
                    <a:pt x="1497" y="214"/>
                  </a:lnTo>
                  <a:lnTo>
                    <a:pt x="1490" y="201"/>
                  </a:lnTo>
                  <a:lnTo>
                    <a:pt x="1484" y="181"/>
                  </a:lnTo>
                  <a:lnTo>
                    <a:pt x="1464" y="174"/>
                  </a:lnTo>
                  <a:lnTo>
                    <a:pt x="1444" y="174"/>
                  </a:lnTo>
                  <a:lnTo>
                    <a:pt x="1270" y="194"/>
                  </a:lnTo>
                  <a:lnTo>
                    <a:pt x="1096" y="201"/>
                  </a:lnTo>
                  <a:lnTo>
                    <a:pt x="929" y="201"/>
                  </a:lnTo>
                  <a:lnTo>
                    <a:pt x="762" y="187"/>
                  </a:lnTo>
                  <a:lnTo>
                    <a:pt x="595" y="167"/>
                  </a:lnTo>
                  <a:lnTo>
                    <a:pt x="428" y="127"/>
                  </a:lnTo>
                  <a:lnTo>
                    <a:pt x="261" y="74"/>
                  </a:lnTo>
                  <a:lnTo>
                    <a:pt x="94" y="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7"/>
            <p:cNvSpPr/>
            <p:nvPr/>
          </p:nvSpPr>
          <p:spPr>
            <a:xfrm>
              <a:off x="2120686" y="2867184"/>
              <a:ext cx="39038" cy="20255"/>
            </a:xfrm>
            <a:custGeom>
              <a:avLst/>
              <a:gdLst/>
              <a:ahLst/>
              <a:cxnLst/>
              <a:rect l="l" t="t" r="r" b="b"/>
              <a:pathLst>
                <a:path w="4830" h="2506" extrusionOk="0">
                  <a:moveTo>
                    <a:pt x="67" y="0"/>
                  </a:moveTo>
                  <a:lnTo>
                    <a:pt x="41" y="14"/>
                  </a:lnTo>
                  <a:lnTo>
                    <a:pt x="14" y="34"/>
                  </a:lnTo>
                  <a:lnTo>
                    <a:pt x="0" y="67"/>
                  </a:lnTo>
                  <a:lnTo>
                    <a:pt x="0" y="94"/>
                  </a:lnTo>
                  <a:lnTo>
                    <a:pt x="7" y="127"/>
                  </a:lnTo>
                  <a:lnTo>
                    <a:pt x="27" y="154"/>
                  </a:lnTo>
                  <a:lnTo>
                    <a:pt x="41" y="161"/>
                  </a:lnTo>
                  <a:lnTo>
                    <a:pt x="61" y="167"/>
                  </a:lnTo>
                  <a:lnTo>
                    <a:pt x="375" y="267"/>
                  </a:lnTo>
                  <a:lnTo>
                    <a:pt x="682" y="374"/>
                  </a:lnTo>
                  <a:lnTo>
                    <a:pt x="982" y="488"/>
                  </a:lnTo>
                  <a:lnTo>
                    <a:pt x="1290" y="608"/>
                  </a:lnTo>
                  <a:lnTo>
                    <a:pt x="1590" y="735"/>
                  </a:lnTo>
                  <a:lnTo>
                    <a:pt x="1884" y="869"/>
                  </a:lnTo>
                  <a:lnTo>
                    <a:pt x="2185" y="1009"/>
                  </a:lnTo>
                  <a:lnTo>
                    <a:pt x="2472" y="1149"/>
                  </a:lnTo>
                  <a:lnTo>
                    <a:pt x="2766" y="1303"/>
                  </a:lnTo>
                  <a:lnTo>
                    <a:pt x="3053" y="1456"/>
                  </a:lnTo>
                  <a:lnTo>
                    <a:pt x="3333" y="1617"/>
                  </a:lnTo>
                  <a:lnTo>
                    <a:pt x="3614" y="1784"/>
                  </a:lnTo>
                  <a:lnTo>
                    <a:pt x="3894" y="1951"/>
                  </a:lnTo>
                  <a:lnTo>
                    <a:pt x="4168" y="2131"/>
                  </a:lnTo>
                  <a:lnTo>
                    <a:pt x="4442" y="2311"/>
                  </a:lnTo>
                  <a:lnTo>
                    <a:pt x="4709" y="2492"/>
                  </a:lnTo>
                  <a:lnTo>
                    <a:pt x="4736" y="2505"/>
                  </a:lnTo>
                  <a:lnTo>
                    <a:pt x="4763" y="2505"/>
                  </a:lnTo>
                  <a:lnTo>
                    <a:pt x="4790" y="2492"/>
                  </a:lnTo>
                  <a:lnTo>
                    <a:pt x="4810" y="2472"/>
                  </a:lnTo>
                  <a:lnTo>
                    <a:pt x="4823" y="2445"/>
                  </a:lnTo>
                  <a:lnTo>
                    <a:pt x="4830" y="2418"/>
                  </a:lnTo>
                  <a:lnTo>
                    <a:pt x="4823" y="2392"/>
                  </a:lnTo>
                  <a:lnTo>
                    <a:pt x="4803" y="2365"/>
                  </a:lnTo>
                  <a:lnTo>
                    <a:pt x="4542" y="2144"/>
                  </a:lnTo>
                  <a:lnTo>
                    <a:pt x="4282" y="1937"/>
                  </a:lnTo>
                  <a:lnTo>
                    <a:pt x="4015" y="1737"/>
                  </a:lnTo>
                  <a:lnTo>
                    <a:pt x="3741" y="1550"/>
                  </a:lnTo>
                  <a:lnTo>
                    <a:pt x="3467" y="1370"/>
                  </a:lnTo>
                  <a:lnTo>
                    <a:pt x="3180" y="1196"/>
                  </a:lnTo>
                  <a:lnTo>
                    <a:pt x="2899" y="1042"/>
                  </a:lnTo>
                  <a:lnTo>
                    <a:pt x="2605" y="889"/>
                  </a:lnTo>
                  <a:lnTo>
                    <a:pt x="2312" y="748"/>
                  </a:lnTo>
                  <a:lnTo>
                    <a:pt x="2011" y="615"/>
                  </a:lnTo>
                  <a:lnTo>
                    <a:pt x="1710" y="495"/>
                  </a:lnTo>
                  <a:lnTo>
                    <a:pt x="1396" y="381"/>
                  </a:lnTo>
                  <a:lnTo>
                    <a:pt x="1083" y="274"/>
                  </a:lnTo>
                  <a:lnTo>
                    <a:pt x="762" y="174"/>
                  </a:lnTo>
                  <a:lnTo>
                    <a:pt x="441" y="8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7"/>
            <p:cNvSpPr/>
            <p:nvPr/>
          </p:nvSpPr>
          <p:spPr>
            <a:xfrm>
              <a:off x="2267634" y="2973800"/>
              <a:ext cx="54209" cy="46814"/>
            </a:xfrm>
            <a:custGeom>
              <a:avLst/>
              <a:gdLst/>
              <a:ahLst/>
              <a:cxnLst/>
              <a:rect l="l" t="t" r="r" b="b"/>
              <a:pathLst>
                <a:path w="6707" h="5792" extrusionOk="0">
                  <a:moveTo>
                    <a:pt x="54" y="1"/>
                  </a:moveTo>
                  <a:lnTo>
                    <a:pt x="27" y="14"/>
                  </a:lnTo>
                  <a:lnTo>
                    <a:pt x="14" y="34"/>
                  </a:lnTo>
                  <a:lnTo>
                    <a:pt x="7" y="61"/>
                  </a:lnTo>
                  <a:lnTo>
                    <a:pt x="0" y="88"/>
                  </a:lnTo>
                  <a:lnTo>
                    <a:pt x="14" y="115"/>
                  </a:lnTo>
                  <a:lnTo>
                    <a:pt x="34" y="135"/>
                  </a:lnTo>
                  <a:lnTo>
                    <a:pt x="468" y="455"/>
                  </a:lnTo>
                  <a:lnTo>
                    <a:pt x="896" y="782"/>
                  </a:lnTo>
                  <a:lnTo>
                    <a:pt x="1323" y="1110"/>
                  </a:lnTo>
                  <a:lnTo>
                    <a:pt x="1737" y="1450"/>
                  </a:lnTo>
                  <a:lnTo>
                    <a:pt x="2158" y="1791"/>
                  </a:lnTo>
                  <a:lnTo>
                    <a:pt x="2565" y="2132"/>
                  </a:lnTo>
                  <a:lnTo>
                    <a:pt x="2973" y="2486"/>
                  </a:lnTo>
                  <a:lnTo>
                    <a:pt x="3380" y="2840"/>
                  </a:lnTo>
                  <a:lnTo>
                    <a:pt x="3781" y="3194"/>
                  </a:lnTo>
                  <a:lnTo>
                    <a:pt x="4182" y="3554"/>
                  </a:lnTo>
                  <a:lnTo>
                    <a:pt x="4970" y="4282"/>
                  </a:lnTo>
                  <a:lnTo>
                    <a:pt x="5758" y="5017"/>
                  </a:lnTo>
                  <a:lnTo>
                    <a:pt x="6533" y="5759"/>
                  </a:lnTo>
                  <a:lnTo>
                    <a:pt x="6553" y="5779"/>
                  </a:lnTo>
                  <a:lnTo>
                    <a:pt x="6573" y="5785"/>
                  </a:lnTo>
                  <a:lnTo>
                    <a:pt x="6593" y="5792"/>
                  </a:lnTo>
                  <a:lnTo>
                    <a:pt x="6606" y="5792"/>
                  </a:lnTo>
                  <a:lnTo>
                    <a:pt x="6646" y="5785"/>
                  </a:lnTo>
                  <a:lnTo>
                    <a:pt x="6673" y="5759"/>
                  </a:lnTo>
                  <a:lnTo>
                    <a:pt x="6693" y="5732"/>
                  </a:lnTo>
                  <a:lnTo>
                    <a:pt x="6706" y="5692"/>
                  </a:lnTo>
                  <a:lnTo>
                    <a:pt x="6700" y="5658"/>
                  </a:lnTo>
                  <a:lnTo>
                    <a:pt x="6693" y="5638"/>
                  </a:lnTo>
                  <a:lnTo>
                    <a:pt x="6680" y="5618"/>
                  </a:lnTo>
                  <a:lnTo>
                    <a:pt x="6326" y="5197"/>
                  </a:lnTo>
                  <a:lnTo>
                    <a:pt x="5965" y="4797"/>
                  </a:lnTo>
                  <a:lnTo>
                    <a:pt x="5591" y="4396"/>
                  </a:lnTo>
                  <a:lnTo>
                    <a:pt x="5210" y="4009"/>
                  </a:lnTo>
                  <a:lnTo>
                    <a:pt x="4823" y="3635"/>
                  </a:lnTo>
                  <a:lnTo>
                    <a:pt x="4429" y="3267"/>
                  </a:lnTo>
                  <a:lnTo>
                    <a:pt x="4028" y="2906"/>
                  </a:lnTo>
                  <a:lnTo>
                    <a:pt x="3614" y="2559"/>
                  </a:lnTo>
                  <a:lnTo>
                    <a:pt x="3200" y="2218"/>
                  </a:lnTo>
                  <a:lnTo>
                    <a:pt x="2772" y="1885"/>
                  </a:lnTo>
                  <a:lnTo>
                    <a:pt x="2345" y="1551"/>
                  </a:lnTo>
                  <a:lnTo>
                    <a:pt x="1911" y="1230"/>
                  </a:lnTo>
                  <a:lnTo>
                    <a:pt x="1463" y="916"/>
                  </a:lnTo>
                  <a:lnTo>
                    <a:pt x="1016" y="609"/>
                  </a:lnTo>
                  <a:lnTo>
                    <a:pt x="568" y="308"/>
                  </a:lnTo>
                  <a:lnTo>
                    <a:pt x="107" y="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7"/>
            <p:cNvSpPr/>
            <p:nvPr/>
          </p:nvSpPr>
          <p:spPr>
            <a:xfrm>
              <a:off x="2255267" y="3033837"/>
              <a:ext cx="23552" cy="29533"/>
            </a:xfrm>
            <a:custGeom>
              <a:avLst/>
              <a:gdLst/>
              <a:ahLst/>
              <a:cxnLst/>
              <a:rect l="l" t="t" r="r" b="b"/>
              <a:pathLst>
                <a:path w="2914" h="3654" extrusionOk="0">
                  <a:moveTo>
                    <a:pt x="61" y="0"/>
                  </a:moveTo>
                  <a:lnTo>
                    <a:pt x="41" y="7"/>
                  </a:lnTo>
                  <a:lnTo>
                    <a:pt x="21" y="14"/>
                  </a:lnTo>
                  <a:lnTo>
                    <a:pt x="8" y="34"/>
                  </a:lnTo>
                  <a:lnTo>
                    <a:pt x="1" y="54"/>
                  </a:lnTo>
                  <a:lnTo>
                    <a:pt x="8" y="74"/>
                  </a:lnTo>
                  <a:lnTo>
                    <a:pt x="21" y="94"/>
                  </a:lnTo>
                  <a:lnTo>
                    <a:pt x="215" y="301"/>
                  </a:lnTo>
                  <a:lnTo>
                    <a:pt x="402" y="515"/>
                  </a:lnTo>
                  <a:lnTo>
                    <a:pt x="589" y="722"/>
                  </a:lnTo>
                  <a:lnTo>
                    <a:pt x="762" y="942"/>
                  </a:lnTo>
                  <a:lnTo>
                    <a:pt x="936" y="1163"/>
                  </a:lnTo>
                  <a:lnTo>
                    <a:pt x="1110" y="1383"/>
                  </a:lnTo>
                  <a:lnTo>
                    <a:pt x="1444" y="1830"/>
                  </a:lnTo>
                  <a:lnTo>
                    <a:pt x="2098" y="2732"/>
                  </a:lnTo>
                  <a:lnTo>
                    <a:pt x="2432" y="3186"/>
                  </a:lnTo>
                  <a:lnTo>
                    <a:pt x="2773" y="3627"/>
                  </a:lnTo>
                  <a:lnTo>
                    <a:pt x="2793" y="3647"/>
                  </a:lnTo>
                  <a:lnTo>
                    <a:pt x="2820" y="3654"/>
                  </a:lnTo>
                  <a:lnTo>
                    <a:pt x="2846" y="3654"/>
                  </a:lnTo>
                  <a:lnTo>
                    <a:pt x="2873" y="3641"/>
                  </a:lnTo>
                  <a:lnTo>
                    <a:pt x="2893" y="3627"/>
                  </a:lnTo>
                  <a:lnTo>
                    <a:pt x="2906" y="3600"/>
                  </a:lnTo>
                  <a:lnTo>
                    <a:pt x="2913" y="3580"/>
                  </a:lnTo>
                  <a:lnTo>
                    <a:pt x="2906" y="3554"/>
                  </a:lnTo>
                  <a:lnTo>
                    <a:pt x="2800" y="3293"/>
                  </a:lnTo>
                  <a:lnTo>
                    <a:pt x="2673" y="3039"/>
                  </a:lnTo>
                  <a:lnTo>
                    <a:pt x="2539" y="2792"/>
                  </a:lnTo>
                  <a:lnTo>
                    <a:pt x="2392" y="2545"/>
                  </a:lnTo>
                  <a:lnTo>
                    <a:pt x="2232" y="2311"/>
                  </a:lnTo>
                  <a:lnTo>
                    <a:pt x="2065" y="2078"/>
                  </a:lnTo>
                  <a:lnTo>
                    <a:pt x="1891" y="1851"/>
                  </a:lnTo>
                  <a:lnTo>
                    <a:pt x="1711" y="1630"/>
                  </a:lnTo>
                  <a:lnTo>
                    <a:pt x="1524" y="1410"/>
                  </a:lnTo>
                  <a:lnTo>
                    <a:pt x="1330" y="1196"/>
                  </a:lnTo>
                  <a:lnTo>
                    <a:pt x="1130" y="989"/>
                  </a:lnTo>
                  <a:lnTo>
                    <a:pt x="929" y="782"/>
                  </a:lnTo>
                  <a:lnTo>
                    <a:pt x="722" y="581"/>
                  </a:lnTo>
                  <a:lnTo>
                    <a:pt x="522" y="388"/>
                  </a:lnTo>
                  <a:lnTo>
                    <a:pt x="101" y="1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7"/>
            <p:cNvSpPr/>
            <p:nvPr/>
          </p:nvSpPr>
          <p:spPr>
            <a:xfrm>
              <a:off x="2191246" y="3041822"/>
              <a:ext cx="24191" cy="16642"/>
            </a:xfrm>
            <a:custGeom>
              <a:avLst/>
              <a:gdLst/>
              <a:ahLst/>
              <a:cxnLst/>
              <a:rect l="l" t="t" r="r" b="b"/>
              <a:pathLst>
                <a:path w="2993" h="2059" extrusionOk="0">
                  <a:moveTo>
                    <a:pt x="100" y="1"/>
                  </a:moveTo>
                  <a:lnTo>
                    <a:pt x="80" y="8"/>
                  </a:lnTo>
                  <a:lnTo>
                    <a:pt x="40" y="28"/>
                  </a:lnTo>
                  <a:lnTo>
                    <a:pt x="14" y="61"/>
                  </a:lnTo>
                  <a:lnTo>
                    <a:pt x="0" y="94"/>
                  </a:lnTo>
                  <a:lnTo>
                    <a:pt x="0" y="114"/>
                  </a:lnTo>
                  <a:lnTo>
                    <a:pt x="0" y="134"/>
                  </a:lnTo>
                  <a:lnTo>
                    <a:pt x="7" y="155"/>
                  </a:lnTo>
                  <a:lnTo>
                    <a:pt x="20" y="168"/>
                  </a:lnTo>
                  <a:lnTo>
                    <a:pt x="34" y="181"/>
                  </a:lnTo>
                  <a:lnTo>
                    <a:pt x="54" y="195"/>
                  </a:lnTo>
                  <a:lnTo>
                    <a:pt x="434" y="388"/>
                  </a:lnTo>
                  <a:lnTo>
                    <a:pt x="621" y="488"/>
                  </a:lnTo>
                  <a:lnTo>
                    <a:pt x="802" y="595"/>
                  </a:lnTo>
                  <a:lnTo>
                    <a:pt x="989" y="702"/>
                  </a:lnTo>
                  <a:lnTo>
                    <a:pt x="1169" y="809"/>
                  </a:lnTo>
                  <a:lnTo>
                    <a:pt x="1343" y="929"/>
                  </a:lnTo>
                  <a:lnTo>
                    <a:pt x="1516" y="1050"/>
                  </a:lnTo>
                  <a:lnTo>
                    <a:pt x="1690" y="1170"/>
                  </a:lnTo>
                  <a:lnTo>
                    <a:pt x="1857" y="1303"/>
                  </a:lnTo>
                  <a:lnTo>
                    <a:pt x="2184" y="1564"/>
                  </a:lnTo>
                  <a:lnTo>
                    <a:pt x="2351" y="1691"/>
                  </a:lnTo>
                  <a:lnTo>
                    <a:pt x="2518" y="1818"/>
                  </a:lnTo>
                  <a:lnTo>
                    <a:pt x="2692" y="1938"/>
                  </a:lnTo>
                  <a:lnTo>
                    <a:pt x="2872" y="2051"/>
                  </a:lnTo>
                  <a:lnTo>
                    <a:pt x="2899" y="2058"/>
                  </a:lnTo>
                  <a:lnTo>
                    <a:pt x="2926" y="2058"/>
                  </a:lnTo>
                  <a:lnTo>
                    <a:pt x="2946" y="2051"/>
                  </a:lnTo>
                  <a:lnTo>
                    <a:pt x="2966" y="2031"/>
                  </a:lnTo>
                  <a:lnTo>
                    <a:pt x="2986" y="2011"/>
                  </a:lnTo>
                  <a:lnTo>
                    <a:pt x="2993" y="1991"/>
                  </a:lnTo>
                  <a:lnTo>
                    <a:pt x="2993" y="1965"/>
                  </a:lnTo>
                  <a:lnTo>
                    <a:pt x="2979" y="1938"/>
                  </a:lnTo>
                  <a:lnTo>
                    <a:pt x="2859" y="1771"/>
                  </a:lnTo>
                  <a:lnTo>
                    <a:pt x="2719" y="1611"/>
                  </a:lnTo>
                  <a:lnTo>
                    <a:pt x="2572" y="1457"/>
                  </a:lnTo>
                  <a:lnTo>
                    <a:pt x="2418" y="1310"/>
                  </a:lnTo>
                  <a:lnTo>
                    <a:pt x="2251" y="1170"/>
                  </a:lnTo>
                  <a:lnTo>
                    <a:pt x="2078" y="1036"/>
                  </a:lnTo>
                  <a:lnTo>
                    <a:pt x="1897" y="909"/>
                  </a:lnTo>
                  <a:lnTo>
                    <a:pt x="1710" y="789"/>
                  </a:lnTo>
                  <a:lnTo>
                    <a:pt x="1523" y="675"/>
                  </a:lnTo>
                  <a:lnTo>
                    <a:pt x="1329" y="569"/>
                  </a:lnTo>
                  <a:lnTo>
                    <a:pt x="1136" y="462"/>
                  </a:lnTo>
                  <a:lnTo>
                    <a:pt x="935" y="362"/>
                  </a:lnTo>
                  <a:lnTo>
                    <a:pt x="548" y="175"/>
                  </a:lnTo>
                  <a:lnTo>
                    <a:pt x="167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7"/>
            <p:cNvSpPr/>
            <p:nvPr/>
          </p:nvSpPr>
          <p:spPr>
            <a:xfrm>
              <a:off x="2151399" y="3109473"/>
              <a:ext cx="34076" cy="28669"/>
            </a:xfrm>
            <a:custGeom>
              <a:avLst/>
              <a:gdLst/>
              <a:ahLst/>
              <a:cxnLst/>
              <a:rect l="l" t="t" r="r" b="b"/>
              <a:pathLst>
                <a:path w="4216" h="3547" extrusionOk="0">
                  <a:moveTo>
                    <a:pt x="135" y="0"/>
                  </a:moveTo>
                  <a:lnTo>
                    <a:pt x="115" y="7"/>
                  </a:lnTo>
                  <a:lnTo>
                    <a:pt x="88" y="13"/>
                  </a:lnTo>
                  <a:lnTo>
                    <a:pt x="68" y="27"/>
                  </a:lnTo>
                  <a:lnTo>
                    <a:pt x="34" y="60"/>
                  </a:lnTo>
                  <a:lnTo>
                    <a:pt x="8" y="100"/>
                  </a:lnTo>
                  <a:lnTo>
                    <a:pt x="1" y="127"/>
                  </a:lnTo>
                  <a:lnTo>
                    <a:pt x="1" y="147"/>
                  </a:lnTo>
                  <a:lnTo>
                    <a:pt x="1" y="174"/>
                  </a:lnTo>
                  <a:lnTo>
                    <a:pt x="8" y="194"/>
                  </a:lnTo>
                  <a:lnTo>
                    <a:pt x="21" y="220"/>
                  </a:lnTo>
                  <a:lnTo>
                    <a:pt x="41" y="241"/>
                  </a:lnTo>
                  <a:lnTo>
                    <a:pt x="2078" y="2037"/>
                  </a:lnTo>
                  <a:lnTo>
                    <a:pt x="2539" y="2451"/>
                  </a:lnTo>
                  <a:lnTo>
                    <a:pt x="2773" y="2652"/>
                  </a:lnTo>
                  <a:lnTo>
                    <a:pt x="3013" y="2852"/>
                  </a:lnTo>
                  <a:lnTo>
                    <a:pt x="3254" y="3046"/>
                  </a:lnTo>
                  <a:lnTo>
                    <a:pt x="3381" y="3139"/>
                  </a:lnTo>
                  <a:lnTo>
                    <a:pt x="3501" y="3226"/>
                  </a:lnTo>
                  <a:lnTo>
                    <a:pt x="3635" y="3306"/>
                  </a:lnTo>
                  <a:lnTo>
                    <a:pt x="3768" y="3386"/>
                  </a:lnTo>
                  <a:lnTo>
                    <a:pt x="3902" y="3467"/>
                  </a:lnTo>
                  <a:lnTo>
                    <a:pt x="4042" y="3533"/>
                  </a:lnTo>
                  <a:lnTo>
                    <a:pt x="4075" y="3547"/>
                  </a:lnTo>
                  <a:lnTo>
                    <a:pt x="4115" y="3547"/>
                  </a:lnTo>
                  <a:lnTo>
                    <a:pt x="4149" y="3533"/>
                  </a:lnTo>
                  <a:lnTo>
                    <a:pt x="4182" y="3513"/>
                  </a:lnTo>
                  <a:lnTo>
                    <a:pt x="4202" y="3487"/>
                  </a:lnTo>
                  <a:lnTo>
                    <a:pt x="4216" y="3453"/>
                  </a:lnTo>
                  <a:lnTo>
                    <a:pt x="4216" y="3413"/>
                  </a:lnTo>
                  <a:lnTo>
                    <a:pt x="4196" y="3373"/>
                  </a:lnTo>
                  <a:lnTo>
                    <a:pt x="4115" y="3246"/>
                  </a:lnTo>
                  <a:lnTo>
                    <a:pt x="4029" y="3119"/>
                  </a:lnTo>
                  <a:lnTo>
                    <a:pt x="3935" y="2992"/>
                  </a:lnTo>
                  <a:lnTo>
                    <a:pt x="3835" y="2865"/>
                  </a:lnTo>
                  <a:lnTo>
                    <a:pt x="3735" y="2739"/>
                  </a:lnTo>
                  <a:lnTo>
                    <a:pt x="3628" y="2618"/>
                  </a:lnTo>
                  <a:lnTo>
                    <a:pt x="3401" y="2385"/>
                  </a:lnTo>
                  <a:lnTo>
                    <a:pt x="3160" y="2151"/>
                  </a:lnTo>
                  <a:lnTo>
                    <a:pt x="2913" y="1930"/>
                  </a:lnTo>
                  <a:lnTo>
                    <a:pt x="2653" y="1717"/>
                  </a:lnTo>
                  <a:lnTo>
                    <a:pt x="2385" y="1503"/>
                  </a:lnTo>
                  <a:lnTo>
                    <a:pt x="2118" y="1303"/>
                  </a:lnTo>
                  <a:lnTo>
                    <a:pt x="1838" y="1102"/>
                  </a:lnTo>
                  <a:lnTo>
                    <a:pt x="1564" y="915"/>
                  </a:lnTo>
                  <a:lnTo>
                    <a:pt x="1283" y="728"/>
                  </a:lnTo>
                  <a:lnTo>
                    <a:pt x="736" y="367"/>
                  </a:lnTo>
                  <a:lnTo>
                    <a:pt x="208" y="20"/>
                  </a:lnTo>
                  <a:lnTo>
                    <a:pt x="188" y="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7"/>
            <p:cNvSpPr/>
            <p:nvPr/>
          </p:nvSpPr>
          <p:spPr>
            <a:xfrm>
              <a:off x="2087273" y="3053704"/>
              <a:ext cx="34876" cy="11396"/>
            </a:xfrm>
            <a:custGeom>
              <a:avLst/>
              <a:gdLst/>
              <a:ahLst/>
              <a:cxnLst/>
              <a:rect l="l" t="t" r="r" b="b"/>
              <a:pathLst>
                <a:path w="4315" h="1410" extrusionOk="0">
                  <a:moveTo>
                    <a:pt x="4134" y="0"/>
                  </a:moveTo>
                  <a:lnTo>
                    <a:pt x="4108" y="14"/>
                  </a:lnTo>
                  <a:lnTo>
                    <a:pt x="3988" y="60"/>
                  </a:lnTo>
                  <a:lnTo>
                    <a:pt x="3861" y="101"/>
                  </a:lnTo>
                  <a:lnTo>
                    <a:pt x="3734" y="134"/>
                  </a:lnTo>
                  <a:lnTo>
                    <a:pt x="3607" y="167"/>
                  </a:lnTo>
                  <a:lnTo>
                    <a:pt x="3467" y="187"/>
                  </a:lnTo>
                  <a:lnTo>
                    <a:pt x="3333" y="207"/>
                  </a:lnTo>
                  <a:lnTo>
                    <a:pt x="3052" y="241"/>
                  </a:lnTo>
                  <a:lnTo>
                    <a:pt x="2765" y="261"/>
                  </a:lnTo>
                  <a:lnTo>
                    <a:pt x="2471" y="274"/>
                  </a:lnTo>
                  <a:lnTo>
                    <a:pt x="2184" y="294"/>
                  </a:lnTo>
                  <a:lnTo>
                    <a:pt x="1890" y="314"/>
                  </a:lnTo>
                  <a:lnTo>
                    <a:pt x="1610" y="348"/>
                  </a:lnTo>
                  <a:lnTo>
                    <a:pt x="1469" y="368"/>
                  </a:lnTo>
                  <a:lnTo>
                    <a:pt x="1336" y="388"/>
                  </a:lnTo>
                  <a:lnTo>
                    <a:pt x="1202" y="421"/>
                  </a:lnTo>
                  <a:lnTo>
                    <a:pt x="1069" y="455"/>
                  </a:lnTo>
                  <a:lnTo>
                    <a:pt x="942" y="495"/>
                  </a:lnTo>
                  <a:lnTo>
                    <a:pt x="822" y="548"/>
                  </a:lnTo>
                  <a:lnTo>
                    <a:pt x="701" y="601"/>
                  </a:lnTo>
                  <a:lnTo>
                    <a:pt x="588" y="668"/>
                  </a:lnTo>
                  <a:lnTo>
                    <a:pt x="474" y="735"/>
                  </a:lnTo>
                  <a:lnTo>
                    <a:pt x="374" y="822"/>
                  </a:lnTo>
                  <a:lnTo>
                    <a:pt x="274" y="909"/>
                  </a:lnTo>
                  <a:lnTo>
                    <a:pt x="180" y="1016"/>
                  </a:lnTo>
                  <a:lnTo>
                    <a:pt x="94" y="1129"/>
                  </a:lnTo>
                  <a:lnTo>
                    <a:pt x="13" y="1249"/>
                  </a:lnTo>
                  <a:lnTo>
                    <a:pt x="7" y="1269"/>
                  </a:lnTo>
                  <a:lnTo>
                    <a:pt x="0" y="1289"/>
                  </a:lnTo>
                  <a:lnTo>
                    <a:pt x="7" y="1323"/>
                  </a:lnTo>
                  <a:lnTo>
                    <a:pt x="20" y="1356"/>
                  </a:lnTo>
                  <a:lnTo>
                    <a:pt x="47" y="1383"/>
                  </a:lnTo>
                  <a:lnTo>
                    <a:pt x="73" y="1403"/>
                  </a:lnTo>
                  <a:lnTo>
                    <a:pt x="107" y="1410"/>
                  </a:lnTo>
                  <a:lnTo>
                    <a:pt x="140" y="1403"/>
                  </a:lnTo>
                  <a:lnTo>
                    <a:pt x="160" y="1390"/>
                  </a:lnTo>
                  <a:lnTo>
                    <a:pt x="174" y="1376"/>
                  </a:lnTo>
                  <a:lnTo>
                    <a:pt x="267" y="1269"/>
                  </a:lnTo>
                  <a:lnTo>
                    <a:pt x="374" y="1183"/>
                  </a:lnTo>
                  <a:lnTo>
                    <a:pt x="474" y="1102"/>
                  </a:lnTo>
                  <a:lnTo>
                    <a:pt x="588" y="1029"/>
                  </a:lnTo>
                  <a:lnTo>
                    <a:pt x="701" y="969"/>
                  </a:lnTo>
                  <a:lnTo>
                    <a:pt x="822" y="922"/>
                  </a:lnTo>
                  <a:lnTo>
                    <a:pt x="942" y="875"/>
                  </a:lnTo>
                  <a:lnTo>
                    <a:pt x="1069" y="842"/>
                  </a:lnTo>
                  <a:lnTo>
                    <a:pt x="1196" y="815"/>
                  </a:lnTo>
                  <a:lnTo>
                    <a:pt x="1329" y="795"/>
                  </a:lnTo>
                  <a:lnTo>
                    <a:pt x="1463" y="775"/>
                  </a:lnTo>
                  <a:lnTo>
                    <a:pt x="1596" y="762"/>
                  </a:lnTo>
                  <a:lnTo>
                    <a:pt x="1877" y="748"/>
                  </a:lnTo>
                  <a:lnTo>
                    <a:pt x="2157" y="742"/>
                  </a:lnTo>
                  <a:lnTo>
                    <a:pt x="2438" y="735"/>
                  </a:lnTo>
                  <a:lnTo>
                    <a:pt x="2725" y="722"/>
                  </a:lnTo>
                  <a:lnTo>
                    <a:pt x="2999" y="702"/>
                  </a:lnTo>
                  <a:lnTo>
                    <a:pt x="3139" y="688"/>
                  </a:lnTo>
                  <a:lnTo>
                    <a:pt x="3280" y="668"/>
                  </a:lnTo>
                  <a:lnTo>
                    <a:pt x="3413" y="635"/>
                  </a:lnTo>
                  <a:lnTo>
                    <a:pt x="3540" y="601"/>
                  </a:lnTo>
                  <a:lnTo>
                    <a:pt x="3674" y="561"/>
                  </a:lnTo>
                  <a:lnTo>
                    <a:pt x="3801" y="515"/>
                  </a:lnTo>
                  <a:lnTo>
                    <a:pt x="3921" y="455"/>
                  </a:lnTo>
                  <a:lnTo>
                    <a:pt x="4041" y="388"/>
                  </a:lnTo>
                  <a:lnTo>
                    <a:pt x="4155" y="308"/>
                  </a:lnTo>
                  <a:lnTo>
                    <a:pt x="4268" y="221"/>
                  </a:lnTo>
                  <a:lnTo>
                    <a:pt x="4288" y="194"/>
                  </a:lnTo>
                  <a:lnTo>
                    <a:pt x="4301" y="174"/>
                  </a:lnTo>
                  <a:lnTo>
                    <a:pt x="4308" y="154"/>
                  </a:lnTo>
                  <a:lnTo>
                    <a:pt x="4315" y="134"/>
                  </a:lnTo>
                  <a:lnTo>
                    <a:pt x="4308" y="114"/>
                  </a:lnTo>
                  <a:lnTo>
                    <a:pt x="4308" y="94"/>
                  </a:lnTo>
                  <a:lnTo>
                    <a:pt x="4281" y="54"/>
                  </a:lnTo>
                  <a:lnTo>
                    <a:pt x="4248" y="27"/>
                  </a:lnTo>
                  <a:lnTo>
                    <a:pt x="4208" y="7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7"/>
            <p:cNvSpPr/>
            <p:nvPr/>
          </p:nvSpPr>
          <p:spPr>
            <a:xfrm>
              <a:off x="2153727" y="2977526"/>
              <a:ext cx="23326" cy="2982"/>
            </a:xfrm>
            <a:custGeom>
              <a:avLst/>
              <a:gdLst/>
              <a:ahLst/>
              <a:cxnLst/>
              <a:rect l="l" t="t" r="r" b="b"/>
              <a:pathLst>
                <a:path w="2886" h="369" extrusionOk="0">
                  <a:moveTo>
                    <a:pt x="1610" y="1"/>
                  </a:moveTo>
                  <a:lnTo>
                    <a:pt x="1436" y="14"/>
                  </a:lnTo>
                  <a:lnTo>
                    <a:pt x="1263" y="28"/>
                  </a:lnTo>
                  <a:lnTo>
                    <a:pt x="1089" y="48"/>
                  </a:lnTo>
                  <a:lnTo>
                    <a:pt x="915" y="68"/>
                  </a:lnTo>
                  <a:lnTo>
                    <a:pt x="742" y="94"/>
                  </a:lnTo>
                  <a:lnTo>
                    <a:pt x="394" y="161"/>
                  </a:lnTo>
                  <a:lnTo>
                    <a:pt x="47" y="241"/>
                  </a:lnTo>
                  <a:lnTo>
                    <a:pt x="20" y="255"/>
                  </a:lnTo>
                  <a:lnTo>
                    <a:pt x="0" y="275"/>
                  </a:lnTo>
                  <a:lnTo>
                    <a:pt x="0" y="295"/>
                  </a:lnTo>
                  <a:lnTo>
                    <a:pt x="0" y="321"/>
                  </a:lnTo>
                  <a:lnTo>
                    <a:pt x="14" y="341"/>
                  </a:lnTo>
                  <a:lnTo>
                    <a:pt x="27" y="362"/>
                  </a:lnTo>
                  <a:lnTo>
                    <a:pt x="54" y="368"/>
                  </a:lnTo>
                  <a:lnTo>
                    <a:pt x="80" y="368"/>
                  </a:lnTo>
                  <a:lnTo>
                    <a:pt x="421" y="321"/>
                  </a:lnTo>
                  <a:lnTo>
                    <a:pt x="762" y="281"/>
                  </a:lnTo>
                  <a:lnTo>
                    <a:pt x="1102" y="261"/>
                  </a:lnTo>
                  <a:lnTo>
                    <a:pt x="1443" y="248"/>
                  </a:lnTo>
                  <a:lnTo>
                    <a:pt x="1784" y="235"/>
                  </a:lnTo>
                  <a:lnTo>
                    <a:pt x="2131" y="235"/>
                  </a:lnTo>
                  <a:lnTo>
                    <a:pt x="2819" y="241"/>
                  </a:lnTo>
                  <a:lnTo>
                    <a:pt x="2846" y="235"/>
                  </a:lnTo>
                  <a:lnTo>
                    <a:pt x="2866" y="221"/>
                  </a:lnTo>
                  <a:lnTo>
                    <a:pt x="2879" y="201"/>
                  </a:lnTo>
                  <a:lnTo>
                    <a:pt x="2886" y="174"/>
                  </a:lnTo>
                  <a:lnTo>
                    <a:pt x="2886" y="148"/>
                  </a:lnTo>
                  <a:lnTo>
                    <a:pt x="2879" y="128"/>
                  </a:lnTo>
                  <a:lnTo>
                    <a:pt x="2859" y="108"/>
                  </a:lnTo>
                  <a:lnTo>
                    <a:pt x="2832" y="94"/>
                  </a:lnTo>
                  <a:lnTo>
                    <a:pt x="2659" y="68"/>
                  </a:lnTo>
                  <a:lnTo>
                    <a:pt x="2485" y="41"/>
                  </a:lnTo>
                  <a:lnTo>
                    <a:pt x="2305" y="21"/>
                  </a:lnTo>
                  <a:lnTo>
                    <a:pt x="2131" y="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7"/>
            <p:cNvSpPr/>
            <p:nvPr/>
          </p:nvSpPr>
          <p:spPr>
            <a:xfrm>
              <a:off x="2185249" y="2922088"/>
              <a:ext cx="49570" cy="17984"/>
            </a:xfrm>
            <a:custGeom>
              <a:avLst/>
              <a:gdLst/>
              <a:ahLst/>
              <a:cxnLst/>
              <a:rect l="l" t="t" r="r" b="b"/>
              <a:pathLst>
                <a:path w="6133" h="2225" extrusionOk="0">
                  <a:moveTo>
                    <a:pt x="74" y="0"/>
                  </a:moveTo>
                  <a:lnTo>
                    <a:pt x="54" y="7"/>
                  </a:lnTo>
                  <a:lnTo>
                    <a:pt x="34" y="14"/>
                  </a:lnTo>
                  <a:lnTo>
                    <a:pt x="21" y="27"/>
                  </a:lnTo>
                  <a:lnTo>
                    <a:pt x="8" y="60"/>
                  </a:lnTo>
                  <a:lnTo>
                    <a:pt x="1" y="94"/>
                  </a:lnTo>
                  <a:lnTo>
                    <a:pt x="8" y="134"/>
                  </a:lnTo>
                  <a:lnTo>
                    <a:pt x="28" y="167"/>
                  </a:lnTo>
                  <a:lnTo>
                    <a:pt x="54" y="194"/>
                  </a:lnTo>
                  <a:lnTo>
                    <a:pt x="74" y="201"/>
                  </a:lnTo>
                  <a:lnTo>
                    <a:pt x="101" y="207"/>
                  </a:lnTo>
                  <a:lnTo>
                    <a:pt x="301" y="234"/>
                  </a:lnTo>
                  <a:lnTo>
                    <a:pt x="502" y="261"/>
                  </a:lnTo>
                  <a:lnTo>
                    <a:pt x="702" y="301"/>
                  </a:lnTo>
                  <a:lnTo>
                    <a:pt x="896" y="334"/>
                  </a:lnTo>
                  <a:lnTo>
                    <a:pt x="1277" y="421"/>
                  </a:lnTo>
                  <a:lnTo>
                    <a:pt x="1651" y="521"/>
                  </a:lnTo>
                  <a:lnTo>
                    <a:pt x="2025" y="628"/>
                  </a:lnTo>
                  <a:lnTo>
                    <a:pt x="2385" y="748"/>
                  </a:lnTo>
                  <a:lnTo>
                    <a:pt x="2746" y="882"/>
                  </a:lnTo>
                  <a:lnTo>
                    <a:pt x="3100" y="1015"/>
                  </a:lnTo>
                  <a:lnTo>
                    <a:pt x="3454" y="1156"/>
                  </a:lnTo>
                  <a:lnTo>
                    <a:pt x="3801" y="1303"/>
                  </a:lnTo>
                  <a:lnTo>
                    <a:pt x="4509" y="1610"/>
                  </a:lnTo>
                  <a:lnTo>
                    <a:pt x="5224" y="1917"/>
                  </a:lnTo>
                  <a:lnTo>
                    <a:pt x="5591" y="2064"/>
                  </a:lnTo>
                  <a:lnTo>
                    <a:pt x="5959" y="2218"/>
                  </a:lnTo>
                  <a:lnTo>
                    <a:pt x="5986" y="2224"/>
                  </a:lnTo>
                  <a:lnTo>
                    <a:pt x="6006" y="2224"/>
                  </a:lnTo>
                  <a:lnTo>
                    <a:pt x="6032" y="2218"/>
                  </a:lnTo>
                  <a:lnTo>
                    <a:pt x="6052" y="2211"/>
                  </a:lnTo>
                  <a:lnTo>
                    <a:pt x="6086" y="2191"/>
                  </a:lnTo>
                  <a:lnTo>
                    <a:pt x="6112" y="2151"/>
                  </a:lnTo>
                  <a:lnTo>
                    <a:pt x="6132" y="2111"/>
                  </a:lnTo>
                  <a:lnTo>
                    <a:pt x="6132" y="2064"/>
                  </a:lnTo>
                  <a:lnTo>
                    <a:pt x="6132" y="2044"/>
                  </a:lnTo>
                  <a:lnTo>
                    <a:pt x="6126" y="2024"/>
                  </a:lnTo>
                  <a:lnTo>
                    <a:pt x="6112" y="2004"/>
                  </a:lnTo>
                  <a:lnTo>
                    <a:pt x="6092" y="1984"/>
                  </a:lnTo>
                  <a:lnTo>
                    <a:pt x="5945" y="1857"/>
                  </a:lnTo>
                  <a:lnTo>
                    <a:pt x="5792" y="1730"/>
                  </a:lnTo>
                  <a:lnTo>
                    <a:pt x="5638" y="1610"/>
                  </a:lnTo>
                  <a:lnTo>
                    <a:pt x="5478" y="1496"/>
                  </a:lnTo>
                  <a:lnTo>
                    <a:pt x="5311" y="1389"/>
                  </a:lnTo>
                  <a:lnTo>
                    <a:pt x="5137" y="1289"/>
                  </a:lnTo>
                  <a:lnTo>
                    <a:pt x="4970" y="1189"/>
                  </a:lnTo>
                  <a:lnTo>
                    <a:pt x="4790" y="1096"/>
                  </a:lnTo>
                  <a:lnTo>
                    <a:pt x="4610" y="1009"/>
                  </a:lnTo>
                  <a:lnTo>
                    <a:pt x="4429" y="922"/>
                  </a:lnTo>
                  <a:lnTo>
                    <a:pt x="4242" y="842"/>
                  </a:lnTo>
                  <a:lnTo>
                    <a:pt x="4049" y="768"/>
                  </a:lnTo>
                  <a:lnTo>
                    <a:pt x="3862" y="695"/>
                  </a:lnTo>
                  <a:lnTo>
                    <a:pt x="3668" y="628"/>
                  </a:lnTo>
                  <a:lnTo>
                    <a:pt x="3474" y="568"/>
                  </a:lnTo>
                  <a:lnTo>
                    <a:pt x="3274" y="508"/>
                  </a:lnTo>
                  <a:lnTo>
                    <a:pt x="2880" y="401"/>
                  </a:lnTo>
                  <a:lnTo>
                    <a:pt x="2479" y="307"/>
                  </a:lnTo>
                  <a:lnTo>
                    <a:pt x="2071" y="227"/>
                  </a:lnTo>
                  <a:lnTo>
                    <a:pt x="1671" y="160"/>
                  </a:lnTo>
                  <a:lnTo>
                    <a:pt x="1270" y="107"/>
                  </a:lnTo>
                  <a:lnTo>
                    <a:pt x="876" y="60"/>
                  </a:lnTo>
                  <a:lnTo>
                    <a:pt x="482" y="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7"/>
            <p:cNvSpPr/>
            <p:nvPr/>
          </p:nvSpPr>
          <p:spPr>
            <a:xfrm>
              <a:off x="1700953" y="3225917"/>
              <a:ext cx="34771" cy="7994"/>
            </a:xfrm>
            <a:custGeom>
              <a:avLst/>
              <a:gdLst/>
              <a:ahLst/>
              <a:cxnLst/>
              <a:rect l="l" t="t" r="r" b="b"/>
              <a:pathLst>
                <a:path w="4302" h="989" extrusionOk="0">
                  <a:moveTo>
                    <a:pt x="140" y="0"/>
                  </a:moveTo>
                  <a:lnTo>
                    <a:pt x="107" y="7"/>
                  </a:lnTo>
                  <a:lnTo>
                    <a:pt x="80" y="20"/>
                  </a:lnTo>
                  <a:lnTo>
                    <a:pt x="54" y="40"/>
                  </a:lnTo>
                  <a:lnTo>
                    <a:pt x="33" y="67"/>
                  </a:lnTo>
                  <a:lnTo>
                    <a:pt x="20" y="94"/>
                  </a:lnTo>
                  <a:lnTo>
                    <a:pt x="7" y="121"/>
                  </a:lnTo>
                  <a:lnTo>
                    <a:pt x="0" y="154"/>
                  </a:lnTo>
                  <a:lnTo>
                    <a:pt x="0" y="187"/>
                  </a:lnTo>
                  <a:lnTo>
                    <a:pt x="7" y="221"/>
                  </a:lnTo>
                  <a:lnTo>
                    <a:pt x="13" y="247"/>
                  </a:lnTo>
                  <a:lnTo>
                    <a:pt x="27" y="281"/>
                  </a:lnTo>
                  <a:lnTo>
                    <a:pt x="40" y="301"/>
                  </a:lnTo>
                  <a:lnTo>
                    <a:pt x="67" y="328"/>
                  </a:lnTo>
                  <a:lnTo>
                    <a:pt x="94" y="341"/>
                  </a:lnTo>
                  <a:lnTo>
                    <a:pt x="134" y="354"/>
                  </a:lnTo>
                  <a:lnTo>
                    <a:pt x="615" y="475"/>
                  </a:lnTo>
                  <a:lnTo>
                    <a:pt x="1109" y="608"/>
                  </a:lnTo>
                  <a:lnTo>
                    <a:pt x="1616" y="728"/>
                  </a:lnTo>
                  <a:lnTo>
                    <a:pt x="1870" y="788"/>
                  </a:lnTo>
                  <a:lnTo>
                    <a:pt x="2124" y="842"/>
                  </a:lnTo>
                  <a:lnTo>
                    <a:pt x="2385" y="889"/>
                  </a:lnTo>
                  <a:lnTo>
                    <a:pt x="2638" y="929"/>
                  </a:lnTo>
                  <a:lnTo>
                    <a:pt x="2899" y="955"/>
                  </a:lnTo>
                  <a:lnTo>
                    <a:pt x="3153" y="976"/>
                  </a:lnTo>
                  <a:lnTo>
                    <a:pt x="3407" y="989"/>
                  </a:lnTo>
                  <a:lnTo>
                    <a:pt x="3660" y="982"/>
                  </a:lnTo>
                  <a:lnTo>
                    <a:pt x="3914" y="962"/>
                  </a:lnTo>
                  <a:lnTo>
                    <a:pt x="4034" y="949"/>
                  </a:lnTo>
                  <a:lnTo>
                    <a:pt x="4161" y="929"/>
                  </a:lnTo>
                  <a:lnTo>
                    <a:pt x="4188" y="922"/>
                  </a:lnTo>
                  <a:lnTo>
                    <a:pt x="4215" y="909"/>
                  </a:lnTo>
                  <a:lnTo>
                    <a:pt x="4235" y="895"/>
                  </a:lnTo>
                  <a:lnTo>
                    <a:pt x="4255" y="869"/>
                  </a:lnTo>
                  <a:lnTo>
                    <a:pt x="4275" y="849"/>
                  </a:lnTo>
                  <a:lnTo>
                    <a:pt x="4281" y="822"/>
                  </a:lnTo>
                  <a:lnTo>
                    <a:pt x="4302" y="768"/>
                  </a:lnTo>
                  <a:lnTo>
                    <a:pt x="4302" y="708"/>
                  </a:lnTo>
                  <a:lnTo>
                    <a:pt x="4295" y="682"/>
                  </a:lnTo>
                  <a:lnTo>
                    <a:pt x="4281" y="655"/>
                  </a:lnTo>
                  <a:lnTo>
                    <a:pt x="4268" y="628"/>
                  </a:lnTo>
                  <a:lnTo>
                    <a:pt x="4255" y="601"/>
                  </a:lnTo>
                  <a:lnTo>
                    <a:pt x="4235" y="588"/>
                  </a:lnTo>
                  <a:lnTo>
                    <a:pt x="4208" y="568"/>
                  </a:lnTo>
                  <a:lnTo>
                    <a:pt x="4094" y="515"/>
                  </a:lnTo>
                  <a:lnTo>
                    <a:pt x="3981" y="468"/>
                  </a:lnTo>
                  <a:lnTo>
                    <a:pt x="3740" y="381"/>
                  </a:lnTo>
                  <a:lnTo>
                    <a:pt x="3500" y="308"/>
                  </a:lnTo>
                  <a:lnTo>
                    <a:pt x="3253" y="247"/>
                  </a:lnTo>
                  <a:lnTo>
                    <a:pt x="3006" y="194"/>
                  </a:lnTo>
                  <a:lnTo>
                    <a:pt x="2752" y="147"/>
                  </a:lnTo>
                  <a:lnTo>
                    <a:pt x="2491" y="114"/>
                  </a:lnTo>
                  <a:lnTo>
                    <a:pt x="2231" y="87"/>
                  </a:lnTo>
                  <a:lnTo>
                    <a:pt x="1970" y="67"/>
                  </a:lnTo>
                  <a:lnTo>
                    <a:pt x="1710" y="54"/>
                  </a:lnTo>
                  <a:lnTo>
                    <a:pt x="1189" y="34"/>
                  </a:lnTo>
                  <a:lnTo>
                    <a:pt x="675" y="1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7"/>
            <p:cNvSpPr/>
            <p:nvPr/>
          </p:nvSpPr>
          <p:spPr>
            <a:xfrm>
              <a:off x="1625422" y="3220737"/>
              <a:ext cx="15664" cy="6102"/>
            </a:xfrm>
            <a:custGeom>
              <a:avLst/>
              <a:gdLst/>
              <a:ahLst/>
              <a:cxnLst/>
              <a:rect l="l" t="t" r="r" b="b"/>
              <a:pathLst>
                <a:path w="1938" h="755" extrusionOk="0">
                  <a:moveTo>
                    <a:pt x="1617" y="0"/>
                  </a:moveTo>
                  <a:lnTo>
                    <a:pt x="1490" y="7"/>
                  </a:lnTo>
                  <a:lnTo>
                    <a:pt x="1370" y="20"/>
                  </a:lnTo>
                  <a:lnTo>
                    <a:pt x="1250" y="40"/>
                  </a:lnTo>
                  <a:lnTo>
                    <a:pt x="1136" y="67"/>
                  </a:lnTo>
                  <a:lnTo>
                    <a:pt x="1023" y="94"/>
                  </a:lnTo>
                  <a:lnTo>
                    <a:pt x="909" y="127"/>
                  </a:lnTo>
                  <a:lnTo>
                    <a:pt x="796" y="167"/>
                  </a:lnTo>
                  <a:lnTo>
                    <a:pt x="682" y="214"/>
                  </a:lnTo>
                  <a:lnTo>
                    <a:pt x="575" y="261"/>
                  </a:lnTo>
                  <a:lnTo>
                    <a:pt x="468" y="314"/>
                  </a:lnTo>
                  <a:lnTo>
                    <a:pt x="361" y="374"/>
                  </a:lnTo>
                  <a:lnTo>
                    <a:pt x="255" y="434"/>
                  </a:lnTo>
                  <a:lnTo>
                    <a:pt x="148" y="501"/>
                  </a:lnTo>
                  <a:lnTo>
                    <a:pt x="41" y="575"/>
                  </a:lnTo>
                  <a:lnTo>
                    <a:pt x="27" y="588"/>
                  </a:lnTo>
                  <a:lnTo>
                    <a:pt x="14" y="608"/>
                  </a:lnTo>
                  <a:lnTo>
                    <a:pt x="1" y="641"/>
                  </a:lnTo>
                  <a:lnTo>
                    <a:pt x="1" y="675"/>
                  </a:lnTo>
                  <a:lnTo>
                    <a:pt x="14" y="708"/>
                  </a:lnTo>
                  <a:lnTo>
                    <a:pt x="41" y="735"/>
                  </a:lnTo>
                  <a:lnTo>
                    <a:pt x="68" y="755"/>
                  </a:lnTo>
                  <a:lnTo>
                    <a:pt x="101" y="755"/>
                  </a:lnTo>
                  <a:lnTo>
                    <a:pt x="121" y="748"/>
                  </a:lnTo>
                  <a:lnTo>
                    <a:pt x="141" y="742"/>
                  </a:lnTo>
                  <a:lnTo>
                    <a:pt x="235" y="675"/>
                  </a:lnTo>
                  <a:lnTo>
                    <a:pt x="335" y="615"/>
                  </a:lnTo>
                  <a:lnTo>
                    <a:pt x="542" y="508"/>
                  </a:lnTo>
                  <a:lnTo>
                    <a:pt x="749" y="414"/>
                  </a:lnTo>
                  <a:lnTo>
                    <a:pt x="963" y="334"/>
                  </a:lnTo>
                  <a:lnTo>
                    <a:pt x="1183" y="274"/>
                  </a:lnTo>
                  <a:lnTo>
                    <a:pt x="1410" y="221"/>
                  </a:lnTo>
                  <a:lnTo>
                    <a:pt x="1637" y="180"/>
                  </a:lnTo>
                  <a:lnTo>
                    <a:pt x="1864" y="147"/>
                  </a:lnTo>
                  <a:lnTo>
                    <a:pt x="1898" y="140"/>
                  </a:lnTo>
                  <a:lnTo>
                    <a:pt x="1918" y="120"/>
                  </a:lnTo>
                  <a:lnTo>
                    <a:pt x="1931" y="100"/>
                  </a:lnTo>
                  <a:lnTo>
                    <a:pt x="1938" y="74"/>
                  </a:lnTo>
                  <a:lnTo>
                    <a:pt x="1931" y="47"/>
                  </a:lnTo>
                  <a:lnTo>
                    <a:pt x="1918" y="27"/>
                  </a:lnTo>
                  <a:lnTo>
                    <a:pt x="1898" y="7"/>
                  </a:lnTo>
                  <a:lnTo>
                    <a:pt x="1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7"/>
            <p:cNvSpPr/>
            <p:nvPr/>
          </p:nvSpPr>
          <p:spPr>
            <a:xfrm>
              <a:off x="1620565" y="3255443"/>
              <a:ext cx="18363" cy="9295"/>
            </a:xfrm>
            <a:custGeom>
              <a:avLst/>
              <a:gdLst/>
              <a:ahLst/>
              <a:cxnLst/>
              <a:rect l="l" t="t" r="r" b="b"/>
              <a:pathLst>
                <a:path w="2272" h="1150" extrusionOk="0">
                  <a:moveTo>
                    <a:pt x="2031" y="1"/>
                  </a:moveTo>
                  <a:lnTo>
                    <a:pt x="1984" y="8"/>
                  </a:lnTo>
                  <a:lnTo>
                    <a:pt x="1817" y="34"/>
                  </a:lnTo>
                  <a:lnTo>
                    <a:pt x="1650" y="68"/>
                  </a:lnTo>
                  <a:lnTo>
                    <a:pt x="1490" y="108"/>
                  </a:lnTo>
                  <a:lnTo>
                    <a:pt x="1336" y="155"/>
                  </a:lnTo>
                  <a:lnTo>
                    <a:pt x="1176" y="201"/>
                  </a:lnTo>
                  <a:lnTo>
                    <a:pt x="1023" y="255"/>
                  </a:lnTo>
                  <a:lnTo>
                    <a:pt x="702" y="382"/>
                  </a:lnTo>
                  <a:lnTo>
                    <a:pt x="482" y="468"/>
                  </a:lnTo>
                  <a:lnTo>
                    <a:pt x="375" y="522"/>
                  </a:lnTo>
                  <a:lnTo>
                    <a:pt x="281" y="575"/>
                  </a:lnTo>
                  <a:lnTo>
                    <a:pt x="194" y="635"/>
                  </a:lnTo>
                  <a:lnTo>
                    <a:pt x="154" y="676"/>
                  </a:lnTo>
                  <a:lnTo>
                    <a:pt x="114" y="716"/>
                  </a:lnTo>
                  <a:lnTo>
                    <a:pt x="81" y="756"/>
                  </a:lnTo>
                  <a:lnTo>
                    <a:pt x="54" y="802"/>
                  </a:lnTo>
                  <a:lnTo>
                    <a:pt x="27" y="856"/>
                  </a:lnTo>
                  <a:lnTo>
                    <a:pt x="1" y="916"/>
                  </a:lnTo>
                  <a:lnTo>
                    <a:pt x="1" y="936"/>
                  </a:lnTo>
                  <a:lnTo>
                    <a:pt x="1" y="956"/>
                  </a:lnTo>
                  <a:lnTo>
                    <a:pt x="7" y="1003"/>
                  </a:lnTo>
                  <a:lnTo>
                    <a:pt x="34" y="1043"/>
                  </a:lnTo>
                  <a:lnTo>
                    <a:pt x="67" y="1070"/>
                  </a:lnTo>
                  <a:lnTo>
                    <a:pt x="128" y="1103"/>
                  </a:lnTo>
                  <a:lnTo>
                    <a:pt x="181" y="1123"/>
                  </a:lnTo>
                  <a:lnTo>
                    <a:pt x="241" y="1136"/>
                  </a:lnTo>
                  <a:lnTo>
                    <a:pt x="301" y="1143"/>
                  </a:lnTo>
                  <a:lnTo>
                    <a:pt x="355" y="1150"/>
                  </a:lnTo>
                  <a:lnTo>
                    <a:pt x="415" y="1150"/>
                  </a:lnTo>
                  <a:lnTo>
                    <a:pt x="475" y="1143"/>
                  </a:lnTo>
                  <a:lnTo>
                    <a:pt x="535" y="1130"/>
                  </a:lnTo>
                  <a:lnTo>
                    <a:pt x="655" y="1103"/>
                  </a:lnTo>
                  <a:lnTo>
                    <a:pt x="769" y="1063"/>
                  </a:lnTo>
                  <a:lnTo>
                    <a:pt x="1009" y="976"/>
                  </a:lnTo>
                  <a:lnTo>
                    <a:pt x="1310" y="856"/>
                  </a:lnTo>
                  <a:lnTo>
                    <a:pt x="1457" y="796"/>
                  </a:lnTo>
                  <a:lnTo>
                    <a:pt x="1604" y="729"/>
                  </a:lnTo>
                  <a:lnTo>
                    <a:pt x="1744" y="662"/>
                  </a:lnTo>
                  <a:lnTo>
                    <a:pt x="1884" y="589"/>
                  </a:lnTo>
                  <a:lnTo>
                    <a:pt x="2018" y="509"/>
                  </a:lnTo>
                  <a:lnTo>
                    <a:pt x="2158" y="422"/>
                  </a:lnTo>
                  <a:lnTo>
                    <a:pt x="2198" y="388"/>
                  </a:lnTo>
                  <a:lnTo>
                    <a:pt x="2225" y="355"/>
                  </a:lnTo>
                  <a:lnTo>
                    <a:pt x="2252" y="322"/>
                  </a:lnTo>
                  <a:lnTo>
                    <a:pt x="2265" y="288"/>
                  </a:lnTo>
                  <a:lnTo>
                    <a:pt x="2272" y="248"/>
                  </a:lnTo>
                  <a:lnTo>
                    <a:pt x="2272" y="215"/>
                  </a:lnTo>
                  <a:lnTo>
                    <a:pt x="2265" y="175"/>
                  </a:lnTo>
                  <a:lnTo>
                    <a:pt x="2252" y="141"/>
                  </a:lnTo>
                  <a:lnTo>
                    <a:pt x="2232" y="108"/>
                  </a:lnTo>
                  <a:lnTo>
                    <a:pt x="2211" y="81"/>
                  </a:lnTo>
                  <a:lnTo>
                    <a:pt x="2178" y="54"/>
                  </a:lnTo>
                  <a:lnTo>
                    <a:pt x="2151" y="34"/>
                  </a:lnTo>
                  <a:lnTo>
                    <a:pt x="2111" y="14"/>
                  </a:lnTo>
                  <a:lnTo>
                    <a:pt x="2071" y="8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7"/>
            <p:cNvSpPr/>
            <p:nvPr/>
          </p:nvSpPr>
          <p:spPr>
            <a:xfrm>
              <a:off x="1745706" y="3271422"/>
              <a:ext cx="33583" cy="15995"/>
            </a:xfrm>
            <a:custGeom>
              <a:avLst/>
              <a:gdLst/>
              <a:ahLst/>
              <a:cxnLst/>
              <a:rect l="l" t="t" r="r" b="b"/>
              <a:pathLst>
                <a:path w="4155" h="1979" extrusionOk="0">
                  <a:moveTo>
                    <a:pt x="80" y="1"/>
                  </a:moveTo>
                  <a:lnTo>
                    <a:pt x="67" y="14"/>
                  </a:lnTo>
                  <a:lnTo>
                    <a:pt x="34" y="34"/>
                  </a:lnTo>
                  <a:lnTo>
                    <a:pt x="14" y="74"/>
                  </a:lnTo>
                  <a:lnTo>
                    <a:pt x="0" y="115"/>
                  </a:lnTo>
                  <a:lnTo>
                    <a:pt x="0" y="155"/>
                  </a:lnTo>
                  <a:lnTo>
                    <a:pt x="7" y="175"/>
                  </a:lnTo>
                  <a:lnTo>
                    <a:pt x="20" y="195"/>
                  </a:lnTo>
                  <a:lnTo>
                    <a:pt x="34" y="208"/>
                  </a:lnTo>
                  <a:lnTo>
                    <a:pt x="54" y="221"/>
                  </a:lnTo>
                  <a:lnTo>
                    <a:pt x="1035" y="689"/>
                  </a:lnTo>
                  <a:lnTo>
                    <a:pt x="1523" y="923"/>
                  </a:lnTo>
                  <a:lnTo>
                    <a:pt x="2011" y="1150"/>
                  </a:lnTo>
                  <a:lnTo>
                    <a:pt x="2505" y="1370"/>
                  </a:lnTo>
                  <a:lnTo>
                    <a:pt x="3006" y="1584"/>
                  </a:lnTo>
                  <a:lnTo>
                    <a:pt x="3507" y="1784"/>
                  </a:lnTo>
                  <a:lnTo>
                    <a:pt x="4014" y="1971"/>
                  </a:lnTo>
                  <a:lnTo>
                    <a:pt x="4041" y="1978"/>
                  </a:lnTo>
                  <a:lnTo>
                    <a:pt x="4081" y="1978"/>
                  </a:lnTo>
                  <a:lnTo>
                    <a:pt x="4095" y="1965"/>
                  </a:lnTo>
                  <a:lnTo>
                    <a:pt x="4121" y="1945"/>
                  </a:lnTo>
                  <a:lnTo>
                    <a:pt x="4141" y="1911"/>
                  </a:lnTo>
                  <a:lnTo>
                    <a:pt x="4155" y="1871"/>
                  </a:lnTo>
                  <a:lnTo>
                    <a:pt x="4148" y="1838"/>
                  </a:lnTo>
                  <a:lnTo>
                    <a:pt x="4141" y="1818"/>
                  </a:lnTo>
                  <a:lnTo>
                    <a:pt x="4135" y="1798"/>
                  </a:lnTo>
                  <a:lnTo>
                    <a:pt x="4121" y="1784"/>
                  </a:lnTo>
                  <a:lnTo>
                    <a:pt x="4101" y="1771"/>
                  </a:lnTo>
                  <a:lnTo>
                    <a:pt x="3620" y="1524"/>
                  </a:lnTo>
                  <a:lnTo>
                    <a:pt x="3133" y="1283"/>
                  </a:lnTo>
                  <a:lnTo>
                    <a:pt x="2645" y="1056"/>
                  </a:lnTo>
                  <a:lnTo>
                    <a:pt x="2151" y="836"/>
                  </a:lnTo>
                  <a:lnTo>
                    <a:pt x="1650" y="622"/>
                  </a:lnTo>
                  <a:lnTo>
                    <a:pt x="1149" y="415"/>
                  </a:lnTo>
                  <a:lnTo>
                    <a:pt x="147" y="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7"/>
            <p:cNvSpPr/>
            <p:nvPr/>
          </p:nvSpPr>
          <p:spPr>
            <a:xfrm>
              <a:off x="2081712" y="3215443"/>
              <a:ext cx="35361" cy="38877"/>
            </a:xfrm>
            <a:custGeom>
              <a:avLst/>
              <a:gdLst/>
              <a:ahLst/>
              <a:cxnLst/>
              <a:rect l="l" t="t" r="r" b="b"/>
              <a:pathLst>
                <a:path w="4375" h="4810" extrusionOk="0">
                  <a:moveTo>
                    <a:pt x="4161" y="1"/>
                  </a:moveTo>
                  <a:lnTo>
                    <a:pt x="4128" y="7"/>
                  </a:lnTo>
                  <a:lnTo>
                    <a:pt x="4094" y="21"/>
                  </a:lnTo>
                  <a:lnTo>
                    <a:pt x="4068" y="34"/>
                  </a:lnTo>
                  <a:lnTo>
                    <a:pt x="4041" y="61"/>
                  </a:lnTo>
                  <a:lnTo>
                    <a:pt x="4021" y="94"/>
                  </a:lnTo>
                  <a:lnTo>
                    <a:pt x="3847" y="421"/>
                  </a:lnTo>
                  <a:lnTo>
                    <a:pt x="3660" y="749"/>
                  </a:lnTo>
                  <a:lnTo>
                    <a:pt x="3467" y="1069"/>
                  </a:lnTo>
                  <a:lnTo>
                    <a:pt x="3260" y="1383"/>
                  </a:lnTo>
                  <a:lnTo>
                    <a:pt x="3046" y="1690"/>
                  </a:lnTo>
                  <a:lnTo>
                    <a:pt x="2819" y="1991"/>
                  </a:lnTo>
                  <a:lnTo>
                    <a:pt x="2585" y="2285"/>
                  </a:lnTo>
                  <a:lnTo>
                    <a:pt x="2338" y="2572"/>
                  </a:lnTo>
                  <a:lnTo>
                    <a:pt x="2084" y="2853"/>
                  </a:lnTo>
                  <a:lnTo>
                    <a:pt x="1823" y="3126"/>
                  </a:lnTo>
                  <a:lnTo>
                    <a:pt x="1556" y="3387"/>
                  </a:lnTo>
                  <a:lnTo>
                    <a:pt x="1276" y="3634"/>
                  </a:lnTo>
                  <a:lnTo>
                    <a:pt x="989" y="3881"/>
                  </a:lnTo>
                  <a:lnTo>
                    <a:pt x="695" y="4108"/>
                  </a:lnTo>
                  <a:lnTo>
                    <a:pt x="387" y="4329"/>
                  </a:lnTo>
                  <a:lnTo>
                    <a:pt x="80" y="4536"/>
                  </a:lnTo>
                  <a:lnTo>
                    <a:pt x="47" y="4556"/>
                  </a:lnTo>
                  <a:lnTo>
                    <a:pt x="27" y="4576"/>
                  </a:lnTo>
                  <a:lnTo>
                    <a:pt x="13" y="4603"/>
                  </a:lnTo>
                  <a:lnTo>
                    <a:pt x="7" y="4629"/>
                  </a:lnTo>
                  <a:lnTo>
                    <a:pt x="0" y="4656"/>
                  </a:lnTo>
                  <a:lnTo>
                    <a:pt x="7" y="4683"/>
                  </a:lnTo>
                  <a:lnTo>
                    <a:pt x="13" y="4709"/>
                  </a:lnTo>
                  <a:lnTo>
                    <a:pt x="27" y="4736"/>
                  </a:lnTo>
                  <a:lnTo>
                    <a:pt x="40" y="4756"/>
                  </a:lnTo>
                  <a:lnTo>
                    <a:pt x="60" y="4776"/>
                  </a:lnTo>
                  <a:lnTo>
                    <a:pt x="80" y="4790"/>
                  </a:lnTo>
                  <a:lnTo>
                    <a:pt x="107" y="4803"/>
                  </a:lnTo>
                  <a:lnTo>
                    <a:pt x="140" y="4810"/>
                  </a:lnTo>
                  <a:lnTo>
                    <a:pt x="200" y="4810"/>
                  </a:lnTo>
                  <a:lnTo>
                    <a:pt x="234" y="4796"/>
                  </a:lnTo>
                  <a:lnTo>
                    <a:pt x="421" y="4709"/>
                  </a:lnTo>
                  <a:lnTo>
                    <a:pt x="608" y="4623"/>
                  </a:lnTo>
                  <a:lnTo>
                    <a:pt x="788" y="4529"/>
                  </a:lnTo>
                  <a:lnTo>
                    <a:pt x="962" y="4429"/>
                  </a:lnTo>
                  <a:lnTo>
                    <a:pt x="1136" y="4329"/>
                  </a:lnTo>
                  <a:lnTo>
                    <a:pt x="1309" y="4222"/>
                  </a:lnTo>
                  <a:lnTo>
                    <a:pt x="1476" y="4115"/>
                  </a:lnTo>
                  <a:lnTo>
                    <a:pt x="1643" y="4001"/>
                  </a:lnTo>
                  <a:lnTo>
                    <a:pt x="1797" y="3888"/>
                  </a:lnTo>
                  <a:lnTo>
                    <a:pt x="1957" y="3768"/>
                  </a:lnTo>
                  <a:lnTo>
                    <a:pt x="2111" y="3647"/>
                  </a:lnTo>
                  <a:lnTo>
                    <a:pt x="2258" y="3521"/>
                  </a:lnTo>
                  <a:lnTo>
                    <a:pt x="2405" y="3387"/>
                  </a:lnTo>
                  <a:lnTo>
                    <a:pt x="2545" y="3253"/>
                  </a:lnTo>
                  <a:lnTo>
                    <a:pt x="2678" y="3120"/>
                  </a:lnTo>
                  <a:lnTo>
                    <a:pt x="2812" y="2973"/>
                  </a:lnTo>
                  <a:lnTo>
                    <a:pt x="2946" y="2833"/>
                  </a:lnTo>
                  <a:lnTo>
                    <a:pt x="3066" y="2686"/>
                  </a:lnTo>
                  <a:lnTo>
                    <a:pt x="3186" y="2532"/>
                  </a:lnTo>
                  <a:lnTo>
                    <a:pt x="3306" y="2378"/>
                  </a:lnTo>
                  <a:lnTo>
                    <a:pt x="3420" y="2218"/>
                  </a:lnTo>
                  <a:lnTo>
                    <a:pt x="3527" y="2058"/>
                  </a:lnTo>
                  <a:lnTo>
                    <a:pt x="3634" y="1891"/>
                  </a:lnTo>
                  <a:lnTo>
                    <a:pt x="3734" y="1717"/>
                  </a:lnTo>
                  <a:lnTo>
                    <a:pt x="3827" y="1550"/>
                  </a:lnTo>
                  <a:lnTo>
                    <a:pt x="3914" y="1370"/>
                  </a:lnTo>
                  <a:lnTo>
                    <a:pt x="4001" y="1189"/>
                  </a:lnTo>
                  <a:lnTo>
                    <a:pt x="4088" y="1009"/>
                  </a:lnTo>
                  <a:lnTo>
                    <a:pt x="4161" y="822"/>
                  </a:lnTo>
                  <a:lnTo>
                    <a:pt x="4235" y="628"/>
                  </a:lnTo>
                  <a:lnTo>
                    <a:pt x="4308" y="435"/>
                  </a:lnTo>
                  <a:lnTo>
                    <a:pt x="4368" y="241"/>
                  </a:lnTo>
                  <a:lnTo>
                    <a:pt x="4375" y="201"/>
                  </a:lnTo>
                  <a:lnTo>
                    <a:pt x="4375" y="168"/>
                  </a:lnTo>
                  <a:lnTo>
                    <a:pt x="4368" y="134"/>
                  </a:lnTo>
                  <a:lnTo>
                    <a:pt x="4355" y="107"/>
                  </a:lnTo>
                  <a:lnTo>
                    <a:pt x="4335" y="81"/>
                  </a:lnTo>
                  <a:lnTo>
                    <a:pt x="4315" y="54"/>
                  </a:lnTo>
                  <a:lnTo>
                    <a:pt x="4288" y="34"/>
                  </a:lnTo>
                  <a:lnTo>
                    <a:pt x="4255" y="21"/>
                  </a:lnTo>
                  <a:lnTo>
                    <a:pt x="4228" y="7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7"/>
            <p:cNvSpPr/>
            <p:nvPr/>
          </p:nvSpPr>
          <p:spPr>
            <a:xfrm>
              <a:off x="2113395" y="3157354"/>
              <a:ext cx="19495" cy="9351"/>
            </a:xfrm>
            <a:custGeom>
              <a:avLst/>
              <a:gdLst/>
              <a:ahLst/>
              <a:cxnLst/>
              <a:rect l="l" t="t" r="r" b="b"/>
              <a:pathLst>
                <a:path w="2412" h="1157" extrusionOk="0">
                  <a:moveTo>
                    <a:pt x="2152" y="1"/>
                  </a:moveTo>
                  <a:lnTo>
                    <a:pt x="1991" y="7"/>
                  </a:lnTo>
                  <a:lnTo>
                    <a:pt x="1831" y="21"/>
                  </a:lnTo>
                  <a:lnTo>
                    <a:pt x="1677" y="47"/>
                  </a:lnTo>
                  <a:lnTo>
                    <a:pt x="1524" y="81"/>
                  </a:lnTo>
                  <a:lnTo>
                    <a:pt x="1377" y="128"/>
                  </a:lnTo>
                  <a:lnTo>
                    <a:pt x="1230" y="174"/>
                  </a:lnTo>
                  <a:lnTo>
                    <a:pt x="1089" y="234"/>
                  </a:lnTo>
                  <a:lnTo>
                    <a:pt x="949" y="301"/>
                  </a:lnTo>
                  <a:lnTo>
                    <a:pt x="809" y="368"/>
                  </a:lnTo>
                  <a:lnTo>
                    <a:pt x="675" y="448"/>
                  </a:lnTo>
                  <a:lnTo>
                    <a:pt x="542" y="535"/>
                  </a:lnTo>
                  <a:lnTo>
                    <a:pt x="415" y="628"/>
                  </a:lnTo>
                  <a:lnTo>
                    <a:pt x="288" y="729"/>
                  </a:lnTo>
                  <a:lnTo>
                    <a:pt x="161" y="829"/>
                  </a:lnTo>
                  <a:lnTo>
                    <a:pt x="41" y="942"/>
                  </a:lnTo>
                  <a:lnTo>
                    <a:pt x="21" y="962"/>
                  </a:lnTo>
                  <a:lnTo>
                    <a:pt x="7" y="982"/>
                  </a:lnTo>
                  <a:lnTo>
                    <a:pt x="1" y="1009"/>
                  </a:lnTo>
                  <a:lnTo>
                    <a:pt x="1" y="1036"/>
                  </a:lnTo>
                  <a:lnTo>
                    <a:pt x="1" y="1056"/>
                  </a:lnTo>
                  <a:lnTo>
                    <a:pt x="14" y="1076"/>
                  </a:lnTo>
                  <a:lnTo>
                    <a:pt x="27" y="1096"/>
                  </a:lnTo>
                  <a:lnTo>
                    <a:pt x="41" y="1116"/>
                  </a:lnTo>
                  <a:lnTo>
                    <a:pt x="81" y="1143"/>
                  </a:lnTo>
                  <a:lnTo>
                    <a:pt x="101" y="1156"/>
                  </a:lnTo>
                  <a:lnTo>
                    <a:pt x="154" y="1156"/>
                  </a:lnTo>
                  <a:lnTo>
                    <a:pt x="181" y="1149"/>
                  </a:lnTo>
                  <a:lnTo>
                    <a:pt x="201" y="1143"/>
                  </a:lnTo>
                  <a:lnTo>
                    <a:pt x="228" y="1123"/>
                  </a:lnTo>
                  <a:lnTo>
                    <a:pt x="341" y="1036"/>
                  </a:lnTo>
                  <a:lnTo>
                    <a:pt x="462" y="949"/>
                  </a:lnTo>
                  <a:lnTo>
                    <a:pt x="582" y="869"/>
                  </a:lnTo>
                  <a:lnTo>
                    <a:pt x="709" y="789"/>
                  </a:lnTo>
                  <a:lnTo>
                    <a:pt x="836" y="722"/>
                  </a:lnTo>
                  <a:lnTo>
                    <a:pt x="963" y="655"/>
                  </a:lnTo>
                  <a:lnTo>
                    <a:pt x="1089" y="595"/>
                  </a:lnTo>
                  <a:lnTo>
                    <a:pt x="1223" y="535"/>
                  </a:lnTo>
                  <a:lnTo>
                    <a:pt x="1363" y="482"/>
                  </a:lnTo>
                  <a:lnTo>
                    <a:pt x="1497" y="428"/>
                  </a:lnTo>
                  <a:lnTo>
                    <a:pt x="1777" y="341"/>
                  </a:lnTo>
                  <a:lnTo>
                    <a:pt x="2058" y="268"/>
                  </a:lnTo>
                  <a:lnTo>
                    <a:pt x="2345" y="201"/>
                  </a:lnTo>
                  <a:lnTo>
                    <a:pt x="2365" y="194"/>
                  </a:lnTo>
                  <a:lnTo>
                    <a:pt x="2379" y="188"/>
                  </a:lnTo>
                  <a:lnTo>
                    <a:pt x="2405" y="161"/>
                  </a:lnTo>
                  <a:lnTo>
                    <a:pt x="2412" y="128"/>
                  </a:lnTo>
                  <a:lnTo>
                    <a:pt x="2412" y="94"/>
                  </a:lnTo>
                  <a:lnTo>
                    <a:pt x="2405" y="61"/>
                  </a:lnTo>
                  <a:lnTo>
                    <a:pt x="2385" y="34"/>
                  </a:lnTo>
                  <a:lnTo>
                    <a:pt x="2352" y="7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7"/>
            <p:cNvSpPr/>
            <p:nvPr/>
          </p:nvSpPr>
          <p:spPr>
            <a:xfrm>
              <a:off x="2223851" y="3238979"/>
              <a:ext cx="42708" cy="54694"/>
            </a:xfrm>
            <a:custGeom>
              <a:avLst/>
              <a:gdLst/>
              <a:ahLst/>
              <a:cxnLst/>
              <a:rect l="l" t="t" r="r" b="b"/>
              <a:pathLst>
                <a:path w="5284" h="6767" extrusionOk="0">
                  <a:moveTo>
                    <a:pt x="101" y="1"/>
                  </a:moveTo>
                  <a:lnTo>
                    <a:pt x="61" y="14"/>
                  </a:lnTo>
                  <a:lnTo>
                    <a:pt x="27" y="41"/>
                  </a:lnTo>
                  <a:lnTo>
                    <a:pt x="14" y="61"/>
                  </a:lnTo>
                  <a:lnTo>
                    <a:pt x="1" y="81"/>
                  </a:lnTo>
                  <a:lnTo>
                    <a:pt x="1" y="101"/>
                  </a:lnTo>
                  <a:lnTo>
                    <a:pt x="1" y="128"/>
                  </a:lnTo>
                  <a:lnTo>
                    <a:pt x="7" y="154"/>
                  </a:lnTo>
                  <a:lnTo>
                    <a:pt x="14" y="181"/>
                  </a:lnTo>
                  <a:lnTo>
                    <a:pt x="535" y="1049"/>
                  </a:lnTo>
                  <a:lnTo>
                    <a:pt x="802" y="1490"/>
                  </a:lnTo>
                  <a:lnTo>
                    <a:pt x="1076" y="1938"/>
                  </a:lnTo>
                  <a:lnTo>
                    <a:pt x="1356" y="2385"/>
                  </a:lnTo>
                  <a:lnTo>
                    <a:pt x="1644" y="2833"/>
                  </a:lnTo>
                  <a:lnTo>
                    <a:pt x="1944" y="3274"/>
                  </a:lnTo>
                  <a:lnTo>
                    <a:pt x="2252" y="3708"/>
                  </a:lnTo>
                  <a:lnTo>
                    <a:pt x="2565" y="4142"/>
                  </a:lnTo>
                  <a:lnTo>
                    <a:pt x="2893" y="4563"/>
                  </a:lnTo>
                  <a:lnTo>
                    <a:pt x="3060" y="4763"/>
                  </a:lnTo>
                  <a:lnTo>
                    <a:pt x="3233" y="4970"/>
                  </a:lnTo>
                  <a:lnTo>
                    <a:pt x="3400" y="5164"/>
                  </a:lnTo>
                  <a:lnTo>
                    <a:pt x="3581" y="5358"/>
                  </a:lnTo>
                  <a:lnTo>
                    <a:pt x="3754" y="5551"/>
                  </a:lnTo>
                  <a:lnTo>
                    <a:pt x="3935" y="5738"/>
                  </a:lnTo>
                  <a:lnTo>
                    <a:pt x="4122" y="5919"/>
                  </a:lnTo>
                  <a:lnTo>
                    <a:pt x="4309" y="6092"/>
                  </a:lnTo>
                  <a:lnTo>
                    <a:pt x="4496" y="6266"/>
                  </a:lnTo>
                  <a:lnTo>
                    <a:pt x="4689" y="6433"/>
                  </a:lnTo>
                  <a:lnTo>
                    <a:pt x="4890" y="6587"/>
                  </a:lnTo>
                  <a:lnTo>
                    <a:pt x="5090" y="6740"/>
                  </a:lnTo>
                  <a:lnTo>
                    <a:pt x="5110" y="6754"/>
                  </a:lnTo>
                  <a:lnTo>
                    <a:pt x="5130" y="6760"/>
                  </a:lnTo>
                  <a:lnTo>
                    <a:pt x="5150" y="6767"/>
                  </a:lnTo>
                  <a:lnTo>
                    <a:pt x="5170" y="6767"/>
                  </a:lnTo>
                  <a:lnTo>
                    <a:pt x="5210" y="6747"/>
                  </a:lnTo>
                  <a:lnTo>
                    <a:pt x="5244" y="6727"/>
                  </a:lnTo>
                  <a:lnTo>
                    <a:pt x="5264" y="6687"/>
                  </a:lnTo>
                  <a:lnTo>
                    <a:pt x="5284" y="6647"/>
                  </a:lnTo>
                  <a:lnTo>
                    <a:pt x="5284" y="6607"/>
                  </a:lnTo>
                  <a:lnTo>
                    <a:pt x="5277" y="6587"/>
                  </a:lnTo>
                  <a:lnTo>
                    <a:pt x="5264" y="6566"/>
                  </a:lnTo>
                  <a:lnTo>
                    <a:pt x="5144" y="6366"/>
                  </a:lnTo>
                  <a:lnTo>
                    <a:pt x="5017" y="6172"/>
                  </a:lnTo>
                  <a:lnTo>
                    <a:pt x="4883" y="5985"/>
                  </a:lnTo>
                  <a:lnTo>
                    <a:pt x="4750" y="5798"/>
                  </a:lnTo>
                  <a:lnTo>
                    <a:pt x="4462" y="5431"/>
                  </a:lnTo>
                  <a:lnTo>
                    <a:pt x="4168" y="5070"/>
                  </a:lnTo>
                  <a:lnTo>
                    <a:pt x="3868" y="4716"/>
                  </a:lnTo>
                  <a:lnTo>
                    <a:pt x="3567" y="4362"/>
                  </a:lnTo>
                  <a:lnTo>
                    <a:pt x="3267" y="4008"/>
                  </a:lnTo>
                  <a:lnTo>
                    <a:pt x="2973" y="3648"/>
                  </a:lnTo>
                  <a:lnTo>
                    <a:pt x="2272" y="2766"/>
                  </a:lnTo>
                  <a:lnTo>
                    <a:pt x="1577" y="1871"/>
                  </a:lnTo>
                  <a:lnTo>
                    <a:pt x="1236" y="1417"/>
                  </a:lnTo>
                  <a:lnTo>
                    <a:pt x="896" y="969"/>
                  </a:lnTo>
                  <a:lnTo>
                    <a:pt x="562" y="508"/>
                  </a:lnTo>
                  <a:lnTo>
                    <a:pt x="228" y="54"/>
                  </a:lnTo>
                  <a:lnTo>
                    <a:pt x="214" y="34"/>
                  </a:lnTo>
                  <a:lnTo>
                    <a:pt x="194" y="14"/>
                  </a:lnTo>
                  <a:lnTo>
                    <a:pt x="168" y="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7"/>
            <p:cNvSpPr/>
            <p:nvPr/>
          </p:nvSpPr>
          <p:spPr>
            <a:xfrm>
              <a:off x="2194156" y="3314510"/>
              <a:ext cx="16480" cy="23059"/>
            </a:xfrm>
            <a:custGeom>
              <a:avLst/>
              <a:gdLst/>
              <a:ahLst/>
              <a:cxnLst/>
              <a:rect l="l" t="t" r="r" b="b"/>
              <a:pathLst>
                <a:path w="2039" h="2853" extrusionOk="0">
                  <a:moveTo>
                    <a:pt x="61" y="0"/>
                  </a:moveTo>
                  <a:lnTo>
                    <a:pt x="34" y="13"/>
                  </a:lnTo>
                  <a:lnTo>
                    <a:pt x="14" y="40"/>
                  </a:lnTo>
                  <a:lnTo>
                    <a:pt x="1" y="67"/>
                  </a:lnTo>
                  <a:lnTo>
                    <a:pt x="1" y="87"/>
                  </a:lnTo>
                  <a:lnTo>
                    <a:pt x="8" y="107"/>
                  </a:lnTo>
                  <a:lnTo>
                    <a:pt x="81" y="307"/>
                  </a:lnTo>
                  <a:lnTo>
                    <a:pt x="155" y="508"/>
                  </a:lnTo>
                  <a:lnTo>
                    <a:pt x="235" y="701"/>
                  </a:lnTo>
                  <a:lnTo>
                    <a:pt x="322" y="902"/>
                  </a:lnTo>
                  <a:lnTo>
                    <a:pt x="415" y="1089"/>
                  </a:lnTo>
                  <a:lnTo>
                    <a:pt x="515" y="1276"/>
                  </a:lnTo>
                  <a:lnTo>
                    <a:pt x="622" y="1463"/>
                  </a:lnTo>
                  <a:lnTo>
                    <a:pt x="736" y="1637"/>
                  </a:lnTo>
                  <a:lnTo>
                    <a:pt x="863" y="1810"/>
                  </a:lnTo>
                  <a:lnTo>
                    <a:pt x="990" y="1977"/>
                  </a:lnTo>
                  <a:lnTo>
                    <a:pt x="1123" y="2137"/>
                  </a:lnTo>
                  <a:lnTo>
                    <a:pt x="1263" y="2291"/>
                  </a:lnTo>
                  <a:lnTo>
                    <a:pt x="1417" y="2445"/>
                  </a:lnTo>
                  <a:lnTo>
                    <a:pt x="1577" y="2585"/>
                  </a:lnTo>
                  <a:lnTo>
                    <a:pt x="1744" y="2719"/>
                  </a:lnTo>
                  <a:lnTo>
                    <a:pt x="1918" y="2839"/>
                  </a:lnTo>
                  <a:lnTo>
                    <a:pt x="1951" y="2852"/>
                  </a:lnTo>
                  <a:lnTo>
                    <a:pt x="1978" y="2852"/>
                  </a:lnTo>
                  <a:lnTo>
                    <a:pt x="2005" y="2839"/>
                  </a:lnTo>
                  <a:lnTo>
                    <a:pt x="2018" y="2819"/>
                  </a:lnTo>
                  <a:lnTo>
                    <a:pt x="2031" y="2799"/>
                  </a:lnTo>
                  <a:lnTo>
                    <a:pt x="2038" y="2772"/>
                  </a:lnTo>
                  <a:lnTo>
                    <a:pt x="2031" y="2739"/>
                  </a:lnTo>
                  <a:lnTo>
                    <a:pt x="2018" y="2712"/>
                  </a:lnTo>
                  <a:lnTo>
                    <a:pt x="1744" y="2411"/>
                  </a:lnTo>
                  <a:lnTo>
                    <a:pt x="1484" y="2097"/>
                  </a:lnTo>
                  <a:lnTo>
                    <a:pt x="1223" y="1783"/>
                  </a:lnTo>
                  <a:lnTo>
                    <a:pt x="1103" y="1623"/>
                  </a:lnTo>
                  <a:lnTo>
                    <a:pt x="983" y="1463"/>
                  </a:lnTo>
                  <a:lnTo>
                    <a:pt x="863" y="1303"/>
                  </a:lnTo>
                  <a:lnTo>
                    <a:pt x="749" y="1136"/>
                  </a:lnTo>
                  <a:lnTo>
                    <a:pt x="642" y="962"/>
                  </a:lnTo>
                  <a:lnTo>
                    <a:pt x="542" y="788"/>
                  </a:lnTo>
                  <a:lnTo>
                    <a:pt x="442" y="615"/>
                  </a:lnTo>
                  <a:lnTo>
                    <a:pt x="348" y="434"/>
                  </a:lnTo>
                  <a:lnTo>
                    <a:pt x="261" y="247"/>
                  </a:lnTo>
                  <a:lnTo>
                    <a:pt x="175" y="60"/>
                  </a:lnTo>
                  <a:lnTo>
                    <a:pt x="155" y="27"/>
                  </a:lnTo>
                  <a:lnTo>
                    <a:pt x="128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7"/>
            <p:cNvSpPr/>
            <p:nvPr/>
          </p:nvSpPr>
          <p:spPr>
            <a:xfrm>
              <a:off x="2163442" y="3347333"/>
              <a:ext cx="12261" cy="23706"/>
            </a:xfrm>
            <a:custGeom>
              <a:avLst/>
              <a:gdLst/>
              <a:ahLst/>
              <a:cxnLst/>
              <a:rect l="l" t="t" r="r" b="b"/>
              <a:pathLst>
                <a:path w="1517" h="2933" extrusionOk="0">
                  <a:moveTo>
                    <a:pt x="114" y="0"/>
                  </a:moveTo>
                  <a:lnTo>
                    <a:pt x="74" y="7"/>
                  </a:lnTo>
                  <a:lnTo>
                    <a:pt x="41" y="27"/>
                  </a:lnTo>
                  <a:lnTo>
                    <a:pt x="27" y="40"/>
                  </a:lnTo>
                  <a:lnTo>
                    <a:pt x="14" y="60"/>
                  </a:lnTo>
                  <a:lnTo>
                    <a:pt x="7" y="80"/>
                  </a:lnTo>
                  <a:lnTo>
                    <a:pt x="0" y="107"/>
                  </a:lnTo>
                  <a:lnTo>
                    <a:pt x="0" y="314"/>
                  </a:lnTo>
                  <a:lnTo>
                    <a:pt x="0" y="528"/>
                  </a:lnTo>
                  <a:lnTo>
                    <a:pt x="21" y="735"/>
                  </a:lnTo>
                  <a:lnTo>
                    <a:pt x="54" y="942"/>
                  </a:lnTo>
                  <a:lnTo>
                    <a:pt x="94" y="1142"/>
                  </a:lnTo>
                  <a:lnTo>
                    <a:pt x="147" y="1343"/>
                  </a:lnTo>
                  <a:lnTo>
                    <a:pt x="214" y="1536"/>
                  </a:lnTo>
                  <a:lnTo>
                    <a:pt x="294" y="1723"/>
                  </a:lnTo>
                  <a:lnTo>
                    <a:pt x="388" y="1904"/>
                  </a:lnTo>
                  <a:lnTo>
                    <a:pt x="488" y="2077"/>
                  </a:lnTo>
                  <a:lnTo>
                    <a:pt x="608" y="2244"/>
                  </a:lnTo>
                  <a:lnTo>
                    <a:pt x="735" y="2398"/>
                  </a:lnTo>
                  <a:lnTo>
                    <a:pt x="809" y="2478"/>
                  </a:lnTo>
                  <a:lnTo>
                    <a:pt x="882" y="2545"/>
                  </a:lnTo>
                  <a:lnTo>
                    <a:pt x="956" y="2618"/>
                  </a:lnTo>
                  <a:lnTo>
                    <a:pt x="1036" y="2685"/>
                  </a:lnTo>
                  <a:lnTo>
                    <a:pt x="1116" y="2745"/>
                  </a:lnTo>
                  <a:lnTo>
                    <a:pt x="1203" y="2812"/>
                  </a:lnTo>
                  <a:lnTo>
                    <a:pt x="1290" y="2866"/>
                  </a:lnTo>
                  <a:lnTo>
                    <a:pt x="1383" y="2919"/>
                  </a:lnTo>
                  <a:lnTo>
                    <a:pt x="1416" y="2932"/>
                  </a:lnTo>
                  <a:lnTo>
                    <a:pt x="1450" y="2932"/>
                  </a:lnTo>
                  <a:lnTo>
                    <a:pt x="1477" y="2919"/>
                  </a:lnTo>
                  <a:lnTo>
                    <a:pt x="1497" y="2899"/>
                  </a:lnTo>
                  <a:lnTo>
                    <a:pt x="1510" y="2872"/>
                  </a:lnTo>
                  <a:lnTo>
                    <a:pt x="1517" y="2845"/>
                  </a:lnTo>
                  <a:lnTo>
                    <a:pt x="1510" y="2812"/>
                  </a:lnTo>
                  <a:lnTo>
                    <a:pt x="1490" y="2785"/>
                  </a:lnTo>
                  <a:lnTo>
                    <a:pt x="1356" y="2645"/>
                  </a:lnTo>
                  <a:lnTo>
                    <a:pt x="1223" y="2505"/>
                  </a:lnTo>
                  <a:lnTo>
                    <a:pt x="1103" y="2358"/>
                  </a:lnTo>
                  <a:lnTo>
                    <a:pt x="982" y="2204"/>
                  </a:lnTo>
                  <a:lnTo>
                    <a:pt x="869" y="2051"/>
                  </a:lnTo>
                  <a:lnTo>
                    <a:pt x="769" y="1897"/>
                  </a:lnTo>
                  <a:lnTo>
                    <a:pt x="668" y="1737"/>
                  </a:lnTo>
                  <a:lnTo>
                    <a:pt x="582" y="1570"/>
                  </a:lnTo>
                  <a:lnTo>
                    <a:pt x="501" y="1403"/>
                  </a:lnTo>
                  <a:lnTo>
                    <a:pt x="435" y="1229"/>
                  </a:lnTo>
                  <a:lnTo>
                    <a:pt x="368" y="1049"/>
                  </a:lnTo>
                  <a:lnTo>
                    <a:pt x="321" y="868"/>
                  </a:lnTo>
                  <a:lnTo>
                    <a:pt x="281" y="688"/>
                  </a:lnTo>
                  <a:lnTo>
                    <a:pt x="248" y="494"/>
                  </a:lnTo>
                  <a:lnTo>
                    <a:pt x="228" y="301"/>
                  </a:lnTo>
                  <a:lnTo>
                    <a:pt x="221" y="107"/>
                  </a:lnTo>
                  <a:lnTo>
                    <a:pt x="221" y="80"/>
                  </a:lnTo>
                  <a:lnTo>
                    <a:pt x="214" y="60"/>
                  </a:lnTo>
                  <a:lnTo>
                    <a:pt x="201" y="40"/>
                  </a:lnTo>
                  <a:lnTo>
                    <a:pt x="187" y="27"/>
                  </a:lnTo>
                  <a:lnTo>
                    <a:pt x="154" y="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7"/>
            <p:cNvSpPr/>
            <p:nvPr/>
          </p:nvSpPr>
          <p:spPr>
            <a:xfrm>
              <a:off x="2167273" y="3373569"/>
              <a:ext cx="28895" cy="24353"/>
            </a:xfrm>
            <a:custGeom>
              <a:avLst/>
              <a:gdLst/>
              <a:ahLst/>
              <a:cxnLst/>
              <a:rect l="l" t="t" r="r" b="b"/>
              <a:pathLst>
                <a:path w="3575" h="3013" extrusionOk="0">
                  <a:moveTo>
                    <a:pt x="74" y="0"/>
                  </a:moveTo>
                  <a:lnTo>
                    <a:pt x="47" y="7"/>
                  </a:lnTo>
                  <a:lnTo>
                    <a:pt x="27" y="20"/>
                  </a:lnTo>
                  <a:lnTo>
                    <a:pt x="7" y="47"/>
                  </a:lnTo>
                  <a:lnTo>
                    <a:pt x="1" y="74"/>
                  </a:lnTo>
                  <a:lnTo>
                    <a:pt x="1" y="107"/>
                  </a:lnTo>
                  <a:lnTo>
                    <a:pt x="21" y="134"/>
                  </a:lnTo>
                  <a:lnTo>
                    <a:pt x="201" y="354"/>
                  </a:lnTo>
                  <a:lnTo>
                    <a:pt x="395" y="568"/>
                  </a:lnTo>
                  <a:lnTo>
                    <a:pt x="582" y="782"/>
                  </a:lnTo>
                  <a:lnTo>
                    <a:pt x="782" y="982"/>
                  </a:lnTo>
                  <a:lnTo>
                    <a:pt x="983" y="1182"/>
                  </a:lnTo>
                  <a:lnTo>
                    <a:pt x="1183" y="1376"/>
                  </a:lnTo>
                  <a:lnTo>
                    <a:pt x="1390" y="1563"/>
                  </a:lnTo>
                  <a:lnTo>
                    <a:pt x="1597" y="1744"/>
                  </a:lnTo>
                  <a:lnTo>
                    <a:pt x="1817" y="1917"/>
                  </a:lnTo>
                  <a:lnTo>
                    <a:pt x="2038" y="2091"/>
                  </a:lnTo>
                  <a:lnTo>
                    <a:pt x="2258" y="2258"/>
                  </a:lnTo>
                  <a:lnTo>
                    <a:pt x="2492" y="2418"/>
                  </a:lnTo>
                  <a:lnTo>
                    <a:pt x="2726" y="2572"/>
                  </a:lnTo>
                  <a:lnTo>
                    <a:pt x="2966" y="2719"/>
                  </a:lnTo>
                  <a:lnTo>
                    <a:pt x="3213" y="2866"/>
                  </a:lnTo>
                  <a:lnTo>
                    <a:pt x="3467" y="2999"/>
                  </a:lnTo>
                  <a:lnTo>
                    <a:pt x="3494" y="3013"/>
                  </a:lnTo>
                  <a:lnTo>
                    <a:pt x="3521" y="3006"/>
                  </a:lnTo>
                  <a:lnTo>
                    <a:pt x="3547" y="2993"/>
                  </a:lnTo>
                  <a:lnTo>
                    <a:pt x="3561" y="2973"/>
                  </a:lnTo>
                  <a:lnTo>
                    <a:pt x="3574" y="2953"/>
                  </a:lnTo>
                  <a:lnTo>
                    <a:pt x="3574" y="2926"/>
                  </a:lnTo>
                  <a:lnTo>
                    <a:pt x="3561" y="2899"/>
                  </a:lnTo>
                  <a:lnTo>
                    <a:pt x="3541" y="2879"/>
                  </a:lnTo>
                  <a:lnTo>
                    <a:pt x="3080" y="2565"/>
                  </a:lnTo>
                  <a:lnTo>
                    <a:pt x="2626" y="2238"/>
                  </a:lnTo>
                  <a:lnTo>
                    <a:pt x="2178" y="1904"/>
                  </a:lnTo>
                  <a:lnTo>
                    <a:pt x="1964" y="1730"/>
                  </a:lnTo>
                  <a:lnTo>
                    <a:pt x="1744" y="1557"/>
                  </a:lnTo>
                  <a:lnTo>
                    <a:pt x="1530" y="1376"/>
                  </a:lnTo>
                  <a:lnTo>
                    <a:pt x="1323" y="1196"/>
                  </a:lnTo>
                  <a:lnTo>
                    <a:pt x="1116" y="1009"/>
                  </a:lnTo>
                  <a:lnTo>
                    <a:pt x="909" y="815"/>
                  </a:lnTo>
                  <a:lnTo>
                    <a:pt x="709" y="621"/>
                  </a:lnTo>
                  <a:lnTo>
                    <a:pt x="515" y="428"/>
                  </a:lnTo>
                  <a:lnTo>
                    <a:pt x="321" y="227"/>
                  </a:lnTo>
                  <a:lnTo>
                    <a:pt x="134" y="2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7"/>
            <p:cNvSpPr/>
            <p:nvPr/>
          </p:nvSpPr>
          <p:spPr>
            <a:xfrm>
              <a:off x="2272329" y="3409414"/>
              <a:ext cx="33211" cy="16205"/>
            </a:xfrm>
            <a:custGeom>
              <a:avLst/>
              <a:gdLst/>
              <a:ahLst/>
              <a:cxnLst/>
              <a:rect l="l" t="t" r="r" b="b"/>
              <a:pathLst>
                <a:path w="4109" h="2005" extrusionOk="0">
                  <a:moveTo>
                    <a:pt x="94" y="0"/>
                  </a:moveTo>
                  <a:lnTo>
                    <a:pt x="74" y="7"/>
                  </a:lnTo>
                  <a:lnTo>
                    <a:pt x="41" y="27"/>
                  </a:lnTo>
                  <a:lnTo>
                    <a:pt x="14" y="60"/>
                  </a:lnTo>
                  <a:lnTo>
                    <a:pt x="1" y="94"/>
                  </a:lnTo>
                  <a:lnTo>
                    <a:pt x="1" y="127"/>
                  </a:lnTo>
                  <a:lnTo>
                    <a:pt x="7" y="147"/>
                  </a:lnTo>
                  <a:lnTo>
                    <a:pt x="21" y="161"/>
                  </a:lnTo>
                  <a:lnTo>
                    <a:pt x="34" y="174"/>
                  </a:lnTo>
                  <a:lnTo>
                    <a:pt x="54" y="187"/>
                  </a:lnTo>
                  <a:lnTo>
                    <a:pt x="542" y="421"/>
                  </a:lnTo>
                  <a:lnTo>
                    <a:pt x="1023" y="668"/>
                  </a:lnTo>
                  <a:lnTo>
                    <a:pt x="1510" y="909"/>
                  </a:lnTo>
                  <a:lnTo>
                    <a:pt x="1998" y="1149"/>
                  </a:lnTo>
                  <a:lnTo>
                    <a:pt x="2485" y="1376"/>
                  </a:lnTo>
                  <a:lnTo>
                    <a:pt x="2980" y="1603"/>
                  </a:lnTo>
                  <a:lnTo>
                    <a:pt x="3233" y="1710"/>
                  </a:lnTo>
                  <a:lnTo>
                    <a:pt x="3480" y="1810"/>
                  </a:lnTo>
                  <a:lnTo>
                    <a:pt x="3734" y="1904"/>
                  </a:lnTo>
                  <a:lnTo>
                    <a:pt x="3988" y="1997"/>
                  </a:lnTo>
                  <a:lnTo>
                    <a:pt x="4008" y="2004"/>
                  </a:lnTo>
                  <a:lnTo>
                    <a:pt x="4022" y="2004"/>
                  </a:lnTo>
                  <a:lnTo>
                    <a:pt x="4055" y="1997"/>
                  </a:lnTo>
                  <a:lnTo>
                    <a:pt x="4082" y="1971"/>
                  </a:lnTo>
                  <a:lnTo>
                    <a:pt x="4102" y="1944"/>
                  </a:lnTo>
                  <a:lnTo>
                    <a:pt x="4108" y="1911"/>
                  </a:lnTo>
                  <a:lnTo>
                    <a:pt x="4108" y="1871"/>
                  </a:lnTo>
                  <a:lnTo>
                    <a:pt x="4095" y="1837"/>
                  </a:lnTo>
                  <a:lnTo>
                    <a:pt x="4082" y="1824"/>
                  </a:lnTo>
                  <a:lnTo>
                    <a:pt x="4062" y="1810"/>
                  </a:lnTo>
                  <a:lnTo>
                    <a:pt x="3828" y="1684"/>
                  </a:lnTo>
                  <a:lnTo>
                    <a:pt x="3594" y="1557"/>
                  </a:lnTo>
                  <a:lnTo>
                    <a:pt x="3354" y="1430"/>
                  </a:lnTo>
                  <a:lnTo>
                    <a:pt x="3113" y="1309"/>
                  </a:lnTo>
                  <a:lnTo>
                    <a:pt x="2626" y="1082"/>
                  </a:lnTo>
                  <a:lnTo>
                    <a:pt x="2138" y="862"/>
                  </a:lnTo>
                  <a:lnTo>
                    <a:pt x="1637" y="648"/>
                  </a:lnTo>
                  <a:lnTo>
                    <a:pt x="1143" y="434"/>
                  </a:lnTo>
                  <a:lnTo>
                    <a:pt x="648" y="227"/>
                  </a:lnTo>
                  <a:lnTo>
                    <a:pt x="154" y="14"/>
                  </a:lnTo>
                  <a:lnTo>
                    <a:pt x="134" y="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7"/>
            <p:cNvSpPr/>
            <p:nvPr/>
          </p:nvSpPr>
          <p:spPr>
            <a:xfrm>
              <a:off x="2305856" y="3391164"/>
              <a:ext cx="31376" cy="10540"/>
            </a:xfrm>
            <a:custGeom>
              <a:avLst/>
              <a:gdLst/>
              <a:ahLst/>
              <a:cxnLst/>
              <a:rect l="l" t="t" r="r" b="b"/>
              <a:pathLst>
                <a:path w="3882" h="1304" extrusionOk="0">
                  <a:moveTo>
                    <a:pt x="87" y="1"/>
                  </a:moveTo>
                  <a:lnTo>
                    <a:pt x="67" y="7"/>
                  </a:lnTo>
                  <a:lnTo>
                    <a:pt x="47" y="14"/>
                  </a:lnTo>
                  <a:lnTo>
                    <a:pt x="20" y="41"/>
                  </a:lnTo>
                  <a:lnTo>
                    <a:pt x="7" y="81"/>
                  </a:lnTo>
                  <a:lnTo>
                    <a:pt x="0" y="121"/>
                  </a:lnTo>
                  <a:lnTo>
                    <a:pt x="14" y="154"/>
                  </a:lnTo>
                  <a:lnTo>
                    <a:pt x="20" y="174"/>
                  </a:lnTo>
                  <a:lnTo>
                    <a:pt x="34" y="194"/>
                  </a:lnTo>
                  <a:lnTo>
                    <a:pt x="54" y="208"/>
                  </a:lnTo>
                  <a:lnTo>
                    <a:pt x="81" y="214"/>
                  </a:lnTo>
                  <a:lnTo>
                    <a:pt x="989" y="548"/>
                  </a:lnTo>
                  <a:lnTo>
                    <a:pt x="1450" y="709"/>
                  </a:lnTo>
                  <a:lnTo>
                    <a:pt x="1911" y="862"/>
                  </a:lnTo>
                  <a:lnTo>
                    <a:pt x="2144" y="936"/>
                  </a:lnTo>
                  <a:lnTo>
                    <a:pt x="2372" y="1009"/>
                  </a:lnTo>
                  <a:lnTo>
                    <a:pt x="2605" y="1069"/>
                  </a:lnTo>
                  <a:lnTo>
                    <a:pt x="2846" y="1130"/>
                  </a:lnTo>
                  <a:lnTo>
                    <a:pt x="3080" y="1183"/>
                  </a:lnTo>
                  <a:lnTo>
                    <a:pt x="3320" y="1230"/>
                  </a:lnTo>
                  <a:lnTo>
                    <a:pt x="3554" y="1270"/>
                  </a:lnTo>
                  <a:lnTo>
                    <a:pt x="3794" y="1303"/>
                  </a:lnTo>
                  <a:lnTo>
                    <a:pt x="3828" y="1296"/>
                  </a:lnTo>
                  <a:lnTo>
                    <a:pt x="3854" y="1283"/>
                  </a:lnTo>
                  <a:lnTo>
                    <a:pt x="3868" y="1263"/>
                  </a:lnTo>
                  <a:lnTo>
                    <a:pt x="3881" y="1236"/>
                  </a:lnTo>
                  <a:lnTo>
                    <a:pt x="3881" y="1210"/>
                  </a:lnTo>
                  <a:lnTo>
                    <a:pt x="3881" y="1183"/>
                  </a:lnTo>
                  <a:lnTo>
                    <a:pt x="3868" y="1156"/>
                  </a:lnTo>
                  <a:lnTo>
                    <a:pt x="3841" y="1136"/>
                  </a:lnTo>
                  <a:lnTo>
                    <a:pt x="3621" y="1036"/>
                  </a:lnTo>
                  <a:lnTo>
                    <a:pt x="3400" y="936"/>
                  </a:lnTo>
                  <a:lnTo>
                    <a:pt x="3180" y="842"/>
                  </a:lnTo>
                  <a:lnTo>
                    <a:pt x="2953" y="755"/>
                  </a:lnTo>
                  <a:lnTo>
                    <a:pt x="2719" y="675"/>
                  </a:lnTo>
                  <a:lnTo>
                    <a:pt x="2492" y="602"/>
                  </a:lnTo>
                  <a:lnTo>
                    <a:pt x="2258" y="535"/>
                  </a:lnTo>
                  <a:lnTo>
                    <a:pt x="2024" y="468"/>
                  </a:lnTo>
                  <a:lnTo>
                    <a:pt x="1557" y="341"/>
                  </a:lnTo>
                  <a:lnTo>
                    <a:pt x="1082" y="228"/>
                  </a:lnTo>
                  <a:lnTo>
                    <a:pt x="134" y="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7"/>
            <p:cNvSpPr/>
            <p:nvPr/>
          </p:nvSpPr>
          <p:spPr>
            <a:xfrm>
              <a:off x="2352225" y="3332970"/>
              <a:ext cx="24199" cy="13126"/>
            </a:xfrm>
            <a:custGeom>
              <a:avLst/>
              <a:gdLst/>
              <a:ahLst/>
              <a:cxnLst/>
              <a:rect l="l" t="t" r="r" b="b"/>
              <a:pathLst>
                <a:path w="2994" h="1624" extrusionOk="0">
                  <a:moveTo>
                    <a:pt x="48" y="0"/>
                  </a:moveTo>
                  <a:lnTo>
                    <a:pt x="28" y="7"/>
                  </a:lnTo>
                  <a:lnTo>
                    <a:pt x="8" y="20"/>
                  </a:lnTo>
                  <a:lnTo>
                    <a:pt x="1" y="47"/>
                  </a:lnTo>
                  <a:lnTo>
                    <a:pt x="1" y="67"/>
                  </a:lnTo>
                  <a:lnTo>
                    <a:pt x="1" y="94"/>
                  </a:lnTo>
                  <a:lnTo>
                    <a:pt x="21" y="114"/>
                  </a:lnTo>
                  <a:lnTo>
                    <a:pt x="41" y="127"/>
                  </a:lnTo>
                  <a:lnTo>
                    <a:pt x="408" y="294"/>
                  </a:lnTo>
                  <a:lnTo>
                    <a:pt x="776" y="468"/>
                  </a:lnTo>
                  <a:lnTo>
                    <a:pt x="1130" y="655"/>
                  </a:lnTo>
                  <a:lnTo>
                    <a:pt x="1484" y="849"/>
                  </a:lnTo>
                  <a:lnTo>
                    <a:pt x="2192" y="1236"/>
                  </a:lnTo>
                  <a:lnTo>
                    <a:pt x="2546" y="1430"/>
                  </a:lnTo>
                  <a:lnTo>
                    <a:pt x="2900" y="1617"/>
                  </a:lnTo>
                  <a:lnTo>
                    <a:pt x="2926" y="1623"/>
                  </a:lnTo>
                  <a:lnTo>
                    <a:pt x="2946" y="1623"/>
                  </a:lnTo>
                  <a:lnTo>
                    <a:pt x="2967" y="1617"/>
                  </a:lnTo>
                  <a:lnTo>
                    <a:pt x="2980" y="1603"/>
                  </a:lnTo>
                  <a:lnTo>
                    <a:pt x="2987" y="1583"/>
                  </a:lnTo>
                  <a:lnTo>
                    <a:pt x="2993" y="1563"/>
                  </a:lnTo>
                  <a:lnTo>
                    <a:pt x="2987" y="1543"/>
                  </a:lnTo>
                  <a:lnTo>
                    <a:pt x="2973" y="1523"/>
                  </a:lnTo>
                  <a:lnTo>
                    <a:pt x="2813" y="1396"/>
                  </a:lnTo>
                  <a:lnTo>
                    <a:pt x="2653" y="1269"/>
                  </a:lnTo>
                  <a:lnTo>
                    <a:pt x="2486" y="1149"/>
                  </a:lnTo>
                  <a:lnTo>
                    <a:pt x="2312" y="1036"/>
                  </a:lnTo>
                  <a:lnTo>
                    <a:pt x="2138" y="929"/>
                  </a:lnTo>
                  <a:lnTo>
                    <a:pt x="1965" y="822"/>
                  </a:lnTo>
                  <a:lnTo>
                    <a:pt x="1784" y="722"/>
                  </a:lnTo>
                  <a:lnTo>
                    <a:pt x="1597" y="628"/>
                  </a:lnTo>
                  <a:lnTo>
                    <a:pt x="1410" y="541"/>
                  </a:lnTo>
                  <a:lnTo>
                    <a:pt x="1223" y="455"/>
                  </a:lnTo>
                  <a:lnTo>
                    <a:pt x="849" y="294"/>
                  </a:lnTo>
                  <a:lnTo>
                    <a:pt x="462" y="1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7"/>
            <p:cNvSpPr/>
            <p:nvPr/>
          </p:nvSpPr>
          <p:spPr>
            <a:xfrm>
              <a:off x="2266017" y="3162268"/>
              <a:ext cx="30237" cy="44656"/>
            </a:xfrm>
            <a:custGeom>
              <a:avLst/>
              <a:gdLst/>
              <a:ahLst/>
              <a:cxnLst/>
              <a:rect l="l" t="t" r="r" b="b"/>
              <a:pathLst>
                <a:path w="3741" h="5525" extrusionOk="0">
                  <a:moveTo>
                    <a:pt x="134" y="0"/>
                  </a:moveTo>
                  <a:lnTo>
                    <a:pt x="107" y="7"/>
                  </a:lnTo>
                  <a:lnTo>
                    <a:pt x="80" y="20"/>
                  </a:lnTo>
                  <a:lnTo>
                    <a:pt x="60" y="34"/>
                  </a:lnTo>
                  <a:lnTo>
                    <a:pt x="27" y="74"/>
                  </a:lnTo>
                  <a:lnTo>
                    <a:pt x="13" y="101"/>
                  </a:lnTo>
                  <a:lnTo>
                    <a:pt x="7" y="127"/>
                  </a:lnTo>
                  <a:lnTo>
                    <a:pt x="0" y="154"/>
                  </a:lnTo>
                  <a:lnTo>
                    <a:pt x="0" y="181"/>
                  </a:lnTo>
                  <a:lnTo>
                    <a:pt x="0" y="207"/>
                  </a:lnTo>
                  <a:lnTo>
                    <a:pt x="13" y="234"/>
                  </a:lnTo>
                  <a:lnTo>
                    <a:pt x="180" y="588"/>
                  </a:lnTo>
                  <a:lnTo>
                    <a:pt x="361" y="936"/>
                  </a:lnTo>
                  <a:lnTo>
                    <a:pt x="541" y="1283"/>
                  </a:lnTo>
                  <a:lnTo>
                    <a:pt x="735" y="1630"/>
                  </a:lnTo>
                  <a:lnTo>
                    <a:pt x="929" y="1978"/>
                  </a:lnTo>
                  <a:lnTo>
                    <a:pt x="1136" y="2318"/>
                  </a:lnTo>
                  <a:lnTo>
                    <a:pt x="1343" y="2652"/>
                  </a:lnTo>
                  <a:lnTo>
                    <a:pt x="1563" y="2986"/>
                  </a:lnTo>
                  <a:lnTo>
                    <a:pt x="1783" y="3320"/>
                  </a:lnTo>
                  <a:lnTo>
                    <a:pt x="2011" y="3647"/>
                  </a:lnTo>
                  <a:lnTo>
                    <a:pt x="2244" y="3968"/>
                  </a:lnTo>
                  <a:lnTo>
                    <a:pt x="2485" y="4282"/>
                  </a:lnTo>
                  <a:lnTo>
                    <a:pt x="2732" y="4589"/>
                  </a:lnTo>
                  <a:lnTo>
                    <a:pt x="2979" y="4896"/>
                  </a:lnTo>
                  <a:lnTo>
                    <a:pt x="3240" y="5190"/>
                  </a:lnTo>
                  <a:lnTo>
                    <a:pt x="3500" y="5477"/>
                  </a:lnTo>
                  <a:lnTo>
                    <a:pt x="3520" y="5504"/>
                  </a:lnTo>
                  <a:lnTo>
                    <a:pt x="3547" y="5518"/>
                  </a:lnTo>
                  <a:lnTo>
                    <a:pt x="3574" y="5524"/>
                  </a:lnTo>
                  <a:lnTo>
                    <a:pt x="3620" y="5524"/>
                  </a:lnTo>
                  <a:lnTo>
                    <a:pt x="3640" y="5518"/>
                  </a:lnTo>
                  <a:lnTo>
                    <a:pt x="3660" y="5511"/>
                  </a:lnTo>
                  <a:lnTo>
                    <a:pt x="3680" y="5491"/>
                  </a:lnTo>
                  <a:lnTo>
                    <a:pt x="3714" y="5457"/>
                  </a:lnTo>
                  <a:lnTo>
                    <a:pt x="3740" y="5411"/>
                  </a:lnTo>
                  <a:lnTo>
                    <a:pt x="3740" y="5384"/>
                  </a:lnTo>
                  <a:lnTo>
                    <a:pt x="3740" y="5357"/>
                  </a:lnTo>
                  <a:lnTo>
                    <a:pt x="3740" y="5331"/>
                  </a:lnTo>
                  <a:lnTo>
                    <a:pt x="3727" y="5304"/>
                  </a:lnTo>
                  <a:lnTo>
                    <a:pt x="3560" y="4950"/>
                  </a:lnTo>
                  <a:lnTo>
                    <a:pt x="3380" y="4602"/>
                  </a:lnTo>
                  <a:lnTo>
                    <a:pt x="3199" y="4255"/>
                  </a:lnTo>
                  <a:lnTo>
                    <a:pt x="3006" y="3915"/>
                  </a:lnTo>
                  <a:lnTo>
                    <a:pt x="2805" y="3567"/>
                  </a:lnTo>
                  <a:lnTo>
                    <a:pt x="2598" y="3233"/>
                  </a:lnTo>
                  <a:lnTo>
                    <a:pt x="2385" y="2893"/>
                  </a:lnTo>
                  <a:lnTo>
                    <a:pt x="2171" y="2559"/>
                  </a:lnTo>
                  <a:lnTo>
                    <a:pt x="1944" y="2231"/>
                  </a:lnTo>
                  <a:lnTo>
                    <a:pt x="1717" y="1904"/>
                  </a:lnTo>
                  <a:lnTo>
                    <a:pt x="1483" y="1583"/>
                  </a:lnTo>
                  <a:lnTo>
                    <a:pt x="1242" y="1269"/>
                  </a:lnTo>
                  <a:lnTo>
                    <a:pt x="1002" y="956"/>
                  </a:lnTo>
                  <a:lnTo>
                    <a:pt x="755" y="648"/>
                  </a:lnTo>
                  <a:lnTo>
                    <a:pt x="508" y="348"/>
                  </a:lnTo>
                  <a:lnTo>
                    <a:pt x="254" y="47"/>
                  </a:lnTo>
                  <a:lnTo>
                    <a:pt x="234" y="27"/>
                  </a:lnTo>
                  <a:lnTo>
                    <a:pt x="207" y="1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7"/>
            <p:cNvSpPr/>
            <p:nvPr/>
          </p:nvSpPr>
          <p:spPr>
            <a:xfrm>
              <a:off x="2294952" y="3120594"/>
              <a:ext cx="15066" cy="15769"/>
            </a:xfrm>
            <a:custGeom>
              <a:avLst/>
              <a:gdLst/>
              <a:ahLst/>
              <a:cxnLst/>
              <a:rect l="l" t="t" r="r" b="b"/>
              <a:pathLst>
                <a:path w="1864" h="1951" extrusionOk="0">
                  <a:moveTo>
                    <a:pt x="80" y="0"/>
                  </a:moveTo>
                  <a:lnTo>
                    <a:pt x="54" y="7"/>
                  </a:lnTo>
                  <a:lnTo>
                    <a:pt x="27" y="27"/>
                  </a:lnTo>
                  <a:lnTo>
                    <a:pt x="7" y="53"/>
                  </a:lnTo>
                  <a:lnTo>
                    <a:pt x="0" y="87"/>
                  </a:lnTo>
                  <a:lnTo>
                    <a:pt x="0" y="114"/>
                  </a:lnTo>
                  <a:lnTo>
                    <a:pt x="7" y="134"/>
                  </a:lnTo>
                  <a:lnTo>
                    <a:pt x="20" y="147"/>
                  </a:lnTo>
                  <a:lnTo>
                    <a:pt x="448" y="608"/>
                  </a:lnTo>
                  <a:lnTo>
                    <a:pt x="875" y="1062"/>
                  </a:lnTo>
                  <a:lnTo>
                    <a:pt x="1089" y="1282"/>
                  </a:lnTo>
                  <a:lnTo>
                    <a:pt x="1309" y="1503"/>
                  </a:lnTo>
                  <a:lnTo>
                    <a:pt x="1536" y="1723"/>
                  </a:lnTo>
                  <a:lnTo>
                    <a:pt x="1764" y="1937"/>
                  </a:lnTo>
                  <a:lnTo>
                    <a:pt x="1790" y="1950"/>
                  </a:lnTo>
                  <a:lnTo>
                    <a:pt x="1810" y="1950"/>
                  </a:lnTo>
                  <a:lnTo>
                    <a:pt x="1830" y="1944"/>
                  </a:lnTo>
                  <a:lnTo>
                    <a:pt x="1844" y="1930"/>
                  </a:lnTo>
                  <a:lnTo>
                    <a:pt x="1857" y="1917"/>
                  </a:lnTo>
                  <a:lnTo>
                    <a:pt x="1864" y="1897"/>
                  </a:lnTo>
                  <a:lnTo>
                    <a:pt x="1864" y="1877"/>
                  </a:lnTo>
                  <a:lnTo>
                    <a:pt x="1850" y="1850"/>
                  </a:lnTo>
                  <a:lnTo>
                    <a:pt x="1650" y="1610"/>
                  </a:lnTo>
                  <a:lnTo>
                    <a:pt x="1443" y="1376"/>
                  </a:lnTo>
                  <a:lnTo>
                    <a:pt x="1229" y="1149"/>
                  </a:lnTo>
                  <a:lnTo>
                    <a:pt x="1015" y="922"/>
                  </a:lnTo>
                  <a:lnTo>
                    <a:pt x="581" y="474"/>
                  </a:lnTo>
                  <a:lnTo>
                    <a:pt x="147" y="27"/>
                  </a:lnTo>
                  <a:lnTo>
                    <a:pt x="127" y="13"/>
                  </a:lnTo>
                  <a:lnTo>
                    <a:pt x="114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7"/>
            <p:cNvSpPr/>
            <p:nvPr/>
          </p:nvSpPr>
          <p:spPr>
            <a:xfrm>
              <a:off x="2344078" y="3078371"/>
              <a:ext cx="15017" cy="11938"/>
            </a:xfrm>
            <a:custGeom>
              <a:avLst/>
              <a:gdLst/>
              <a:ahLst/>
              <a:cxnLst/>
              <a:rect l="l" t="t" r="r" b="b"/>
              <a:pathLst>
                <a:path w="1858" h="1477" extrusionOk="0">
                  <a:moveTo>
                    <a:pt x="47" y="1"/>
                  </a:moveTo>
                  <a:lnTo>
                    <a:pt x="27" y="7"/>
                  </a:lnTo>
                  <a:lnTo>
                    <a:pt x="14" y="21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14" y="88"/>
                  </a:lnTo>
                  <a:lnTo>
                    <a:pt x="1777" y="1464"/>
                  </a:lnTo>
                  <a:lnTo>
                    <a:pt x="1797" y="1477"/>
                  </a:lnTo>
                  <a:lnTo>
                    <a:pt x="1810" y="1477"/>
                  </a:lnTo>
                  <a:lnTo>
                    <a:pt x="1830" y="1470"/>
                  </a:lnTo>
                  <a:lnTo>
                    <a:pt x="1844" y="1464"/>
                  </a:lnTo>
                  <a:lnTo>
                    <a:pt x="1851" y="1450"/>
                  </a:lnTo>
                  <a:lnTo>
                    <a:pt x="1857" y="1430"/>
                  </a:lnTo>
                  <a:lnTo>
                    <a:pt x="1851" y="1417"/>
                  </a:lnTo>
                  <a:lnTo>
                    <a:pt x="1844" y="1403"/>
                  </a:lnTo>
                  <a:lnTo>
                    <a:pt x="87" y="14"/>
                  </a:lnTo>
                  <a:lnTo>
                    <a:pt x="67" y="7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7"/>
            <p:cNvSpPr/>
            <p:nvPr/>
          </p:nvSpPr>
          <p:spPr>
            <a:xfrm>
              <a:off x="2372253" y="3047173"/>
              <a:ext cx="49028" cy="51995"/>
            </a:xfrm>
            <a:custGeom>
              <a:avLst/>
              <a:gdLst/>
              <a:ahLst/>
              <a:cxnLst/>
              <a:rect l="l" t="t" r="r" b="b"/>
              <a:pathLst>
                <a:path w="6066" h="6433" extrusionOk="0">
                  <a:moveTo>
                    <a:pt x="135" y="0"/>
                  </a:moveTo>
                  <a:lnTo>
                    <a:pt x="108" y="7"/>
                  </a:lnTo>
                  <a:lnTo>
                    <a:pt x="88" y="13"/>
                  </a:lnTo>
                  <a:lnTo>
                    <a:pt x="68" y="27"/>
                  </a:lnTo>
                  <a:lnTo>
                    <a:pt x="34" y="54"/>
                  </a:lnTo>
                  <a:lnTo>
                    <a:pt x="14" y="100"/>
                  </a:lnTo>
                  <a:lnTo>
                    <a:pt x="8" y="120"/>
                  </a:lnTo>
                  <a:lnTo>
                    <a:pt x="1" y="147"/>
                  </a:lnTo>
                  <a:lnTo>
                    <a:pt x="8" y="167"/>
                  </a:lnTo>
                  <a:lnTo>
                    <a:pt x="14" y="187"/>
                  </a:lnTo>
                  <a:lnTo>
                    <a:pt x="21" y="207"/>
                  </a:lnTo>
                  <a:lnTo>
                    <a:pt x="41" y="227"/>
                  </a:lnTo>
                  <a:lnTo>
                    <a:pt x="435" y="581"/>
                  </a:lnTo>
                  <a:lnTo>
                    <a:pt x="829" y="935"/>
                  </a:lnTo>
                  <a:lnTo>
                    <a:pt x="1210" y="1296"/>
                  </a:lnTo>
                  <a:lnTo>
                    <a:pt x="1591" y="1663"/>
                  </a:lnTo>
                  <a:lnTo>
                    <a:pt x="1971" y="2037"/>
                  </a:lnTo>
                  <a:lnTo>
                    <a:pt x="2339" y="2418"/>
                  </a:lnTo>
                  <a:lnTo>
                    <a:pt x="2706" y="2799"/>
                  </a:lnTo>
                  <a:lnTo>
                    <a:pt x="3073" y="3186"/>
                  </a:lnTo>
                  <a:lnTo>
                    <a:pt x="3434" y="3574"/>
                  </a:lnTo>
                  <a:lnTo>
                    <a:pt x="3788" y="3968"/>
                  </a:lnTo>
                  <a:lnTo>
                    <a:pt x="4135" y="4362"/>
                  </a:lnTo>
                  <a:lnTo>
                    <a:pt x="4483" y="4762"/>
                  </a:lnTo>
                  <a:lnTo>
                    <a:pt x="4830" y="5170"/>
                  </a:lnTo>
                  <a:lnTo>
                    <a:pt x="5171" y="5571"/>
                  </a:lnTo>
                  <a:lnTo>
                    <a:pt x="5839" y="6386"/>
                  </a:lnTo>
                  <a:lnTo>
                    <a:pt x="5859" y="6406"/>
                  </a:lnTo>
                  <a:lnTo>
                    <a:pt x="5879" y="6419"/>
                  </a:lnTo>
                  <a:lnTo>
                    <a:pt x="5899" y="6426"/>
                  </a:lnTo>
                  <a:lnTo>
                    <a:pt x="5919" y="6432"/>
                  </a:lnTo>
                  <a:lnTo>
                    <a:pt x="5945" y="6426"/>
                  </a:lnTo>
                  <a:lnTo>
                    <a:pt x="5966" y="6419"/>
                  </a:lnTo>
                  <a:lnTo>
                    <a:pt x="6006" y="6399"/>
                  </a:lnTo>
                  <a:lnTo>
                    <a:pt x="6039" y="6366"/>
                  </a:lnTo>
                  <a:lnTo>
                    <a:pt x="6052" y="6345"/>
                  </a:lnTo>
                  <a:lnTo>
                    <a:pt x="6059" y="6325"/>
                  </a:lnTo>
                  <a:lnTo>
                    <a:pt x="6066" y="6299"/>
                  </a:lnTo>
                  <a:lnTo>
                    <a:pt x="6066" y="6279"/>
                  </a:lnTo>
                  <a:lnTo>
                    <a:pt x="6059" y="6252"/>
                  </a:lnTo>
                  <a:lnTo>
                    <a:pt x="6046" y="6232"/>
                  </a:lnTo>
                  <a:lnTo>
                    <a:pt x="5752" y="5771"/>
                  </a:lnTo>
                  <a:lnTo>
                    <a:pt x="5445" y="5324"/>
                  </a:lnTo>
                  <a:lnTo>
                    <a:pt x="5131" y="4889"/>
                  </a:lnTo>
                  <a:lnTo>
                    <a:pt x="4810" y="4462"/>
                  </a:lnTo>
                  <a:lnTo>
                    <a:pt x="4476" y="4048"/>
                  </a:lnTo>
                  <a:lnTo>
                    <a:pt x="4129" y="3640"/>
                  </a:lnTo>
                  <a:lnTo>
                    <a:pt x="3775" y="3240"/>
                  </a:lnTo>
                  <a:lnTo>
                    <a:pt x="3414" y="2852"/>
                  </a:lnTo>
                  <a:lnTo>
                    <a:pt x="3047" y="2471"/>
                  </a:lnTo>
                  <a:lnTo>
                    <a:pt x="2666" y="2104"/>
                  </a:lnTo>
                  <a:lnTo>
                    <a:pt x="2279" y="1737"/>
                  </a:lnTo>
                  <a:lnTo>
                    <a:pt x="1878" y="1383"/>
                  </a:lnTo>
                  <a:lnTo>
                    <a:pt x="1470" y="1035"/>
                  </a:lnTo>
                  <a:lnTo>
                    <a:pt x="1056" y="688"/>
                  </a:lnTo>
                  <a:lnTo>
                    <a:pt x="635" y="354"/>
                  </a:lnTo>
                  <a:lnTo>
                    <a:pt x="201" y="27"/>
                  </a:lnTo>
                  <a:lnTo>
                    <a:pt x="181" y="1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7"/>
            <p:cNvSpPr/>
            <p:nvPr/>
          </p:nvSpPr>
          <p:spPr>
            <a:xfrm>
              <a:off x="2444002" y="3202971"/>
              <a:ext cx="21928" cy="60578"/>
            </a:xfrm>
            <a:custGeom>
              <a:avLst/>
              <a:gdLst/>
              <a:ahLst/>
              <a:cxnLst/>
              <a:rect l="l" t="t" r="r" b="b"/>
              <a:pathLst>
                <a:path w="2713" h="7495" extrusionOk="0">
                  <a:moveTo>
                    <a:pt x="94" y="1"/>
                  </a:moveTo>
                  <a:lnTo>
                    <a:pt x="61" y="14"/>
                  </a:lnTo>
                  <a:lnTo>
                    <a:pt x="27" y="34"/>
                  </a:lnTo>
                  <a:lnTo>
                    <a:pt x="7" y="67"/>
                  </a:lnTo>
                  <a:lnTo>
                    <a:pt x="7" y="87"/>
                  </a:lnTo>
                  <a:lnTo>
                    <a:pt x="1" y="107"/>
                  </a:lnTo>
                  <a:lnTo>
                    <a:pt x="7" y="128"/>
                  </a:lnTo>
                  <a:lnTo>
                    <a:pt x="14" y="148"/>
                  </a:lnTo>
                  <a:lnTo>
                    <a:pt x="208" y="595"/>
                  </a:lnTo>
                  <a:lnTo>
                    <a:pt x="395" y="1036"/>
                  </a:lnTo>
                  <a:lnTo>
                    <a:pt x="575" y="1483"/>
                  </a:lnTo>
                  <a:lnTo>
                    <a:pt x="742" y="1931"/>
                  </a:lnTo>
                  <a:lnTo>
                    <a:pt x="902" y="2385"/>
                  </a:lnTo>
                  <a:lnTo>
                    <a:pt x="1063" y="2833"/>
                  </a:lnTo>
                  <a:lnTo>
                    <a:pt x="1216" y="3287"/>
                  </a:lnTo>
                  <a:lnTo>
                    <a:pt x="1363" y="3741"/>
                  </a:lnTo>
                  <a:lnTo>
                    <a:pt x="1644" y="4656"/>
                  </a:lnTo>
                  <a:lnTo>
                    <a:pt x="1924" y="5571"/>
                  </a:lnTo>
                  <a:lnTo>
                    <a:pt x="2198" y="6493"/>
                  </a:lnTo>
                  <a:lnTo>
                    <a:pt x="2485" y="7415"/>
                  </a:lnTo>
                  <a:lnTo>
                    <a:pt x="2492" y="7435"/>
                  </a:lnTo>
                  <a:lnTo>
                    <a:pt x="2505" y="7455"/>
                  </a:lnTo>
                  <a:lnTo>
                    <a:pt x="2539" y="7475"/>
                  </a:lnTo>
                  <a:lnTo>
                    <a:pt x="2579" y="7495"/>
                  </a:lnTo>
                  <a:lnTo>
                    <a:pt x="2619" y="7495"/>
                  </a:lnTo>
                  <a:lnTo>
                    <a:pt x="2659" y="7481"/>
                  </a:lnTo>
                  <a:lnTo>
                    <a:pt x="2692" y="7461"/>
                  </a:lnTo>
                  <a:lnTo>
                    <a:pt x="2699" y="7448"/>
                  </a:lnTo>
                  <a:lnTo>
                    <a:pt x="2712" y="7428"/>
                  </a:lnTo>
                  <a:lnTo>
                    <a:pt x="2712" y="7408"/>
                  </a:lnTo>
                  <a:lnTo>
                    <a:pt x="2712" y="7381"/>
                  </a:lnTo>
                  <a:lnTo>
                    <a:pt x="2692" y="7141"/>
                  </a:lnTo>
                  <a:lnTo>
                    <a:pt x="2659" y="6894"/>
                  </a:lnTo>
                  <a:lnTo>
                    <a:pt x="2626" y="6653"/>
                  </a:lnTo>
                  <a:lnTo>
                    <a:pt x="2592" y="6413"/>
                  </a:lnTo>
                  <a:lnTo>
                    <a:pt x="2545" y="6172"/>
                  </a:lnTo>
                  <a:lnTo>
                    <a:pt x="2505" y="5932"/>
                  </a:lnTo>
                  <a:lnTo>
                    <a:pt x="2452" y="5691"/>
                  </a:lnTo>
                  <a:lnTo>
                    <a:pt x="2399" y="5458"/>
                  </a:lnTo>
                  <a:lnTo>
                    <a:pt x="2278" y="4983"/>
                  </a:lnTo>
                  <a:lnTo>
                    <a:pt x="2145" y="4516"/>
                  </a:lnTo>
                  <a:lnTo>
                    <a:pt x="1991" y="4048"/>
                  </a:lnTo>
                  <a:lnTo>
                    <a:pt x="1831" y="3587"/>
                  </a:lnTo>
                  <a:lnTo>
                    <a:pt x="1657" y="3133"/>
                  </a:lnTo>
                  <a:lnTo>
                    <a:pt x="1477" y="2679"/>
                  </a:lnTo>
                  <a:lnTo>
                    <a:pt x="1283" y="2232"/>
                  </a:lnTo>
                  <a:lnTo>
                    <a:pt x="1076" y="1791"/>
                  </a:lnTo>
                  <a:lnTo>
                    <a:pt x="869" y="1350"/>
                  </a:lnTo>
                  <a:lnTo>
                    <a:pt x="649" y="909"/>
                  </a:lnTo>
                  <a:lnTo>
                    <a:pt x="421" y="475"/>
                  </a:lnTo>
                  <a:lnTo>
                    <a:pt x="188" y="47"/>
                  </a:lnTo>
                  <a:lnTo>
                    <a:pt x="174" y="27"/>
                  </a:lnTo>
                  <a:lnTo>
                    <a:pt x="161" y="14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7"/>
            <p:cNvSpPr/>
            <p:nvPr/>
          </p:nvSpPr>
          <p:spPr>
            <a:xfrm>
              <a:off x="2412100" y="3214359"/>
              <a:ext cx="11558" cy="23278"/>
            </a:xfrm>
            <a:custGeom>
              <a:avLst/>
              <a:gdLst/>
              <a:ahLst/>
              <a:cxnLst/>
              <a:rect l="l" t="t" r="r" b="b"/>
              <a:pathLst>
                <a:path w="1430" h="2880" extrusionOk="0">
                  <a:moveTo>
                    <a:pt x="74" y="1"/>
                  </a:moveTo>
                  <a:lnTo>
                    <a:pt x="47" y="8"/>
                  </a:lnTo>
                  <a:lnTo>
                    <a:pt x="20" y="34"/>
                  </a:lnTo>
                  <a:lnTo>
                    <a:pt x="0" y="61"/>
                  </a:lnTo>
                  <a:lnTo>
                    <a:pt x="0" y="94"/>
                  </a:lnTo>
                  <a:lnTo>
                    <a:pt x="7" y="128"/>
                  </a:lnTo>
                  <a:lnTo>
                    <a:pt x="287" y="823"/>
                  </a:lnTo>
                  <a:lnTo>
                    <a:pt x="434" y="1170"/>
                  </a:lnTo>
                  <a:lnTo>
                    <a:pt x="581" y="1510"/>
                  </a:lnTo>
                  <a:lnTo>
                    <a:pt x="735" y="1851"/>
                  </a:lnTo>
                  <a:lnTo>
                    <a:pt x="902" y="2192"/>
                  </a:lnTo>
                  <a:lnTo>
                    <a:pt x="982" y="2352"/>
                  </a:lnTo>
                  <a:lnTo>
                    <a:pt x="1076" y="2519"/>
                  </a:lnTo>
                  <a:lnTo>
                    <a:pt x="1169" y="2679"/>
                  </a:lnTo>
                  <a:lnTo>
                    <a:pt x="1269" y="2840"/>
                  </a:lnTo>
                  <a:lnTo>
                    <a:pt x="1289" y="2860"/>
                  </a:lnTo>
                  <a:lnTo>
                    <a:pt x="1316" y="2873"/>
                  </a:lnTo>
                  <a:lnTo>
                    <a:pt x="1349" y="2880"/>
                  </a:lnTo>
                  <a:lnTo>
                    <a:pt x="1376" y="2873"/>
                  </a:lnTo>
                  <a:lnTo>
                    <a:pt x="1403" y="2860"/>
                  </a:lnTo>
                  <a:lnTo>
                    <a:pt x="1423" y="2833"/>
                  </a:lnTo>
                  <a:lnTo>
                    <a:pt x="1430" y="2806"/>
                  </a:lnTo>
                  <a:lnTo>
                    <a:pt x="1430" y="2773"/>
                  </a:lnTo>
                  <a:lnTo>
                    <a:pt x="1369" y="2593"/>
                  </a:lnTo>
                  <a:lnTo>
                    <a:pt x="1303" y="2419"/>
                  </a:lnTo>
                  <a:lnTo>
                    <a:pt x="1236" y="2239"/>
                  </a:lnTo>
                  <a:lnTo>
                    <a:pt x="1162" y="2065"/>
                  </a:lnTo>
                  <a:lnTo>
                    <a:pt x="1009" y="1724"/>
                  </a:lnTo>
                  <a:lnTo>
                    <a:pt x="849" y="1384"/>
                  </a:lnTo>
                  <a:lnTo>
                    <a:pt x="682" y="1043"/>
                  </a:lnTo>
                  <a:lnTo>
                    <a:pt x="501" y="709"/>
                  </a:lnTo>
                  <a:lnTo>
                    <a:pt x="154" y="41"/>
                  </a:lnTo>
                  <a:lnTo>
                    <a:pt x="147" y="28"/>
                  </a:lnTo>
                  <a:lnTo>
                    <a:pt x="134" y="1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7"/>
            <p:cNvSpPr/>
            <p:nvPr/>
          </p:nvSpPr>
          <p:spPr>
            <a:xfrm>
              <a:off x="2350503" y="3212800"/>
              <a:ext cx="7080" cy="15446"/>
            </a:xfrm>
            <a:custGeom>
              <a:avLst/>
              <a:gdLst/>
              <a:ahLst/>
              <a:cxnLst/>
              <a:rect l="l" t="t" r="r" b="b"/>
              <a:pathLst>
                <a:path w="876" h="1911" extrusionOk="0">
                  <a:moveTo>
                    <a:pt x="80" y="0"/>
                  </a:moveTo>
                  <a:lnTo>
                    <a:pt x="54" y="7"/>
                  </a:lnTo>
                  <a:lnTo>
                    <a:pt x="27" y="20"/>
                  </a:lnTo>
                  <a:lnTo>
                    <a:pt x="7" y="34"/>
                  </a:lnTo>
                  <a:lnTo>
                    <a:pt x="0" y="60"/>
                  </a:lnTo>
                  <a:lnTo>
                    <a:pt x="7" y="94"/>
                  </a:lnTo>
                  <a:lnTo>
                    <a:pt x="374" y="995"/>
                  </a:lnTo>
                  <a:lnTo>
                    <a:pt x="568" y="1443"/>
                  </a:lnTo>
                  <a:lnTo>
                    <a:pt x="768" y="1884"/>
                  </a:lnTo>
                  <a:lnTo>
                    <a:pt x="782" y="1904"/>
                  </a:lnTo>
                  <a:lnTo>
                    <a:pt x="802" y="1911"/>
                  </a:lnTo>
                  <a:lnTo>
                    <a:pt x="842" y="1911"/>
                  </a:lnTo>
                  <a:lnTo>
                    <a:pt x="862" y="1897"/>
                  </a:lnTo>
                  <a:lnTo>
                    <a:pt x="868" y="1884"/>
                  </a:lnTo>
                  <a:lnTo>
                    <a:pt x="875" y="1864"/>
                  </a:lnTo>
                  <a:lnTo>
                    <a:pt x="875" y="1837"/>
                  </a:lnTo>
                  <a:lnTo>
                    <a:pt x="702" y="1390"/>
                  </a:lnTo>
                  <a:lnTo>
                    <a:pt x="521" y="942"/>
                  </a:lnTo>
                  <a:lnTo>
                    <a:pt x="147" y="54"/>
                  </a:lnTo>
                  <a:lnTo>
                    <a:pt x="134" y="27"/>
                  </a:lnTo>
                  <a:lnTo>
                    <a:pt x="107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7"/>
            <p:cNvSpPr/>
            <p:nvPr/>
          </p:nvSpPr>
          <p:spPr>
            <a:xfrm>
              <a:off x="2321568" y="3231858"/>
              <a:ext cx="11178" cy="22033"/>
            </a:xfrm>
            <a:custGeom>
              <a:avLst/>
              <a:gdLst/>
              <a:ahLst/>
              <a:cxnLst/>
              <a:rect l="l" t="t" r="r" b="b"/>
              <a:pathLst>
                <a:path w="1383" h="2726" extrusionOk="0">
                  <a:moveTo>
                    <a:pt x="94" y="0"/>
                  </a:moveTo>
                  <a:lnTo>
                    <a:pt x="67" y="7"/>
                  </a:lnTo>
                  <a:lnTo>
                    <a:pt x="47" y="27"/>
                  </a:lnTo>
                  <a:lnTo>
                    <a:pt x="33" y="60"/>
                  </a:lnTo>
                  <a:lnTo>
                    <a:pt x="7" y="254"/>
                  </a:lnTo>
                  <a:lnTo>
                    <a:pt x="0" y="448"/>
                  </a:lnTo>
                  <a:lnTo>
                    <a:pt x="0" y="641"/>
                  </a:lnTo>
                  <a:lnTo>
                    <a:pt x="13" y="842"/>
                  </a:lnTo>
                  <a:lnTo>
                    <a:pt x="40" y="1035"/>
                  </a:lnTo>
                  <a:lnTo>
                    <a:pt x="74" y="1229"/>
                  </a:lnTo>
                  <a:lnTo>
                    <a:pt x="127" y="1416"/>
                  </a:lnTo>
                  <a:lnTo>
                    <a:pt x="194" y="1603"/>
                  </a:lnTo>
                  <a:lnTo>
                    <a:pt x="274" y="1777"/>
                  </a:lnTo>
                  <a:lnTo>
                    <a:pt x="321" y="1864"/>
                  </a:lnTo>
                  <a:lnTo>
                    <a:pt x="367" y="1944"/>
                  </a:lnTo>
                  <a:lnTo>
                    <a:pt x="421" y="2031"/>
                  </a:lnTo>
                  <a:lnTo>
                    <a:pt x="474" y="2104"/>
                  </a:lnTo>
                  <a:lnTo>
                    <a:pt x="534" y="2184"/>
                  </a:lnTo>
                  <a:lnTo>
                    <a:pt x="595" y="2258"/>
                  </a:lnTo>
                  <a:lnTo>
                    <a:pt x="661" y="2324"/>
                  </a:lnTo>
                  <a:lnTo>
                    <a:pt x="735" y="2391"/>
                  </a:lnTo>
                  <a:lnTo>
                    <a:pt x="808" y="2458"/>
                  </a:lnTo>
                  <a:lnTo>
                    <a:pt x="882" y="2518"/>
                  </a:lnTo>
                  <a:lnTo>
                    <a:pt x="962" y="2572"/>
                  </a:lnTo>
                  <a:lnTo>
                    <a:pt x="1049" y="2625"/>
                  </a:lnTo>
                  <a:lnTo>
                    <a:pt x="1136" y="2672"/>
                  </a:lnTo>
                  <a:lnTo>
                    <a:pt x="1229" y="2719"/>
                  </a:lnTo>
                  <a:lnTo>
                    <a:pt x="1262" y="2725"/>
                  </a:lnTo>
                  <a:lnTo>
                    <a:pt x="1303" y="2725"/>
                  </a:lnTo>
                  <a:lnTo>
                    <a:pt x="1336" y="2712"/>
                  </a:lnTo>
                  <a:lnTo>
                    <a:pt x="1356" y="2685"/>
                  </a:lnTo>
                  <a:lnTo>
                    <a:pt x="1376" y="2658"/>
                  </a:lnTo>
                  <a:lnTo>
                    <a:pt x="1383" y="2625"/>
                  </a:lnTo>
                  <a:lnTo>
                    <a:pt x="1376" y="2592"/>
                  </a:lnTo>
                  <a:lnTo>
                    <a:pt x="1349" y="2558"/>
                  </a:lnTo>
                  <a:lnTo>
                    <a:pt x="1229" y="2425"/>
                  </a:lnTo>
                  <a:lnTo>
                    <a:pt x="1109" y="2291"/>
                  </a:lnTo>
                  <a:lnTo>
                    <a:pt x="995" y="2151"/>
                  </a:lnTo>
                  <a:lnTo>
                    <a:pt x="888" y="2017"/>
                  </a:lnTo>
                  <a:lnTo>
                    <a:pt x="782" y="1870"/>
                  </a:lnTo>
                  <a:lnTo>
                    <a:pt x="688" y="1730"/>
                  </a:lnTo>
                  <a:lnTo>
                    <a:pt x="595" y="1583"/>
                  </a:lnTo>
                  <a:lnTo>
                    <a:pt x="514" y="1429"/>
                  </a:lnTo>
                  <a:lnTo>
                    <a:pt x="434" y="1276"/>
                  </a:lnTo>
                  <a:lnTo>
                    <a:pt x="374" y="1116"/>
                  </a:lnTo>
                  <a:lnTo>
                    <a:pt x="314" y="955"/>
                  </a:lnTo>
                  <a:lnTo>
                    <a:pt x="267" y="788"/>
                  </a:lnTo>
                  <a:lnTo>
                    <a:pt x="234" y="621"/>
                  </a:lnTo>
                  <a:lnTo>
                    <a:pt x="207" y="448"/>
                  </a:lnTo>
                  <a:lnTo>
                    <a:pt x="194" y="267"/>
                  </a:lnTo>
                  <a:lnTo>
                    <a:pt x="194" y="80"/>
                  </a:lnTo>
                  <a:lnTo>
                    <a:pt x="187" y="47"/>
                  </a:lnTo>
                  <a:lnTo>
                    <a:pt x="167" y="27"/>
                  </a:lnTo>
                  <a:lnTo>
                    <a:pt x="147" y="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7"/>
            <p:cNvSpPr/>
            <p:nvPr/>
          </p:nvSpPr>
          <p:spPr>
            <a:xfrm>
              <a:off x="2407024" y="3150605"/>
              <a:ext cx="22413" cy="20683"/>
            </a:xfrm>
            <a:custGeom>
              <a:avLst/>
              <a:gdLst/>
              <a:ahLst/>
              <a:cxnLst/>
              <a:rect l="l" t="t" r="r" b="b"/>
              <a:pathLst>
                <a:path w="2773" h="2559" extrusionOk="0">
                  <a:moveTo>
                    <a:pt x="94" y="1"/>
                  </a:moveTo>
                  <a:lnTo>
                    <a:pt x="67" y="14"/>
                  </a:lnTo>
                  <a:lnTo>
                    <a:pt x="54" y="27"/>
                  </a:lnTo>
                  <a:lnTo>
                    <a:pt x="20" y="61"/>
                  </a:lnTo>
                  <a:lnTo>
                    <a:pt x="7" y="101"/>
                  </a:lnTo>
                  <a:lnTo>
                    <a:pt x="0" y="128"/>
                  </a:lnTo>
                  <a:lnTo>
                    <a:pt x="7" y="148"/>
                  </a:lnTo>
                  <a:lnTo>
                    <a:pt x="14" y="174"/>
                  </a:lnTo>
                  <a:lnTo>
                    <a:pt x="20" y="194"/>
                  </a:lnTo>
                  <a:lnTo>
                    <a:pt x="40" y="214"/>
                  </a:lnTo>
                  <a:lnTo>
                    <a:pt x="60" y="228"/>
                  </a:lnTo>
                  <a:lnTo>
                    <a:pt x="248" y="341"/>
                  </a:lnTo>
                  <a:lnTo>
                    <a:pt x="435" y="462"/>
                  </a:lnTo>
                  <a:lnTo>
                    <a:pt x="608" y="588"/>
                  </a:lnTo>
                  <a:lnTo>
                    <a:pt x="782" y="715"/>
                  </a:lnTo>
                  <a:lnTo>
                    <a:pt x="949" y="849"/>
                  </a:lnTo>
                  <a:lnTo>
                    <a:pt x="1116" y="989"/>
                  </a:lnTo>
                  <a:lnTo>
                    <a:pt x="1276" y="1130"/>
                  </a:lnTo>
                  <a:lnTo>
                    <a:pt x="1436" y="1276"/>
                  </a:lnTo>
                  <a:lnTo>
                    <a:pt x="1590" y="1423"/>
                  </a:lnTo>
                  <a:lnTo>
                    <a:pt x="1744" y="1577"/>
                  </a:lnTo>
                  <a:lnTo>
                    <a:pt x="2044" y="1884"/>
                  </a:lnTo>
                  <a:lnTo>
                    <a:pt x="2338" y="2205"/>
                  </a:lnTo>
                  <a:lnTo>
                    <a:pt x="2625" y="2532"/>
                  </a:lnTo>
                  <a:lnTo>
                    <a:pt x="2652" y="2552"/>
                  </a:lnTo>
                  <a:lnTo>
                    <a:pt x="2679" y="2559"/>
                  </a:lnTo>
                  <a:lnTo>
                    <a:pt x="2705" y="2559"/>
                  </a:lnTo>
                  <a:lnTo>
                    <a:pt x="2732" y="2539"/>
                  </a:lnTo>
                  <a:lnTo>
                    <a:pt x="2752" y="2519"/>
                  </a:lnTo>
                  <a:lnTo>
                    <a:pt x="2766" y="2492"/>
                  </a:lnTo>
                  <a:lnTo>
                    <a:pt x="2772" y="2459"/>
                  </a:lnTo>
                  <a:lnTo>
                    <a:pt x="2759" y="2425"/>
                  </a:lnTo>
                  <a:lnTo>
                    <a:pt x="2645" y="2232"/>
                  </a:lnTo>
                  <a:lnTo>
                    <a:pt x="2525" y="2045"/>
                  </a:lnTo>
                  <a:lnTo>
                    <a:pt x="2398" y="1864"/>
                  </a:lnTo>
                  <a:lnTo>
                    <a:pt x="2265" y="1684"/>
                  </a:lnTo>
                  <a:lnTo>
                    <a:pt x="2118" y="1517"/>
                  </a:lnTo>
                  <a:lnTo>
                    <a:pt x="1971" y="1350"/>
                  </a:lnTo>
                  <a:lnTo>
                    <a:pt x="1810" y="1190"/>
                  </a:lnTo>
                  <a:lnTo>
                    <a:pt x="1650" y="1036"/>
                  </a:lnTo>
                  <a:lnTo>
                    <a:pt x="1483" y="889"/>
                  </a:lnTo>
                  <a:lnTo>
                    <a:pt x="1310" y="749"/>
                  </a:lnTo>
                  <a:lnTo>
                    <a:pt x="1129" y="615"/>
                  </a:lnTo>
                  <a:lnTo>
                    <a:pt x="949" y="482"/>
                  </a:lnTo>
                  <a:lnTo>
                    <a:pt x="762" y="361"/>
                  </a:lnTo>
                  <a:lnTo>
                    <a:pt x="575" y="241"/>
                  </a:lnTo>
                  <a:lnTo>
                    <a:pt x="381" y="121"/>
                  </a:lnTo>
                  <a:lnTo>
                    <a:pt x="187" y="14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7"/>
            <p:cNvSpPr/>
            <p:nvPr/>
          </p:nvSpPr>
          <p:spPr>
            <a:xfrm>
              <a:off x="2557318" y="3383445"/>
              <a:ext cx="34448" cy="70835"/>
            </a:xfrm>
            <a:custGeom>
              <a:avLst/>
              <a:gdLst/>
              <a:ahLst/>
              <a:cxnLst/>
              <a:rect l="l" t="t" r="r" b="b"/>
              <a:pathLst>
                <a:path w="4262" h="8764" extrusionOk="0">
                  <a:moveTo>
                    <a:pt x="81" y="1"/>
                  </a:moveTo>
                  <a:lnTo>
                    <a:pt x="54" y="7"/>
                  </a:lnTo>
                  <a:lnTo>
                    <a:pt x="27" y="21"/>
                  </a:lnTo>
                  <a:lnTo>
                    <a:pt x="14" y="41"/>
                  </a:lnTo>
                  <a:lnTo>
                    <a:pt x="0" y="61"/>
                  </a:lnTo>
                  <a:lnTo>
                    <a:pt x="0" y="94"/>
                  </a:lnTo>
                  <a:lnTo>
                    <a:pt x="7" y="121"/>
                  </a:lnTo>
                  <a:lnTo>
                    <a:pt x="127" y="388"/>
                  </a:lnTo>
                  <a:lnTo>
                    <a:pt x="248" y="655"/>
                  </a:lnTo>
                  <a:lnTo>
                    <a:pt x="381" y="922"/>
                  </a:lnTo>
                  <a:lnTo>
                    <a:pt x="515" y="1183"/>
                  </a:lnTo>
                  <a:lnTo>
                    <a:pt x="795" y="1704"/>
                  </a:lnTo>
                  <a:lnTo>
                    <a:pt x="1083" y="2225"/>
                  </a:lnTo>
                  <a:lnTo>
                    <a:pt x="1376" y="2739"/>
                  </a:lnTo>
                  <a:lnTo>
                    <a:pt x="1664" y="3260"/>
                  </a:lnTo>
                  <a:lnTo>
                    <a:pt x="1804" y="3527"/>
                  </a:lnTo>
                  <a:lnTo>
                    <a:pt x="1937" y="3788"/>
                  </a:lnTo>
                  <a:lnTo>
                    <a:pt x="2064" y="4055"/>
                  </a:lnTo>
                  <a:lnTo>
                    <a:pt x="2191" y="4322"/>
                  </a:lnTo>
                  <a:lnTo>
                    <a:pt x="2425" y="4863"/>
                  </a:lnTo>
                  <a:lnTo>
                    <a:pt x="2652" y="5404"/>
                  </a:lnTo>
                  <a:lnTo>
                    <a:pt x="2866" y="5952"/>
                  </a:lnTo>
                  <a:lnTo>
                    <a:pt x="3080" y="6500"/>
                  </a:lnTo>
                  <a:lnTo>
                    <a:pt x="3500" y="7595"/>
                  </a:lnTo>
                  <a:lnTo>
                    <a:pt x="3721" y="8136"/>
                  </a:lnTo>
                  <a:lnTo>
                    <a:pt x="3948" y="8677"/>
                  </a:lnTo>
                  <a:lnTo>
                    <a:pt x="3961" y="8704"/>
                  </a:lnTo>
                  <a:lnTo>
                    <a:pt x="3981" y="8724"/>
                  </a:lnTo>
                  <a:lnTo>
                    <a:pt x="4001" y="8744"/>
                  </a:lnTo>
                  <a:lnTo>
                    <a:pt x="4028" y="8750"/>
                  </a:lnTo>
                  <a:lnTo>
                    <a:pt x="4048" y="8757"/>
                  </a:lnTo>
                  <a:lnTo>
                    <a:pt x="4082" y="8764"/>
                  </a:lnTo>
                  <a:lnTo>
                    <a:pt x="4135" y="8757"/>
                  </a:lnTo>
                  <a:lnTo>
                    <a:pt x="4182" y="8730"/>
                  </a:lnTo>
                  <a:lnTo>
                    <a:pt x="4208" y="8717"/>
                  </a:lnTo>
                  <a:lnTo>
                    <a:pt x="4228" y="8697"/>
                  </a:lnTo>
                  <a:lnTo>
                    <a:pt x="4242" y="8677"/>
                  </a:lnTo>
                  <a:lnTo>
                    <a:pt x="4255" y="8650"/>
                  </a:lnTo>
                  <a:lnTo>
                    <a:pt x="4262" y="8624"/>
                  </a:lnTo>
                  <a:lnTo>
                    <a:pt x="4262" y="8597"/>
                  </a:lnTo>
                  <a:lnTo>
                    <a:pt x="4228" y="8316"/>
                  </a:lnTo>
                  <a:lnTo>
                    <a:pt x="4188" y="8036"/>
                  </a:lnTo>
                  <a:lnTo>
                    <a:pt x="4142" y="7749"/>
                  </a:lnTo>
                  <a:lnTo>
                    <a:pt x="4082" y="7461"/>
                  </a:lnTo>
                  <a:lnTo>
                    <a:pt x="4021" y="7174"/>
                  </a:lnTo>
                  <a:lnTo>
                    <a:pt x="3955" y="6880"/>
                  </a:lnTo>
                  <a:lnTo>
                    <a:pt x="3881" y="6586"/>
                  </a:lnTo>
                  <a:lnTo>
                    <a:pt x="3801" y="6292"/>
                  </a:lnTo>
                  <a:lnTo>
                    <a:pt x="3714" y="5999"/>
                  </a:lnTo>
                  <a:lnTo>
                    <a:pt x="3614" y="5705"/>
                  </a:lnTo>
                  <a:lnTo>
                    <a:pt x="3514" y="5404"/>
                  </a:lnTo>
                  <a:lnTo>
                    <a:pt x="3407" y="5110"/>
                  </a:lnTo>
                  <a:lnTo>
                    <a:pt x="3300" y="4816"/>
                  </a:lnTo>
                  <a:lnTo>
                    <a:pt x="3180" y="4529"/>
                  </a:lnTo>
                  <a:lnTo>
                    <a:pt x="3053" y="4235"/>
                  </a:lnTo>
                  <a:lnTo>
                    <a:pt x="2919" y="3948"/>
                  </a:lnTo>
                  <a:lnTo>
                    <a:pt x="2786" y="3661"/>
                  </a:lnTo>
                  <a:lnTo>
                    <a:pt x="2645" y="3380"/>
                  </a:lnTo>
                  <a:lnTo>
                    <a:pt x="2499" y="3100"/>
                  </a:lnTo>
                  <a:lnTo>
                    <a:pt x="2345" y="2826"/>
                  </a:lnTo>
                  <a:lnTo>
                    <a:pt x="2185" y="2559"/>
                  </a:lnTo>
                  <a:lnTo>
                    <a:pt x="2024" y="2292"/>
                  </a:lnTo>
                  <a:lnTo>
                    <a:pt x="1857" y="2038"/>
                  </a:lnTo>
                  <a:lnTo>
                    <a:pt x="1684" y="1784"/>
                  </a:lnTo>
                  <a:lnTo>
                    <a:pt x="1503" y="1537"/>
                  </a:lnTo>
                  <a:lnTo>
                    <a:pt x="1323" y="1296"/>
                  </a:lnTo>
                  <a:lnTo>
                    <a:pt x="1136" y="1063"/>
                  </a:lnTo>
                  <a:lnTo>
                    <a:pt x="942" y="835"/>
                  </a:lnTo>
                  <a:lnTo>
                    <a:pt x="749" y="622"/>
                  </a:lnTo>
                  <a:lnTo>
                    <a:pt x="548" y="415"/>
                  </a:lnTo>
                  <a:lnTo>
                    <a:pt x="341" y="214"/>
                  </a:lnTo>
                  <a:lnTo>
                    <a:pt x="134" y="27"/>
                  </a:lnTo>
                  <a:lnTo>
                    <a:pt x="107" y="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7"/>
            <p:cNvSpPr/>
            <p:nvPr/>
          </p:nvSpPr>
          <p:spPr>
            <a:xfrm>
              <a:off x="2503877" y="3427010"/>
              <a:ext cx="9562" cy="28248"/>
            </a:xfrm>
            <a:custGeom>
              <a:avLst/>
              <a:gdLst/>
              <a:ahLst/>
              <a:cxnLst/>
              <a:rect l="l" t="t" r="r" b="b"/>
              <a:pathLst>
                <a:path w="1183" h="3495" extrusionOk="0">
                  <a:moveTo>
                    <a:pt x="53" y="1"/>
                  </a:moveTo>
                  <a:lnTo>
                    <a:pt x="27" y="14"/>
                  </a:lnTo>
                  <a:lnTo>
                    <a:pt x="7" y="34"/>
                  </a:lnTo>
                  <a:lnTo>
                    <a:pt x="0" y="61"/>
                  </a:lnTo>
                  <a:lnTo>
                    <a:pt x="0" y="94"/>
                  </a:lnTo>
                  <a:lnTo>
                    <a:pt x="227" y="936"/>
                  </a:lnTo>
                  <a:lnTo>
                    <a:pt x="454" y="1777"/>
                  </a:lnTo>
                  <a:lnTo>
                    <a:pt x="574" y="2192"/>
                  </a:lnTo>
                  <a:lnTo>
                    <a:pt x="708" y="2612"/>
                  </a:lnTo>
                  <a:lnTo>
                    <a:pt x="848" y="3020"/>
                  </a:lnTo>
                  <a:lnTo>
                    <a:pt x="922" y="3227"/>
                  </a:lnTo>
                  <a:lnTo>
                    <a:pt x="1002" y="3427"/>
                  </a:lnTo>
                  <a:lnTo>
                    <a:pt x="1022" y="3461"/>
                  </a:lnTo>
                  <a:lnTo>
                    <a:pt x="1049" y="3481"/>
                  </a:lnTo>
                  <a:lnTo>
                    <a:pt x="1082" y="3494"/>
                  </a:lnTo>
                  <a:lnTo>
                    <a:pt x="1115" y="3487"/>
                  </a:lnTo>
                  <a:lnTo>
                    <a:pt x="1149" y="3474"/>
                  </a:lnTo>
                  <a:lnTo>
                    <a:pt x="1169" y="3447"/>
                  </a:lnTo>
                  <a:lnTo>
                    <a:pt x="1182" y="3421"/>
                  </a:lnTo>
                  <a:lnTo>
                    <a:pt x="1182" y="3401"/>
                  </a:lnTo>
                  <a:lnTo>
                    <a:pt x="1182" y="3374"/>
                  </a:lnTo>
                  <a:lnTo>
                    <a:pt x="1135" y="3167"/>
                  </a:lnTo>
                  <a:lnTo>
                    <a:pt x="1082" y="2953"/>
                  </a:lnTo>
                  <a:lnTo>
                    <a:pt x="969" y="2532"/>
                  </a:lnTo>
                  <a:lnTo>
                    <a:pt x="848" y="2118"/>
                  </a:lnTo>
                  <a:lnTo>
                    <a:pt x="715" y="1704"/>
                  </a:lnTo>
                  <a:lnTo>
                    <a:pt x="434" y="876"/>
                  </a:lnTo>
                  <a:lnTo>
                    <a:pt x="154" y="54"/>
                  </a:lnTo>
                  <a:lnTo>
                    <a:pt x="140" y="21"/>
                  </a:lnTo>
                  <a:lnTo>
                    <a:pt x="114" y="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7"/>
            <p:cNvSpPr/>
            <p:nvPr/>
          </p:nvSpPr>
          <p:spPr>
            <a:xfrm>
              <a:off x="2467166" y="3436677"/>
              <a:ext cx="9828" cy="26349"/>
            </a:xfrm>
            <a:custGeom>
              <a:avLst/>
              <a:gdLst/>
              <a:ahLst/>
              <a:cxnLst/>
              <a:rect l="l" t="t" r="r" b="b"/>
              <a:pathLst>
                <a:path w="1216" h="3260" extrusionOk="0">
                  <a:moveTo>
                    <a:pt x="47" y="0"/>
                  </a:moveTo>
                  <a:lnTo>
                    <a:pt x="27" y="14"/>
                  </a:lnTo>
                  <a:lnTo>
                    <a:pt x="7" y="34"/>
                  </a:lnTo>
                  <a:lnTo>
                    <a:pt x="0" y="60"/>
                  </a:lnTo>
                  <a:lnTo>
                    <a:pt x="0" y="87"/>
                  </a:lnTo>
                  <a:lnTo>
                    <a:pt x="241" y="882"/>
                  </a:lnTo>
                  <a:lnTo>
                    <a:pt x="361" y="1276"/>
                  </a:lnTo>
                  <a:lnTo>
                    <a:pt x="488" y="1670"/>
                  </a:lnTo>
                  <a:lnTo>
                    <a:pt x="615" y="2064"/>
                  </a:lnTo>
                  <a:lnTo>
                    <a:pt x="755" y="2458"/>
                  </a:lnTo>
                  <a:lnTo>
                    <a:pt x="902" y="2846"/>
                  </a:lnTo>
                  <a:lnTo>
                    <a:pt x="982" y="3033"/>
                  </a:lnTo>
                  <a:lnTo>
                    <a:pt x="1062" y="3220"/>
                  </a:lnTo>
                  <a:lnTo>
                    <a:pt x="1082" y="3247"/>
                  </a:lnTo>
                  <a:lnTo>
                    <a:pt x="1109" y="3260"/>
                  </a:lnTo>
                  <a:lnTo>
                    <a:pt x="1136" y="3260"/>
                  </a:lnTo>
                  <a:lnTo>
                    <a:pt x="1162" y="3253"/>
                  </a:lnTo>
                  <a:lnTo>
                    <a:pt x="1182" y="3240"/>
                  </a:lnTo>
                  <a:lnTo>
                    <a:pt x="1202" y="3220"/>
                  </a:lnTo>
                  <a:lnTo>
                    <a:pt x="1216" y="3193"/>
                  </a:lnTo>
                  <a:lnTo>
                    <a:pt x="1209" y="3160"/>
                  </a:lnTo>
                  <a:lnTo>
                    <a:pt x="1162" y="2959"/>
                  </a:lnTo>
                  <a:lnTo>
                    <a:pt x="1109" y="2766"/>
                  </a:lnTo>
                  <a:lnTo>
                    <a:pt x="995" y="2372"/>
                  </a:lnTo>
                  <a:lnTo>
                    <a:pt x="862" y="1977"/>
                  </a:lnTo>
                  <a:lnTo>
                    <a:pt x="721" y="1590"/>
                  </a:lnTo>
                  <a:lnTo>
                    <a:pt x="581" y="1203"/>
                  </a:lnTo>
                  <a:lnTo>
                    <a:pt x="434" y="822"/>
                  </a:lnTo>
                  <a:lnTo>
                    <a:pt x="140" y="54"/>
                  </a:lnTo>
                  <a:lnTo>
                    <a:pt x="127" y="20"/>
                  </a:lnTo>
                  <a:lnTo>
                    <a:pt x="100" y="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7"/>
            <p:cNvSpPr/>
            <p:nvPr/>
          </p:nvSpPr>
          <p:spPr>
            <a:xfrm>
              <a:off x="2407776" y="3442666"/>
              <a:ext cx="11509" cy="23657"/>
            </a:xfrm>
            <a:custGeom>
              <a:avLst/>
              <a:gdLst/>
              <a:ahLst/>
              <a:cxnLst/>
              <a:rect l="l" t="t" r="r" b="b"/>
              <a:pathLst>
                <a:path w="1424" h="2927" extrusionOk="0">
                  <a:moveTo>
                    <a:pt x="128" y="1"/>
                  </a:moveTo>
                  <a:lnTo>
                    <a:pt x="88" y="14"/>
                  </a:lnTo>
                  <a:lnTo>
                    <a:pt x="48" y="34"/>
                  </a:lnTo>
                  <a:lnTo>
                    <a:pt x="28" y="54"/>
                  </a:lnTo>
                  <a:lnTo>
                    <a:pt x="14" y="74"/>
                  </a:lnTo>
                  <a:lnTo>
                    <a:pt x="8" y="94"/>
                  </a:lnTo>
                  <a:lnTo>
                    <a:pt x="1" y="114"/>
                  </a:lnTo>
                  <a:lnTo>
                    <a:pt x="1" y="141"/>
                  </a:lnTo>
                  <a:lnTo>
                    <a:pt x="8" y="168"/>
                  </a:lnTo>
                  <a:lnTo>
                    <a:pt x="241" y="862"/>
                  </a:lnTo>
                  <a:lnTo>
                    <a:pt x="368" y="1216"/>
                  </a:lnTo>
                  <a:lnTo>
                    <a:pt x="495" y="1564"/>
                  </a:lnTo>
                  <a:lnTo>
                    <a:pt x="562" y="1737"/>
                  </a:lnTo>
                  <a:lnTo>
                    <a:pt x="635" y="1911"/>
                  </a:lnTo>
                  <a:lnTo>
                    <a:pt x="716" y="2078"/>
                  </a:lnTo>
                  <a:lnTo>
                    <a:pt x="796" y="2245"/>
                  </a:lnTo>
                  <a:lnTo>
                    <a:pt x="883" y="2405"/>
                  </a:lnTo>
                  <a:lnTo>
                    <a:pt x="976" y="2566"/>
                  </a:lnTo>
                  <a:lnTo>
                    <a:pt x="1076" y="2719"/>
                  </a:lnTo>
                  <a:lnTo>
                    <a:pt x="1183" y="2866"/>
                  </a:lnTo>
                  <a:lnTo>
                    <a:pt x="1203" y="2886"/>
                  </a:lnTo>
                  <a:lnTo>
                    <a:pt x="1223" y="2900"/>
                  </a:lnTo>
                  <a:lnTo>
                    <a:pt x="1263" y="2920"/>
                  </a:lnTo>
                  <a:lnTo>
                    <a:pt x="1303" y="2926"/>
                  </a:lnTo>
                  <a:lnTo>
                    <a:pt x="1343" y="2913"/>
                  </a:lnTo>
                  <a:lnTo>
                    <a:pt x="1384" y="2893"/>
                  </a:lnTo>
                  <a:lnTo>
                    <a:pt x="1410" y="2860"/>
                  </a:lnTo>
                  <a:lnTo>
                    <a:pt x="1417" y="2839"/>
                  </a:lnTo>
                  <a:lnTo>
                    <a:pt x="1424" y="2819"/>
                  </a:lnTo>
                  <a:lnTo>
                    <a:pt x="1424" y="2793"/>
                  </a:lnTo>
                  <a:lnTo>
                    <a:pt x="1424" y="2766"/>
                  </a:lnTo>
                  <a:lnTo>
                    <a:pt x="1384" y="2586"/>
                  </a:lnTo>
                  <a:lnTo>
                    <a:pt x="1343" y="2405"/>
                  </a:lnTo>
                  <a:lnTo>
                    <a:pt x="1290" y="2232"/>
                  </a:lnTo>
                  <a:lnTo>
                    <a:pt x="1230" y="2058"/>
                  </a:lnTo>
                  <a:lnTo>
                    <a:pt x="1170" y="1884"/>
                  </a:lnTo>
                  <a:lnTo>
                    <a:pt x="1096" y="1711"/>
                  </a:lnTo>
                  <a:lnTo>
                    <a:pt x="1023" y="1544"/>
                  </a:lnTo>
                  <a:lnTo>
                    <a:pt x="943" y="1377"/>
                  </a:lnTo>
                  <a:lnTo>
                    <a:pt x="776" y="1043"/>
                  </a:lnTo>
                  <a:lnTo>
                    <a:pt x="602" y="709"/>
                  </a:lnTo>
                  <a:lnTo>
                    <a:pt x="248" y="61"/>
                  </a:lnTo>
                  <a:lnTo>
                    <a:pt x="235" y="41"/>
                  </a:lnTo>
                  <a:lnTo>
                    <a:pt x="215" y="27"/>
                  </a:lnTo>
                  <a:lnTo>
                    <a:pt x="195" y="14"/>
                  </a:lnTo>
                  <a:lnTo>
                    <a:pt x="175" y="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7"/>
            <p:cNvSpPr/>
            <p:nvPr/>
          </p:nvSpPr>
          <p:spPr>
            <a:xfrm>
              <a:off x="2362651" y="3486990"/>
              <a:ext cx="8422" cy="23981"/>
            </a:xfrm>
            <a:custGeom>
              <a:avLst/>
              <a:gdLst/>
              <a:ahLst/>
              <a:cxnLst/>
              <a:rect l="l" t="t" r="r" b="b"/>
              <a:pathLst>
                <a:path w="1042" h="2967" extrusionOk="0">
                  <a:moveTo>
                    <a:pt x="100" y="0"/>
                  </a:moveTo>
                  <a:lnTo>
                    <a:pt x="67" y="7"/>
                  </a:lnTo>
                  <a:lnTo>
                    <a:pt x="33" y="27"/>
                  </a:lnTo>
                  <a:lnTo>
                    <a:pt x="20" y="41"/>
                  </a:lnTo>
                  <a:lnTo>
                    <a:pt x="13" y="54"/>
                  </a:lnTo>
                  <a:lnTo>
                    <a:pt x="7" y="74"/>
                  </a:lnTo>
                  <a:lnTo>
                    <a:pt x="0" y="101"/>
                  </a:lnTo>
                  <a:lnTo>
                    <a:pt x="0" y="281"/>
                  </a:lnTo>
                  <a:lnTo>
                    <a:pt x="7" y="468"/>
                  </a:lnTo>
                  <a:lnTo>
                    <a:pt x="13" y="655"/>
                  </a:lnTo>
                  <a:lnTo>
                    <a:pt x="27" y="849"/>
                  </a:lnTo>
                  <a:lnTo>
                    <a:pt x="47" y="1036"/>
                  </a:lnTo>
                  <a:lnTo>
                    <a:pt x="73" y="1229"/>
                  </a:lnTo>
                  <a:lnTo>
                    <a:pt x="107" y="1416"/>
                  </a:lnTo>
                  <a:lnTo>
                    <a:pt x="147" y="1604"/>
                  </a:lnTo>
                  <a:lnTo>
                    <a:pt x="194" y="1791"/>
                  </a:lnTo>
                  <a:lnTo>
                    <a:pt x="254" y="1971"/>
                  </a:lnTo>
                  <a:lnTo>
                    <a:pt x="321" y="2151"/>
                  </a:lnTo>
                  <a:lnTo>
                    <a:pt x="401" y="2318"/>
                  </a:lnTo>
                  <a:lnTo>
                    <a:pt x="488" y="2485"/>
                  </a:lnTo>
                  <a:lnTo>
                    <a:pt x="588" y="2639"/>
                  </a:lnTo>
                  <a:lnTo>
                    <a:pt x="701" y="2792"/>
                  </a:lnTo>
                  <a:lnTo>
                    <a:pt x="761" y="2859"/>
                  </a:lnTo>
                  <a:lnTo>
                    <a:pt x="828" y="2926"/>
                  </a:lnTo>
                  <a:lnTo>
                    <a:pt x="842" y="2946"/>
                  </a:lnTo>
                  <a:lnTo>
                    <a:pt x="862" y="2953"/>
                  </a:lnTo>
                  <a:lnTo>
                    <a:pt x="902" y="2966"/>
                  </a:lnTo>
                  <a:lnTo>
                    <a:pt x="942" y="2959"/>
                  </a:lnTo>
                  <a:lnTo>
                    <a:pt x="975" y="2946"/>
                  </a:lnTo>
                  <a:lnTo>
                    <a:pt x="1009" y="2919"/>
                  </a:lnTo>
                  <a:lnTo>
                    <a:pt x="1029" y="2893"/>
                  </a:lnTo>
                  <a:lnTo>
                    <a:pt x="1042" y="2853"/>
                  </a:lnTo>
                  <a:lnTo>
                    <a:pt x="1042" y="2833"/>
                  </a:lnTo>
                  <a:lnTo>
                    <a:pt x="1035" y="2806"/>
                  </a:lnTo>
                  <a:lnTo>
                    <a:pt x="975" y="2632"/>
                  </a:lnTo>
                  <a:lnTo>
                    <a:pt x="915" y="2465"/>
                  </a:lnTo>
                  <a:lnTo>
                    <a:pt x="788" y="2131"/>
                  </a:lnTo>
                  <a:lnTo>
                    <a:pt x="661" y="1804"/>
                  </a:lnTo>
                  <a:lnTo>
                    <a:pt x="534" y="1483"/>
                  </a:lnTo>
                  <a:lnTo>
                    <a:pt x="421" y="1149"/>
                  </a:lnTo>
                  <a:lnTo>
                    <a:pt x="374" y="982"/>
                  </a:lnTo>
                  <a:lnTo>
                    <a:pt x="327" y="815"/>
                  </a:lnTo>
                  <a:lnTo>
                    <a:pt x="287" y="642"/>
                  </a:lnTo>
                  <a:lnTo>
                    <a:pt x="254" y="468"/>
                  </a:lnTo>
                  <a:lnTo>
                    <a:pt x="227" y="288"/>
                  </a:lnTo>
                  <a:lnTo>
                    <a:pt x="207" y="101"/>
                  </a:lnTo>
                  <a:lnTo>
                    <a:pt x="200" y="81"/>
                  </a:lnTo>
                  <a:lnTo>
                    <a:pt x="194" y="61"/>
                  </a:lnTo>
                  <a:lnTo>
                    <a:pt x="180" y="41"/>
                  </a:lnTo>
                  <a:lnTo>
                    <a:pt x="167" y="27"/>
                  </a:lnTo>
                  <a:lnTo>
                    <a:pt x="140" y="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7"/>
            <p:cNvSpPr/>
            <p:nvPr/>
          </p:nvSpPr>
          <p:spPr>
            <a:xfrm>
              <a:off x="2387642" y="3372219"/>
              <a:ext cx="34286" cy="29695"/>
            </a:xfrm>
            <a:custGeom>
              <a:avLst/>
              <a:gdLst/>
              <a:ahLst/>
              <a:cxnLst/>
              <a:rect l="l" t="t" r="r" b="b"/>
              <a:pathLst>
                <a:path w="4242" h="3674" extrusionOk="0">
                  <a:moveTo>
                    <a:pt x="147" y="0"/>
                  </a:moveTo>
                  <a:lnTo>
                    <a:pt x="114" y="7"/>
                  </a:lnTo>
                  <a:lnTo>
                    <a:pt x="87" y="20"/>
                  </a:lnTo>
                  <a:lnTo>
                    <a:pt x="61" y="34"/>
                  </a:lnTo>
                  <a:lnTo>
                    <a:pt x="41" y="60"/>
                  </a:lnTo>
                  <a:lnTo>
                    <a:pt x="27" y="87"/>
                  </a:lnTo>
                  <a:lnTo>
                    <a:pt x="14" y="114"/>
                  </a:lnTo>
                  <a:lnTo>
                    <a:pt x="1" y="147"/>
                  </a:lnTo>
                  <a:lnTo>
                    <a:pt x="1" y="181"/>
                  </a:lnTo>
                  <a:lnTo>
                    <a:pt x="1" y="214"/>
                  </a:lnTo>
                  <a:lnTo>
                    <a:pt x="7" y="247"/>
                  </a:lnTo>
                  <a:lnTo>
                    <a:pt x="21" y="274"/>
                  </a:lnTo>
                  <a:lnTo>
                    <a:pt x="47" y="308"/>
                  </a:lnTo>
                  <a:lnTo>
                    <a:pt x="74" y="334"/>
                  </a:lnTo>
                  <a:lnTo>
                    <a:pt x="328" y="535"/>
                  </a:lnTo>
                  <a:lnTo>
                    <a:pt x="575" y="735"/>
                  </a:lnTo>
                  <a:lnTo>
                    <a:pt x="822" y="942"/>
                  </a:lnTo>
                  <a:lnTo>
                    <a:pt x="1069" y="1149"/>
                  </a:lnTo>
                  <a:lnTo>
                    <a:pt x="1550" y="1577"/>
                  </a:lnTo>
                  <a:lnTo>
                    <a:pt x="2024" y="2011"/>
                  </a:lnTo>
                  <a:lnTo>
                    <a:pt x="2505" y="2438"/>
                  </a:lnTo>
                  <a:lnTo>
                    <a:pt x="2746" y="2652"/>
                  </a:lnTo>
                  <a:lnTo>
                    <a:pt x="2993" y="2859"/>
                  </a:lnTo>
                  <a:lnTo>
                    <a:pt x="3240" y="3066"/>
                  </a:lnTo>
                  <a:lnTo>
                    <a:pt x="3494" y="3266"/>
                  </a:lnTo>
                  <a:lnTo>
                    <a:pt x="3748" y="3460"/>
                  </a:lnTo>
                  <a:lnTo>
                    <a:pt x="4008" y="3647"/>
                  </a:lnTo>
                  <a:lnTo>
                    <a:pt x="4028" y="3661"/>
                  </a:lnTo>
                  <a:lnTo>
                    <a:pt x="4055" y="3667"/>
                  </a:lnTo>
                  <a:lnTo>
                    <a:pt x="4082" y="3674"/>
                  </a:lnTo>
                  <a:lnTo>
                    <a:pt x="4102" y="3667"/>
                  </a:lnTo>
                  <a:lnTo>
                    <a:pt x="4128" y="3661"/>
                  </a:lnTo>
                  <a:lnTo>
                    <a:pt x="4148" y="3654"/>
                  </a:lnTo>
                  <a:lnTo>
                    <a:pt x="4188" y="3620"/>
                  </a:lnTo>
                  <a:lnTo>
                    <a:pt x="4222" y="3580"/>
                  </a:lnTo>
                  <a:lnTo>
                    <a:pt x="4235" y="3534"/>
                  </a:lnTo>
                  <a:lnTo>
                    <a:pt x="4242" y="3514"/>
                  </a:lnTo>
                  <a:lnTo>
                    <a:pt x="4235" y="3487"/>
                  </a:lnTo>
                  <a:lnTo>
                    <a:pt x="4229" y="3460"/>
                  </a:lnTo>
                  <a:lnTo>
                    <a:pt x="4215" y="3440"/>
                  </a:lnTo>
                  <a:lnTo>
                    <a:pt x="4122" y="3307"/>
                  </a:lnTo>
                  <a:lnTo>
                    <a:pt x="4028" y="3173"/>
                  </a:lnTo>
                  <a:lnTo>
                    <a:pt x="3821" y="2912"/>
                  </a:lnTo>
                  <a:lnTo>
                    <a:pt x="3607" y="2665"/>
                  </a:lnTo>
                  <a:lnTo>
                    <a:pt x="3387" y="2425"/>
                  </a:lnTo>
                  <a:lnTo>
                    <a:pt x="3153" y="2191"/>
                  </a:lnTo>
                  <a:lnTo>
                    <a:pt x="2913" y="1971"/>
                  </a:lnTo>
                  <a:lnTo>
                    <a:pt x="2666" y="1750"/>
                  </a:lnTo>
                  <a:lnTo>
                    <a:pt x="2412" y="1543"/>
                  </a:lnTo>
                  <a:lnTo>
                    <a:pt x="2151" y="1336"/>
                  </a:lnTo>
                  <a:lnTo>
                    <a:pt x="1884" y="1142"/>
                  </a:lnTo>
                  <a:lnTo>
                    <a:pt x="1617" y="949"/>
                  </a:lnTo>
                  <a:lnTo>
                    <a:pt x="1343" y="755"/>
                  </a:lnTo>
                  <a:lnTo>
                    <a:pt x="795" y="388"/>
                  </a:lnTo>
                  <a:lnTo>
                    <a:pt x="248" y="34"/>
                  </a:lnTo>
                  <a:lnTo>
                    <a:pt x="214" y="1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7"/>
            <p:cNvSpPr/>
            <p:nvPr/>
          </p:nvSpPr>
          <p:spPr>
            <a:xfrm>
              <a:off x="2443573" y="3348303"/>
              <a:ext cx="20627" cy="16690"/>
            </a:xfrm>
            <a:custGeom>
              <a:avLst/>
              <a:gdLst/>
              <a:ahLst/>
              <a:cxnLst/>
              <a:rect l="l" t="t" r="r" b="b"/>
              <a:pathLst>
                <a:path w="2552" h="2065" extrusionOk="0">
                  <a:moveTo>
                    <a:pt x="127" y="0"/>
                  </a:moveTo>
                  <a:lnTo>
                    <a:pt x="100" y="7"/>
                  </a:lnTo>
                  <a:lnTo>
                    <a:pt x="74" y="14"/>
                  </a:lnTo>
                  <a:lnTo>
                    <a:pt x="54" y="34"/>
                  </a:lnTo>
                  <a:lnTo>
                    <a:pt x="34" y="54"/>
                  </a:lnTo>
                  <a:lnTo>
                    <a:pt x="20" y="74"/>
                  </a:lnTo>
                  <a:lnTo>
                    <a:pt x="7" y="101"/>
                  </a:lnTo>
                  <a:lnTo>
                    <a:pt x="0" y="127"/>
                  </a:lnTo>
                  <a:lnTo>
                    <a:pt x="0" y="154"/>
                  </a:lnTo>
                  <a:lnTo>
                    <a:pt x="0" y="181"/>
                  </a:lnTo>
                  <a:lnTo>
                    <a:pt x="7" y="207"/>
                  </a:lnTo>
                  <a:lnTo>
                    <a:pt x="20" y="227"/>
                  </a:lnTo>
                  <a:lnTo>
                    <a:pt x="40" y="254"/>
                  </a:lnTo>
                  <a:lnTo>
                    <a:pt x="67" y="274"/>
                  </a:lnTo>
                  <a:lnTo>
                    <a:pt x="408" y="488"/>
                  </a:lnTo>
                  <a:lnTo>
                    <a:pt x="735" y="708"/>
                  </a:lnTo>
                  <a:lnTo>
                    <a:pt x="1062" y="949"/>
                  </a:lnTo>
                  <a:lnTo>
                    <a:pt x="1376" y="1196"/>
                  </a:lnTo>
                  <a:lnTo>
                    <a:pt x="1503" y="1303"/>
                  </a:lnTo>
                  <a:lnTo>
                    <a:pt x="1630" y="1416"/>
                  </a:lnTo>
                  <a:lnTo>
                    <a:pt x="1877" y="1643"/>
                  </a:lnTo>
                  <a:lnTo>
                    <a:pt x="2004" y="1750"/>
                  </a:lnTo>
                  <a:lnTo>
                    <a:pt x="2131" y="1857"/>
                  </a:lnTo>
                  <a:lnTo>
                    <a:pt x="2265" y="1957"/>
                  </a:lnTo>
                  <a:lnTo>
                    <a:pt x="2405" y="2051"/>
                  </a:lnTo>
                  <a:lnTo>
                    <a:pt x="2438" y="2064"/>
                  </a:lnTo>
                  <a:lnTo>
                    <a:pt x="2472" y="2064"/>
                  </a:lnTo>
                  <a:lnTo>
                    <a:pt x="2498" y="2051"/>
                  </a:lnTo>
                  <a:lnTo>
                    <a:pt x="2518" y="2038"/>
                  </a:lnTo>
                  <a:lnTo>
                    <a:pt x="2538" y="2011"/>
                  </a:lnTo>
                  <a:lnTo>
                    <a:pt x="2552" y="1984"/>
                  </a:lnTo>
                  <a:lnTo>
                    <a:pt x="2552" y="1951"/>
                  </a:lnTo>
                  <a:lnTo>
                    <a:pt x="2538" y="1924"/>
                  </a:lnTo>
                  <a:lnTo>
                    <a:pt x="2485" y="1844"/>
                  </a:lnTo>
                  <a:lnTo>
                    <a:pt x="2432" y="1764"/>
                  </a:lnTo>
                  <a:lnTo>
                    <a:pt x="2378" y="1690"/>
                  </a:lnTo>
                  <a:lnTo>
                    <a:pt x="2318" y="1623"/>
                  </a:lnTo>
                  <a:lnTo>
                    <a:pt x="2184" y="1483"/>
                  </a:lnTo>
                  <a:lnTo>
                    <a:pt x="2051" y="1356"/>
                  </a:lnTo>
                  <a:lnTo>
                    <a:pt x="1904" y="1229"/>
                  </a:lnTo>
                  <a:lnTo>
                    <a:pt x="1757" y="1109"/>
                  </a:lnTo>
                  <a:lnTo>
                    <a:pt x="1463" y="875"/>
                  </a:lnTo>
                  <a:lnTo>
                    <a:pt x="1162" y="648"/>
                  </a:lnTo>
                  <a:lnTo>
                    <a:pt x="849" y="428"/>
                  </a:lnTo>
                  <a:lnTo>
                    <a:pt x="535" y="221"/>
                  </a:lnTo>
                  <a:lnTo>
                    <a:pt x="214" y="20"/>
                  </a:lnTo>
                  <a:lnTo>
                    <a:pt x="181" y="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7"/>
            <p:cNvSpPr/>
            <p:nvPr/>
          </p:nvSpPr>
          <p:spPr>
            <a:xfrm>
              <a:off x="2482062" y="3327086"/>
              <a:ext cx="15017" cy="10855"/>
            </a:xfrm>
            <a:custGeom>
              <a:avLst/>
              <a:gdLst/>
              <a:ahLst/>
              <a:cxnLst/>
              <a:rect l="l" t="t" r="r" b="b"/>
              <a:pathLst>
                <a:path w="1858" h="1343" extrusionOk="0">
                  <a:moveTo>
                    <a:pt x="47" y="0"/>
                  </a:moveTo>
                  <a:lnTo>
                    <a:pt x="27" y="14"/>
                  </a:lnTo>
                  <a:lnTo>
                    <a:pt x="14" y="27"/>
                  </a:lnTo>
                  <a:lnTo>
                    <a:pt x="1" y="54"/>
                  </a:lnTo>
                  <a:lnTo>
                    <a:pt x="1" y="81"/>
                  </a:lnTo>
                  <a:lnTo>
                    <a:pt x="7" y="101"/>
                  </a:lnTo>
                  <a:lnTo>
                    <a:pt x="27" y="121"/>
                  </a:lnTo>
                  <a:lnTo>
                    <a:pt x="234" y="281"/>
                  </a:lnTo>
                  <a:lnTo>
                    <a:pt x="448" y="441"/>
                  </a:lnTo>
                  <a:lnTo>
                    <a:pt x="655" y="608"/>
                  </a:lnTo>
                  <a:lnTo>
                    <a:pt x="869" y="775"/>
                  </a:lnTo>
                  <a:lnTo>
                    <a:pt x="1089" y="935"/>
                  </a:lnTo>
                  <a:lnTo>
                    <a:pt x="1310" y="1082"/>
                  </a:lnTo>
                  <a:lnTo>
                    <a:pt x="1423" y="1156"/>
                  </a:lnTo>
                  <a:lnTo>
                    <a:pt x="1537" y="1223"/>
                  </a:lnTo>
                  <a:lnTo>
                    <a:pt x="1650" y="1283"/>
                  </a:lnTo>
                  <a:lnTo>
                    <a:pt x="1771" y="1336"/>
                  </a:lnTo>
                  <a:lnTo>
                    <a:pt x="1791" y="1343"/>
                  </a:lnTo>
                  <a:lnTo>
                    <a:pt x="1811" y="1343"/>
                  </a:lnTo>
                  <a:lnTo>
                    <a:pt x="1831" y="1336"/>
                  </a:lnTo>
                  <a:lnTo>
                    <a:pt x="1844" y="1323"/>
                  </a:lnTo>
                  <a:lnTo>
                    <a:pt x="1851" y="1303"/>
                  </a:lnTo>
                  <a:lnTo>
                    <a:pt x="1857" y="1283"/>
                  </a:lnTo>
                  <a:lnTo>
                    <a:pt x="1851" y="1263"/>
                  </a:lnTo>
                  <a:lnTo>
                    <a:pt x="1837" y="1243"/>
                  </a:lnTo>
                  <a:lnTo>
                    <a:pt x="1744" y="1156"/>
                  </a:lnTo>
                  <a:lnTo>
                    <a:pt x="1650" y="1062"/>
                  </a:lnTo>
                  <a:lnTo>
                    <a:pt x="1550" y="982"/>
                  </a:lnTo>
                  <a:lnTo>
                    <a:pt x="1443" y="895"/>
                  </a:lnTo>
                  <a:lnTo>
                    <a:pt x="1230" y="735"/>
                  </a:lnTo>
                  <a:lnTo>
                    <a:pt x="1002" y="588"/>
                  </a:lnTo>
                  <a:lnTo>
                    <a:pt x="775" y="441"/>
                  </a:lnTo>
                  <a:lnTo>
                    <a:pt x="542" y="294"/>
                  </a:lnTo>
                  <a:lnTo>
                    <a:pt x="315" y="154"/>
                  </a:lnTo>
                  <a:lnTo>
                    <a:pt x="94" y="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7"/>
            <p:cNvSpPr/>
            <p:nvPr/>
          </p:nvSpPr>
          <p:spPr>
            <a:xfrm>
              <a:off x="2505057" y="3261440"/>
              <a:ext cx="12964" cy="25646"/>
            </a:xfrm>
            <a:custGeom>
              <a:avLst/>
              <a:gdLst/>
              <a:ahLst/>
              <a:cxnLst/>
              <a:rect l="l" t="t" r="r" b="b"/>
              <a:pathLst>
                <a:path w="1604" h="3173" extrusionOk="0">
                  <a:moveTo>
                    <a:pt x="148" y="0"/>
                  </a:moveTo>
                  <a:lnTo>
                    <a:pt x="121" y="7"/>
                  </a:lnTo>
                  <a:lnTo>
                    <a:pt x="94" y="14"/>
                  </a:lnTo>
                  <a:lnTo>
                    <a:pt x="68" y="27"/>
                  </a:lnTo>
                  <a:lnTo>
                    <a:pt x="48" y="47"/>
                  </a:lnTo>
                  <a:lnTo>
                    <a:pt x="28" y="67"/>
                  </a:lnTo>
                  <a:lnTo>
                    <a:pt x="14" y="94"/>
                  </a:lnTo>
                  <a:lnTo>
                    <a:pt x="8" y="121"/>
                  </a:lnTo>
                  <a:lnTo>
                    <a:pt x="1" y="147"/>
                  </a:lnTo>
                  <a:lnTo>
                    <a:pt x="1" y="174"/>
                  </a:lnTo>
                  <a:lnTo>
                    <a:pt x="8" y="207"/>
                  </a:lnTo>
                  <a:lnTo>
                    <a:pt x="21" y="234"/>
                  </a:lnTo>
                  <a:lnTo>
                    <a:pt x="48" y="261"/>
                  </a:lnTo>
                  <a:lnTo>
                    <a:pt x="188" y="401"/>
                  </a:lnTo>
                  <a:lnTo>
                    <a:pt x="322" y="555"/>
                  </a:lnTo>
                  <a:lnTo>
                    <a:pt x="448" y="715"/>
                  </a:lnTo>
                  <a:lnTo>
                    <a:pt x="569" y="875"/>
                  </a:lnTo>
                  <a:lnTo>
                    <a:pt x="682" y="1042"/>
                  </a:lnTo>
                  <a:lnTo>
                    <a:pt x="789" y="1216"/>
                  </a:lnTo>
                  <a:lnTo>
                    <a:pt x="883" y="1390"/>
                  </a:lnTo>
                  <a:lnTo>
                    <a:pt x="976" y="1570"/>
                  </a:lnTo>
                  <a:lnTo>
                    <a:pt x="1056" y="1750"/>
                  </a:lnTo>
                  <a:lnTo>
                    <a:pt x="1136" y="1937"/>
                  </a:lnTo>
                  <a:lnTo>
                    <a:pt x="1203" y="2131"/>
                  </a:lnTo>
                  <a:lnTo>
                    <a:pt x="1263" y="2318"/>
                  </a:lnTo>
                  <a:lnTo>
                    <a:pt x="1317" y="2518"/>
                  </a:lnTo>
                  <a:lnTo>
                    <a:pt x="1364" y="2712"/>
                  </a:lnTo>
                  <a:lnTo>
                    <a:pt x="1404" y="2913"/>
                  </a:lnTo>
                  <a:lnTo>
                    <a:pt x="1437" y="3113"/>
                  </a:lnTo>
                  <a:lnTo>
                    <a:pt x="1444" y="3146"/>
                  </a:lnTo>
                  <a:lnTo>
                    <a:pt x="1464" y="3166"/>
                  </a:lnTo>
                  <a:lnTo>
                    <a:pt x="1497" y="3173"/>
                  </a:lnTo>
                  <a:lnTo>
                    <a:pt x="1524" y="3173"/>
                  </a:lnTo>
                  <a:lnTo>
                    <a:pt x="1557" y="3166"/>
                  </a:lnTo>
                  <a:lnTo>
                    <a:pt x="1577" y="3146"/>
                  </a:lnTo>
                  <a:lnTo>
                    <a:pt x="1597" y="3120"/>
                  </a:lnTo>
                  <a:lnTo>
                    <a:pt x="1604" y="3086"/>
                  </a:lnTo>
                  <a:lnTo>
                    <a:pt x="1604" y="2866"/>
                  </a:lnTo>
                  <a:lnTo>
                    <a:pt x="1591" y="2645"/>
                  </a:lnTo>
                  <a:lnTo>
                    <a:pt x="1564" y="2432"/>
                  </a:lnTo>
                  <a:lnTo>
                    <a:pt x="1524" y="2225"/>
                  </a:lnTo>
                  <a:lnTo>
                    <a:pt x="1477" y="2017"/>
                  </a:lnTo>
                  <a:lnTo>
                    <a:pt x="1417" y="1810"/>
                  </a:lnTo>
                  <a:lnTo>
                    <a:pt x="1350" y="1617"/>
                  </a:lnTo>
                  <a:lnTo>
                    <a:pt x="1270" y="1423"/>
                  </a:lnTo>
                  <a:lnTo>
                    <a:pt x="1177" y="1236"/>
                  </a:lnTo>
                  <a:lnTo>
                    <a:pt x="1076" y="1049"/>
                  </a:lnTo>
                  <a:lnTo>
                    <a:pt x="963" y="869"/>
                  </a:lnTo>
                  <a:lnTo>
                    <a:pt x="843" y="695"/>
                  </a:lnTo>
                  <a:lnTo>
                    <a:pt x="716" y="521"/>
                  </a:lnTo>
                  <a:lnTo>
                    <a:pt x="575" y="361"/>
                  </a:lnTo>
                  <a:lnTo>
                    <a:pt x="422" y="201"/>
                  </a:lnTo>
                  <a:lnTo>
                    <a:pt x="261" y="40"/>
                  </a:lnTo>
                  <a:lnTo>
                    <a:pt x="235" y="20"/>
                  </a:lnTo>
                  <a:lnTo>
                    <a:pt x="208" y="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7"/>
            <p:cNvSpPr/>
            <p:nvPr/>
          </p:nvSpPr>
          <p:spPr>
            <a:xfrm>
              <a:off x="2389477" y="3292752"/>
              <a:ext cx="17822" cy="24999"/>
            </a:xfrm>
            <a:custGeom>
              <a:avLst/>
              <a:gdLst/>
              <a:ahLst/>
              <a:cxnLst/>
              <a:rect l="l" t="t" r="r" b="b"/>
              <a:pathLst>
                <a:path w="2205" h="3093" extrusionOk="0">
                  <a:moveTo>
                    <a:pt x="148" y="0"/>
                  </a:moveTo>
                  <a:lnTo>
                    <a:pt x="114" y="14"/>
                  </a:lnTo>
                  <a:lnTo>
                    <a:pt x="87" y="27"/>
                  </a:lnTo>
                  <a:lnTo>
                    <a:pt x="61" y="40"/>
                  </a:lnTo>
                  <a:lnTo>
                    <a:pt x="41" y="67"/>
                  </a:lnTo>
                  <a:lnTo>
                    <a:pt x="21" y="87"/>
                  </a:lnTo>
                  <a:lnTo>
                    <a:pt x="7" y="121"/>
                  </a:lnTo>
                  <a:lnTo>
                    <a:pt x="1" y="147"/>
                  </a:lnTo>
                  <a:lnTo>
                    <a:pt x="1" y="181"/>
                  </a:lnTo>
                  <a:lnTo>
                    <a:pt x="14" y="221"/>
                  </a:lnTo>
                  <a:lnTo>
                    <a:pt x="27" y="254"/>
                  </a:lnTo>
                  <a:lnTo>
                    <a:pt x="254" y="622"/>
                  </a:lnTo>
                  <a:lnTo>
                    <a:pt x="488" y="982"/>
                  </a:lnTo>
                  <a:lnTo>
                    <a:pt x="722" y="1336"/>
                  </a:lnTo>
                  <a:lnTo>
                    <a:pt x="956" y="1690"/>
                  </a:lnTo>
                  <a:lnTo>
                    <a:pt x="1203" y="2038"/>
                  </a:lnTo>
                  <a:lnTo>
                    <a:pt x="1450" y="2378"/>
                  </a:lnTo>
                  <a:lnTo>
                    <a:pt x="1711" y="2719"/>
                  </a:lnTo>
                  <a:lnTo>
                    <a:pt x="1984" y="3053"/>
                  </a:lnTo>
                  <a:lnTo>
                    <a:pt x="2004" y="3073"/>
                  </a:lnTo>
                  <a:lnTo>
                    <a:pt x="2024" y="3086"/>
                  </a:lnTo>
                  <a:lnTo>
                    <a:pt x="2044" y="3093"/>
                  </a:lnTo>
                  <a:lnTo>
                    <a:pt x="2085" y="3093"/>
                  </a:lnTo>
                  <a:lnTo>
                    <a:pt x="2111" y="3086"/>
                  </a:lnTo>
                  <a:lnTo>
                    <a:pt x="2145" y="3066"/>
                  </a:lnTo>
                  <a:lnTo>
                    <a:pt x="2178" y="3033"/>
                  </a:lnTo>
                  <a:lnTo>
                    <a:pt x="2198" y="2986"/>
                  </a:lnTo>
                  <a:lnTo>
                    <a:pt x="2205" y="2966"/>
                  </a:lnTo>
                  <a:lnTo>
                    <a:pt x="2205" y="2939"/>
                  </a:lnTo>
                  <a:lnTo>
                    <a:pt x="2198" y="2919"/>
                  </a:lnTo>
                  <a:lnTo>
                    <a:pt x="2185" y="2892"/>
                  </a:lnTo>
                  <a:lnTo>
                    <a:pt x="1978" y="2518"/>
                  </a:lnTo>
                  <a:lnTo>
                    <a:pt x="1764" y="2158"/>
                  </a:lnTo>
                  <a:lnTo>
                    <a:pt x="1544" y="1804"/>
                  </a:lnTo>
                  <a:lnTo>
                    <a:pt x="1310" y="1450"/>
                  </a:lnTo>
                  <a:lnTo>
                    <a:pt x="1076" y="1102"/>
                  </a:lnTo>
                  <a:lnTo>
                    <a:pt x="829" y="762"/>
                  </a:lnTo>
                  <a:lnTo>
                    <a:pt x="335" y="74"/>
                  </a:lnTo>
                  <a:lnTo>
                    <a:pt x="308" y="47"/>
                  </a:lnTo>
                  <a:lnTo>
                    <a:pt x="274" y="27"/>
                  </a:lnTo>
                  <a:lnTo>
                    <a:pt x="248" y="1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7"/>
            <p:cNvSpPr/>
            <p:nvPr/>
          </p:nvSpPr>
          <p:spPr>
            <a:xfrm>
              <a:off x="2149459" y="3545403"/>
              <a:ext cx="84551" cy="38715"/>
            </a:xfrm>
            <a:custGeom>
              <a:avLst/>
              <a:gdLst/>
              <a:ahLst/>
              <a:cxnLst/>
              <a:rect l="l" t="t" r="r" b="b"/>
              <a:pathLst>
                <a:path w="10461" h="4790" extrusionOk="0">
                  <a:moveTo>
                    <a:pt x="8183" y="0"/>
                  </a:moveTo>
                  <a:lnTo>
                    <a:pt x="8002" y="7"/>
                  </a:lnTo>
                  <a:lnTo>
                    <a:pt x="7822" y="14"/>
                  </a:lnTo>
                  <a:lnTo>
                    <a:pt x="7642" y="27"/>
                  </a:lnTo>
                  <a:lnTo>
                    <a:pt x="7461" y="47"/>
                  </a:lnTo>
                  <a:lnTo>
                    <a:pt x="7281" y="67"/>
                  </a:lnTo>
                  <a:lnTo>
                    <a:pt x="7101" y="94"/>
                  </a:lnTo>
                  <a:lnTo>
                    <a:pt x="6927" y="127"/>
                  </a:lnTo>
                  <a:lnTo>
                    <a:pt x="6747" y="161"/>
                  </a:lnTo>
                  <a:lnTo>
                    <a:pt x="6566" y="201"/>
                  </a:lnTo>
                  <a:lnTo>
                    <a:pt x="6386" y="241"/>
                  </a:lnTo>
                  <a:lnTo>
                    <a:pt x="6032" y="341"/>
                  </a:lnTo>
                  <a:lnTo>
                    <a:pt x="5671" y="461"/>
                  </a:lnTo>
                  <a:lnTo>
                    <a:pt x="5324" y="588"/>
                  </a:lnTo>
                  <a:lnTo>
                    <a:pt x="4970" y="729"/>
                  </a:lnTo>
                  <a:lnTo>
                    <a:pt x="4629" y="889"/>
                  </a:lnTo>
                  <a:lnTo>
                    <a:pt x="4282" y="1056"/>
                  </a:lnTo>
                  <a:lnTo>
                    <a:pt x="3948" y="1236"/>
                  </a:lnTo>
                  <a:lnTo>
                    <a:pt x="3614" y="1423"/>
                  </a:lnTo>
                  <a:lnTo>
                    <a:pt x="3293" y="1624"/>
                  </a:lnTo>
                  <a:lnTo>
                    <a:pt x="2973" y="1831"/>
                  </a:lnTo>
                  <a:lnTo>
                    <a:pt x="2659" y="2044"/>
                  </a:lnTo>
                  <a:lnTo>
                    <a:pt x="2358" y="2271"/>
                  </a:lnTo>
                  <a:lnTo>
                    <a:pt x="2058" y="2499"/>
                  </a:lnTo>
                  <a:lnTo>
                    <a:pt x="1771" y="2739"/>
                  </a:lnTo>
                  <a:lnTo>
                    <a:pt x="1490" y="2979"/>
                  </a:lnTo>
                  <a:lnTo>
                    <a:pt x="1223" y="3227"/>
                  </a:lnTo>
                  <a:lnTo>
                    <a:pt x="962" y="3474"/>
                  </a:lnTo>
                  <a:lnTo>
                    <a:pt x="715" y="3728"/>
                  </a:lnTo>
                  <a:lnTo>
                    <a:pt x="475" y="3975"/>
                  </a:lnTo>
                  <a:lnTo>
                    <a:pt x="254" y="4229"/>
                  </a:lnTo>
                  <a:lnTo>
                    <a:pt x="41" y="4489"/>
                  </a:lnTo>
                  <a:lnTo>
                    <a:pt x="21" y="4516"/>
                  </a:lnTo>
                  <a:lnTo>
                    <a:pt x="7" y="4556"/>
                  </a:lnTo>
                  <a:lnTo>
                    <a:pt x="1" y="4589"/>
                  </a:lnTo>
                  <a:lnTo>
                    <a:pt x="1" y="4623"/>
                  </a:lnTo>
                  <a:lnTo>
                    <a:pt x="7" y="4656"/>
                  </a:lnTo>
                  <a:lnTo>
                    <a:pt x="14" y="4683"/>
                  </a:lnTo>
                  <a:lnTo>
                    <a:pt x="34" y="4709"/>
                  </a:lnTo>
                  <a:lnTo>
                    <a:pt x="54" y="4736"/>
                  </a:lnTo>
                  <a:lnTo>
                    <a:pt x="74" y="4756"/>
                  </a:lnTo>
                  <a:lnTo>
                    <a:pt x="101" y="4776"/>
                  </a:lnTo>
                  <a:lnTo>
                    <a:pt x="134" y="4783"/>
                  </a:lnTo>
                  <a:lnTo>
                    <a:pt x="161" y="4790"/>
                  </a:lnTo>
                  <a:lnTo>
                    <a:pt x="194" y="4790"/>
                  </a:lnTo>
                  <a:lnTo>
                    <a:pt x="228" y="4776"/>
                  </a:lnTo>
                  <a:lnTo>
                    <a:pt x="254" y="4763"/>
                  </a:lnTo>
                  <a:lnTo>
                    <a:pt x="288" y="4736"/>
                  </a:lnTo>
                  <a:lnTo>
                    <a:pt x="555" y="4456"/>
                  </a:lnTo>
                  <a:lnTo>
                    <a:pt x="829" y="4195"/>
                  </a:lnTo>
                  <a:lnTo>
                    <a:pt x="1109" y="3935"/>
                  </a:lnTo>
                  <a:lnTo>
                    <a:pt x="1397" y="3687"/>
                  </a:lnTo>
                  <a:lnTo>
                    <a:pt x="1690" y="3454"/>
                  </a:lnTo>
                  <a:lnTo>
                    <a:pt x="1991" y="3227"/>
                  </a:lnTo>
                  <a:lnTo>
                    <a:pt x="2298" y="3013"/>
                  </a:lnTo>
                  <a:lnTo>
                    <a:pt x="2612" y="2812"/>
                  </a:lnTo>
                  <a:lnTo>
                    <a:pt x="2939" y="2612"/>
                  </a:lnTo>
                  <a:lnTo>
                    <a:pt x="3267" y="2432"/>
                  </a:lnTo>
                  <a:lnTo>
                    <a:pt x="3601" y="2258"/>
                  </a:lnTo>
                  <a:lnTo>
                    <a:pt x="3941" y="2098"/>
                  </a:lnTo>
                  <a:lnTo>
                    <a:pt x="4289" y="1944"/>
                  </a:lnTo>
                  <a:lnTo>
                    <a:pt x="4643" y="1804"/>
                  </a:lnTo>
                  <a:lnTo>
                    <a:pt x="4997" y="1670"/>
                  </a:lnTo>
                  <a:lnTo>
                    <a:pt x="5364" y="1550"/>
                  </a:lnTo>
                  <a:lnTo>
                    <a:pt x="5671" y="1463"/>
                  </a:lnTo>
                  <a:lnTo>
                    <a:pt x="5978" y="1390"/>
                  </a:lnTo>
                  <a:lnTo>
                    <a:pt x="6286" y="1323"/>
                  </a:lnTo>
                  <a:lnTo>
                    <a:pt x="6593" y="1270"/>
                  </a:lnTo>
                  <a:lnTo>
                    <a:pt x="6900" y="1223"/>
                  </a:lnTo>
                  <a:lnTo>
                    <a:pt x="7207" y="1183"/>
                  </a:lnTo>
                  <a:lnTo>
                    <a:pt x="7515" y="1149"/>
                  </a:lnTo>
                  <a:lnTo>
                    <a:pt x="7822" y="1116"/>
                  </a:lnTo>
                  <a:lnTo>
                    <a:pt x="8436" y="1063"/>
                  </a:lnTo>
                  <a:lnTo>
                    <a:pt x="9051" y="1009"/>
                  </a:lnTo>
                  <a:lnTo>
                    <a:pt x="9365" y="976"/>
                  </a:lnTo>
                  <a:lnTo>
                    <a:pt x="9672" y="936"/>
                  </a:lnTo>
                  <a:lnTo>
                    <a:pt x="9979" y="896"/>
                  </a:lnTo>
                  <a:lnTo>
                    <a:pt x="10293" y="842"/>
                  </a:lnTo>
                  <a:lnTo>
                    <a:pt x="10333" y="835"/>
                  </a:lnTo>
                  <a:lnTo>
                    <a:pt x="10373" y="815"/>
                  </a:lnTo>
                  <a:lnTo>
                    <a:pt x="10400" y="789"/>
                  </a:lnTo>
                  <a:lnTo>
                    <a:pt x="10427" y="762"/>
                  </a:lnTo>
                  <a:lnTo>
                    <a:pt x="10447" y="735"/>
                  </a:lnTo>
                  <a:lnTo>
                    <a:pt x="10454" y="695"/>
                  </a:lnTo>
                  <a:lnTo>
                    <a:pt x="10460" y="662"/>
                  </a:lnTo>
                  <a:lnTo>
                    <a:pt x="10460" y="622"/>
                  </a:lnTo>
                  <a:lnTo>
                    <a:pt x="10454" y="588"/>
                  </a:lnTo>
                  <a:lnTo>
                    <a:pt x="10447" y="548"/>
                  </a:lnTo>
                  <a:lnTo>
                    <a:pt x="10427" y="515"/>
                  </a:lnTo>
                  <a:lnTo>
                    <a:pt x="10407" y="481"/>
                  </a:lnTo>
                  <a:lnTo>
                    <a:pt x="10387" y="448"/>
                  </a:lnTo>
                  <a:lnTo>
                    <a:pt x="10360" y="421"/>
                  </a:lnTo>
                  <a:lnTo>
                    <a:pt x="10327" y="395"/>
                  </a:lnTo>
                  <a:lnTo>
                    <a:pt x="10293" y="381"/>
                  </a:lnTo>
                  <a:lnTo>
                    <a:pt x="10120" y="314"/>
                  </a:lnTo>
                  <a:lnTo>
                    <a:pt x="9946" y="261"/>
                  </a:lnTo>
                  <a:lnTo>
                    <a:pt x="9772" y="208"/>
                  </a:lnTo>
                  <a:lnTo>
                    <a:pt x="9599" y="161"/>
                  </a:lnTo>
                  <a:lnTo>
                    <a:pt x="9425" y="127"/>
                  </a:lnTo>
                  <a:lnTo>
                    <a:pt x="9251" y="94"/>
                  </a:lnTo>
                  <a:lnTo>
                    <a:pt x="9071" y="61"/>
                  </a:lnTo>
                  <a:lnTo>
                    <a:pt x="8897" y="41"/>
                  </a:lnTo>
                  <a:lnTo>
                    <a:pt x="8717" y="21"/>
                  </a:lnTo>
                  <a:lnTo>
                    <a:pt x="8537" y="14"/>
                  </a:lnTo>
                  <a:lnTo>
                    <a:pt x="8363" y="7"/>
                  </a:lnTo>
                  <a:lnTo>
                    <a:pt x="8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7"/>
            <p:cNvSpPr/>
            <p:nvPr/>
          </p:nvSpPr>
          <p:spPr>
            <a:xfrm>
              <a:off x="2147140" y="3616019"/>
              <a:ext cx="27214" cy="9610"/>
            </a:xfrm>
            <a:custGeom>
              <a:avLst/>
              <a:gdLst/>
              <a:ahLst/>
              <a:cxnLst/>
              <a:rect l="l" t="t" r="r" b="b"/>
              <a:pathLst>
                <a:path w="3367" h="1189" extrusionOk="0">
                  <a:moveTo>
                    <a:pt x="2779" y="0"/>
                  </a:moveTo>
                  <a:lnTo>
                    <a:pt x="2679" y="13"/>
                  </a:lnTo>
                  <a:lnTo>
                    <a:pt x="2579" y="27"/>
                  </a:lnTo>
                  <a:lnTo>
                    <a:pt x="2478" y="47"/>
                  </a:lnTo>
                  <a:lnTo>
                    <a:pt x="2278" y="94"/>
                  </a:lnTo>
                  <a:lnTo>
                    <a:pt x="2078" y="147"/>
                  </a:lnTo>
                  <a:lnTo>
                    <a:pt x="1697" y="267"/>
                  </a:lnTo>
                  <a:lnTo>
                    <a:pt x="1490" y="334"/>
                  </a:lnTo>
                  <a:lnTo>
                    <a:pt x="1283" y="414"/>
                  </a:lnTo>
                  <a:lnTo>
                    <a:pt x="1076" y="494"/>
                  </a:lnTo>
                  <a:lnTo>
                    <a:pt x="869" y="581"/>
                  </a:lnTo>
                  <a:lnTo>
                    <a:pt x="461" y="761"/>
                  </a:lnTo>
                  <a:lnTo>
                    <a:pt x="60" y="955"/>
                  </a:lnTo>
                  <a:lnTo>
                    <a:pt x="40" y="969"/>
                  </a:lnTo>
                  <a:lnTo>
                    <a:pt x="20" y="982"/>
                  </a:lnTo>
                  <a:lnTo>
                    <a:pt x="14" y="1002"/>
                  </a:lnTo>
                  <a:lnTo>
                    <a:pt x="7" y="1022"/>
                  </a:lnTo>
                  <a:lnTo>
                    <a:pt x="0" y="1062"/>
                  </a:lnTo>
                  <a:lnTo>
                    <a:pt x="14" y="1109"/>
                  </a:lnTo>
                  <a:lnTo>
                    <a:pt x="34" y="1142"/>
                  </a:lnTo>
                  <a:lnTo>
                    <a:pt x="67" y="1176"/>
                  </a:lnTo>
                  <a:lnTo>
                    <a:pt x="87" y="1182"/>
                  </a:lnTo>
                  <a:lnTo>
                    <a:pt x="107" y="1189"/>
                  </a:lnTo>
                  <a:lnTo>
                    <a:pt x="134" y="1189"/>
                  </a:lnTo>
                  <a:lnTo>
                    <a:pt x="154" y="1182"/>
                  </a:lnTo>
                  <a:lnTo>
                    <a:pt x="568" y="1049"/>
                  </a:lnTo>
                  <a:lnTo>
                    <a:pt x="982" y="928"/>
                  </a:lnTo>
                  <a:lnTo>
                    <a:pt x="1403" y="815"/>
                  </a:lnTo>
                  <a:lnTo>
                    <a:pt x="1824" y="715"/>
                  </a:lnTo>
                  <a:lnTo>
                    <a:pt x="2011" y="681"/>
                  </a:lnTo>
                  <a:lnTo>
                    <a:pt x="2198" y="641"/>
                  </a:lnTo>
                  <a:lnTo>
                    <a:pt x="2398" y="608"/>
                  </a:lnTo>
                  <a:lnTo>
                    <a:pt x="2592" y="574"/>
                  </a:lnTo>
                  <a:lnTo>
                    <a:pt x="2779" y="528"/>
                  </a:lnTo>
                  <a:lnTo>
                    <a:pt x="2872" y="501"/>
                  </a:lnTo>
                  <a:lnTo>
                    <a:pt x="2966" y="468"/>
                  </a:lnTo>
                  <a:lnTo>
                    <a:pt x="3053" y="434"/>
                  </a:lnTo>
                  <a:lnTo>
                    <a:pt x="3140" y="394"/>
                  </a:lnTo>
                  <a:lnTo>
                    <a:pt x="3226" y="347"/>
                  </a:lnTo>
                  <a:lnTo>
                    <a:pt x="3307" y="301"/>
                  </a:lnTo>
                  <a:lnTo>
                    <a:pt x="3333" y="274"/>
                  </a:lnTo>
                  <a:lnTo>
                    <a:pt x="3353" y="240"/>
                  </a:lnTo>
                  <a:lnTo>
                    <a:pt x="3367" y="200"/>
                  </a:lnTo>
                  <a:lnTo>
                    <a:pt x="3367" y="160"/>
                  </a:lnTo>
                  <a:lnTo>
                    <a:pt x="3360" y="127"/>
                  </a:lnTo>
                  <a:lnTo>
                    <a:pt x="3340" y="94"/>
                  </a:lnTo>
                  <a:lnTo>
                    <a:pt x="3313" y="67"/>
                  </a:lnTo>
                  <a:lnTo>
                    <a:pt x="3273" y="47"/>
                  </a:lnTo>
                  <a:lnTo>
                    <a:pt x="3173" y="27"/>
                  </a:lnTo>
                  <a:lnTo>
                    <a:pt x="3079" y="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7"/>
            <p:cNvSpPr/>
            <p:nvPr/>
          </p:nvSpPr>
          <p:spPr>
            <a:xfrm>
              <a:off x="2134773" y="3671999"/>
              <a:ext cx="25654" cy="10863"/>
            </a:xfrm>
            <a:custGeom>
              <a:avLst/>
              <a:gdLst/>
              <a:ahLst/>
              <a:cxnLst/>
              <a:rect l="l" t="t" r="r" b="b"/>
              <a:pathLst>
                <a:path w="3174" h="1344" extrusionOk="0">
                  <a:moveTo>
                    <a:pt x="154" y="0"/>
                  </a:moveTo>
                  <a:lnTo>
                    <a:pt x="128" y="7"/>
                  </a:lnTo>
                  <a:lnTo>
                    <a:pt x="101" y="14"/>
                  </a:lnTo>
                  <a:lnTo>
                    <a:pt x="74" y="27"/>
                  </a:lnTo>
                  <a:lnTo>
                    <a:pt x="54" y="47"/>
                  </a:lnTo>
                  <a:lnTo>
                    <a:pt x="34" y="67"/>
                  </a:lnTo>
                  <a:lnTo>
                    <a:pt x="14" y="87"/>
                  </a:lnTo>
                  <a:lnTo>
                    <a:pt x="7" y="114"/>
                  </a:lnTo>
                  <a:lnTo>
                    <a:pt x="1" y="141"/>
                  </a:lnTo>
                  <a:lnTo>
                    <a:pt x="1" y="174"/>
                  </a:lnTo>
                  <a:lnTo>
                    <a:pt x="7" y="201"/>
                  </a:lnTo>
                  <a:lnTo>
                    <a:pt x="41" y="294"/>
                  </a:lnTo>
                  <a:lnTo>
                    <a:pt x="81" y="388"/>
                  </a:lnTo>
                  <a:lnTo>
                    <a:pt x="128" y="468"/>
                  </a:lnTo>
                  <a:lnTo>
                    <a:pt x="181" y="548"/>
                  </a:lnTo>
                  <a:lnTo>
                    <a:pt x="241" y="615"/>
                  </a:lnTo>
                  <a:lnTo>
                    <a:pt x="301" y="682"/>
                  </a:lnTo>
                  <a:lnTo>
                    <a:pt x="375" y="742"/>
                  </a:lnTo>
                  <a:lnTo>
                    <a:pt x="448" y="795"/>
                  </a:lnTo>
                  <a:lnTo>
                    <a:pt x="528" y="842"/>
                  </a:lnTo>
                  <a:lnTo>
                    <a:pt x="609" y="889"/>
                  </a:lnTo>
                  <a:lnTo>
                    <a:pt x="695" y="929"/>
                  </a:lnTo>
                  <a:lnTo>
                    <a:pt x="782" y="962"/>
                  </a:lnTo>
                  <a:lnTo>
                    <a:pt x="876" y="996"/>
                  </a:lnTo>
                  <a:lnTo>
                    <a:pt x="969" y="1022"/>
                  </a:lnTo>
                  <a:lnTo>
                    <a:pt x="1063" y="1042"/>
                  </a:lnTo>
                  <a:lnTo>
                    <a:pt x="1156" y="1062"/>
                  </a:lnTo>
                  <a:lnTo>
                    <a:pt x="1263" y="1076"/>
                  </a:lnTo>
                  <a:lnTo>
                    <a:pt x="1370" y="1089"/>
                  </a:lnTo>
                  <a:lnTo>
                    <a:pt x="1597" y="1096"/>
                  </a:lnTo>
                  <a:lnTo>
                    <a:pt x="1831" y="1096"/>
                  </a:lnTo>
                  <a:lnTo>
                    <a:pt x="2065" y="1103"/>
                  </a:lnTo>
                  <a:lnTo>
                    <a:pt x="2185" y="1109"/>
                  </a:lnTo>
                  <a:lnTo>
                    <a:pt x="2298" y="1116"/>
                  </a:lnTo>
                  <a:lnTo>
                    <a:pt x="2412" y="1129"/>
                  </a:lnTo>
                  <a:lnTo>
                    <a:pt x="2519" y="1149"/>
                  </a:lnTo>
                  <a:lnTo>
                    <a:pt x="2626" y="1176"/>
                  </a:lnTo>
                  <a:lnTo>
                    <a:pt x="2726" y="1209"/>
                  </a:lnTo>
                  <a:lnTo>
                    <a:pt x="2826" y="1256"/>
                  </a:lnTo>
                  <a:lnTo>
                    <a:pt x="2913" y="1316"/>
                  </a:lnTo>
                  <a:lnTo>
                    <a:pt x="2946" y="1330"/>
                  </a:lnTo>
                  <a:lnTo>
                    <a:pt x="2973" y="1336"/>
                  </a:lnTo>
                  <a:lnTo>
                    <a:pt x="3000" y="1343"/>
                  </a:lnTo>
                  <a:lnTo>
                    <a:pt x="3026" y="1343"/>
                  </a:lnTo>
                  <a:lnTo>
                    <a:pt x="3053" y="1336"/>
                  </a:lnTo>
                  <a:lnTo>
                    <a:pt x="3080" y="1323"/>
                  </a:lnTo>
                  <a:lnTo>
                    <a:pt x="3100" y="1303"/>
                  </a:lnTo>
                  <a:lnTo>
                    <a:pt x="3120" y="1290"/>
                  </a:lnTo>
                  <a:lnTo>
                    <a:pt x="3153" y="1243"/>
                  </a:lnTo>
                  <a:lnTo>
                    <a:pt x="3167" y="1216"/>
                  </a:lnTo>
                  <a:lnTo>
                    <a:pt x="3173" y="1189"/>
                  </a:lnTo>
                  <a:lnTo>
                    <a:pt x="3173" y="1156"/>
                  </a:lnTo>
                  <a:lnTo>
                    <a:pt x="3173" y="1129"/>
                  </a:lnTo>
                  <a:lnTo>
                    <a:pt x="3167" y="1103"/>
                  </a:lnTo>
                  <a:lnTo>
                    <a:pt x="3153" y="1076"/>
                  </a:lnTo>
                  <a:lnTo>
                    <a:pt x="3107" y="996"/>
                  </a:lnTo>
                  <a:lnTo>
                    <a:pt x="3060" y="922"/>
                  </a:lnTo>
                  <a:lnTo>
                    <a:pt x="3013" y="849"/>
                  </a:lnTo>
                  <a:lnTo>
                    <a:pt x="2966" y="789"/>
                  </a:lnTo>
                  <a:lnTo>
                    <a:pt x="2913" y="735"/>
                  </a:lnTo>
                  <a:lnTo>
                    <a:pt x="2860" y="682"/>
                  </a:lnTo>
                  <a:lnTo>
                    <a:pt x="2806" y="642"/>
                  </a:lnTo>
                  <a:lnTo>
                    <a:pt x="2746" y="602"/>
                  </a:lnTo>
                  <a:lnTo>
                    <a:pt x="2679" y="562"/>
                  </a:lnTo>
                  <a:lnTo>
                    <a:pt x="2612" y="535"/>
                  </a:lnTo>
                  <a:lnTo>
                    <a:pt x="2546" y="508"/>
                  </a:lnTo>
                  <a:lnTo>
                    <a:pt x="2465" y="481"/>
                  </a:lnTo>
                  <a:lnTo>
                    <a:pt x="2392" y="468"/>
                  </a:lnTo>
                  <a:lnTo>
                    <a:pt x="2305" y="455"/>
                  </a:lnTo>
                  <a:lnTo>
                    <a:pt x="2118" y="435"/>
                  </a:lnTo>
                  <a:lnTo>
                    <a:pt x="2005" y="428"/>
                  </a:lnTo>
                  <a:lnTo>
                    <a:pt x="1891" y="435"/>
                  </a:lnTo>
                  <a:lnTo>
                    <a:pt x="1644" y="448"/>
                  </a:lnTo>
                  <a:lnTo>
                    <a:pt x="1383" y="468"/>
                  </a:lnTo>
                  <a:lnTo>
                    <a:pt x="1250" y="475"/>
                  </a:lnTo>
                  <a:lnTo>
                    <a:pt x="1123" y="481"/>
                  </a:lnTo>
                  <a:lnTo>
                    <a:pt x="996" y="475"/>
                  </a:lnTo>
                  <a:lnTo>
                    <a:pt x="869" y="461"/>
                  </a:lnTo>
                  <a:lnTo>
                    <a:pt x="756" y="435"/>
                  </a:lnTo>
                  <a:lnTo>
                    <a:pt x="642" y="395"/>
                  </a:lnTo>
                  <a:lnTo>
                    <a:pt x="589" y="368"/>
                  </a:lnTo>
                  <a:lnTo>
                    <a:pt x="542" y="341"/>
                  </a:lnTo>
                  <a:lnTo>
                    <a:pt x="495" y="308"/>
                  </a:lnTo>
                  <a:lnTo>
                    <a:pt x="448" y="274"/>
                  </a:lnTo>
                  <a:lnTo>
                    <a:pt x="408" y="234"/>
                  </a:lnTo>
                  <a:lnTo>
                    <a:pt x="368" y="188"/>
                  </a:lnTo>
                  <a:lnTo>
                    <a:pt x="328" y="134"/>
                  </a:lnTo>
                  <a:lnTo>
                    <a:pt x="301" y="81"/>
                  </a:lnTo>
                  <a:lnTo>
                    <a:pt x="281" y="54"/>
                  </a:lnTo>
                  <a:lnTo>
                    <a:pt x="261" y="34"/>
                  </a:lnTo>
                  <a:lnTo>
                    <a:pt x="235" y="14"/>
                  </a:lnTo>
                  <a:lnTo>
                    <a:pt x="208" y="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7"/>
            <p:cNvSpPr/>
            <p:nvPr/>
          </p:nvSpPr>
          <p:spPr>
            <a:xfrm>
              <a:off x="2137206" y="3747578"/>
              <a:ext cx="31101" cy="17765"/>
            </a:xfrm>
            <a:custGeom>
              <a:avLst/>
              <a:gdLst/>
              <a:ahLst/>
              <a:cxnLst/>
              <a:rect l="l" t="t" r="r" b="b"/>
              <a:pathLst>
                <a:path w="3848" h="2198" extrusionOk="0">
                  <a:moveTo>
                    <a:pt x="87" y="1"/>
                  </a:moveTo>
                  <a:lnTo>
                    <a:pt x="54" y="21"/>
                  </a:lnTo>
                  <a:lnTo>
                    <a:pt x="27" y="47"/>
                  </a:lnTo>
                  <a:lnTo>
                    <a:pt x="7" y="74"/>
                  </a:lnTo>
                  <a:lnTo>
                    <a:pt x="0" y="107"/>
                  </a:lnTo>
                  <a:lnTo>
                    <a:pt x="7" y="127"/>
                  </a:lnTo>
                  <a:lnTo>
                    <a:pt x="14" y="141"/>
                  </a:lnTo>
                  <a:lnTo>
                    <a:pt x="20" y="161"/>
                  </a:lnTo>
                  <a:lnTo>
                    <a:pt x="34" y="174"/>
                  </a:lnTo>
                  <a:lnTo>
                    <a:pt x="428" y="488"/>
                  </a:lnTo>
                  <a:lnTo>
                    <a:pt x="842" y="815"/>
                  </a:lnTo>
                  <a:lnTo>
                    <a:pt x="1056" y="976"/>
                  </a:lnTo>
                  <a:lnTo>
                    <a:pt x="1276" y="1136"/>
                  </a:lnTo>
                  <a:lnTo>
                    <a:pt x="1503" y="1296"/>
                  </a:lnTo>
                  <a:lnTo>
                    <a:pt x="1737" y="1450"/>
                  </a:lnTo>
                  <a:lnTo>
                    <a:pt x="1971" y="1590"/>
                  </a:lnTo>
                  <a:lnTo>
                    <a:pt x="2205" y="1724"/>
                  </a:lnTo>
                  <a:lnTo>
                    <a:pt x="2445" y="1844"/>
                  </a:lnTo>
                  <a:lnTo>
                    <a:pt x="2685" y="1951"/>
                  </a:lnTo>
                  <a:lnTo>
                    <a:pt x="2806" y="1998"/>
                  </a:lnTo>
                  <a:lnTo>
                    <a:pt x="2933" y="2044"/>
                  </a:lnTo>
                  <a:lnTo>
                    <a:pt x="3053" y="2084"/>
                  </a:lnTo>
                  <a:lnTo>
                    <a:pt x="3180" y="2118"/>
                  </a:lnTo>
                  <a:lnTo>
                    <a:pt x="3300" y="2145"/>
                  </a:lnTo>
                  <a:lnTo>
                    <a:pt x="3427" y="2171"/>
                  </a:lnTo>
                  <a:lnTo>
                    <a:pt x="3547" y="2185"/>
                  </a:lnTo>
                  <a:lnTo>
                    <a:pt x="3674" y="2198"/>
                  </a:lnTo>
                  <a:lnTo>
                    <a:pt x="3701" y="2198"/>
                  </a:lnTo>
                  <a:lnTo>
                    <a:pt x="3727" y="2191"/>
                  </a:lnTo>
                  <a:lnTo>
                    <a:pt x="3747" y="2185"/>
                  </a:lnTo>
                  <a:lnTo>
                    <a:pt x="3774" y="2171"/>
                  </a:lnTo>
                  <a:lnTo>
                    <a:pt x="3808" y="2138"/>
                  </a:lnTo>
                  <a:lnTo>
                    <a:pt x="3834" y="2091"/>
                  </a:lnTo>
                  <a:lnTo>
                    <a:pt x="3848" y="2038"/>
                  </a:lnTo>
                  <a:lnTo>
                    <a:pt x="3848" y="1991"/>
                  </a:lnTo>
                  <a:lnTo>
                    <a:pt x="3841" y="1964"/>
                  </a:lnTo>
                  <a:lnTo>
                    <a:pt x="3828" y="1944"/>
                  </a:lnTo>
                  <a:lnTo>
                    <a:pt x="3814" y="1917"/>
                  </a:lnTo>
                  <a:lnTo>
                    <a:pt x="3801" y="1897"/>
                  </a:lnTo>
                  <a:lnTo>
                    <a:pt x="3701" y="1824"/>
                  </a:lnTo>
                  <a:lnTo>
                    <a:pt x="3607" y="1750"/>
                  </a:lnTo>
                  <a:lnTo>
                    <a:pt x="3507" y="1684"/>
                  </a:lnTo>
                  <a:lnTo>
                    <a:pt x="3400" y="1617"/>
                  </a:lnTo>
                  <a:lnTo>
                    <a:pt x="3193" y="1503"/>
                  </a:lnTo>
                  <a:lnTo>
                    <a:pt x="2973" y="1390"/>
                  </a:lnTo>
                  <a:lnTo>
                    <a:pt x="2752" y="1290"/>
                  </a:lnTo>
                  <a:lnTo>
                    <a:pt x="2525" y="1196"/>
                  </a:lnTo>
                  <a:lnTo>
                    <a:pt x="2298" y="1103"/>
                  </a:lnTo>
                  <a:lnTo>
                    <a:pt x="2078" y="1002"/>
                  </a:lnTo>
                  <a:lnTo>
                    <a:pt x="1590" y="769"/>
                  </a:lnTo>
                  <a:lnTo>
                    <a:pt x="1109" y="528"/>
                  </a:lnTo>
                  <a:lnTo>
                    <a:pt x="628" y="274"/>
                  </a:lnTo>
                  <a:lnTo>
                    <a:pt x="161" y="14"/>
                  </a:lnTo>
                  <a:lnTo>
                    <a:pt x="141" y="7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7"/>
            <p:cNvSpPr/>
            <p:nvPr/>
          </p:nvSpPr>
          <p:spPr>
            <a:xfrm>
              <a:off x="2256350" y="3863861"/>
              <a:ext cx="52108" cy="23383"/>
            </a:xfrm>
            <a:custGeom>
              <a:avLst/>
              <a:gdLst/>
              <a:ahLst/>
              <a:cxnLst/>
              <a:rect l="l" t="t" r="r" b="b"/>
              <a:pathLst>
                <a:path w="6447" h="2893" extrusionOk="0">
                  <a:moveTo>
                    <a:pt x="6266" y="1"/>
                  </a:moveTo>
                  <a:lnTo>
                    <a:pt x="6232" y="7"/>
                  </a:lnTo>
                  <a:lnTo>
                    <a:pt x="6192" y="14"/>
                  </a:lnTo>
                  <a:lnTo>
                    <a:pt x="5805" y="168"/>
                  </a:lnTo>
                  <a:lnTo>
                    <a:pt x="5417" y="335"/>
                  </a:lnTo>
                  <a:lnTo>
                    <a:pt x="5037" y="502"/>
                  </a:lnTo>
                  <a:lnTo>
                    <a:pt x="4663" y="682"/>
                  </a:lnTo>
                  <a:lnTo>
                    <a:pt x="4289" y="862"/>
                  </a:lnTo>
                  <a:lnTo>
                    <a:pt x="3915" y="1049"/>
                  </a:lnTo>
                  <a:lnTo>
                    <a:pt x="3173" y="1423"/>
                  </a:lnTo>
                  <a:lnTo>
                    <a:pt x="2799" y="1604"/>
                  </a:lnTo>
                  <a:lnTo>
                    <a:pt x="2425" y="1784"/>
                  </a:lnTo>
                  <a:lnTo>
                    <a:pt x="2044" y="1958"/>
                  </a:lnTo>
                  <a:lnTo>
                    <a:pt x="1664" y="2125"/>
                  </a:lnTo>
                  <a:lnTo>
                    <a:pt x="1276" y="2278"/>
                  </a:lnTo>
                  <a:lnTo>
                    <a:pt x="882" y="2425"/>
                  </a:lnTo>
                  <a:lnTo>
                    <a:pt x="481" y="2559"/>
                  </a:lnTo>
                  <a:lnTo>
                    <a:pt x="281" y="2619"/>
                  </a:lnTo>
                  <a:lnTo>
                    <a:pt x="74" y="2679"/>
                  </a:lnTo>
                  <a:lnTo>
                    <a:pt x="54" y="2686"/>
                  </a:lnTo>
                  <a:lnTo>
                    <a:pt x="41" y="2699"/>
                  </a:lnTo>
                  <a:lnTo>
                    <a:pt x="14" y="2726"/>
                  </a:lnTo>
                  <a:lnTo>
                    <a:pt x="1" y="2759"/>
                  </a:lnTo>
                  <a:lnTo>
                    <a:pt x="1" y="2799"/>
                  </a:lnTo>
                  <a:lnTo>
                    <a:pt x="7" y="2839"/>
                  </a:lnTo>
                  <a:lnTo>
                    <a:pt x="34" y="2866"/>
                  </a:lnTo>
                  <a:lnTo>
                    <a:pt x="47" y="2880"/>
                  </a:lnTo>
                  <a:lnTo>
                    <a:pt x="61" y="2886"/>
                  </a:lnTo>
                  <a:lnTo>
                    <a:pt x="81" y="2893"/>
                  </a:lnTo>
                  <a:lnTo>
                    <a:pt x="107" y="2893"/>
                  </a:lnTo>
                  <a:lnTo>
                    <a:pt x="521" y="2846"/>
                  </a:lnTo>
                  <a:lnTo>
                    <a:pt x="942" y="2799"/>
                  </a:lnTo>
                  <a:lnTo>
                    <a:pt x="1376" y="2733"/>
                  </a:lnTo>
                  <a:lnTo>
                    <a:pt x="1804" y="2659"/>
                  </a:lnTo>
                  <a:lnTo>
                    <a:pt x="2238" y="2572"/>
                  </a:lnTo>
                  <a:lnTo>
                    <a:pt x="2666" y="2472"/>
                  </a:lnTo>
                  <a:lnTo>
                    <a:pt x="2879" y="2412"/>
                  </a:lnTo>
                  <a:lnTo>
                    <a:pt x="3093" y="2352"/>
                  </a:lnTo>
                  <a:lnTo>
                    <a:pt x="3300" y="2285"/>
                  </a:lnTo>
                  <a:lnTo>
                    <a:pt x="3514" y="2218"/>
                  </a:lnTo>
                  <a:lnTo>
                    <a:pt x="3721" y="2145"/>
                  </a:lnTo>
                  <a:lnTo>
                    <a:pt x="3921" y="2065"/>
                  </a:lnTo>
                  <a:lnTo>
                    <a:pt x="4122" y="1978"/>
                  </a:lnTo>
                  <a:lnTo>
                    <a:pt x="4322" y="1891"/>
                  </a:lnTo>
                  <a:lnTo>
                    <a:pt x="4522" y="1797"/>
                  </a:lnTo>
                  <a:lnTo>
                    <a:pt x="4716" y="1697"/>
                  </a:lnTo>
                  <a:lnTo>
                    <a:pt x="4903" y="1590"/>
                  </a:lnTo>
                  <a:lnTo>
                    <a:pt x="5090" y="1484"/>
                  </a:lnTo>
                  <a:lnTo>
                    <a:pt x="5270" y="1363"/>
                  </a:lnTo>
                  <a:lnTo>
                    <a:pt x="5444" y="1243"/>
                  </a:lnTo>
                  <a:lnTo>
                    <a:pt x="5618" y="1116"/>
                  </a:lnTo>
                  <a:lnTo>
                    <a:pt x="5785" y="976"/>
                  </a:lnTo>
                  <a:lnTo>
                    <a:pt x="5945" y="836"/>
                  </a:lnTo>
                  <a:lnTo>
                    <a:pt x="6105" y="689"/>
                  </a:lnTo>
                  <a:lnTo>
                    <a:pt x="6252" y="535"/>
                  </a:lnTo>
                  <a:lnTo>
                    <a:pt x="6399" y="368"/>
                  </a:lnTo>
                  <a:lnTo>
                    <a:pt x="6419" y="341"/>
                  </a:lnTo>
                  <a:lnTo>
                    <a:pt x="6433" y="308"/>
                  </a:lnTo>
                  <a:lnTo>
                    <a:pt x="6439" y="275"/>
                  </a:lnTo>
                  <a:lnTo>
                    <a:pt x="6446" y="241"/>
                  </a:lnTo>
                  <a:lnTo>
                    <a:pt x="6446" y="208"/>
                  </a:lnTo>
                  <a:lnTo>
                    <a:pt x="6446" y="174"/>
                  </a:lnTo>
                  <a:lnTo>
                    <a:pt x="6433" y="141"/>
                  </a:lnTo>
                  <a:lnTo>
                    <a:pt x="6419" y="108"/>
                  </a:lnTo>
                  <a:lnTo>
                    <a:pt x="6406" y="81"/>
                  </a:lnTo>
                  <a:lnTo>
                    <a:pt x="6386" y="54"/>
                  </a:lnTo>
                  <a:lnTo>
                    <a:pt x="6359" y="34"/>
                  </a:lnTo>
                  <a:lnTo>
                    <a:pt x="6332" y="21"/>
                  </a:lnTo>
                  <a:lnTo>
                    <a:pt x="6299" y="7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7"/>
            <p:cNvSpPr/>
            <p:nvPr/>
          </p:nvSpPr>
          <p:spPr>
            <a:xfrm>
              <a:off x="2231084" y="3815382"/>
              <a:ext cx="27004" cy="15397"/>
            </a:xfrm>
            <a:custGeom>
              <a:avLst/>
              <a:gdLst/>
              <a:ahLst/>
              <a:cxnLst/>
              <a:rect l="l" t="t" r="r" b="b"/>
              <a:pathLst>
                <a:path w="3341" h="1905" extrusionOk="0">
                  <a:moveTo>
                    <a:pt x="3233" y="1"/>
                  </a:moveTo>
                  <a:lnTo>
                    <a:pt x="3006" y="68"/>
                  </a:lnTo>
                  <a:lnTo>
                    <a:pt x="2793" y="141"/>
                  </a:lnTo>
                  <a:lnTo>
                    <a:pt x="2572" y="221"/>
                  </a:lnTo>
                  <a:lnTo>
                    <a:pt x="2365" y="308"/>
                  </a:lnTo>
                  <a:lnTo>
                    <a:pt x="2151" y="401"/>
                  </a:lnTo>
                  <a:lnTo>
                    <a:pt x="1951" y="502"/>
                  </a:lnTo>
                  <a:lnTo>
                    <a:pt x="1744" y="609"/>
                  </a:lnTo>
                  <a:lnTo>
                    <a:pt x="1544" y="715"/>
                  </a:lnTo>
                  <a:lnTo>
                    <a:pt x="1350" y="836"/>
                  </a:lnTo>
                  <a:lnTo>
                    <a:pt x="1156" y="956"/>
                  </a:lnTo>
                  <a:lnTo>
                    <a:pt x="962" y="1076"/>
                  </a:lnTo>
                  <a:lnTo>
                    <a:pt x="769" y="1210"/>
                  </a:lnTo>
                  <a:lnTo>
                    <a:pt x="395" y="1477"/>
                  </a:lnTo>
                  <a:lnTo>
                    <a:pt x="27" y="1751"/>
                  </a:lnTo>
                  <a:lnTo>
                    <a:pt x="14" y="1764"/>
                  </a:lnTo>
                  <a:lnTo>
                    <a:pt x="7" y="1777"/>
                  </a:lnTo>
                  <a:lnTo>
                    <a:pt x="1" y="1811"/>
                  </a:lnTo>
                  <a:lnTo>
                    <a:pt x="1" y="1838"/>
                  </a:lnTo>
                  <a:lnTo>
                    <a:pt x="21" y="1864"/>
                  </a:lnTo>
                  <a:lnTo>
                    <a:pt x="41" y="1891"/>
                  </a:lnTo>
                  <a:lnTo>
                    <a:pt x="67" y="1904"/>
                  </a:lnTo>
                  <a:lnTo>
                    <a:pt x="101" y="1904"/>
                  </a:lnTo>
                  <a:lnTo>
                    <a:pt x="134" y="1891"/>
                  </a:lnTo>
                  <a:lnTo>
                    <a:pt x="321" y="1764"/>
                  </a:lnTo>
                  <a:lnTo>
                    <a:pt x="508" y="1644"/>
                  </a:lnTo>
                  <a:lnTo>
                    <a:pt x="896" y="1410"/>
                  </a:lnTo>
                  <a:lnTo>
                    <a:pt x="1290" y="1183"/>
                  </a:lnTo>
                  <a:lnTo>
                    <a:pt x="1684" y="969"/>
                  </a:lnTo>
                  <a:lnTo>
                    <a:pt x="2085" y="769"/>
                  </a:lnTo>
                  <a:lnTo>
                    <a:pt x="2485" y="562"/>
                  </a:lnTo>
                  <a:lnTo>
                    <a:pt x="3300" y="161"/>
                  </a:lnTo>
                  <a:lnTo>
                    <a:pt x="3327" y="141"/>
                  </a:lnTo>
                  <a:lnTo>
                    <a:pt x="3340" y="114"/>
                  </a:lnTo>
                  <a:lnTo>
                    <a:pt x="3340" y="88"/>
                  </a:lnTo>
                  <a:lnTo>
                    <a:pt x="3334" y="54"/>
                  </a:lnTo>
                  <a:lnTo>
                    <a:pt x="3320" y="27"/>
                  </a:lnTo>
                  <a:lnTo>
                    <a:pt x="3293" y="7"/>
                  </a:lnTo>
                  <a:lnTo>
                    <a:pt x="32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7"/>
            <p:cNvSpPr/>
            <p:nvPr/>
          </p:nvSpPr>
          <p:spPr>
            <a:xfrm>
              <a:off x="2230866" y="3769660"/>
              <a:ext cx="24142" cy="7242"/>
            </a:xfrm>
            <a:custGeom>
              <a:avLst/>
              <a:gdLst/>
              <a:ahLst/>
              <a:cxnLst/>
              <a:rect l="l" t="t" r="r" b="b"/>
              <a:pathLst>
                <a:path w="2987" h="896" extrusionOk="0">
                  <a:moveTo>
                    <a:pt x="2893" y="0"/>
                  </a:moveTo>
                  <a:lnTo>
                    <a:pt x="2706" y="7"/>
                  </a:lnTo>
                  <a:lnTo>
                    <a:pt x="2519" y="14"/>
                  </a:lnTo>
                  <a:lnTo>
                    <a:pt x="2332" y="34"/>
                  </a:lnTo>
                  <a:lnTo>
                    <a:pt x="2152" y="54"/>
                  </a:lnTo>
                  <a:lnTo>
                    <a:pt x="1971" y="81"/>
                  </a:lnTo>
                  <a:lnTo>
                    <a:pt x="1791" y="114"/>
                  </a:lnTo>
                  <a:lnTo>
                    <a:pt x="1617" y="147"/>
                  </a:lnTo>
                  <a:lnTo>
                    <a:pt x="1444" y="187"/>
                  </a:lnTo>
                  <a:lnTo>
                    <a:pt x="1263" y="234"/>
                  </a:lnTo>
                  <a:lnTo>
                    <a:pt x="1096" y="281"/>
                  </a:lnTo>
                  <a:lnTo>
                    <a:pt x="923" y="341"/>
                  </a:lnTo>
                  <a:lnTo>
                    <a:pt x="749" y="401"/>
                  </a:lnTo>
                  <a:lnTo>
                    <a:pt x="575" y="461"/>
                  </a:lnTo>
                  <a:lnTo>
                    <a:pt x="402" y="528"/>
                  </a:lnTo>
                  <a:lnTo>
                    <a:pt x="61" y="682"/>
                  </a:lnTo>
                  <a:lnTo>
                    <a:pt x="41" y="695"/>
                  </a:lnTo>
                  <a:lnTo>
                    <a:pt x="28" y="708"/>
                  </a:lnTo>
                  <a:lnTo>
                    <a:pt x="14" y="722"/>
                  </a:lnTo>
                  <a:lnTo>
                    <a:pt x="8" y="742"/>
                  </a:lnTo>
                  <a:lnTo>
                    <a:pt x="1" y="782"/>
                  </a:lnTo>
                  <a:lnTo>
                    <a:pt x="14" y="822"/>
                  </a:lnTo>
                  <a:lnTo>
                    <a:pt x="34" y="855"/>
                  </a:lnTo>
                  <a:lnTo>
                    <a:pt x="68" y="882"/>
                  </a:lnTo>
                  <a:lnTo>
                    <a:pt x="88" y="895"/>
                  </a:lnTo>
                  <a:lnTo>
                    <a:pt x="148" y="895"/>
                  </a:lnTo>
                  <a:lnTo>
                    <a:pt x="495" y="795"/>
                  </a:lnTo>
                  <a:lnTo>
                    <a:pt x="836" y="695"/>
                  </a:lnTo>
                  <a:lnTo>
                    <a:pt x="1530" y="515"/>
                  </a:lnTo>
                  <a:lnTo>
                    <a:pt x="2225" y="348"/>
                  </a:lnTo>
                  <a:lnTo>
                    <a:pt x="2920" y="187"/>
                  </a:lnTo>
                  <a:lnTo>
                    <a:pt x="2953" y="167"/>
                  </a:lnTo>
                  <a:lnTo>
                    <a:pt x="2973" y="147"/>
                  </a:lnTo>
                  <a:lnTo>
                    <a:pt x="2987" y="114"/>
                  </a:lnTo>
                  <a:lnTo>
                    <a:pt x="2987" y="81"/>
                  </a:lnTo>
                  <a:lnTo>
                    <a:pt x="2973" y="47"/>
                  </a:lnTo>
                  <a:lnTo>
                    <a:pt x="2953" y="20"/>
                  </a:lnTo>
                  <a:lnTo>
                    <a:pt x="2926" y="7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7"/>
            <p:cNvSpPr/>
            <p:nvPr/>
          </p:nvSpPr>
          <p:spPr>
            <a:xfrm>
              <a:off x="2321511" y="3632209"/>
              <a:ext cx="28677" cy="18743"/>
            </a:xfrm>
            <a:custGeom>
              <a:avLst/>
              <a:gdLst/>
              <a:ahLst/>
              <a:cxnLst/>
              <a:rect l="l" t="t" r="r" b="b"/>
              <a:pathLst>
                <a:path w="3548" h="2319" extrusionOk="0">
                  <a:moveTo>
                    <a:pt x="134" y="1"/>
                  </a:moveTo>
                  <a:lnTo>
                    <a:pt x="114" y="8"/>
                  </a:lnTo>
                  <a:lnTo>
                    <a:pt x="94" y="14"/>
                  </a:lnTo>
                  <a:lnTo>
                    <a:pt x="67" y="28"/>
                  </a:lnTo>
                  <a:lnTo>
                    <a:pt x="34" y="61"/>
                  </a:lnTo>
                  <a:lnTo>
                    <a:pt x="7" y="108"/>
                  </a:lnTo>
                  <a:lnTo>
                    <a:pt x="0" y="128"/>
                  </a:lnTo>
                  <a:lnTo>
                    <a:pt x="0" y="154"/>
                  </a:lnTo>
                  <a:lnTo>
                    <a:pt x="0" y="174"/>
                  </a:lnTo>
                  <a:lnTo>
                    <a:pt x="14" y="201"/>
                  </a:lnTo>
                  <a:lnTo>
                    <a:pt x="20" y="221"/>
                  </a:lnTo>
                  <a:lnTo>
                    <a:pt x="40" y="241"/>
                  </a:lnTo>
                  <a:lnTo>
                    <a:pt x="415" y="569"/>
                  </a:lnTo>
                  <a:lnTo>
                    <a:pt x="795" y="889"/>
                  </a:lnTo>
                  <a:lnTo>
                    <a:pt x="989" y="1049"/>
                  </a:lnTo>
                  <a:lnTo>
                    <a:pt x="1189" y="1196"/>
                  </a:lnTo>
                  <a:lnTo>
                    <a:pt x="1390" y="1350"/>
                  </a:lnTo>
                  <a:lnTo>
                    <a:pt x="1597" y="1490"/>
                  </a:lnTo>
                  <a:lnTo>
                    <a:pt x="1804" y="1624"/>
                  </a:lnTo>
                  <a:lnTo>
                    <a:pt x="2018" y="1751"/>
                  </a:lnTo>
                  <a:lnTo>
                    <a:pt x="2238" y="1871"/>
                  </a:lnTo>
                  <a:lnTo>
                    <a:pt x="2458" y="1985"/>
                  </a:lnTo>
                  <a:lnTo>
                    <a:pt x="2685" y="2085"/>
                  </a:lnTo>
                  <a:lnTo>
                    <a:pt x="2913" y="2172"/>
                  </a:lnTo>
                  <a:lnTo>
                    <a:pt x="3146" y="2252"/>
                  </a:lnTo>
                  <a:lnTo>
                    <a:pt x="3393" y="2312"/>
                  </a:lnTo>
                  <a:lnTo>
                    <a:pt x="3420" y="2319"/>
                  </a:lnTo>
                  <a:lnTo>
                    <a:pt x="3440" y="2319"/>
                  </a:lnTo>
                  <a:lnTo>
                    <a:pt x="3467" y="2312"/>
                  </a:lnTo>
                  <a:lnTo>
                    <a:pt x="3487" y="2305"/>
                  </a:lnTo>
                  <a:lnTo>
                    <a:pt x="3507" y="2292"/>
                  </a:lnTo>
                  <a:lnTo>
                    <a:pt x="3520" y="2278"/>
                  </a:lnTo>
                  <a:lnTo>
                    <a:pt x="3540" y="2238"/>
                  </a:lnTo>
                  <a:lnTo>
                    <a:pt x="3547" y="2198"/>
                  </a:lnTo>
                  <a:lnTo>
                    <a:pt x="3547" y="2152"/>
                  </a:lnTo>
                  <a:lnTo>
                    <a:pt x="3527" y="2111"/>
                  </a:lnTo>
                  <a:lnTo>
                    <a:pt x="3514" y="2091"/>
                  </a:lnTo>
                  <a:lnTo>
                    <a:pt x="3494" y="2071"/>
                  </a:lnTo>
                  <a:lnTo>
                    <a:pt x="3300" y="1931"/>
                  </a:lnTo>
                  <a:lnTo>
                    <a:pt x="3100" y="1791"/>
                  </a:lnTo>
                  <a:lnTo>
                    <a:pt x="2899" y="1657"/>
                  </a:lnTo>
                  <a:lnTo>
                    <a:pt x="2699" y="1524"/>
                  </a:lnTo>
                  <a:lnTo>
                    <a:pt x="2285" y="1277"/>
                  </a:lnTo>
                  <a:lnTo>
                    <a:pt x="1864" y="1029"/>
                  </a:lnTo>
                  <a:lnTo>
                    <a:pt x="1443" y="789"/>
                  </a:lnTo>
                  <a:lnTo>
                    <a:pt x="1029" y="549"/>
                  </a:lnTo>
                  <a:lnTo>
                    <a:pt x="615" y="295"/>
                  </a:lnTo>
                  <a:lnTo>
                    <a:pt x="408" y="161"/>
                  </a:lnTo>
                  <a:lnTo>
                    <a:pt x="207" y="28"/>
                  </a:lnTo>
                  <a:lnTo>
                    <a:pt x="187" y="14"/>
                  </a:lnTo>
                  <a:lnTo>
                    <a:pt x="161" y="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7"/>
            <p:cNvSpPr/>
            <p:nvPr/>
          </p:nvSpPr>
          <p:spPr>
            <a:xfrm>
              <a:off x="2353470" y="3611428"/>
              <a:ext cx="45682" cy="5949"/>
            </a:xfrm>
            <a:custGeom>
              <a:avLst/>
              <a:gdLst/>
              <a:ahLst/>
              <a:cxnLst/>
              <a:rect l="l" t="t" r="r" b="b"/>
              <a:pathLst>
                <a:path w="5652" h="736" extrusionOk="0">
                  <a:moveTo>
                    <a:pt x="74" y="0"/>
                  </a:moveTo>
                  <a:lnTo>
                    <a:pt x="54" y="7"/>
                  </a:lnTo>
                  <a:lnTo>
                    <a:pt x="27" y="20"/>
                  </a:lnTo>
                  <a:lnTo>
                    <a:pt x="7" y="54"/>
                  </a:lnTo>
                  <a:lnTo>
                    <a:pt x="1" y="87"/>
                  </a:lnTo>
                  <a:lnTo>
                    <a:pt x="1" y="121"/>
                  </a:lnTo>
                  <a:lnTo>
                    <a:pt x="7" y="147"/>
                  </a:lnTo>
                  <a:lnTo>
                    <a:pt x="34" y="174"/>
                  </a:lnTo>
                  <a:lnTo>
                    <a:pt x="47" y="181"/>
                  </a:lnTo>
                  <a:lnTo>
                    <a:pt x="67" y="187"/>
                  </a:lnTo>
                  <a:lnTo>
                    <a:pt x="755" y="281"/>
                  </a:lnTo>
                  <a:lnTo>
                    <a:pt x="1437" y="374"/>
                  </a:lnTo>
                  <a:lnTo>
                    <a:pt x="2125" y="454"/>
                  </a:lnTo>
                  <a:lnTo>
                    <a:pt x="2813" y="535"/>
                  </a:lnTo>
                  <a:lnTo>
                    <a:pt x="3494" y="601"/>
                  </a:lnTo>
                  <a:lnTo>
                    <a:pt x="4182" y="662"/>
                  </a:lnTo>
                  <a:lnTo>
                    <a:pt x="4876" y="708"/>
                  </a:lnTo>
                  <a:lnTo>
                    <a:pt x="5564" y="735"/>
                  </a:lnTo>
                  <a:lnTo>
                    <a:pt x="5598" y="735"/>
                  </a:lnTo>
                  <a:lnTo>
                    <a:pt x="5624" y="715"/>
                  </a:lnTo>
                  <a:lnTo>
                    <a:pt x="5645" y="688"/>
                  </a:lnTo>
                  <a:lnTo>
                    <a:pt x="5651" y="662"/>
                  </a:lnTo>
                  <a:lnTo>
                    <a:pt x="5651" y="628"/>
                  </a:lnTo>
                  <a:lnTo>
                    <a:pt x="5645" y="601"/>
                  </a:lnTo>
                  <a:lnTo>
                    <a:pt x="5624" y="581"/>
                  </a:lnTo>
                  <a:lnTo>
                    <a:pt x="5591" y="568"/>
                  </a:lnTo>
                  <a:lnTo>
                    <a:pt x="4903" y="461"/>
                  </a:lnTo>
                  <a:lnTo>
                    <a:pt x="4222" y="368"/>
                  </a:lnTo>
                  <a:lnTo>
                    <a:pt x="3534" y="281"/>
                  </a:lnTo>
                  <a:lnTo>
                    <a:pt x="2846" y="207"/>
                  </a:lnTo>
                  <a:lnTo>
                    <a:pt x="2165" y="147"/>
                  </a:lnTo>
                  <a:lnTo>
                    <a:pt x="1477" y="94"/>
                  </a:lnTo>
                  <a:lnTo>
                    <a:pt x="782" y="4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7"/>
            <p:cNvSpPr/>
            <p:nvPr/>
          </p:nvSpPr>
          <p:spPr>
            <a:xfrm>
              <a:off x="2440437" y="3575906"/>
              <a:ext cx="29921" cy="17224"/>
            </a:xfrm>
            <a:custGeom>
              <a:avLst/>
              <a:gdLst/>
              <a:ahLst/>
              <a:cxnLst/>
              <a:rect l="l" t="t" r="r" b="b"/>
              <a:pathLst>
                <a:path w="3702" h="2131" extrusionOk="0">
                  <a:moveTo>
                    <a:pt x="88" y="0"/>
                  </a:moveTo>
                  <a:lnTo>
                    <a:pt x="68" y="7"/>
                  </a:lnTo>
                  <a:lnTo>
                    <a:pt x="34" y="27"/>
                  </a:lnTo>
                  <a:lnTo>
                    <a:pt x="14" y="54"/>
                  </a:lnTo>
                  <a:lnTo>
                    <a:pt x="1" y="87"/>
                  </a:lnTo>
                  <a:lnTo>
                    <a:pt x="1" y="127"/>
                  </a:lnTo>
                  <a:lnTo>
                    <a:pt x="1" y="147"/>
                  </a:lnTo>
                  <a:lnTo>
                    <a:pt x="14" y="167"/>
                  </a:lnTo>
                  <a:lnTo>
                    <a:pt x="28" y="181"/>
                  </a:lnTo>
                  <a:lnTo>
                    <a:pt x="41" y="201"/>
                  </a:lnTo>
                  <a:lnTo>
                    <a:pt x="462" y="495"/>
                  </a:lnTo>
                  <a:lnTo>
                    <a:pt x="883" y="775"/>
                  </a:lnTo>
                  <a:lnTo>
                    <a:pt x="1096" y="915"/>
                  </a:lnTo>
                  <a:lnTo>
                    <a:pt x="1317" y="1049"/>
                  </a:lnTo>
                  <a:lnTo>
                    <a:pt x="1530" y="1183"/>
                  </a:lnTo>
                  <a:lnTo>
                    <a:pt x="1758" y="1309"/>
                  </a:lnTo>
                  <a:lnTo>
                    <a:pt x="1978" y="1430"/>
                  </a:lnTo>
                  <a:lnTo>
                    <a:pt x="2205" y="1550"/>
                  </a:lnTo>
                  <a:lnTo>
                    <a:pt x="2432" y="1663"/>
                  </a:lnTo>
                  <a:lnTo>
                    <a:pt x="2666" y="1764"/>
                  </a:lnTo>
                  <a:lnTo>
                    <a:pt x="2900" y="1871"/>
                  </a:lnTo>
                  <a:lnTo>
                    <a:pt x="3133" y="1964"/>
                  </a:lnTo>
                  <a:lnTo>
                    <a:pt x="3374" y="2051"/>
                  </a:lnTo>
                  <a:lnTo>
                    <a:pt x="3614" y="2131"/>
                  </a:lnTo>
                  <a:lnTo>
                    <a:pt x="3641" y="2131"/>
                  </a:lnTo>
                  <a:lnTo>
                    <a:pt x="3661" y="2124"/>
                  </a:lnTo>
                  <a:lnTo>
                    <a:pt x="3681" y="2111"/>
                  </a:lnTo>
                  <a:lnTo>
                    <a:pt x="3694" y="2091"/>
                  </a:lnTo>
                  <a:lnTo>
                    <a:pt x="3701" y="2071"/>
                  </a:lnTo>
                  <a:lnTo>
                    <a:pt x="3694" y="2051"/>
                  </a:lnTo>
                  <a:lnTo>
                    <a:pt x="3688" y="2031"/>
                  </a:lnTo>
                  <a:lnTo>
                    <a:pt x="3668" y="2011"/>
                  </a:lnTo>
                  <a:lnTo>
                    <a:pt x="3220" y="1770"/>
                  </a:lnTo>
                  <a:lnTo>
                    <a:pt x="2773" y="1530"/>
                  </a:lnTo>
                  <a:lnTo>
                    <a:pt x="1884" y="1056"/>
                  </a:lnTo>
                  <a:lnTo>
                    <a:pt x="1444" y="815"/>
                  </a:lnTo>
                  <a:lnTo>
                    <a:pt x="1003" y="561"/>
                  </a:lnTo>
                  <a:lnTo>
                    <a:pt x="569" y="294"/>
                  </a:lnTo>
                  <a:lnTo>
                    <a:pt x="355" y="161"/>
                  </a:lnTo>
                  <a:lnTo>
                    <a:pt x="148" y="20"/>
                  </a:lnTo>
                  <a:lnTo>
                    <a:pt x="128" y="7"/>
                  </a:lnTo>
                  <a:lnTo>
                    <a:pt x="108" y="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7"/>
            <p:cNvSpPr/>
            <p:nvPr/>
          </p:nvSpPr>
          <p:spPr>
            <a:xfrm>
              <a:off x="2514942" y="3525051"/>
              <a:ext cx="31101" cy="27812"/>
            </a:xfrm>
            <a:custGeom>
              <a:avLst/>
              <a:gdLst/>
              <a:ahLst/>
              <a:cxnLst/>
              <a:rect l="l" t="t" r="r" b="b"/>
              <a:pathLst>
                <a:path w="3848" h="3441" extrusionOk="0">
                  <a:moveTo>
                    <a:pt x="495" y="0"/>
                  </a:moveTo>
                  <a:lnTo>
                    <a:pt x="401" y="14"/>
                  </a:lnTo>
                  <a:lnTo>
                    <a:pt x="348" y="27"/>
                  </a:lnTo>
                  <a:lnTo>
                    <a:pt x="301" y="40"/>
                  </a:lnTo>
                  <a:lnTo>
                    <a:pt x="254" y="61"/>
                  </a:lnTo>
                  <a:lnTo>
                    <a:pt x="207" y="87"/>
                  </a:lnTo>
                  <a:lnTo>
                    <a:pt x="161" y="121"/>
                  </a:lnTo>
                  <a:lnTo>
                    <a:pt x="114" y="154"/>
                  </a:lnTo>
                  <a:lnTo>
                    <a:pt x="74" y="194"/>
                  </a:lnTo>
                  <a:lnTo>
                    <a:pt x="34" y="234"/>
                  </a:lnTo>
                  <a:lnTo>
                    <a:pt x="14" y="261"/>
                  </a:lnTo>
                  <a:lnTo>
                    <a:pt x="0" y="281"/>
                  </a:lnTo>
                  <a:lnTo>
                    <a:pt x="0" y="308"/>
                  </a:lnTo>
                  <a:lnTo>
                    <a:pt x="0" y="328"/>
                  </a:lnTo>
                  <a:lnTo>
                    <a:pt x="0" y="348"/>
                  </a:lnTo>
                  <a:lnTo>
                    <a:pt x="7" y="374"/>
                  </a:lnTo>
                  <a:lnTo>
                    <a:pt x="34" y="408"/>
                  </a:lnTo>
                  <a:lnTo>
                    <a:pt x="74" y="435"/>
                  </a:lnTo>
                  <a:lnTo>
                    <a:pt x="94" y="441"/>
                  </a:lnTo>
                  <a:lnTo>
                    <a:pt x="114" y="448"/>
                  </a:lnTo>
                  <a:lnTo>
                    <a:pt x="141" y="448"/>
                  </a:lnTo>
                  <a:lnTo>
                    <a:pt x="161" y="441"/>
                  </a:lnTo>
                  <a:lnTo>
                    <a:pt x="181" y="428"/>
                  </a:lnTo>
                  <a:lnTo>
                    <a:pt x="207" y="408"/>
                  </a:lnTo>
                  <a:lnTo>
                    <a:pt x="247" y="374"/>
                  </a:lnTo>
                  <a:lnTo>
                    <a:pt x="294" y="354"/>
                  </a:lnTo>
                  <a:lnTo>
                    <a:pt x="348" y="334"/>
                  </a:lnTo>
                  <a:lnTo>
                    <a:pt x="401" y="328"/>
                  </a:lnTo>
                  <a:lnTo>
                    <a:pt x="521" y="328"/>
                  </a:lnTo>
                  <a:lnTo>
                    <a:pt x="581" y="341"/>
                  </a:lnTo>
                  <a:lnTo>
                    <a:pt x="648" y="354"/>
                  </a:lnTo>
                  <a:lnTo>
                    <a:pt x="768" y="394"/>
                  </a:lnTo>
                  <a:lnTo>
                    <a:pt x="882" y="448"/>
                  </a:lnTo>
                  <a:lnTo>
                    <a:pt x="982" y="501"/>
                  </a:lnTo>
                  <a:lnTo>
                    <a:pt x="1062" y="561"/>
                  </a:lnTo>
                  <a:lnTo>
                    <a:pt x="1129" y="635"/>
                  </a:lnTo>
                  <a:lnTo>
                    <a:pt x="1189" y="702"/>
                  </a:lnTo>
                  <a:lnTo>
                    <a:pt x="1316" y="849"/>
                  </a:lnTo>
                  <a:lnTo>
                    <a:pt x="1703" y="1310"/>
                  </a:lnTo>
                  <a:lnTo>
                    <a:pt x="2084" y="1777"/>
                  </a:lnTo>
                  <a:lnTo>
                    <a:pt x="2452" y="2211"/>
                  </a:lnTo>
                  <a:lnTo>
                    <a:pt x="2639" y="2425"/>
                  </a:lnTo>
                  <a:lnTo>
                    <a:pt x="2826" y="2632"/>
                  </a:lnTo>
                  <a:lnTo>
                    <a:pt x="3019" y="2839"/>
                  </a:lnTo>
                  <a:lnTo>
                    <a:pt x="3220" y="3039"/>
                  </a:lnTo>
                  <a:lnTo>
                    <a:pt x="3427" y="3227"/>
                  </a:lnTo>
                  <a:lnTo>
                    <a:pt x="3647" y="3414"/>
                  </a:lnTo>
                  <a:lnTo>
                    <a:pt x="3667" y="3427"/>
                  </a:lnTo>
                  <a:lnTo>
                    <a:pt x="3687" y="3434"/>
                  </a:lnTo>
                  <a:lnTo>
                    <a:pt x="3727" y="3440"/>
                  </a:lnTo>
                  <a:lnTo>
                    <a:pt x="3767" y="3434"/>
                  </a:lnTo>
                  <a:lnTo>
                    <a:pt x="3801" y="3414"/>
                  </a:lnTo>
                  <a:lnTo>
                    <a:pt x="3827" y="3387"/>
                  </a:lnTo>
                  <a:lnTo>
                    <a:pt x="3841" y="3353"/>
                  </a:lnTo>
                  <a:lnTo>
                    <a:pt x="3848" y="3333"/>
                  </a:lnTo>
                  <a:lnTo>
                    <a:pt x="3848" y="3313"/>
                  </a:lnTo>
                  <a:lnTo>
                    <a:pt x="3841" y="3293"/>
                  </a:lnTo>
                  <a:lnTo>
                    <a:pt x="3827" y="3273"/>
                  </a:lnTo>
                  <a:lnTo>
                    <a:pt x="3721" y="3086"/>
                  </a:lnTo>
                  <a:lnTo>
                    <a:pt x="3600" y="2899"/>
                  </a:lnTo>
                  <a:lnTo>
                    <a:pt x="3480" y="2712"/>
                  </a:lnTo>
                  <a:lnTo>
                    <a:pt x="3353" y="2525"/>
                  </a:lnTo>
                  <a:lnTo>
                    <a:pt x="3220" y="2338"/>
                  </a:lnTo>
                  <a:lnTo>
                    <a:pt x="3079" y="2158"/>
                  </a:lnTo>
                  <a:lnTo>
                    <a:pt x="2939" y="1971"/>
                  </a:lnTo>
                  <a:lnTo>
                    <a:pt x="2792" y="1790"/>
                  </a:lnTo>
                  <a:lnTo>
                    <a:pt x="2645" y="1610"/>
                  </a:lnTo>
                  <a:lnTo>
                    <a:pt x="2492" y="1436"/>
                  </a:lnTo>
                  <a:lnTo>
                    <a:pt x="2338" y="1263"/>
                  </a:lnTo>
                  <a:lnTo>
                    <a:pt x="2184" y="1096"/>
                  </a:lnTo>
                  <a:lnTo>
                    <a:pt x="2024" y="936"/>
                  </a:lnTo>
                  <a:lnTo>
                    <a:pt x="1870" y="775"/>
                  </a:lnTo>
                  <a:lnTo>
                    <a:pt x="1710" y="628"/>
                  </a:lnTo>
                  <a:lnTo>
                    <a:pt x="1550" y="481"/>
                  </a:lnTo>
                  <a:lnTo>
                    <a:pt x="1470" y="415"/>
                  </a:lnTo>
                  <a:lnTo>
                    <a:pt x="1390" y="348"/>
                  </a:lnTo>
                  <a:lnTo>
                    <a:pt x="1296" y="281"/>
                  </a:lnTo>
                  <a:lnTo>
                    <a:pt x="1203" y="221"/>
                  </a:lnTo>
                  <a:lnTo>
                    <a:pt x="1109" y="161"/>
                  </a:lnTo>
                  <a:lnTo>
                    <a:pt x="1009" y="114"/>
                  </a:lnTo>
                  <a:lnTo>
                    <a:pt x="909" y="67"/>
                  </a:lnTo>
                  <a:lnTo>
                    <a:pt x="802" y="34"/>
                  </a:lnTo>
                  <a:lnTo>
                    <a:pt x="702" y="1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7"/>
            <p:cNvSpPr/>
            <p:nvPr/>
          </p:nvSpPr>
          <p:spPr>
            <a:xfrm>
              <a:off x="2565740" y="3521220"/>
              <a:ext cx="29970" cy="47137"/>
            </a:xfrm>
            <a:custGeom>
              <a:avLst/>
              <a:gdLst/>
              <a:ahLst/>
              <a:cxnLst/>
              <a:rect l="l" t="t" r="r" b="b"/>
              <a:pathLst>
                <a:path w="3708" h="5832" extrusionOk="0">
                  <a:moveTo>
                    <a:pt x="134" y="0"/>
                  </a:moveTo>
                  <a:lnTo>
                    <a:pt x="107" y="7"/>
                  </a:lnTo>
                  <a:lnTo>
                    <a:pt x="87" y="14"/>
                  </a:lnTo>
                  <a:lnTo>
                    <a:pt x="61" y="27"/>
                  </a:lnTo>
                  <a:lnTo>
                    <a:pt x="41" y="47"/>
                  </a:lnTo>
                  <a:lnTo>
                    <a:pt x="27" y="67"/>
                  </a:lnTo>
                  <a:lnTo>
                    <a:pt x="14" y="87"/>
                  </a:lnTo>
                  <a:lnTo>
                    <a:pt x="0" y="114"/>
                  </a:lnTo>
                  <a:lnTo>
                    <a:pt x="0" y="140"/>
                  </a:lnTo>
                  <a:lnTo>
                    <a:pt x="0" y="167"/>
                  </a:lnTo>
                  <a:lnTo>
                    <a:pt x="7" y="194"/>
                  </a:lnTo>
                  <a:lnTo>
                    <a:pt x="21" y="221"/>
                  </a:lnTo>
                  <a:lnTo>
                    <a:pt x="41" y="247"/>
                  </a:lnTo>
                  <a:lnTo>
                    <a:pt x="308" y="561"/>
                  </a:lnTo>
                  <a:lnTo>
                    <a:pt x="568" y="875"/>
                  </a:lnTo>
                  <a:lnTo>
                    <a:pt x="822" y="1196"/>
                  </a:lnTo>
                  <a:lnTo>
                    <a:pt x="1069" y="1523"/>
                  </a:lnTo>
                  <a:lnTo>
                    <a:pt x="1303" y="1850"/>
                  </a:lnTo>
                  <a:lnTo>
                    <a:pt x="1530" y="2184"/>
                  </a:lnTo>
                  <a:lnTo>
                    <a:pt x="1750" y="2525"/>
                  </a:lnTo>
                  <a:lnTo>
                    <a:pt x="1964" y="2872"/>
                  </a:lnTo>
                  <a:lnTo>
                    <a:pt x="2171" y="3220"/>
                  </a:lnTo>
                  <a:lnTo>
                    <a:pt x="2372" y="3574"/>
                  </a:lnTo>
                  <a:lnTo>
                    <a:pt x="2565" y="3928"/>
                  </a:lnTo>
                  <a:lnTo>
                    <a:pt x="2759" y="4288"/>
                  </a:lnTo>
                  <a:lnTo>
                    <a:pt x="2939" y="4656"/>
                  </a:lnTo>
                  <a:lnTo>
                    <a:pt x="3120" y="5023"/>
                  </a:lnTo>
                  <a:lnTo>
                    <a:pt x="3293" y="5390"/>
                  </a:lnTo>
                  <a:lnTo>
                    <a:pt x="3460" y="5764"/>
                  </a:lnTo>
                  <a:lnTo>
                    <a:pt x="3474" y="5784"/>
                  </a:lnTo>
                  <a:lnTo>
                    <a:pt x="3494" y="5804"/>
                  </a:lnTo>
                  <a:lnTo>
                    <a:pt x="3514" y="5818"/>
                  </a:lnTo>
                  <a:lnTo>
                    <a:pt x="3534" y="5825"/>
                  </a:lnTo>
                  <a:lnTo>
                    <a:pt x="3554" y="5831"/>
                  </a:lnTo>
                  <a:lnTo>
                    <a:pt x="3574" y="5831"/>
                  </a:lnTo>
                  <a:lnTo>
                    <a:pt x="3621" y="5818"/>
                  </a:lnTo>
                  <a:lnTo>
                    <a:pt x="3661" y="5791"/>
                  </a:lnTo>
                  <a:lnTo>
                    <a:pt x="3687" y="5758"/>
                  </a:lnTo>
                  <a:lnTo>
                    <a:pt x="3701" y="5731"/>
                  </a:lnTo>
                  <a:lnTo>
                    <a:pt x="3707" y="5711"/>
                  </a:lnTo>
                  <a:lnTo>
                    <a:pt x="3707" y="5684"/>
                  </a:lnTo>
                  <a:lnTo>
                    <a:pt x="3701" y="5664"/>
                  </a:lnTo>
                  <a:lnTo>
                    <a:pt x="3647" y="5457"/>
                  </a:lnTo>
                  <a:lnTo>
                    <a:pt x="3594" y="5250"/>
                  </a:lnTo>
                  <a:lnTo>
                    <a:pt x="3527" y="5050"/>
                  </a:lnTo>
                  <a:lnTo>
                    <a:pt x="3460" y="4849"/>
                  </a:lnTo>
                  <a:lnTo>
                    <a:pt x="3394" y="4649"/>
                  </a:lnTo>
                  <a:lnTo>
                    <a:pt x="3320" y="4455"/>
                  </a:lnTo>
                  <a:lnTo>
                    <a:pt x="3240" y="4262"/>
                  </a:lnTo>
                  <a:lnTo>
                    <a:pt x="3160" y="4068"/>
                  </a:lnTo>
                  <a:lnTo>
                    <a:pt x="3080" y="3881"/>
                  </a:lnTo>
                  <a:lnTo>
                    <a:pt x="2986" y="3687"/>
                  </a:lnTo>
                  <a:lnTo>
                    <a:pt x="2899" y="3507"/>
                  </a:lnTo>
                  <a:lnTo>
                    <a:pt x="2799" y="3320"/>
                  </a:lnTo>
                  <a:lnTo>
                    <a:pt x="2599" y="2959"/>
                  </a:lnTo>
                  <a:lnTo>
                    <a:pt x="2385" y="2605"/>
                  </a:lnTo>
                  <a:lnTo>
                    <a:pt x="2158" y="2258"/>
                  </a:lnTo>
                  <a:lnTo>
                    <a:pt x="1917" y="1917"/>
                  </a:lnTo>
                  <a:lnTo>
                    <a:pt x="1664" y="1590"/>
                  </a:lnTo>
                  <a:lnTo>
                    <a:pt x="1403" y="1263"/>
                  </a:lnTo>
                  <a:lnTo>
                    <a:pt x="1129" y="949"/>
                  </a:lnTo>
                  <a:lnTo>
                    <a:pt x="842" y="641"/>
                  </a:lnTo>
                  <a:lnTo>
                    <a:pt x="548" y="341"/>
                  </a:lnTo>
                  <a:lnTo>
                    <a:pt x="248" y="47"/>
                  </a:lnTo>
                  <a:lnTo>
                    <a:pt x="221" y="27"/>
                  </a:lnTo>
                  <a:lnTo>
                    <a:pt x="194" y="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7"/>
            <p:cNvSpPr/>
            <p:nvPr/>
          </p:nvSpPr>
          <p:spPr>
            <a:xfrm>
              <a:off x="2406644" y="3707303"/>
              <a:ext cx="17014" cy="44599"/>
            </a:xfrm>
            <a:custGeom>
              <a:avLst/>
              <a:gdLst/>
              <a:ahLst/>
              <a:cxnLst/>
              <a:rect l="l" t="t" r="r" b="b"/>
              <a:pathLst>
                <a:path w="2105" h="5518" extrusionOk="0">
                  <a:moveTo>
                    <a:pt x="107" y="1"/>
                  </a:moveTo>
                  <a:lnTo>
                    <a:pt x="61" y="14"/>
                  </a:lnTo>
                  <a:lnTo>
                    <a:pt x="41" y="27"/>
                  </a:lnTo>
                  <a:lnTo>
                    <a:pt x="27" y="41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1" y="94"/>
                  </a:lnTo>
                  <a:lnTo>
                    <a:pt x="1" y="121"/>
                  </a:lnTo>
                  <a:lnTo>
                    <a:pt x="54" y="482"/>
                  </a:lnTo>
                  <a:lnTo>
                    <a:pt x="107" y="836"/>
                  </a:lnTo>
                  <a:lnTo>
                    <a:pt x="174" y="1183"/>
                  </a:lnTo>
                  <a:lnTo>
                    <a:pt x="248" y="1530"/>
                  </a:lnTo>
                  <a:lnTo>
                    <a:pt x="328" y="1878"/>
                  </a:lnTo>
                  <a:lnTo>
                    <a:pt x="421" y="2225"/>
                  </a:lnTo>
                  <a:lnTo>
                    <a:pt x="522" y="2559"/>
                  </a:lnTo>
                  <a:lnTo>
                    <a:pt x="628" y="2900"/>
                  </a:lnTo>
                  <a:lnTo>
                    <a:pt x="749" y="3234"/>
                  </a:lnTo>
                  <a:lnTo>
                    <a:pt x="876" y="3561"/>
                  </a:lnTo>
                  <a:lnTo>
                    <a:pt x="1016" y="3888"/>
                  </a:lnTo>
                  <a:lnTo>
                    <a:pt x="1163" y="4209"/>
                  </a:lnTo>
                  <a:lnTo>
                    <a:pt x="1323" y="4529"/>
                  </a:lnTo>
                  <a:lnTo>
                    <a:pt x="1490" y="4837"/>
                  </a:lnTo>
                  <a:lnTo>
                    <a:pt x="1670" y="5150"/>
                  </a:lnTo>
                  <a:lnTo>
                    <a:pt x="1864" y="5458"/>
                  </a:lnTo>
                  <a:lnTo>
                    <a:pt x="1884" y="5478"/>
                  </a:lnTo>
                  <a:lnTo>
                    <a:pt x="1904" y="5498"/>
                  </a:lnTo>
                  <a:lnTo>
                    <a:pt x="1931" y="5511"/>
                  </a:lnTo>
                  <a:lnTo>
                    <a:pt x="1951" y="5518"/>
                  </a:lnTo>
                  <a:lnTo>
                    <a:pt x="1998" y="5518"/>
                  </a:lnTo>
                  <a:lnTo>
                    <a:pt x="2018" y="5511"/>
                  </a:lnTo>
                  <a:lnTo>
                    <a:pt x="2038" y="5498"/>
                  </a:lnTo>
                  <a:lnTo>
                    <a:pt x="2078" y="5471"/>
                  </a:lnTo>
                  <a:lnTo>
                    <a:pt x="2091" y="5451"/>
                  </a:lnTo>
                  <a:lnTo>
                    <a:pt x="2098" y="5424"/>
                  </a:lnTo>
                  <a:lnTo>
                    <a:pt x="2105" y="5404"/>
                  </a:lnTo>
                  <a:lnTo>
                    <a:pt x="2105" y="5378"/>
                  </a:lnTo>
                  <a:lnTo>
                    <a:pt x="2105" y="5351"/>
                  </a:lnTo>
                  <a:lnTo>
                    <a:pt x="2091" y="5324"/>
                  </a:lnTo>
                  <a:lnTo>
                    <a:pt x="1811" y="4683"/>
                  </a:lnTo>
                  <a:lnTo>
                    <a:pt x="1544" y="4042"/>
                  </a:lnTo>
                  <a:lnTo>
                    <a:pt x="1283" y="3401"/>
                  </a:lnTo>
                  <a:lnTo>
                    <a:pt x="1163" y="3073"/>
                  </a:lnTo>
                  <a:lnTo>
                    <a:pt x="1043" y="2753"/>
                  </a:lnTo>
                  <a:lnTo>
                    <a:pt x="922" y="2425"/>
                  </a:lnTo>
                  <a:lnTo>
                    <a:pt x="815" y="2098"/>
                  </a:lnTo>
                  <a:lnTo>
                    <a:pt x="702" y="1764"/>
                  </a:lnTo>
                  <a:lnTo>
                    <a:pt x="602" y="1437"/>
                  </a:lnTo>
                  <a:lnTo>
                    <a:pt x="502" y="1103"/>
                  </a:lnTo>
                  <a:lnTo>
                    <a:pt x="415" y="762"/>
                  </a:lnTo>
                  <a:lnTo>
                    <a:pt x="328" y="428"/>
                  </a:lnTo>
                  <a:lnTo>
                    <a:pt x="248" y="88"/>
                  </a:lnTo>
                  <a:lnTo>
                    <a:pt x="234" y="68"/>
                  </a:lnTo>
                  <a:lnTo>
                    <a:pt x="228" y="48"/>
                  </a:lnTo>
                  <a:lnTo>
                    <a:pt x="208" y="27"/>
                  </a:lnTo>
                  <a:lnTo>
                    <a:pt x="194" y="2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7"/>
            <p:cNvSpPr/>
            <p:nvPr/>
          </p:nvSpPr>
          <p:spPr>
            <a:xfrm>
              <a:off x="2367186" y="3746988"/>
              <a:ext cx="14742" cy="29857"/>
            </a:xfrm>
            <a:custGeom>
              <a:avLst/>
              <a:gdLst/>
              <a:ahLst/>
              <a:cxnLst/>
              <a:rect l="l" t="t" r="r" b="b"/>
              <a:pathLst>
                <a:path w="1824" h="3694" extrusionOk="0">
                  <a:moveTo>
                    <a:pt x="107" y="0"/>
                  </a:moveTo>
                  <a:lnTo>
                    <a:pt x="60" y="7"/>
                  </a:lnTo>
                  <a:lnTo>
                    <a:pt x="47" y="13"/>
                  </a:lnTo>
                  <a:lnTo>
                    <a:pt x="27" y="27"/>
                  </a:lnTo>
                  <a:lnTo>
                    <a:pt x="13" y="40"/>
                  </a:lnTo>
                  <a:lnTo>
                    <a:pt x="7" y="60"/>
                  </a:lnTo>
                  <a:lnTo>
                    <a:pt x="0" y="87"/>
                  </a:lnTo>
                  <a:lnTo>
                    <a:pt x="0" y="114"/>
                  </a:lnTo>
                  <a:lnTo>
                    <a:pt x="27" y="361"/>
                  </a:lnTo>
                  <a:lnTo>
                    <a:pt x="60" y="615"/>
                  </a:lnTo>
                  <a:lnTo>
                    <a:pt x="107" y="862"/>
                  </a:lnTo>
                  <a:lnTo>
                    <a:pt x="160" y="1115"/>
                  </a:lnTo>
                  <a:lnTo>
                    <a:pt x="220" y="1363"/>
                  </a:lnTo>
                  <a:lnTo>
                    <a:pt x="301" y="1603"/>
                  </a:lnTo>
                  <a:lnTo>
                    <a:pt x="387" y="1850"/>
                  </a:lnTo>
                  <a:lnTo>
                    <a:pt x="488" y="2084"/>
                  </a:lnTo>
                  <a:lnTo>
                    <a:pt x="595" y="2311"/>
                  </a:lnTo>
                  <a:lnTo>
                    <a:pt x="715" y="2538"/>
                  </a:lnTo>
                  <a:lnTo>
                    <a:pt x="848" y="2752"/>
                  </a:lnTo>
                  <a:lnTo>
                    <a:pt x="995" y="2959"/>
                  </a:lnTo>
                  <a:lnTo>
                    <a:pt x="1069" y="3059"/>
                  </a:lnTo>
                  <a:lnTo>
                    <a:pt x="1149" y="3153"/>
                  </a:lnTo>
                  <a:lnTo>
                    <a:pt x="1236" y="3253"/>
                  </a:lnTo>
                  <a:lnTo>
                    <a:pt x="1323" y="3340"/>
                  </a:lnTo>
                  <a:lnTo>
                    <a:pt x="1416" y="3433"/>
                  </a:lnTo>
                  <a:lnTo>
                    <a:pt x="1510" y="3520"/>
                  </a:lnTo>
                  <a:lnTo>
                    <a:pt x="1603" y="3600"/>
                  </a:lnTo>
                  <a:lnTo>
                    <a:pt x="1703" y="3680"/>
                  </a:lnTo>
                  <a:lnTo>
                    <a:pt x="1730" y="3694"/>
                  </a:lnTo>
                  <a:lnTo>
                    <a:pt x="1757" y="3694"/>
                  </a:lnTo>
                  <a:lnTo>
                    <a:pt x="1777" y="3687"/>
                  </a:lnTo>
                  <a:lnTo>
                    <a:pt x="1803" y="3667"/>
                  </a:lnTo>
                  <a:lnTo>
                    <a:pt x="1817" y="3647"/>
                  </a:lnTo>
                  <a:lnTo>
                    <a:pt x="1824" y="3620"/>
                  </a:lnTo>
                  <a:lnTo>
                    <a:pt x="1824" y="3600"/>
                  </a:lnTo>
                  <a:lnTo>
                    <a:pt x="1817" y="3573"/>
                  </a:lnTo>
                  <a:lnTo>
                    <a:pt x="1530" y="3173"/>
                  </a:lnTo>
                  <a:lnTo>
                    <a:pt x="1389" y="2972"/>
                  </a:lnTo>
                  <a:lnTo>
                    <a:pt x="1256" y="2772"/>
                  </a:lnTo>
                  <a:lnTo>
                    <a:pt x="1129" y="2565"/>
                  </a:lnTo>
                  <a:lnTo>
                    <a:pt x="1009" y="2365"/>
                  </a:lnTo>
                  <a:lnTo>
                    <a:pt x="895" y="2157"/>
                  </a:lnTo>
                  <a:lnTo>
                    <a:pt x="788" y="1944"/>
                  </a:lnTo>
                  <a:lnTo>
                    <a:pt x="688" y="1737"/>
                  </a:lnTo>
                  <a:lnTo>
                    <a:pt x="595" y="1516"/>
                  </a:lnTo>
                  <a:lnTo>
                    <a:pt x="508" y="1296"/>
                  </a:lnTo>
                  <a:lnTo>
                    <a:pt x="434" y="1075"/>
                  </a:lnTo>
                  <a:lnTo>
                    <a:pt x="367" y="842"/>
                  </a:lnTo>
                  <a:lnTo>
                    <a:pt x="314" y="608"/>
                  </a:lnTo>
                  <a:lnTo>
                    <a:pt x="267" y="361"/>
                  </a:lnTo>
                  <a:lnTo>
                    <a:pt x="234" y="114"/>
                  </a:lnTo>
                  <a:lnTo>
                    <a:pt x="227" y="87"/>
                  </a:lnTo>
                  <a:lnTo>
                    <a:pt x="214" y="67"/>
                  </a:lnTo>
                  <a:lnTo>
                    <a:pt x="200" y="47"/>
                  </a:lnTo>
                  <a:lnTo>
                    <a:pt x="187" y="27"/>
                  </a:lnTo>
                  <a:lnTo>
                    <a:pt x="147" y="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7"/>
            <p:cNvSpPr/>
            <p:nvPr/>
          </p:nvSpPr>
          <p:spPr>
            <a:xfrm>
              <a:off x="2361892" y="3784830"/>
              <a:ext cx="21006" cy="27319"/>
            </a:xfrm>
            <a:custGeom>
              <a:avLst/>
              <a:gdLst/>
              <a:ahLst/>
              <a:cxnLst/>
              <a:rect l="l" t="t" r="r" b="b"/>
              <a:pathLst>
                <a:path w="2599" h="3380" extrusionOk="0">
                  <a:moveTo>
                    <a:pt x="87" y="0"/>
                  </a:moveTo>
                  <a:lnTo>
                    <a:pt x="54" y="14"/>
                  </a:lnTo>
                  <a:lnTo>
                    <a:pt x="27" y="34"/>
                  </a:lnTo>
                  <a:lnTo>
                    <a:pt x="7" y="67"/>
                  </a:lnTo>
                  <a:lnTo>
                    <a:pt x="1" y="87"/>
                  </a:lnTo>
                  <a:lnTo>
                    <a:pt x="1" y="107"/>
                  </a:lnTo>
                  <a:lnTo>
                    <a:pt x="1" y="127"/>
                  </a:lnTo>
                  <a:lnTo>
                    <a:pt x="7" y="154"/>
                  </a:lnTo>
                  <a:lnTo>
                    <a:pt x="121" y="388"/>
                  </a:lnTo>
                  <a:lnTo>
                    <a:pt x="241" y="615"/>
                  </a:lnTo>
                  <a:lnTo>
                    <a:pt x="361" y="842"/>
                  </a:lnTo>
                  <a:lnTo>
                    <a:pt x="495" y="1062"/>
                  </a:lnTo>
                  <a:lnTo>
                    <a:pt x="628" y="1276"/>
                  </a:lnTo>
                  <a:lnTo>
                    <a:pt x="769" y="1490"/>
                  </a:lnTo>
                  <a:lnTo>
                    <a:pt x="909" y="1697"/>
                  </a:lnTo>
                  <a:lnTo>
                    <a:pt x="1063" y="1904"/>
                  </a:lnTo>
                  <a:lnTo>
                    <a:pt x="1223" y="2104"/>
                  </a:lnTo>
                  <a:lnTo>
                    <a:pt x="1383" y="2298"/>
                  </a:lnTo>
                  <a:lnTo>
                    <a:pt x="1550" y="2485"/>
                  </a:lnTo>
                  <a:lnTo>
                    <a:pt x="1724" y="2672"/>
                  </a:lnTo>
                  <a:lnTo>
                    <a:pt x="1904" y="2852"/>
                  </a:lnTo>
                  <a:lnTo>
                    <a:pt x="2091" y="3026"/>
                  </a:lnTo>
                  <a:lnTo>
                    <a:pt x="2285" y="3200"/>
                  </a:lnTo>
                  <a:lnTo>
                    <a:pt x="2485" y="3360"/>
                  </a:lnTo>
                  <a:lnTo>
                    <a:pt x="2512" y="3373"/>
                  </a:lnTo>
                  <a:lnTo>
                    <a:pt x="2539" y="3380"/>
                  </a:lnTo>
                  <a:lnTo>
                    <a:pt x="2559" y="3373"/>
                  </a:lnTo>
                  <a:lnTo>
                    <a:pt x="2579" y="3360"/>
                  </a:lnTo>
                  <a:lnTo>
                    <a:pt x="2599" y="3340"/>
                  </a:lnTo>
                  <a:lnTo>
                    <a:pt x="2599" y="3320"/>
                  </a:lnTo>
                  <a:lnTo>
                    <a:pt x="2599" y="3293"/>
                  </a:lnTo>
                  <a:lnTo>
                    <a:pt x="2579" y="3273"/>
                  </a:lnTo>
                  <a:lnTo>
                    <a:pt x="2398" y="3093"/>
                  </a:lnTo>
                  <a:lnTo>
                    <a:pt x="2218" y="2912"/>
                  </a:lnTo>
                  <a:lnTo>
                    <a:pt x="2044" y="2732"/>
                  </a:lnTo>
                  <a:lnTo>
                    <a:pt x="1877" y="2545"/>
                  </a:lnTo>
                  <a:lnTo>
                    <a:pt x="1710" y="2358"/>
                  </a:lnTo>
                  <a:lnTo>
                    <a:pt x="1550" y="2164"/>
                  </a:lnTo>
                  <a:lnTo>
                    <a:pt x="1390" y="1964"/>
                  </a:lnTo>
                  <a:lnTo>
                    <a:pt x="1236" y="1770"/>
                  </a:lnTo>
                  <a:lnTo>
                    <a:pt x="1089" y="1563"/>
                  </a:lnTo>
                  <a:lnTo>
                    <a:pt x="942" y="1356"/>
                  </a:lnTo>
                  <a:lnTo>
                    <a:pt x="802" y="1149"/>
                  </a:lnTo>
                  <a:lnTo>
                    <a:pt x="668" y="935"/>
                  </a:lnTo>
                  <a:lnTo>
                    <a:pt x="542" y="722"/>
                  </a:lnTo>
                  <a:lnTo>
                    <a:pt x="415" y="501"/>
                  </a:lnTo>
                  <a:lnTo>
                    <a:pt x="301" y="274"/>
                  </a:lnTo>
                  <a:lnTo>
                    <a:pt x="188" y="47"/>
                  </a:lnTo>
                  <a:lnTo>
                    <a:pt x="174" y="27"/>
                  </a:lnTo>
                  <a:lnTo>
                    <a:pt x="161" y="14"/>
                  </a:lnTo>
                  <a:lnTo>
                    <a:pt x="141" y="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7"/>
            <p:cNvSpPr/>
            <p:nvPr/>
          </p:nvSpPr>
          <p:spPr>
            <a:xfrm>
              <a:off x="2500579" y="3821541"/>
              <a:ext cx="27327" cy="17014"/>
            </a:xfrm>
            <a:custGeom>
              <a:avLst/>
              <a:gdLst/>
              <a:ahLst/>
              <a:cxnLst/>
              <a:rect l="l" t="t" r="r" b="b"/>
              <a:pathLst>
                <a:path w="3381" h="2105" extrusionOk="0">
                  <a:moveTo>
                    <a:pt x="94" y="0"/>
                  </a:moveTo>
                  <a:lnTo>
                    <a:pt x="54" y="20"/>
                  </a:lnTo>
                  <a:lnTo>
                    <a:pt x="27" y="47"/>
                  </a:lnTo>
                  <a:lnTo>
                    <a:pt x="7" y="87"/>
                  </a:lnTo>
                  <a:lnTo>
                    <a:pt x="1" y="127"/>
                  </a:lnTo>
                  <a:lnTo>
                    <a:pt x="1" y="147"/>
                  </a:lnTo>
                  <a:lnTo>
                    <a:pt x="7" y="167"/>
                  </a:lnTo>
                  <a:lnTo>
                    <a:pt x="14" y="187"/>
                  </a:lnTo>
                  <a:lnTo>
                    <a:pt x="34" y="201"/>
                  </a:lnTo>
                  <a:lnTo>
                    <a:pt x="401" y="494"/>
                  </a:lnTo>
                  <a:lnTo>
                    <a:pt x="775" y="788"/>
                  </a:lnTo>
                  <a:lnTo>
                    <a:pt x="962" y="929"/>
                  </a:lnTo>
                  <a:lnTo>
                    <a:pt x="1156" y="1062"/>
                  </a:lnTo>
                  <a:lnTo>
                    <a:pt x="1356" y="1196"/>
                  </a:lnTo>
                  <a:lnTo>
                    <a:pt x="1557" y="1323"/>
                  </a:lnTo>
                  <a:lnTo>
                    <a:pt x="1757" y="1443"/>
                  </a:lnTo>
                  <a:lnTo>
                    <a:pt x="1964" y="1563"/>
                  </a:lnTo>
                  <a:lnTo>
                    <a:pt x="2171" y="1670"/>
                  </a:lnTo>
                  <a:lnTo>
                    <a:pt x="2385" y="1770"/>
                  </a:lnTo>
                  <a:lnTo>
                    <a:pt x="2599" y="1864"/>
                  </a:lnTo>
                  <a:lnTo>
                    <a:pt x="2819" y="1951"/>
                  </a:lnTo>
                  <a:lnTo>
                    <a:pt x="3040" y="2031"/>
                  </a:lnTo>
                  <a:lnTo>
                    <a:pt x="3267" y="2097"/>
                  </a:lnTo>
                  <a:lnTo>
                    <a:pt x="3300" y="2104"/>
                  </a:lnTo>
                  <a:lnTo>
                    <a:pt x="3334" y="2091"/>
                  </a:lnTo>
                  <a:lnTo>
                    <a:pt x="3360" y="2071"/>
                  </a:lnTo>
                  <a:lnTo>
                    <a:pt x="3374" y="2044"/>
                  </a:lnTo>
                  <a:lnTo>
                    <a:pt x="3380" y="2011"/>
                  </a:lnTo>
                  <a:lnTo>
                    <a:pt x="3380" y="1977"/>
                  </a:lnTo>
                  <a:lnTo>
                    <a:pt x="3367" y="1951"/>
                  </a:lnTo>
                  <a:lnTo>
                    <a:pt x="3340" y="1924"/>
                  </a:lnTo>
                  <a:lnTo>
                    <a:pt x="2939" y="1690"/>
                  </a:lnTo>
                  <a:lnTo>
                    <a:pt x="2539" y="1463"/>
                  </a:lnTo>
                  <a:lnTo>
                    <a:pt x="1731" y="1009"/>
                  </a:lnTo>
                  <a:lnTo>
                    <a:pt x="1336" y="782"/>
                  </a:lnTo>
                  <a:lnTo>
                    <a:pt x="942" y="541"/>
                  </a:lnTo>
                  <a:lnTo>
                    <a:pt x="749" y="414"/>
                  </a:lnTo>
                  <a:lnTo>
                    <a:pt x="555" y="287"/>
                  </a:lnTo>
                  <a:lnTo>
                    <a:pt x="361" y="154"/>
                  </a:lnTo>
                  <a:lnTo>
                    <a:pt x="174" y="20"/>
                  </a:lnTo>
                  <a:lnTo>
                    <a:pt x="154" y="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7"/>
            <p:cNvSpPr/>
            <p:nvPr/>
          </p:nvSpPr>
          <p:spPr>
            <a:xfrm>
              <a:off x="2523849" y="3732682"/>
              <a:ext cx="40122" cy="18412"/>
            </a:xfrm>
            <a:custGeom>
              <a:avLst/>
              <a:gdLst/>
              <a:ahLst/>
              <a:cxnLst/>
              <a:rect l="l" t="t" r="r" b="b"/>
              <a:pathLst>
                <a:path w="4964" h="2278" extrusionOk="0">
                  <a:moveTo>
                    <a:pt x="668" y="0"/>
                  </a:moveTo>
                  <a:lnTo>
                    <a:pt x="528" y="7"/>
                  </a:lnTo>
                  <a:lnTo>
                    <a:pt x="381" y="13"/>
                  </a:lnTo>
                  <a:lnTo>
                    <a:pt x="227" y="27"/>
                  </a:lnTo>
                  <a:lnTo>
                    <a:pt x="74" y="53"/>
                  </a:lnTo>
                  <a:lnTo>
                    <a:pt x="54" y="53"/>
                  </a:lnTo>
                  <a:lnTo>
                    <a:pt x="40" y="67"/>
                  </a:lnTo>
                  <a:lnTo>
                    <a:pt x="14" y="87"/>
                  </a:lnTo>
                  <a:lnTo>
                    <a:pt x="0" y="120"/>
                  </a:lnTo>
                  <a:lnTo>
                    <a:pt x="0" y="160"/>
                  </a:lnTo>
                  <a:lnTo>
                    <a:pt x="14" y="194"/>
                  </a:lnTo>
                  <a:lnTo>
                    <a:pt x="34" y="220"/>
                  </a:lnTo>
                  <a:lnTo>
                    <a:pt x="67" y="240"/>
                  </a:lnTo>
                  <a:lnTo>
                    <a:pt x="80" y="247"/>
                  </a:lnTo>
                  <a:lnTo>
                    <a:pt x="101" y="254"/>
                  </a:lnTo>
                  <a:lnTo>
                    <a:pt x="254" y="261"/>
                  </a:lnTo>
                  <a:lnTo>
                    <a:pt x="401" y="281"/>
                  </a:lnTo>
                  <a:lnTo>
                    <a:pt x="555" y="321"/>
                  </a:lnTo>
                  <a:lnTo>
                    <a:pt x="702" y="367"/>
                  </a:lnTo>
                  <a:lnTo>
                    <a:pt x="849" y="421"/>
                  </a:lnTo>
                  <a:lnTo>
                    <a:pt x="996" y="494"/>
                  </a:lnTo>
                  <a:lnTo>
                    <a:pt x="1143" y="568"/>
                  </a:lnTo>
                  <a:lnTo>
                    <a:pt x="1289" y="655"/>
                  </a:lnTo>
                  <a:lnTo>
                    <a:pt x="1430" y="741"/>
                  </a:lnTo>
                  <a:lnTo>
                    <a:pt x="1577" y="835"/>
                  </a:lnTo>
                  <a:lnTo>
                    <a:pt x="1864" y="1042"/>
                  </a:lnTo>
                  <a:lnTo>
                    <a:pt x="2438" y="1469"/>
                  </a:lnTo>
                  <a:lnTo>
                    <a:pt x="2725" y="1670"/>
                  </a:lnTo>
                  <a:lnTo>
                    <a:pt x="2872" y="1770"/>
                  </a:lnTo>
                  <a:lnTo>
                    <a:pt x="3013" y="1857"/>
                  </a:lnTo>
                  <a:lnTo>
                    <a:pt x="3160" y="1944"/>
                  </a:lnTo>
                  <a:lnTo>
                    <a:pt x="3307" y="2024"/>
                  </a:lnTo>
                  <a:lnTo>
                    <a:pt x="3454" y="2091"/>
                  </a:lnTo>
                  <a:lnTo>
                    <a:pt x="3600" y="2151"/>
                  </a:lnTo>
                  <a:lnTo>
                    <a:pt x="3747" y="2198"/>
                  </a:lnTo>
                  <a:lnTo>
                    <a:pt x="3894" y="2238"/>
                  </a:lnTo>
                  <a:lnTo>
                    <a:pt x="4041" y="2264"/>
                  </a:lnTo>
                  <a:lnTo>
                    <a:pt x="4195" y="2278"/>
                  </a:lnTo>
                  <a:lnTo>
                    <a:pt x="4342" y="2271"/>
                  </a:lnTo>
                  <a:lnTo>
                    <a:pt x="4422" y="2264"/>
                  </a:lnTo>
                  <a:lnTo>
                    <a:pt x="4496" y="2251"/>
                  </a:lnTo>
                  <a:lnTo>
                    <a:pt x="4569" y="2238"/>
                  </a:lnTo>
                  <a:lnTo>
                    <a:pt x="4649" y="2218"/>
                  </a:lnTo>
                  <a:lnTo>
                    <a:pt x="4723" y="2191"/>
                  </a:lnTo>
                  <a:lnTo>
                    <a:pt x="4803" y="2164"/>
                  </a:lnTo>
                  <a:lnTo>
                    <a:pt x="4829" y="2144"/>
                  </a:lnTo>
                  <a:lnTo>
                    <a:pt x="4856" y="2131"/>
                  </a:lnTo>
                  <a:lnTo>
                    <a:pt x="4903" y="2084"/>
                  </a:lnTo>
                  <a:lnTo>
                    <a:pt x="4936" y="2031"/>
                  </a:lnTo>
                  <a:lnTo>
                    <a:pt x="4956" y="1970"/>
                  </a:lnTo>
                  <a:lnTo>
                    <a:pt x="4963" y="1944"/>
                  </a:lnTo>
                  <a:lnTo>
                    <a:pt x="4963" y="1910"/>
                  </a:lnTo>
                  <a:lnTo>
                    <a:pt x="4956" y="1884"/>
                  </a:lnTo>
                  <a:lnTo>
                    <a:pt x="4950" y="1850"/>
                  </a:lnTo>
                  <a:lnTo>
                    <a:pt x="4936" y="1823"/>
                  </a:lnTo>
                  <a:lnTo>
                    <a:pt x="4916" y="1803"/>
                  </a:lnTo>
                  <a:lnTo>
                    <a:pt x="4890" y="1777"/>
                  </a:lnTo>
                  <a:lnTo>
                    <a:pt x="4856" y="1763"/>
                  </a:lnTo>
                  <a:lnTo>
                    <a:pt x="4703" y="1697"/>
                  </a:lnTo>
                  <a:lnTo>
                    <a:pt x="4549" y="1636"/>
                  </a:lnTo>
                  <a:lnTo>
                    <a:pt x="4235" y="1530"/>
                  </a:lnTo>
                  <a:lnTo>
                    <a:pt x="3928" y="1416"/>
                  </a:lnTo>
                  <a:lnTo>
                    <a:pt x="3774" y="1356"/>
                  </a:lnTo>
                  <a:lnTo>
                    <a:pt x="3621" y="1289"/>
                  </a:lnTo>
                  <a:lnTo>
                    <a:pt x="3447" y="1202"/>
                  </a:lnTo>
                  <a:lnTo>
                    <a:pt x="3280" y="1109"/>
                  </a:lnTo>
                  <a:lnTo>
                    <a:pt x="2946" y="902"/>
                  </a:lnTo>
                  <a:lnTo>
                    <a:pt x="2612" y="695"/>
                  </a:lnTo>
                  <a:lnTo>
                    <a:pt x="2452" y="594"/>
                  </a:lnTo>
                  <a:lnTo>
                    <a:pt x="2278" y="501"/>
                  </a:lnTo>
                  <a:lnTo>
                    <a:pt x="2144" y="428"/>
                  </a:lnTo>
                  <a:lnTo>
                    <a:pt x="2011" y="354"/>
                  </a:lnTo>
                  <a:lnTo>
                    <a:pt x="1877" y="294"/>
                  </a:lnTo>
                  <a:lnTo>
                    <a:pt x="1744" y="234"/>
                  </a:lnTo>
                  <a:lnTo>
                    <a:pt x="1610" y="187"/>
                  </a:lnTo>
                  <a:lnTo>
                    <a:pt x="1483" y="140"/>
                  </a:lnTo>
                  <a:lnTo>
                    <a:pt x="1350" y="100"/>
                  </a:lnTo>
                  <a:lnTo>
                    <a:pt x="1216" y="67"/>
                  </a:lnTo>
                  <a:lnTo>
                    <a:pt x="1082" y="40"/>
                  </a:lnTo>
                  <a:lnTo>
                    <a:pt x="949" y="20"/>
                  </a:lnTo>
                  <a:lnTo>
                    <a:pt x="809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7"/>
            <p:cNvSpPr/>
            <p:nvPr/>
          </p:nvSpPr>
          <p:spPr>
            <a:xfrm>
              <a:off x="2530000" y="3663472"/>
              <a:ext cx="37317" cy="17984"/>
            </a:xfrm>
            <a:custGeom>
              <a:avLst/>
              <a:gdLst/>
              <a:ahLst/>
              <a:cxnLst/>
              <a:rect l="l" t="t" r="r" b="b"/>
              <a:pathLst>
                <a:path w="4617" h="2225" extrusionOk="0">
                  <a:moveTo>
                    <a:pt x="94" y="0"/>
                  </a:moveTo>
                  <a:lnTo>
                    <a:pt x="61" y="20"/>
                  </a:lnTo>
                  <a:lnTo>
                    <a:pt x="28" y="47"/>
                  </a:lnTo>
                  <a:lnTo>
                    <a:pt x="7" y="80"/>
                  </a:lnTo>
                  <a:lnTo>
                    <a:pt x="1" y="114"/>
                  </a:lnTo>
                  <a:lnTo>
                    <a:pt x="7" y="134"/>
                  </a:lnTo>
                  <a:lnTo>
                    <a:pt x="14" y="154"/>
                  </a:lnTo>
                  <a:lnTo>
                    <a:pt x="21" y="167"/>
                  </a:lnTo>
                  <a:lnTo>
                    <a:pt x="41" y="187"/>
                  </a:lnTo>
                  <a:lnTo>
                    <a:pt x="281" y="374"/>
                  </a:lnTo>
                  <a:lnTo>
                    <a:pt x="522" y="561"/>
                  </a:lnTo>
                  <a:lnTo>
                    <a:pt x="776" y="748"/>
                  </a:lnTo>
                  <a:lnTo>
                    <a:pt x="1036" y="922"/>
                  </a:lnTo>
                  <a:lnTo>
                    <a:pt x="1297" y="1096"/>
                  </a:lnTo>
                  <a:lnTo>
                    <a:pt x="1570" y="1256"/>
                  </a:lnTo>
                  <a:lnTo>
                    <a:pt x="1844" y="1409"/>
                  </a:lnTo>
                  <a:lnTo>
                    <a:pt x="2125" y="1556"/>
                  </a:lnTo>
                  <a:lnTo>
                    <a:pt x="2405" y="1690"/>
                  </a:lnTo>
                  <a:lnTo>
                    <a:pt x="2693" y="1810"/>
                  </a:lnTo>
                  <a:lnTo>
                    <a:pt x="2986" y="1917"/>
                  </a:lnTo>
                  <a:lnTo>
                    <a:pt x="3287" y="2011"/>
                  </a:lnTo>
                  <a:lnTo>
                    <a:pt x="3434" y="2051"/>
                  </a:lnTo>
                  <a:lnTo>
                    <a:pt x="3588" y="2091"/>
                  </a:lnTo>
                  <a:lnTo>
                    <a:pt x="3735" y="2124"/>
                  </a:lnTo>
                  <a:lnTo>
                    <a:pt x="3888" y="2151"/>
                  </a:lnTo>
                  <a:lnTo>
                    <a:pt x="4042" y="2178"/>
                  </a:lnTo>
                  <a:lnTo>
                    <a:pt x="4195" y="2198"/>
                  </a:lnTo>
                  <a:lnTo>
                    <a:pt x="4349" y="2211"/>
                  </a:lnTo>
                  <a:lnTo>
                    <a:pt x="4503" y="2224"/>
                  </a:lnTo>
                  <a:lnTo>
                    <a:pt x="4543" y="2218"/>
                  </a:lnTo>
                  <a:lnTo>
                    <a:pt x="4569" y="2198"/>
                  </a:lnTo>
                  <a:lnTo>
                    <a:pt x="4596" y="2171"/>
                  </a:lnTo>
                  <a:lnTo>
                    <a:pt x="4609" y="2138"/>
                  </a:lnTo>
                  <a:lnTo>
                    <a:pt x="4616" y="2104"/>
                  </a:lnTo>
                  <a:lnTo>
                    <a:pt x="4609" y="2071"/>
                  </a:lnTo>
                  <a:lnTo>
                    <a:pt x="4589" y="2044"/>
                  </a:lnTo>
                  <a:lnTo>
                    <a:pt x="4576" y="2031"/>
                  </a:lnTo>
                  <a:lnTo>
                    <a:pt x="4563" y="2017"/>
                  </a:lnTo>
                  <a:lnTo>
                    <a:pt x="4002" y="1790"/>
                  </a:lnTo>
                  <a:lnTo>
                    <a:pt x="3434" y="1563"/>
                  </a:lnTo>
                  <a:lnTo>
                    <a:pt x="2880" y="1343"/>
                  </a:lnTo>
                  <a:lnTo>
                    <a:pt x="2325" y="1116"/>
                  </a:lnTo>
                  <a:lnTo>
                    <a:pt x="2045" y="995"/>
                  </a:lnTo>
                  <a:lnTo>
                    <a:pt x="1771" y="875"/>
                  </a:lnTo>
                  <a:lnTo>
                    <a:pt x="1497" y="748"/>
                  </a:lnTo>
                  <a:lnTo>
                    <a:pt x="1230" y="615"/>
                  </a:lnTo>
                  <a:lnTo>
                    <a:pt x="963" y="474"/>
                  </a:lnTo>
                  <a:lnTo>
                    <a:pt x="695" y="327"/>
                  </a:lnTo>
                  <a:lnTo>
                    <a:pt x="435" y="174"/>
                  </a:lnTo>
                  <a:lnTo>
                    <a:pt x="174" y="1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7"/>
            <p:cNvSpPr/>
            <p:nvPr/>
          </p:nvSpPr>
          <p:spPr>
            <a:xfrm>
              <a:off x="2576482" y="3610669"/>
              <a:ext cx="35531" cy="11025"/>
            </a:xfrm>
            <a:custGeom>
              <a:avLst/>
              <a:gdLst/>
              <a:ahLst/>
              <a:cxnLst/>
              <a:rect l="l" t="t" r="r" b="b"/>
              <a:pathLst>
                <a:path w="4396" h="1364" extrusionOk="0">
                  <a:moveTo>
                    <a:pt x="662" y="1"/>
                  </a:moveTo>
                  <a:lnTo>
                    <a:pt x="395" y="7"/>
                  </a:lnTo>
                  <a:lnTo>
                    <a:pt x="148" y="14"/>
                  </a:lnTo>
                  <a:lnTo>
                    <a:pt x="114" y="21"/>
                  </a:lnTo>
                  <a:lnTo>
                    <a:pt x="81" y="34"/>
                  </a:lnTo>
                  <a:lnTo>
                    <a:pt x="54" y="48"/>
                  </a:lnTo>
                  <a:lnTo>
                    <a:pt x="34" y="68"/>
                  </a:lnTo>
                  <a:lnTo>
                    <a:pt x="21" y="88"/>
                  </a:lnTo>
                  <a:lnTo>
                    <a:pt x="7" y="114"/>
                  </a:lnTo>
                  <a:lnTo>
                    <a:pt x="1" y="141"/>
                  </a:lnTo>
                  <a:lnTo>
                    <a:pt x="1" y="174"/>
                  </a:lnTo>
                  <a:lnTo>
                    <a:pt x="1" y="201"/>
                  </a:lnTo>
                  <a:lnTo>
                    <a:pt x="7" y="228"/>
                  </a:lnTo>
                  <a:lnTo>
                    <a:pt x="21" y="255"/>
                  </a:lnTo>
                  <a:lnTo>
                    <a:pt x="34" y="275"/>
                  </a:lnTo>
                  <a:lnTo>
                    <a:pt x="54" y="295"/>
                  </a:lnTo>
                  <a:lnTo>
                    <a:pt x="81" y="308"/>
                  </a:lnTo>
                  <a:lnTo>
                    <a:pt x="114" y="321"/>
                  </a:lnTo>
                  <a:lnTo>
                    <a:pt x="148" y="321"/>
                  </a:lnTo>
                  <a:lnTo>
                    <a:pt x="421" y="335"/>
                  </a:lnTo>
                  <a:lnTo>
                    <a:pt x="695" y="355"/>
                  </a:lnTo>
                  <a:lnTo>
                    <a:pt x="969" y="382"/>
                  </a:lnTo>
                  <a:lnTo>
                    <a:pt x="1243" y="428"/>
                  </a:lnTo>
                  <a:lnTo>
                    <a:pt x="1517" y="482"/>
                  </a:lnTo>
                  <a:lnTo>
                    <a:pt x="1784" y="542"/>
                  </a:lnTo>
                  <a:lnTo>
                    <a:pt x="2051" y="609"/>
                  </a:lnTo>
                  <a:lnTo>
                    <a:pt x="2318" y="689"/>
                  </a:lnTo>
                  <a:lnTo>
                    <a:pt x="2545" y="769"/>
                  </a:lnTo>
                  <a:lnTo>
                    <a:pt x="2779" y="862"/>
                  </a:lnTo>
                  <a:lnTo>
                    <a:pt x="3233" y="1056"/>
                  </a:lnTo>
                  <a:lnTo>
                    <a:pt x="3461" y="1150"/>
                  </a:lnTo>
                  <a:lnTo>
                    <a:pt x="3694" y="1236"/>
                  </a:lnTo>
                  <a:lnTo>
                    <a:pt x="3808" y="1277"/>
                  </a:lnTo>
                  <a:lnTo>
                    <a:pt x="3928" y="1310"/>
                  </a:lnTo>
                  <a:lnTo>
                    <a:pt x="4048" y="1337"/>
                  </a:lnTo>
                  <a:lnTo>
                    <a:pt x="4162" y="1357"/>
                  </a:lnTo>
                  <a:lnTo>
                    <a:pt x="4195" y="1363"/>
                  </a:lnTo>
                  <a:lnTo>
                    <a:pt x="4229" y="1363"/>
                  </a:lnTo>
                  <a:lnTo>
                    <a:pt x="4255" y="1357"/>
                  </a:lnTo>
                  <a:lnTo>
                    <a:pt x="4289" y="1343"/>
                  </a:lnTo>
                  <a:lnTo>
                    <a:pt x="4309" y="1330"/>
                  </a:lnTo>
                  <a:lnTo>
                    <a:pt x="4335" y="1317"/>
                  </a:lnTo>
                  <a:lnTo>
                    <a:pt x="4349" y="1297"/>
                  </a:lnTo>
                  <a:lnTo>
                    <a:pt x="4369" y="1270"/>
                  </a:lnTo>
                  <a:lnTo>
                    <a:pt x="4382" y="1250"/>
                  </a:lnTo>
                  <a:lnTo>
                    <a:pt x="4389" y="1223"/>
                  </a:lnTo>
                  <a:lnTo>
                    <a:pt x="4396" y="1196"/>
                  </a:lnTo>
                  <a:lnTo>
                    <a:pt x="4396" y="1170"/>
                  </a:lnTo>
                  <a:lnTo>
                    <a:pt x="4389" y="1136"/>
                  </a:lnTo>
                  <a:lnTo>
                    <a:pt x="4376" y="1110"/>
                  </a:lnTo>
                  <a:lnTo>
                    <a:pt x="4362" y="1083"/>
                  </a:lnTo>
                  <a:lnTo>
                    <a:pt x="4342" y="1056"/>
                  </a:lnTo>
                  <a:lnTo>
                    <a:pt x="4249" y="956"/>
                  </a:lnTo>
                  <a:lnTo>
                    <a:pt x="4155" y="869"/>
                  </a:lnTo>
                  <a:lnTo>
                    <a:pt x="4055" y="782"/>
                  </a:lnTo>
                  <a:lnTo>
                    <a:pt x="3948" y="702"/>
                  </a:lnTo>
                  <a:lnTo>
                    <a:pt x="3835" y="629"/>
                  </a:lnTo>
                  <a:lnTo>
                    <a:pt x="3714" y="555"/>
                  </a:lnTo>
                  <a:lnTo>
                    <a:pt x="3594" y="495"/>
                  </a:lnTo>
                  <a:lnTo>
                    <a:pt x="3474" y="435"/>
                  </a:lnTo>
                  <a:lnTo>
                    <a:pt x="3347" y="382"/>
                  </a:lnTo>
                  <a:lnTo>
                    <a:pt x="3213" y="328"/>
                  </a:lnTo>
                  <a:lnTo>
                    <a:pt x="3080" y="281"/>
                  </a:lnTo>
                  <a:lnTo>
                    <a:pt x="2946" y="241"/>
                  </a:lnTo>
                  <a:lnTo>
                    <a:pt x="2806" y="201"/>
                  </a:lnTo>
                  <a:lnTo>
                    <a:pt x="2666" y="168"/>
                  </a:lnTo>
                  <a:lnTo>
                    <a:pt x="2378" y="114"/>
                  </a:lnTo>
                  <a:lnTo>
                    <a:pt x="2091" y="68"/>
                  </a:lnTo>
                  <a:lnTo>
                    <a:pt x="1797" y="34"/>
                  </a:lnTo>
                  <a:lnTo>
                    <a:pt x="1503" y="1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7"/>
            <p:cNvSpPr/>
            <p:nvPr/>
          </p:nvSpPr>
          <p:spPr>
            <a:xfrm>
              <a:off x="2270333" y="3541086"/>
              <a:ext cx="24838" cy="4971"/>
            </a:xfrm>
            <a:custGeom>
              <a:avLst/>
              <a:gdLst/>
              <a:ahLst/>
              <a:cxnLst/>
              <a:rect l="l" t="t" r="r" b="b"/>
              <a:pathLst>
                <a:path w="3073" h="615" extrusionOk="0">
                  <a:moveTo>
                    <a:pt x="1396" y="0"/>
                  </a:moveTo>
                  <a:lnTo>
                    <a:pt x="1209" y="7"/>
                  </a:lnTo>
                  <a:lnTo>
                    <a:pt x="1022" y="20"/>
                  </a:lnTo>
                  <a:lnTo>
                    <a:pt x="835" y="34"/>
                  </a:lnTo>
                  <a:lnTo>
                    <a:pt x="475" y="74"/>
                  </a:lnTo>
                  <a:lnTo>
                    <a:pt x="121" y="127"/>
                  </a:lnTo>
                  <a:lnTo>
                    <a:pt x="87" y="134"/>
                  </a:lnTo>
                  <a:lnTo>
                    <a:pt x="61" y="147"/>
                  </a:lnTo>
                  <a:lnTo>
                    <a:pt x="41" y="167"/>
                  </a:lnTo>
                  <a:lnTo>
                    <a:pt x="20" y="187"/>
                  </a:lnTo>
                  <a:lnTo>
                    <a:pt x="7" y="214"/>
                  </a:lnTo>
                  <a:lnTo>
                    <a:pt x="0" y="241"/>
                  </a:lnTo>
                  <a:lnTo>
                    <a:pt x="0" y="274"/>
                  </a:lnTo>
                  <a:lnTo>
                    <a:pt x="0" y="301"/>
                  </a:lnTo>
                  <a:lnTo>
                    <a:pt x="7" y="334"/>
                  </a:lnTo>
                  <a:lnTo>
                    <a:pt x="20" y="361"/>
                  </a:lnTo>
                  <a:lnTo>
                    <a:pt x="34" y="388"/>
                  </a:lnTo>
                  <a:lnTo>
                    <a:pt x="54" y="408"/>
                  </a:lnTo>
                  <a:lnTo>
                    <a:pt x="74" y="428"/>
                  </a:lnTo>
                  <a:lnTo>
                    <a:pt x="101" y="441"/>
                  </a:lnTo>
                  <a:lnTo>
                    <a:pt x="134" y="454"/>
                  </a:lnTo>
                  <a:lnTo>
                    <a:pt x="167" y="454"/>
                  </a:lnTo>
                  <a:lnTo>
                    <a:pt x="334" y="448"/>
                  </a:lnTo>
                  <a:lnTo>
                    <a:pt x="508" y="448"/>
                  </a:lnTo>
                  <a:lnTo>
                    <a:pt x="682" y="454"/>
                  </a:lnTo>
                  <a:lnTo>
                    <a:pt x="855" y="468"/>
                  </a:lnTo>
                  <a:lnTo>
                    <a:pt x="1203" y="494"/>
                  </a:lnTo>
                  <a:lnTo>
                    <a:pt x="1543" y="534"/>
                  </a:lnTo>
                  <a:lnTo>
                    <a:pt x="1884" y="575"/>
                  </a:lnTo>
                  <a:lnTo>
                    <a:pt x="2231" y="601"/>
                  </a:lnTo>
                  <a:lnTo>
                    <a:pt x="2398" y="608"/>
                  </a:lnTo>
                  <a:lnTo>
                    <a:pt x="2572" y="615"/>
                  </a:lnTo>
                  <a:lnTo>
                    <a:pt x="2746" y="615"/>
                  </a:lnTo>
                  <a:lnTo>
                    <a:pt x="2913" y="608"/>
                  </a:lnTo>
                  <a:lnTo>
                    <a:pt x="2939" y="608"/>
                  </a:lnTo>
                  <a:lnTo>
                    <a:pt x="2966" y="595"/>
                  </a:lnTo>
                  <a:lnTo>
                    <a:pt x="2993" y="588"/>
                  </a:lnTo>
                  <a:lnTo>
                    <a:pt x="3013" y="568"/>
                  </a:lnTo>
                  <a:lnTo>
                    <a:pt x="3046" y="534"/>
                  </a:lnTo>
                  <a:lnTo>
                    <a:pt x="3066" y="488"/>
                  </a:lnTo>
                  <a:lnTo>
                    <a:pt x="3073" y="434"/>
                  </a:lnTo>
                  <a:lnTo>
                    <a:pt x="3073" y="414"/>
                  </a:lnTo>
                  <a:lnTo>
                    <a:pt x="3066" y="388"/>
                  </a:lnTo>
                  <a:lnTo>
                    <a:pt x="3060" y="368"/>
                  </a:lnTo>
                  <a:lnTo>
                    <a:pt x="3040" y="347"/>
                  </a:lnTo>
                  <a:lnTo>
                    <a:pt x="3019" y="327"/>
                  </a:lnTo>
                  <a:lnTo>
                    <a:pt x="2993" y="307"/>
                  </a:lnTo>
                  <a:lnTo>
                    <a:pt x="2832" y="234"/>
                  </a:lnTo>
                  <a:lnTo>
                    <a:pt x="2665" y="167"/>
                  </a:lnTo>
                  <a:lnTo>
                    <a:pt x="2492" y="114"/>
                  </a:lnTo>
                  <a:lnTo>
                    <a:pt x="2318" y="74"/>
                  </a:lnTo>
                  <a:lnTo>
                    <a:pt x="2138" y="40"/>
                  </a:lnTo>
                  <a:lnTo>
                    <a:pt x="1951" y="20"/>
                  </a:lnTo>
                  <a:lnTo>
                    <a:pt x="1770" y="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7"/>
            <p:cNvSpPr/>
            <p:nvPr/>
          </p:nvSpPr>
          <p:spPr>
            <a:xfrm>
              <a:off x="2253271" y="3615365"/>
              <a:ext cx="19495" cy="13506"/>
            </a:xfrm>
            <a:custGeom>
              <a:avLst/>
              <a:gdLst/>
              <a:ahLst/>
              <a:cxnLst/>
              <a:rect l="l" t="t" r="r" b="b"/>
              <a:pathLst>
                <a:path w="2412" h="1671" extrusionOk="0">
                  <a:moveTo>
                    <a:pt x="114" y="1"/>
                  </a:moveTo>
                  <a:lnTo>
                    <a:pt x="88" y="14"/>
                  </a:lnTo>
                  <a:lnTo>
                    <a:pt x="61" y="28"/>
                  </a:lnTo>
                  <a:lnTo>
                    <a:pt x="41" y="48"/>
                  </a:lnTo>
                  <a:lnTo>
                    <a:pt x="21" y="68"/>
                  </a:lnTo>
                  <a:lnTo>
                    <a:pt x="7" y="94"/>
                  </a:lnTo>
                  <a:lnTo>
                    <a:pt x="1" y="121"/>
                  </a:lnTo>
                  <a:lnTo>
                    <a:pt x="1" y="155"/>
                  </a:lnTo>
                  <a:lnTo>
                    <a:pt x="7" y="195"/>
                  </a:lnTo>
                  <a:lnTo>
                    <a:pt x="28" y="281"/>
                  </a:lnTo>
                  <a:lnTo>
                    <a:pt x="61" y="368"/>
                  </a:lnTo>
                  <a:lnTo>
                    <a:pt x="94" y="455"/>
                  </a:lnTo>
                  <a:lnTo>
                    <a:pt x="134" y="542"/>
                  </a:lnTo>
                  <a:lnTo>
                    <a:pt x="174" y="629"/>
                  </a:lnTo>
                  <a:lnTo>
                    <a:pt x="221" y="716"/>
                  </a:lnTo>
                  <a:lnTo>
                    <a:pt x="275" y="796"/>
                  </a:lnTo>
                  <a:lnTo>
                    <a:pt x="328" y="876"/>
                  </a:lnTo>
                  <a:lnTo>
                    <a:pt x="388" y="949"/>
                  </a:lnTo>
                  <a:lnTo>
                    <a:pt x="448" y="1029"/>
                  </a:lnTo>
                  <a:lnTo>
                    <a:pt x="515" y="1096"/>
                  </a:lnTo>
                  <a:lnTo>
                    <a:pt x="582" y="1170"/>
                  </a:lnTo>
                  <a:lnTo>
                    <a:pt x="655" y="1237"/>
                  </a:lnTo>
                  <a:lnTo>
                    <a:pt x="729" y="1297"/>
                  </a:lnTo>
                  <a:lnTo>
                    <a:pt x="802" y="1357"/>
                  </a:lnTo>
                  <a:lnTo>
                    <a:pt x="882" y="1410"/>
                  </a:lnTo>
                  <a:lnTo>
                    <a:pt x="963" y="1457"/>
                  </a:lnTo>
                  <a:lnTo>
                    <a:pt x="1049" y="1504"/>
                  </a:lnTo>
                  <a:lnTo>
                    <a:pt x="1136" y="1544"/>
                  </a:lnTo>
                  <a:lnTo>
                    <a:pt x="1223" y="1577"/>
                  </a:lnTo>
                  <a:lnTo>
                    <a:pt x="1310" y="1611"/>
                  </a:lnTo>
                  <a:lnTo>
                    <a:pt x="1403" y="1637"/>
                  </a:lnTo>
                  <a:lnTo>
                    <a:pt x="1490" y="1651"/>
                  </a:lnTo>
                  <a:lnTo>
                    <a:pt x="1584" y="1664"/>
                  </a:lnTo>
                  <a:lnTo>
                    <a:pt x="1677" y="1671"/>
                  </a:lnTo>
                  <a:lnTo>
                    <a:pt x="1771" y="1671"/>
                  </a:lnTo>
                  <a:lnTo>
                    <a:pt x="1864" y="1664"/>
                  </a:lnTo>
                  <a:lnTo>
                    <a:pt x="1958" y="1651"/>
                  </a:lnTo>
                  <a:lnTo>
                    <a:pt x="2051" y="1631"/>
                  </a:lnTo>
                  <a:lnTo>
                    <a:pt x="2145" y="1604"/>
                  </a:lnTo>
                  <a:lnTo>
                    <a:pt x="2238" y="1571"/>
                  </a:lnTo>
                  <a:lnTo>
                    <a:pt x="2332" y="1524"/>
                  </a:lnTo>
                  <a:lnTo>
                    <a:pt x="2359" y="1510"/>
                  </a:lnTo>
                  <a:lnTo>
                    <a:pt x="2379" y="1490"/>
                  </a:lnTo>
                  <a:lnTo>
                    <a:pt x="2392" y="1470"/>
                  </a:lnTo>
                  <a:lnTo>
                    <a:pt x="2405" y="1444"/>
                  </a:lnTo>
                  <a:lnTo>
                    <a:pt x="2412" y="1424"/>
                  </a:lnTo>
                  <a:lnTo>
                    <a:pt x="2412" y="1397"/>
                  </a:lnTo>
                  <a:lnTo>
                    <a:pt x="2405" y="1350"/>
                  </a:lnTo>
                  <a:lnTo>
                    <a:pt x="2379" y="1303"/>
                  </a:lnTo>
                  <a:lnTo>
                    <a:pt x="2345" y="1263"/>
                  </a:lnTo>
                  <a:lnTo>
                    <a:pt x="2305" y="1237"/>
                  </a:lnTo>
                  <a:lnTo>
                    <a:pt x="2278" y="1230"/>
                  </a:lnTo>
                  <a:lnTo>
                    <a:pt x="2252" y="1223"/>
                  </a:lnTo>
                  <a:lnTo>
                    <a:pt x="2098" y="1210"/>
                  </a:lnTo>
                  <a:lnTo>
                    <a:pt x="1951" y="1190"/>
                  </a:lnTo>
                  <a:lnTo>
                    <a:pt x="1804" y="1170"/>
                  </a:lnTo>
                  <a:lnTo>
                    <a:pt x="1657" y="1136"/>
                  </a:lnTo>
                  <a:lnTo>
                    <a:pt x="1510" y="1103"/>
                  </a:lnTo>
                  <a:lnTo>
                    <a:pt x="1370" y="1063"/>
                  </a:lnTo>
                  <a:lnTo>
                    <a:pt x="1236" y="1009"/>
                  </a:lnTo>
                  <a:lnTo>
                    <a:pt x="1103" y="949"/>
                  </a:lnTo>
                  <a:lnTo>
                    <a:pt x="976" y="883"/>
                  </a:lnTo>
                  <a:lnTo>
                    <a:pt x="856" y="809"/>
                  </a:lnTo>
                  <a:lnTo>
                    <a:pt x="742" y="722"/>
                  </a:lnTo>
                  <a:lnTo>
                    <a:pt x="642" y="622"/>
                  </a:lnTo>
                  <a:lnTo>
                    <a:pt x="542" y="509"/>
                  </a:lnTo>
                  <a:lnTo>
                    <a:pt x="455" y="388"/>
                  </a:lnTo>
                  <a:lnTo>
                    <a:pt x="382" y="255"/>
                  </a:lnTo>
                  <a:lnTo>
                    <a:pt x="348" y="181"/>
                  </a:lnTo>
                  <a:lnTo>
                    <a:pt x="315" y="108"/>
                  </a:lnTo>
                  <a:lnTo>
                    <a:pt x="301" y="74"/>
                  </a:lnTo>
                  <a:lnTo>
                    <a:pt x="281" y="48"/>
                  </a:lnTo>
                  <a:lnTo>
                    <a:pt x="255" y="28"/>
                  </a:lnTo>
                  <a:lnTo>
                    <a:pt x="228" y="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7"/>
            <p:cNvSpPr/>
            <p:nvPr/>
          </p:nvSpPr>
          <p:spPr>
            <a:xfrm>
              <a:off x="2479201" y="3614177"/>
              <a:ext cx="22033" cy="4114"/>
            </a:xfrm>
            <a:custGeom>
              <a:avLst/>
              <a:gdLst/>
              <a:ahLst/>
              <a:cxnLst/>
              <a:rect l="l" t="t" r="r" b="b"/>
              <a:pathLst>
                <a:path w="2726" h="509" extrusionOk="0">
                  <a:moveTo>
                    <a:pt x="1423" y="1"/>
                  </a:moveTo>
                  <a:lnTo>
                    <a:pt x="1123" y="8"/>
                  </a:lnTo>
                  <a:lnTo>
                    <a:pt x="822" y="14"/>
                  </a:lnTo>
                  <a:lnTo>
                    <a:pt x="221" y="28"/>
                  </a:lnTo>
                  <a:lnTo>
                    <a:pt x="168" y="34"/>
                  </a:lnTo>
                  <a:lnTo>
                    <a:pt x="121" y="54"/>
                  </a:lnTo>
                  <a:lnTo>
                    <a:pt x="87" y="74"/>
                  </a:lnTo>
                  <a:lnTo>
                    <a:pt x="54" y="101"/>
                  </a:lnTo>
                  <a:lnTo>
                    <a:pt x="34" y="135"/>
                  </a:lnTo>
                  <a:lnTo>
                    <a:pt x="14" y="175"/>
                  </a:lnTo>
                  <a:lnTo>
                    <a:pt x="7" y="215"/>
                  </a:lnTo>
                  <a:lnTo>
                    <a:pt x="1" y="255"/>
                  </a:lnTo>
                  <a:lnTo>
                    <a:pt x="7" y="302"/>
                  </a:lnTo>
                  <a:lnTo>
                    <a:pt x="14" y="342"/>
                  </a:lnTo>
                  <a:lnTo>
                    <a:pt x="34" y="375"/>
                  </a:lnTo>
                  <a:lnTo>
                    <a:pt x="54" y="408"/>
                  </a:lnTo>
                  <a:lnTo>
                    <a:pt x="87" y="442"/>
                  </a:lnTo>
                  <a:lnTo>
                    <a:pt x="121" y="462"/>
                  </a:lnTo>
                  <a:lnTo>
                    <a:pt x="168" y="475"/>
                  </a:lnTo>
                  <a:lnTo>
                    <a:pt x="221" y="482"/>
                  </a:lnTo>
                  <a:lnTo>
                    <a:pt x="822" y="502"/>
                  </a:lnTo>
                  <a:lnTo>
                    <a:pt x="1123" y="509"/>
                  </a:lnTo>
                  <a:lnTo>
                    <a:pt x="1724" y="509"/>
                  </a:lnTo>
                  <a:lnTo>
                    <a:pt x="2018" y="489"/>
                  </a:lnTo>
                  <a:lnTo>
                    <a:pt x="2171" y="475"/>
                  </a:lnTo>
                  <a:lnTo>
                    <a:pt x="2318" y="455"/>
                  </a:lnTo>
                  <a:lnTo>
                    <a:pt x="2465" y="435"/>
                  </a:lnTo>
                  <a:lnTo>
                    <a:pt x="2612" y="402"/>
                  </a:lnTo>
                  <a:lnTo>
                    <a:pt x="2639" y="395"/>
                  </a:lnTo>
                  <a:lnTo>
                    <a:pt x="2666" y="382"/>
                  </a:lnTo>
                  <a:lnTo>
                    <a:pt x="2679" y="368"/>
                  </a:lnTo>
                  <a:lnTo>
                    <a:pt x="2699" y="348"/>
                  </a:lnTo>
                  <a:lnTo>
                    <a:pt x="2719" y="308"/>
                  </a:lnTo>
                  <a:lnTo>
                    <a:pt x="2726" y="255"/>
                  </a:lnTo>
                  <a:lnTo>
                    <a:pt x="2719" y="208"/>
                  </a:lnTo>
                  <a:lnTo>
                    <a:pt x="2699" y="161"/>
                  </a:lnTo>
                  <a:lnTo>
                    <a:pt x="2679" y="148"/>
                  </a:lnTo>
                  <a:lnTo>
                    <a:pt x="2666" y="128"/>
                  </a:lnTo>
                  <a:lnTo>
                    <a:pt x="2639" y="114"/>
                  </a:lnTo>
                  <a:lnTo>
                    <a:pt x="2612" y="108"/>
                  </a:lnTo>
                  <a:lnTo>
                    <a:pt x="2465" y="81"/>
                  </a:lnTo>
                  <a:lnTo>
                    <a:pt x="2318" y="54"/>
                  </a:lnTo>
                  <a:lnTo>
                    <a:pt x="2171" y="41"/>
                  </a:lnTo>
                  <a:lnTo>
                    <a:pt x="2024" y="28"/>
                  </a:lnTo>
                  <a:lnTo>
                    <a:pt x="1724" y="8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7"/>
            <p:cNvSpPr/>
            <p:nvPr/>
          </p:nvSpPr>
          <p:spPr>
            <a:xfrm>
              <a:off x="2738496" y="3664118"/>
              <a:ext cx="49295" cy="34933"/>
            </a:xfrm>
            <a:custGeom>
              <a:avLst/>
              <a:gdLst/>
              <a:ahLst/>
              <a:cxnLst/>
              <a:rect l="l" t="t" r="r" b="b"/>
              <a:pathLst>
                <a:path w="6099" h="4322" extrusionOk="0">
                  <a:moveTo>
                    <a:pt x="5938" y="0"/>
                  </a:moveTo>
                  <a:lnTo>
                    <a:pt x="5911" y="7"/>
                  </a:lnTo>
                  <a:lnTo>
                    <a:pt x="5891" y="14"/>
                  </a:lnTo>
                  <a:lnTo>
                    <a:pt x="5871" y="34"/>
                  </a:lnTo>
                  <a:lnTo>
                    <a:pt x="5551" y="348"/>
                  </a:lnTo>
                  <a:lnTo>
                    <a:pt x="5223" y="662"/>
                  </a:lnTo>
                  <a:lnTo>
                    <a:pt x="4903" y="962"/>
                  </a:lnTo>
                  <a:lnTo>
                    <a:pt x="4569" y="1256"/>
                  </a:lnTo>
                  <a:lnTo>
                    <a:pt x="4235" y="1543"/>
                  </a:lnTo>
                  <a:lnTo>
                    <a:pt x="3901" y="1824"/>
                  </a:lnTo>
                  <a:lnTo>
                    <a:pt x="3554" y="2091"/>
                  </a:lnTo>
                  <a:lnTo>
                    <a:pt x="3206" y="2351"/>
                  </a:lnTo>
                  <a:lnTo>
                    <a:pt x="2852" y="2599"/>
                  </a:lnTo>
                  <a:lnTo>
                    <a:pt x="2485" y="2839"/>
                  </a:lnTo>
                  <a:lnTo>
                    <a:pt x="2111" y="3066"/>
                  </a:lnTo>
                  <a:lnTo>
                    <a:pt x="1730" y="3280"/>
                  </a:lnTo>
                  <a:lnTo>
                    <a:pt x="1343" y="3487"/>
                  </a:lnTo>
                  <a:lnTo>
                    <a:pt x="1142" y="3580"/>
                  </a:lnTo>
                  <a:lnTo>
                    <a:pt x="942" y="3681"/>
                  </a:lnTo>
                  <a:lnTo>
                    <a:pt x="735" y="3767"/>
                  </a:lnTo>
                  <a:lnTo>
                    <a:pt x="528" y="3854"/>
                  </a:lnTo>
                  <a:lnTo>
                    <a:pt x="321" y="3941"/>
                  </a:lnTo>
                  <a:lnTo>
                    <a:pt x="107" y="4021"/>
                  </a:lnTo>
                  <a:lnTo>
                    <a:pt x="74" y="4035"/>
                  </a:lnTo>
                  <a:lnTo>
                    <a:pt x="54" y="4055"/>
                  </a:lnTo>
                  <a:lnTo>
                    <a:pt x="34" y="4081"/>
                  </a:lnTo>
                  <a:lnTo>
                    <a:pt x="14" y="4101"/>
                  </a:lnTo>
                  <a:lnTo>
                    <a:pt x="7" y="4135"/>
                  </a:lnTo>
                  <a:lnTo>
                    <a:pt x="0" y="4162"/>
                  </a:lnTo>
                  <a:lnTo>
                    <a:pt x="0" y="4188"/>
                  </a:lnTo>
                  <a:lnTo>
                    <a:pt x="7" y="4215"/>
                  </a:lnTo>
                  <a:lnTo>
                    <a:pt x="20" y="4242"/>
                  </a:lnTo>
                  <a:lnTo>
                    <a:pt x="34" y="4268"/>
                  </a:lnTo>
                  <a:lnTo>
                    <a:pt x="47" y="4288"/>
                  </a:lnTo>
                  <a:lnTo>
                    <a:pt x="74" y="4308"/>
                  </a:lnTo>
                  <a:lnTo>
                    <a:pt x="94" y="4315"/>
                  </a:lnTo>
                  <a:lnTo>
                    <a:pt x="120" y="4322"/>
                  </a:lnTo>
                  <a:lnTo>
                    <a:pt x="154" y="4322"/>
                  </a:lnTo>
                  <a:lnTo>
                    <a:pt x="187" y="4315"/>
                  </a:lnTo>
                  <a:lnTo>
                    <a:pt x="615" y="4168"/>
                  </a:lnTo>
                  <a:lnTo>
                    <a:pt x="1042" y="4001"/>
                  </a:lnTo>
                  <a:lnTo>
                    <a:pt x="1463" y="3821"/>
                  </a:lnTo>
                  <a:lnTo>
                    <a:pt x="1884" y="3634"/>
                  </a:lnTo>
                  <a:lnTo>
                    <a:pt x="2291" y="3427"/>
                  </a:lnTo>
                  <a:lnTo>
                    <a:pt x="2492" y="3320"/>
                  </a:lnTo>
                  <a:lnTo>
                    <a:pt x="2692" y="3206"/>
                  </a:lnTo>
                  <a:lnTo>
                    <a:pt x="2892" y="3093"/>
                  </a:lnTo>
                  <a:lnTo>
                    <a:pt x="3086" y="2973"/>
                  </a:lnTo>
                  <a:lnTo>
                    <a:pt x="3280" y="2852"/>
                  </a:lnTo>
                  <a:lnTo>
                    <a:pt x="3473" y="2725"/>
                  </a:lnTo>
                  <a:lnTo>
                    <a:pt x="3660" y="2599"/>
                  </a:lnTo>
                  <a:lnTo>
                    <a:pt x="3847" y="2465"/>
                  </a:lnTo>
                  <a:lnTo>
                    <a:pt x="4028" y="2325"/>
                  </a:lnTo>
                  <a:lnTo>
                    <a:pt x="4208" y="2184"/>
                  </a:lnTo>
                  <a:lnTo>
                    <a:pt x="4388" y="2037"/>
                  </a:lnTo>
                  <a:lnTo>
                    <a:pt x="4555" y="1891"/>
                  </a:lnTo>
                  <a:lnTo>
                    <a:pt x="4729" y="1737"/>
                  </a:lnTo>
                  <a:lnTo>
                    <a:pt x="4896" y="1583"/>
                  </a:lnTo>
                  <a:lnTo>
                    <a:pt x="5056" y="1423"/>
                  </a:lnTo>
                  <a:lnTo>
                    <a:pt x="5217" y="1263"/>
                  </a:lnTo>
                  <a:lnTo>
                    <a:pt x="5370" y="1089"/>
                  </a:lnTo>
                  <a:lnTo>
                    <a:pt x="5517" y="922"/>
                  </a:lnTo>
                  <a:lnTo>
                    <a:pt x="5664" y="742"/>
                  </a:lnTo>
                  <a:lnTo>
                    <a:pt x="5804" y="561"/>
                  </a:lnTo>
                  <a:lnTo>
                    <a:pt x="5945" y="381"/>
                  </a:lnTo>
                  <a:lnTo>
                    <a:pt x="6078" y="194"/>
                  </a:lnTo>
                  <a:lnTo>
                    <a:pt x="6092" y="167"/>
                  </a:lnTo>
                  <a:lnTo>
                    <a:pt x="6098" y="147"/>
                  </a:lnTo>
                  <a:lnTo>
                    <a:pt x="6098" y="121"/>
                  </a:lnTo>
                  <a:lnTo>
                    <a:pt x="6098" y="100"/>
                  </a:lnTo>
                  <a:lnTo>
                    <a:pt x="6085" y="80"/>
                  </a:lnTo>
                  <a:lnTo>
                    <a:pt x="6078" y="60"/>
                  </a:lnTo>
                  <a:lnTo>
                    <a:pt x="6045" y="27"/>
                  </a:lnTo>
                  <a:lnTo>
                    <a:pt x="6005" y="7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7"/>
            <p:cNvSpPr/>
            <p:nvPr/>
          </p:nvSpPr>
          <p:spPr>
            <a:xfrm>
              <a:off x="2748211" y="3748766"/>
              <a:ext cx="30075" cy="12908"/>
            </a:xfrm>
            <a:custGeom>
              <a:avLst/>
              <a:gdLst/>
              <a:ahLst/>
              <a:cxnLst/>
              <a:rect l="l" t="t" r="r" b="b"/>
              <a:pathLst>
                <a:path w="3721" h="1597" extrusionOk="0">
                  <a:moveTo>
                    <a:pt x="3607" y="0"/>
                  </a:moveTo>
                  <a:lnTo>
                    <a:pt x="3494" y="20"/>
                  </a:lnTo>
                  <a:lnTo>
                    <a:pt x="3380" y="41"/>
                  </a:lnTo>
                  <a:lnTo>
                    <a:pt x="3267" y="74"/>
                  </a:lnTo>
                  <a:lnTo>
                    <a:pt x="3153" y="107"/>
                  </a:lnTo>
                  <a:lnTo>
                    <a:pt x="2926" y="181"/>
                  </a:lnTo>
                  <a:lnTo>
                    <a:pt x="2706" y="274"/>
                  </a:lnTo>
                  <a:lnTo>
                    <a:pt x="2478" y="368"/>
                  </a:lnTo>
                  <a:lnTo>
                    <a:pt x="2258" y="468"/>
                  </a:lnTo>
                  <a:lnTo>
                    <a:pt x="2044" y="568"/>
                  </a:lnTo>
                  <a:lnTo>
                    <a:pt x="1831" y="655"/>
                  </a:lnTo>
                  <a:lnTo>
                    <a:pt x="74" y="1383"/>
                  </a:lnTo>
                  <a:lnTo>
                    <a:pt x="54" y="1390"/>
                  </a:lnTo>
                  <a:lnTo>
                    <a:pt x="34" y="1403"/>
                  </a:lnTo>
                  <a:lnTo>
                    <a:pt x="20" y="1423"/>
                  </a:lnTo>
                  <a:lnTo>
                    <a:pt x="14" y="1443"/>
                  </a:lnTo>
                  <a:lnTo>
                    <a:pt x="0" y="1483"/>
                  </a:lnTo>
                  <a:lnTo>
                    <a:pt x="7" y="1523"/>
                  </a:lnTo>
                  <a:lnTo>
                    <a:pt x="20" y="1563"/>
                  </a:lnTo>
                  <a:lnTo>
                    <a:pt x="34" y="1577"/>
                  </a:lnTo>
                  <a:lnTo>
                    <a:pt x="54" y="1590"/>
                  </a:lnTo>
                  <a:lnTo>
                    <a:pt x="67" y="1597"/>
                  </a:lnTo>
                  <a:lnTo>
                    <a:pt x="107" y="1597"/>
                  </a:lnTo>
                  <a:lnTo>
                    <a:pt x="134" y="1590"/>
                  </a:lnTo>
                  <a:lnTo>
                    <a:pt x="2031" y="875"/>
                  </a:lnTo>
                  <a:lnTo>
                    <a:pt x="2238" y="795"/>
                  </a:lnTo>
                  <a:lnTo>
                    <a:pt x="2452" y="722"/>
                  </a:lnTo>
                  <a:lnTo>
                    <a:pt x="2665" y="648"/>
                  </a:lnTo>
                  <a:lnTo>
                    <a:pt x="2879" y="575"/>
                  </a:lnTo>
                  <a:lnTo>
                    <a:pt x="3093" y="488"/>
                  </a:lnTo>
                  <a:lnTo>
                    <a:pt x="3293" y="401"/>
                  </a:lnTo>
                  <a:lnTo>
                    <a:pt x="3394" y="348"/>
                  </a:lnTo>
                  <a:lnTo>
                    <a:pt x="3494" y="294"/>
                  </a:lnTo>
                  <a:lnTo>
                    <a:pt x="3587" y="234"/>
                  </a:lnTo>
                  <a:lnTo>
                    <a:pt x="3674" y="174"/>
                  </a:lnTo>
                  <a:lnTo>
                    <a:pt x="3707" y="147"/>
                  </a:lnTo>
                  <a:lnTo>
                    <a:pt x="3721" y="121"/>
                  </a:lnTo>
                  <a:lnTo>
                    <a:pt x="3721" y="87"/>
                  </a:lnTo>
                  <a:lnTo>
                    <a:pt x="3714" y="61"/>
                  </a:lnTo>
                  <a:lnTo>
                    <a:pt x="3701" y="34"/>
                  </a:lnTo>
                  <a:lnTo>
                    <a:pt x="3674" y="14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7"/>
            <p:cNvSpPr/>
            <p:nvPr/>
          </p:nvSpPr>
          <p:spPr>
            <a:xfrm>
              <a:off x="2696168" y="3821970"/>
              <a:ext cx="24846" cy="5787"/>
            </a:xfrm>
            <a:custGeom>
              <a:avLst/>
              <a:gdLst/>
              <a:ahLst/>
              <a:cxnLst/>
              <a:rect l="l" t="t" r="r" b="b"/>
              <a:pathLst>
                <a:path w="3074" h="716" extrusionOk="0">
                  <a:moveTo>
                    <a:pt x="2986" y="1"/>
                  </a:moveTo>
                  <a:lnTo>
                    <a:pt x="2265" y="201"/>
                  </a:lnTo>
                  <a:lnTo>
                    <a:pt x="1904" y="294"/>
                  </a:lnTo>
                  <a:lnTo>
                    <a:pt x="1544" y="381"/>
                  </a:lnTo>
                  <a:lnTo>
                    <a:pt x="1176" y="461"/>
                  </a:lnTo>
                  <a:lnTo>
                    <a:pt x="809" y="522"/>
                  </a:lnTo>
                  <a:lnTo>
                    <a:pt x="628" y="548"/>
                  </a:lnTo>
                  <a:lnTo>
                    <a:pt x="441" y="575"/>
                  </a:lnTo>
                  <a:lnTo>
                    <a:pt x="248" y="588"/>
                  </a:lnTo>
                  <a:lnTo>
                    <a:pt x="61" y="602"/>
                  </a:lnTo>
                  <a:lnTo>
                    <a:pt x="34" y="608"/>
                  </a:lnTo>
                  <a:lnTo>
                    <a:pt x="14" y="622"/>
                  </a:lnTo>
                  <a:lnTo>
                    <a:pt x="7" y="635"/>
                  </a:lnTo>
                  <a:lnTo>
                    <a:pt x="1" y="662"/>
                  </a:lnTo>
                  <a:lnTo>
                    <a:pt x="7" y="682"/>
                  </a:lnTo>
                  <a:lnTo>
                    <a:pt x="14" y="702"/>
                  </a:lnTo>
                  <a:lnTo>
                    <a:pt x="34" y="709"/>
                  </a:lnTo>
                  <a:lnTo>
                    <a:pt x="61" y="715"/>
                  </a:lnTo>
                  <a:lnTo>
                    <a:pt x="441" y="709"/>
                  </a:lnTo>
                  <a:lnTo>
                    <a:pt x="822" y="689"/>
                  </a:lnTo>
                  <a:lnTo>
                    <a:pt x="1016" y="675"/>
                  </a:lnTo>
                  <a:lnTo>
                    <a:pt x="1210" y="655"/>
                  </a:lnTo>
                  <a:lnTo>
                    <a:pt x="1397" y="628"/>
                  </a:lnTo>
                  <a:lnTo>
                    <a:pt x="1590" y="595"/>
                  </a:lnTo>
                  <a:lnTo>
                    <a:pt x="1777" y="562"/>
                  </a:lnTo>
                  <a:lnTo>
                    <a:pt x="1964" y="515"/>
                  </a:lnTo>
                  <a:lnTo>
                    <a:pt x="2151" y="468"/>
                  </a:lnTo>
                  <a:lnTo>
                    <a:pt x="2332" y="415"/>
                  </a:lnTo>
                  <a:lnTo>
                    <a:pt x="2512" y="348"/>
                  </a:lnTo>
                  <a:lnTo>
                    <a:pt x="2692" y="281"/>
                  </a:lnTo>
                  <a:lnTo>
                    <a:pt x="2866" y="208"/>
                  </a:lnTo>
                  <a:lnTo>
                    <a:pt x="3040" y="121"/>
                  </a:lnTo>
                  <a:lnTo>
                    <a:pt x="3060" y="101"/>
                  </a:lnTo>
                  <a:lnTo>
                    <a:pt x="3066" y="81"/>
                  </a:lnTo>
                  <a:lnTo>
                    <a:pt x="3073" y="61"/>
                  </a:lnTo>
                  <a:lnTo>
                    <a:pt x="3066" y="41"/>
                  </a:lnTo>
                  <a:lnTo>
                    <a:pt x="3053" y="21"/>
                  </a:lnTo>
                  <a:lnTo>
                    <a:pt x="3033" y="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7"/>
            <p:cNvSpPr/>
            <p:nvPr/>
          </p:nvSpPr>
          <p:spPr>
            <a:xfrm>
              <a:off x="2634838" y="3816627"/>
              <a:ext cx="23229" cy="14532"/>
            </a:xfrm>
            <a:custGeom>
              <a:avLst/>
              <a:gdLst/>
              <a:ahLst/>
              <a:cxnLst/>
              <a:rect l="l" t="t" r="r" b="b"/>
              <a:pathLst>
                <a:path w="2874" h="1798" extrusionOk="0">
                  <a:moveTo>
                    <a:pt x="2733" y="0"/>
                  </a:moveTo>
                  <a:lnTo>
                    <a:pt x="2713" y="7"/>
                  </a:lnTo>
                  <a:lnTo>
                    <a:pt x="2532" y="67"/>
                  </a:lnTo>
                  <a:lnTo>
                    <a:pt x="2359" y="134"/>
                  </a:lnTo>
                  <a:lnTo>
                    <a:pt x="2185" y="214"/>
                  </a:lnTo>
                  <a:lnTo>
                    <a:pt x="2011" y="294"/>
                  </a:lnTo>
                  <a:lnTo>
                    <a:pt x="1844" y="381"/>
                  </a:lnTo>
                  <a:lnTo>
                    <a:pt x="1677" y="468"/>
                  </a:lnTo>
                  <a:lnTo>
                    <a:pt x="1343" y="662"/>
                  </a:lnTo>
                  <a:lnTo>
                    <a:pt x="1023" y="869"/>
                  </a:lnTo>
                  <a:lnTo>
                    <a:pt x="702" y="1076"/>
                  </a:lnTo>
                  <a:lnTo>
                    <a:pt x="74" y="1503"/>
                  </a:lnTo>
                  <a:lnTo>
                    <a:pt x="48" y="1523"/>
                  </a:lnTo>
                  <a:lnTo>
                    <a:pt x="28" y="1550"/>
                  </a:lnTo>
                  <a:lnTo>
                    <a:pt x="14" y="1577"/>
                  </a:lnTo>
                  <a:lnTo>
                    <a:pt x="1" y="1603"/>
                  </a:lnTo>
                  <a:lnTo>
                    <a:pt x="1" y="1637"/>
                  </a:lnTo>
                  <a:lnTo>
                    <a:pt x="1" y="1664"/>
                  </a:lnTo>
                  <a:lnTo>
                    <a:pt x="14" y="1690"/>
                  </a:lnTo>
                  <a:lnTo>
                    <a:pt x="21" y="1717"/>
                  </a:lnTo>
                  <a:lnTo>
                    <a:pt x="41" y="1737"/>
                  </a:lnTo>
                  <a:lnTo>
                    <a:pt x="61" y="1764"/>
                  </a:lnTo>
                  <a:lnTo>
                    <a:pt x="88" y="1777"/>
                  </a:lnTo>
                  <a:lnTo>
                    <a:pt x="114" y="1790"/>
                  </a:lnTo>
                  <a:lnTo>
                    <a:pt x="141" y="1797"/>
                  </a:lnTo>
                  <a:lnTo>
                    <a:pt x="175" y="1797"/>
                  </a:lnTo>
                  <a:lnTo>
                    <a:pt x="201" y="1790"/>
                  </a:lnTo>
                  <a:lnTo>
                    <a:pt x="241" y="1777"/>
                  </a:lnTo>
                  <a:lnTo>
                    <a:pt x="916" y="1443"/>
                  </a:lnTo>
                  <a:lnTo>
                    <a:pt x="1257" y="1269"/>
                  </a:lnTo>
                  <a:lnTo>
                    <a:pt x="1597" y="1089"/>
                  </a:lnTo>
                  <a:lnTo>
                    <a:pt x="1925" y="895"/>
                  </a:lnTo>
                  <a:lnTo>
                    <a:pt x="2085" y="795"/>
                  </a:lnTo>
                  <a:lnTo>
                    <a:pt x="2245" y="688"/>
                  </a:lnTo>
                  <a:lnTo>
                    <a:pt x="2399" y="581"/>
                  </a:lnTo>
                  <a:lnTo>
                    <a:pt x="2552" y="468"/>
                  </a:lnTo>
                  <a:lnTo>
                    <a:pt x="2699" y="348"/>
                  </a:lnTo>
                  <a:lnTo>
                    <a:pt x="2840" y="227"/>
                  </a:lnTo>
                  <a:lnTo>
                    <a:pt x="2853" y="207"/>
                  </a:lnTo>
                  <a:lnTo>
                    <a:pt x="2866" y="187"/>
                  </a:lnTo>
                  <a:lnTo>
                    <a:pt x="2873" y="147"/>
                  </a:lnTo>
                  <a:lnTo>
                    <a:pt x="2873" y="107"/>
                  </a:lnTo>
                  <a:lnTo>
                    <a:pt x="2860" y="67"/>
                  </a:lnTo>
                  <a:lnTo>
                    <a:pt x="2833" y="34"/>
                  </a:lnTo>
                  <a:lnTo>
                    <a:pt x="2800" y="1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7"/>
            <p:cNvSpPr/>
            <p:nvPr/>
          </p:nvSpPr>
          <p:spPr>
            <a:xfrm>
              <a:off x="2640673" y="3758320"/>
              <a:ext cx="15502" cy="17232"/>
            </a:xfrm>
            <a:custGeom>
              <a:avLst/>
              <a:gdLst/>
              <a:ahLst/>
              <a:cxnLst/>
              <a:rect l="l" t="t" r="r" b="b"/>
              <a:pathLst>
                <a:path w="1918" h="2132" extrusionOk="0">
                  <a:moveTo>
                    <a:pt x="1830" y="1"/>
                  </a:moveTo>
                  <a:lnTo>
                    <a:pt x="1797" y="7"/>
                  </a:lnTo>
                  <a:lnTo>
                    <a:pt x="1770" y="27"/>
                  </a:lnTo>
                  <a:lnTo>
                    <a:pt x="1530" y="248"/>
                  </a:lnTo>
                  <a:lnTo>
                    <a:pt x="1296" y="488"/>
                  </a:lnTo>
                  <a:lnTo>
                    <a:pt x="1076" y="729"/>
                  </a:lnTo>
                  <a:lnTo>
                    <a:pt x="855" y="983"/>
                  </a:lnTo>
                  <a:lnTo>
                    <a:pt x="648" y="1236"/>
                  </a:lnTo>
                  <a:lnTo>
                    <a:pt x="434" y="1490"/>
                  </a:lnTo>
                  <a:lnTo>
                    <a:pt x="20" y="2004"/>
                  </a:lnTo>
                  <a:lnTo>
                    <a:pt x="7" y="2031"/>
                  </a:lnTo>
                  <a:lnTo>
                    <a:pt x="0" y="2058"/>
                  </a:lnTo>
                  <a:lnTo>
                    <a:pt x="7" y="2085"/>
                  </a:lnTo>
                  <a:lnTo>
                    <a:pt x="27" y="2105"/>
                  </a:lnTo>
                  <a:lnTo>
                    <a:pt x="47" y="2125"/>
                  </a:lnTo>
                  <a:lnTo>
                    <a:pt x="67" y="2131"/>
                  </a:lnTo>
                  <a:lnTo>
                    <a:pt x="94" y="2125"/>
                  </a:lnTo>
                  <a:lnTo>
                    <a:pt x="121" y="2105"/>
                  </a:lnTo>
                  <a:lnTo>
                    <a:pt x="588" y="1630"/>
                  </a:lnTo>
                  <a:lnTo>
                    <a:pt x="822" y="1390"/>
                  </a:lnTo>
                  <a:lnTo>
                    <a:pt x="1049" y="1150"/>
                  </a:lnTo>
                  <a:lnTo>
                    <a:pt x="1276" y="902"/>
                  </a:lnTo>
                  <a:lnTo>
                    <a:pt x="1496" y="655"/>
                  </a:lnTo>
                  <a:lnTo>
                    <a:pt x="1710" y="395"/>
                  </a:lnTo>
                  <a:lnTo>
                    <a:pt x="1904" y="134"/>
                  </a:lnTo>
                  <a:lnTo>
                    <a:pt x="1917" y="101"/>
                  </a:lnTo>
                  <a:lnTo>
                    <a:pt x="1917" y="67"/>
                  </a:lnTo>
                  <a:lnTo>
                    <a:pt x="1911" y="41"/>
                  </a:lnTo>
                  <a:lnTo>
                    <a:pt x="1884" y="21"/>
                  </a:lnTo>
                  <a:lnTo>
                    <a:pt x="1857" y="7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7"/>
            <p:cNvSpPr/>
            <p:nvPr/>
          </p:nvSpPr>
          <p:spPr>
            <a:xfrm>
              <a:off x="2653031" y="3642417"/>
              <a:ext cx="24951" cy="39580"/>
            </a:xfrm>
            <a:custGeom>
              <a:avLst/>
              <a:gdLst/>
              <a:ahLst/>
              <a:cxnLst/>
              <a:rect l="l" t="t" r="r" b="b"/>
              <a:pathLst>
                <a:path w="3087" h="4897" extrusionOk="0">
                  <a:moveTo>
                    <a:pt x="2993" y="0"/>
                  </a:moveTo>
                  <a:lnTo>
                    <a:pt x="2966" y="14"/>
                  </a:lnTo>
                  <a:lnTo>
                    <a:pt x="2940" y="40"/>
                  </a:lnTo>
                  <a:lnTo>
                    <a:pt x="2739" y="321"/>
                  </a:lnTo>
                  <a:lnTo>
                    <a:pt x="2546" y="608"/>
                  </a:lnTo>
                  <a:lnTo>
                    <a:pt x="2165" y="1189"/>
                  </a:lnTo>
                  <a:lnTo>
                    <a:pt x="1791" y="1777"/>
                  </a:lnTo>
                  <a:lnTo>
                    <a:pt x="1430" y="2365"/>
                  </a:lnTo>
                  <a:lnTo>
                    <a:pt x="1076" y="2966"/>
                  </a:lnTo>
                  <a:lnTo>
                    <a:pt x="722" y="3560"/>
                  </a:lnTo>
                  <a:lnTo>
                    <a:pt x="14" y="4756"/>
                  </a:lnTo>
                  <a:lnTo>
                    <a:pt x="8" y="4776"/>
                  </a:lnTo>
                  <a:lnTo>
                    <a:pt x="1" y="4796"/>
                  </a:lnTo>
                  <a:lnTo>
                    <a:pt x="1" y="4816"/>
                  </a:lnTo>
                  <a:lnTo>
                    <a:pt x="8" y="4829"/>
                  </a:lnTo>
                  <a:lnTo>
                    <a:pt x="21" y="4863"/>
                  </a:lnTo>
                  <a:lnTo>
                    <a:pt x="48" y="4883"/>
                  </a:lnTo>
                  <a:lnTo>
                    <a:pt x="81" y="4896"/>
                  </a:lnTo>
                  <a:lnTo>
                    <a:pt x="114" y="4896"/>
                  </a:lnTo>
                  <a:lnTo>
                    <a:pt x="148" y="4883"/>
                  </a:lnTo>
                  <a:lnTo>
                    <a:pt x="168" y="4869"/>
                  </a:lnTo>
                  <a:lnTo>
                    <a:pt x="181" y="4856"/>
                  </a:lnTo>
                  <a:lnTo>
                    <a:pt x="929" y="3687"/>
                  </a:lnTo>
                  <a:lnTo>
                    <a:pt x="1303" y="3099"/>
                  </a:lnTo>
                  <a:lnTo>
                    <a:pt x="1677" y="2512"/>
                  </a:lnTo>
                  <a:lnTo>
                    <a:pt x="2045" y="1924"/>
                  </a:lnTo>
                  <a:lnTo>
                    <a:pt x="2405" y="1329"/>
                  </a:lnTo>
                  <a:lnTo>
                    <a:pt x="2746" y="728"/>
                  </a:lnTo>
                  <a:lnTo>
                    <a:pt x="2913" y="428"/>
                  </a:lnTo>
                  <a:lnTo>
                    <a:pt x="3080" y="120"/>
                  </a:lnTo>
                  <a:lnTo>
                    <a:pt x="3087" y="87"/>
                  </a:lnTo>
                  <a:lnTo>
                    <a:pt x="3087" y="54"/>
                  </a:lnTo>
                  <a:lnTo>
                    <a:pt x="3073" y="34"/>
                  </a:lnTo>
                  <a:lnTo>
                    <a:pt x="3053" y="14"/>
                  </a:lnTo>
                  <a:lnTo>
                    <a:pt x="30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7"/>
            <p:cNvSpPr/>
            <p:nvPr/>
          </p:nvSpPr>
          <p:spPr>
            <a:xfrm>
              <a:off x="2704808" y="3562408"/>
              <a:ext cx="17499" cy="30891"/>
            </a:xfrm>
            <a:custGeom>
              <a:avLst/>
              <a:gdLst/>
              <a:ahLst/>
              <a:cxnLst/>
              <a:rect l="l" t="t" r="r" b="b"/>
              <a:pathLst>
                <a:path w="2165" h="3822" extrusionOk="0">
                  <a:moveTo>
                    <a:pt x="1891" y="0"/>
                  </a:moveTo>
                  <a:lnTo>
                    <a:pt x="1850" y="14"/>
                  </a:lnTo>
                  <a:lnTo>
                    <a:pt x="1817" y="27"/>
                  </a:lnTo>
                  <a:lnTo>
                    <a:pt x="1784" y="54"/>
                  </a:lnTo>
                  <a:lnTo>
                    <a:pt x="1724" y="134"/>
                  </a:lnTo>
                  <a:lnTo>
                    <a:pt x="1663" y="221"/>
                  </a:lnTo>
                  <a:lnTo>
                    <a:pt x="1617" y="308"/>
                  </a:lnTo>
                  <a:lnTo>
                    <a:pt x="1570" y="401"/>
                  </a:lnTo>
                  <a:lnTo>
                    <a:pt x="1530" y="495"/>
                  </a:lnTo>
                  <a:lnTo>
                    <a:pt x="1496" y="595"/>
                  </a:lnTo>
                  <a:lnTo>
                    <a:pt x="1430" y="795"/>
                  </a:lnTo>
                  <a:lnTo>
                    <a:pt x="1370" y="996"/>
                  </a:lnTo>
                  <a:lnTo>
                    <a:pt x="1316" y="1203"/>
                  </a:lnTo>
                  <a:lnTo>
                    <a:pt x="1256" y="1403"/>
                  </a:lnTo>
                  <a:lnTo>
                    <a:pt x="1196" y="1597"/>
                  </a:lnTo>
                  <a:lnTo>
                    <a:pt x="1089" y="1864"/>
                  </a:lnTo>
                  <a:lnTo>
                    <a:pt x="969" y="2125"/>
                  </a:lnTo>
                  <a:lnTo>
                    <a:pt x="842" y="2392"/>
                  </a:lnTo>
                  <a:lnTo>
                    <a:pt x="708" y="2645"/>
                  </a:lnTo>
                  <a:lnTo>
                    <a:pt x="555" y="2899"/>
                  </a:lnTo>
                  <a:lnTo>
                    <a:pt x="394" y="3140"/>
                  </a:lnTo>
                  <a:lnTo>
                    <a:pt x="314" y="3260"/>
                  </a:lnTo>
                  <a:lnTo>
                    <a:pt x="221" y="3374"/>
                  </a:lnTo>
                  <a:lnTo>
                    <a:pt x="134" y="3480"/>
                  </a:lnTo>
                  <a:lnTo>
                    <a:pt x="40" y="3587"/>
                  </a:lnTo>
                  <a:lnTo>
                    <a:pt x="20" y="3614"/>
                  </a:lnTo>
                  <a:lnTo>
                    <a:pt x="7" y="3641"/>
                  </a:lnTo>
                  <a:lnTo>
                    <a:pt x="0" y="3667"/>
                  </a:lnTo>
                  <a:lnTo>
                    <a:pt x="0" y="3694"/>
                  </a:lnTo>
                  <a:lnTo>
                    <a:pt x="7" y="3721"/>
                  </a:lnTo>
                  <a:lnTo>
                    <a:pt x="14" y="3741"/>
                  </a:lnTo>
                  <a:lnTo>
                    <a:pt x="27" y="3761"/>
                  </a:lnTo>
                  <a:lnTo>
                    <a:pt x="40" y="3781"/>
                  </a:lnTo>
                  <a:lnTo>
                    <a:pt x="60" y="3794"/>
                  </a:lnTo>
                  <a:lnTo>
                    <a:pt x="80" y="3808"/>
                  </a:lnTo>
                  <a:lnTo>
                    <a:pt x="107" y="3821"/>
                  </a:lnTo>
                  <a:lnTo>
                    <a:pt x="161" y="3821"/>
                  </a:lnTo>
                  <a:lnTo>
                    <a:pt x="187" y="3814"/>
                  </a:lnTo>
                  <a:lnTo>
                    <a:pt x="207" y="3801"/>
                  </a:lnTo>
                  <a:lnTo>
                    <a:pt x="234" y="3788"/>
                  </a:lnTo>
                  <a:lnTo>
                    <a:pt x="468" y="3581"/>
                  </a:lnTo>
                  <a:lnTo>
                    <a:pt x="682" y="3374"/>
                  </a:lnTo>
                  <a:lnTo>
                    <a:pt x="895" y="3166"/>
                  </a:lnTo>
                  <a:lnTo>
                    <a:pt x="1089" y="2946"/>
                  </a:lnTo>
                  <a:lnTo>
                    <a:pt x="1183" y="2833"/>
                  </a:lnTo>
                  <a:lnTo>
                    <a:pt x="1269" y="2719"/>
                  </a:lnTo>
                  <a:lnTo>
                    <a:pt x="1356" y="2599"/>
                  </a:lnTo>
                  <a:lnTo>
                    <a:pt x="1443" y="2479"/>
                  </a:lnTo>
                  <a:lnTo>
                    <a:pt x="1523" y="2352"/>
                  </a:lnTo>
                  <a:lnTo>
                    <a:pt x="1603" y="2225"/>
                  </a:lnTo>
                  <a:lnTo>
                    <a:pt x="1677" y="2091"/>
                  </a:lnTo>
                  <a:lnTo>
                    <a:pt x="1750" y="1951"/>
                  </a:lnTo>
                  <a:lnTo>
                    <a:pt x="1850" y="1737"/>
                  </a:lnTo>
                  <a:lnTo>
                    <a:pt x="1951" y="1517"/>
                  </a:lnTo>
                  <a:lnTo>
                    <a:pt x="1997" y="1396"/>
                  </a:lnTo>
                  <a:lnTo>
                    <a:pt x="2037" y="1276"/>
                  </a:lnTo>
                  <a:lnTo>
                    <a:pt x="2078" y="1156"/>
                  </a:lnTo>
                  <a:lnTo>
                    <a:pt x="2111" y="1036"/>
                  </a:lnTo>
                  <a:lnTo>
                    <a:pt x="2131" y="916"/>
                  </a:lnTo>
                  <a:lnTo>
                    <a:pt x="2151" y="795"/>
                  </a:lnTo>
                  <a:lnTo>
                    <a:pt x="2164" y="675"/>
                  </a:lnTo>
                  <a:lnTo>
                    <a:pt x="2164" y="555"/>
                  </a:lnTo>
                  <a:lnTo>
                    <a:pt x="2158" y="435"/>
                  </a:lnTo>
                  <a:lnTo>
                    <a:pt x="2144" y="321"/>
                  </a:lnTo>
                  <a:lnTo>
                    <a:pt x="2111" y="201"/>
                  </a:lnTo>
                  <a:lnTo>
                    <a:pt x="2071" y="94"/>
                  </a:lnTo>
                  <a:lnTo>
                    <a:pt x="2051" y="61"/>
                  </a:lnTo>
                  <a:lnTo>
                    <a:pt x="2017" y="34"/>
                  </a:lnTo>
                  <a:lnTo>
                    <a:pt x="1977" y="14"/>
                  </a:lnTo>
                  <a:lnTo>
                    <a:pt x="1937" y="7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7"/>
            <p:cNvSpPr/>
            <p:nvPr/>
          </p:nvSpPr>
          <p:spPr>
            <a:xfrm>
              <a:off x="2743297" y="3573586"/>
              <a:ext cx="31538" cy="36121"/>
            </a:xfrm>
            <a:custGeom>
              <a:avLst/>
              <a:gdLst/>
              <a:ahLst/>
              <a:cxnLst/>
              <a:rect l="l" t="t" r="r" b="b"/>
              <a:pathLst>
                <a:path w="3902" h="4469" extrusionOk="0">
                  <a:moveTo>
                    <a:pt x="3668" y="0"/>
                  </a:moveTo>
                  <a:lnTo>
                    <a:pt x="3634" y="7"/>
                  </a:lnTo>
                  <a:lnTo>
                    <a:pt x="3601" y="13"/>
                  </a:lnTo>
                  <a:lnTo>
                    <a:pt x="3567" y="33"/>
                  </a:lnTo>
                  <a:lnTo>
                    <a:pt x="3541" y="54"/>
                  </a:lnTo>
                  <a:lnTo>
                    <a:pt x="3420" y="160"/>
                  </a:lnTo>
                  <a:lnTo>
                    <a:pt x="3307" y="274"/>
                  </a:lnTo>
                  <a:lnTo>
                    <a:pt x="3193" y="394"/>
                  </a:lnTo>
                  <a:lnTo>
                    <a:pt x="3086" y="514"/>
                  </a:lnTo>
                  <a:lnTo>
                    <a:pt x="2986" y="641"/>
                  </a:lnTo>
                  <a:lnTo>
                    <a:pt x="2879" y="768"/>
                  </a:lnTo>
                  <a:lnTo>
                    <a:pt x="2686" y="1042"/>
                  </a:lnTo>
                  <a:lnTo>
                    <a:pt x="2499" y="1316"/>
                  </a:lnTo>
                  <a:lnTo>
                    <a:pt x="2312" y="1590"/>
                  </a:lnTo>
                  <a:lnTo>
                    <a:pt x="2125" y="1857"/>
                  </a:lnTo>
                  <a:lnTo>
                    <a:pt x="1931" y="2117"/>
                  </a:lnTo>
                  <a:lnTo>
                    <a:pt x="1711" y="2391"/>
                  </a:lnTo>
                  <a:lnTo>
                    <a:pt x="1490" y="2665"/>
                  </a:lnTo>
                  <a:lnTo>
                    <a:pt x="1256" y="2939"/>
                  </a:lnTo>
                  <a:lnTo>
                    <a:pt x="1023" y="3206"/>
                  </a:lnTo>
                  <a:lnTo>
                    <a:pt x="782" y="3467"/>
                  </a:lnTo>
                  <a:lnTo>
                    <a:pt x="542" y="3727"/>
                  </a:lnTo>
                  <a:lnTo>
                    <a:pt x="295" y="3981"/>
                  </a:lnTo>
                  <a:lnTo>
                    <a:pt x="41" y="4228"/>
                  </a:lnTo>
                  <a:lnTo>
                    <a:pt x="21" y="4248"/>
                  </a:lnTo>
                  <a:lnTo>
                    <a:pt x="14" y="4275"/>
                  </a:lnTo>
                  <a:lnTo>
                    <a:pt x="7" y="4295"/>
                  </a:lnTo>
                  <a:lnTo>
                    <a:pt x="1" y="4322"/>
                  </a:lnTo>
                  <a:lnTo>
                    <a:pt x="7" y="4348"/>
                  </a:lnTo>
                  <a:lnTo>
                    <a:pt x="14" y="4368"/>
                  </a:lnTo>
                  <a:lnTo>
                    <a:pt x="34" y="4415"/>
                  </a:lnTo>
                  <a:lnTo>
                    <a:pt x="67" y="4449"/>
                  </a:lnTo>
                  <a:lnTo>
                    <a:pt x="87" y="4462"/>
                  </a:lnTo>
                  <a:lnTo>
                    <a:pt x="114" y="4469"/>
                  </a:lnTo>
                  <a:lnTo>
                    <a:pt x="161" y="4469"/>
                  </a:lnTo>
                  <a:lnTo>
                    <a:pt x="181" y="4462"/>
                  </a:lnTo>
                  <a:lnTo>
                    <a:pt x="208" y="4449"/>
                  </a:lnTo>
                  <a:lnTo>
                    <a:pt x="502" y="4221"/>
                  </a:lnTo>
                  <a:lnTo>
                    <a:pt x="782" y="3994"/>
                  </a:lnTo>
                  <a:lnTo>
                    <a:pt x="1063" y="3767"/>
                  </a:lnTo>
                  <a:lnTo>
                    <a:pt x="1336" y="3527"/>
                  </a:lnTo>
                  <a:lnTo>
                    <a:pt x="1610" y="3286"/>
                  </a:lnTo>
                  <a:lnTo>
                    <a:pt x="1871" y="3033"/>
                  </a:lnTo>
                  <a:lnTo>
                    <a:pt x="2131" y="2779"/>
                  </a:lnTo>
                  <a:lnTo>
                    <a:pt x="2385" y="2512"/>
                  </a:lnTo>
                  <a:lnTo>
                    <a:pt x="2612" y="2271"/>
                  </a:lnTo>
                  <a:lnTo>
                    <a:pt x="2839" y="2011"/>
                  </a:lnTo>
                  <a:lnTo>
                    <a:pt x="3066" y="1743"/>
                  </a:lnTo>
                  <a:lnTo>
                    <a:pt x="3173" y="1610"/>
                  </a:lnTo>
                  <a:lnTo>
                    <a:pt x="3280" y="1470"/>
                  </a:lnTo>
                  <a:lnTo>
                    <a:pt x="3380" y="1323"/>
                  </a:lnTo>
                  <a:lnTo>
                    <a:pt x="3474" y="1176"/>
                  </a:lnTo>
                  <a:lnTo>
                    <a:pt x="3567" y="1029"/>
                  </a:lnTo>
                  <a:lnTo>
                    <a:pt x="3648" y="882"/>
                  </a:lnTo>
                  <a:lnTo>
                    <a:pt x="3721" y="728"/>
                  </a:lnTo>
                  <a:lnTo>
                    <a:pt x="3788" y="575"/>
                  </a:lnTo>
                  <a:lnTo>
                    <a:pt x="3848" y="421"/>
                  </a:lnTo>
                  <a:lnTo>
                    <a:pt x="3895" y="261"/>
                  </a:lnTo>
                  <a:lnTo>
                    <a:pt x="3901" y="221"/>
                  </a:lnTo>
                  <a:lnTo>
                    <a:pt x="3901" y="187"/>
                  </a:lnTo>
                  <a:lnTo>
                    <a:pt x="3895" y="147"/>
                  </a:lnTo>
                  <a:lnTo>
                    <a:pt x="3881" y="120"/>
                  </a:lnTo>
                  <a:lnTo>
                    <a:pt x="3868" y="94"/>
                  </a:lnTo>
                  <a:lnTo>
                    <a:pt x="3848" y="67"/>
                  </a:lnTo>
                  <a:lnTo>
                    <a:pt x="3821" y="47"/>
                  </a:lnTo>
                  <a:lnTo>
                    <a:pt x="3794" y="27"/>
                  </a:lnTo>
                  <a:lnTo>
                    <a:pt x="3768" y="13"/>
                  </a:lnTo>
                  <a:lnTo>
                    <a:pt x="3734" y="7"/>
                  </a:lnTo>
                  <a:lnTo>
                    <a:pt x="3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7"/>
            <p:cNvSpPr/>
            <p:nvPr/>
          </p:nvSpPr>
          <p:spPr>
            <a:xfrm>
              <a:off x="2703620" y="3477760"/>
              <a:ext cx="3783" cy="22251"/>
            </a:xfrm>
            <a:custGeom>
              <a:avLst/>
              <a:gdLst/>
              <a:ahLst/>
              <a:cxnLst/>
              <a:rect l="l" t="t" r="r" b="b"/>
              <a:pathLst>
                <a:path w="468" h="2753" extrusionOk="0">
                  <a:moveTo>
                    <a:pt x="67" y="0"/>
                  </a:moveTo>
                  <a:lnTo>
                    <a:pt x="47" y="7"/>
                  </a:lnTo>
                  <a:lnTo>
                    <a:pt x="27" y="20"/>
                  </a:lnTo>
                  <a:lnTo>
                    <a:pt x="14" y="40"/>
                  </a:lnTo>
                  <a:lnTo>
                    <a:pt x="7" y="67"/>
                  </a:lnTo>
                  <a:lnTo>
                    <a:pt x="0" y="394"/>
                  </a:lnTo>
                  <a:lnTo>
                    <a:pt x="7" y="708"/>
                  </a:lnTo>
                  <a:lnTo>
                    <a:pt x="20" y="1029"/>
                  </a:lnTo>
                  <a:lnTo>
                    <a:pt x="40" y="1343"/>
                  </a:lnTo>
                  <a:lnTo>
                    <a:pt x="74" y="1663"/>
                  </a:lnTo>
                  <a:lnTo>
                    <a:pt x="101" y="1977"/>
                  </a:lnTo>
                  <a:lnTo>
                    <a:pt x="174" y="2612"/>
                  </a:lnTo>
                  <a:lnTo>
                    <a:pt x="181" y="2645"/>
                  </a:lnTo>
                  <a:lnTo>
                    <a:pt x="194" y="2672"/>
                  </a:lnTo>
                  <a:lnTo>
                    <a:pt x="207" y="2699"/>
                  </a:lnTo>
                  <a:lnTo>
                    <a:pt x="227" y="2719"/>
                  </a:lnTo>
                  <a:lnTo>
                    <a:pt x="254" y="2732"/>
                  </a:lnTo>
                  <a:lnTo>
                    <a:pt x="281" y="2746"/>
                  </a:lnTo>
                  <a:lnTo>
                    <a:pt x="308" y="2752"/>
                  </a:lnTo>
                  <a:lnTo>
                    <a:pt x="361" y="2752"/>
                  </a:lnTo>
                  <a:lnTo>
                    <a:pt x="388" y="2746"/>
                  </a:lnTo>
                  <a:lnTo>
                    <a:pt x="408" y="2739"/>
                  </a:lnTo>
                  <a:lnTo>
                    <a:pt x="428" y="2719"/>
                  </a:lnTo>
                  <a:lnTo>
                    <a:pt x="448" y="2699"/>
                  </a:lnTo>
                  <a:lnTo>
                    <a:pt x="461" y="2679"/>
                  </a:lnTo>
                  <a:lnTo>
                    <a:pt x="468" y="2645"/>
                  </a:lnTo>
                  <a:lnTo>
                    <a:pt x="468" y="2612"/>
                  </a:lnTo>
                  <a:lnTo>
                    <a:pt x="414" y="1964"/>
                  </a:lnTo>
                  <a:lnTo>
                    <a:pt x="388" y="1643"/>
                  </a:lnTo>
                  <a:lnTo>
                    <a:pt x="354" y="1323"/>
                  </a:lnTo>
                  <a:lnTo>
                    <a:pt x="314" y="1009"/>
                  </a:lnTo>
                  <a:lnTo>
                    <a:pt x="268" y="688"/>
                  </a:lnTo>
                  <a:lnTo>
                    <a:pt x="214" y="368"/>
                  </a:lnTo>
                  <a:lnTo>
                    <a:pt x="147" y="47"/>
                  </a:lnTo>
                  <a:lnTo>
                    <a:pt x="134" y="20"/>
                  </a:lnTo>
                  <a:lnTo>
                    <a:pt x="121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7"/>
            <p:cNvSpPr/>
            <p:nvPr/>
          </p:nvSpPr>
          <p:spPr>
            <a:xfrm>
              <a:off x="2658220" y="3474196"/>
              <a:ext cx="4057" cy="25702"/>
            </a:xfrm>
            <a:custGeom>
              <a:avLst/>
              <a:gdLst/>
              <a:ahLst/>
              <a:cxnLst/>
              <a:rect l="l" t="t" r="r" b="b"/>
              <a:pathLst>
                <a:path w="502" h="3180" extrusionOk="0">
                  <a:moveTo>
                    <a:pt x="234" y="0"/>
                  </a:moveTo>
                  <a:lnTo>
                    <a:pt x="194" y="14"/>
                  </a:lnTo>
                  <a:lnTo>
                    <a:pt x="180" y="27"/>
                  </a:lnTo>
                  <a:lnTo>
                    <a:pt x="167" y="41"/>
                  </a:lnTo>
                  <a:lnTo>
                    <a:pt x="154" y="61"/>
                  </a:lnTo>
                  <a:lnTo>
                    <a:pt x="147" y="87"/>
                  </a:lnTo>
                  <a:lnTo>
                    <a:pt x="100" y="274"/>
                  </a:lnTo>
                  <a:lnTo>
                    <a:pt x="67" y="468"/>
                  </a:lnTo>
                  <a:lnTo>
                    <a:pt x="40" y="655"/>
                  </a:lnTo>
                  <a:lnTo>
                    <a:pt x="20" y="842"/>
                  </a:lnTo>
                  <a:lnTo>
                    <a:pt x="7" y="1029"/>
                  </a:lnTo>
                  <a:lnTo>
                    <a:pt x="0" y="1223"/>
                  </a:lnTo>
                  <a:lnTo>
                    <a:pt x="0" y="1410"/>
                  </a:lnTo>
                  <a:lnTo>
                    <a:pt x="7" y="1597"/>
                  </a:lnTo>
                  <a:lnTo>
                    <a:pt x="27" y="1784"/>
                  </a:lnTo>
                  <a:lnTo>
                    <a:pt x="47" y="1971"/>
                  </a:lnTo>
                  <a:lnTo>
                    <a:pt x="67" y="2158"/>
                  </a:lnTo>
                  <a:lnTo>
                    <a:pt x="100" y="2345"/>
                  </a:lnTo>
                  <a:lnTo>
                    <a:pt x="140" y="2532"/>
                  </a:lnTo>
                  <a:lnTo>
                    <a:pt x="180" y="2726"/>
                  </a:lnTo>
                  <a:lnTo>
                    <a:pt x="227" y="2913"/>
                  </a:lnTo>
                  <a:lnTo>
                    <a:pt x="274" y="3100"/>
                  </a:lnTo>
                  <a:lnTo>
                    <a:pt x="281" y="3120"/>
                  </a:lnTo>
                  <a:lnTo>
                    <a:pt x="294" y="3140"/>
                  </a:lnTo>
                  <a:lnTo>
                    <a:pt x="307" y="3153"/>
                  </a:lnTo>
                  <a:lnTo>
                    <a:pt x="327" y="3166"/>
                  </a:lnTo>
                  <a:lnTo>
                    <a:pt x="367" y="3180"/>
                  </a:lnTo>
                  <a:lnTo>
                    <a:pt x="408" y="3180"/>
                  </a:lnTo>
                  <a:lnTo>
                    <a:pt x="448" y="3166"/>
                  </a:lnTo>
                  <a:lnTo>
                    <a:pt x="481" y="3146"/>
                  </a:lnTo>
                  <a:lnTo>
                    <a:pt x="488" y="3133"/>
                  </a:lnTo>
                  <a:lnTo>
                    <a:pt x="501" y="3113"/>
                  </a:lnTo>
                  <a:lnTo>
                    <a:pt x="501" y="3093"/>
                  </a:lnTo>
                  <a:lnTo>
                    <a:pt x="501" y="3066"/>
                  </a:lnTo>
                  <a:lnTo>
                    <a:pt x="474" y="2699"/>
                  </a:lnTo>
                  <a:lnTo>
                    <a:pt x="454" y="2332"/>
                  </a:lnTo>
                  <a:lnTo>
                    <a:pt x="434" y="1958"/>
                  </a:lnTo>
                  <a:lnTo>
                    <a:pt x="428" y="1590"/>
                  </a:lnTo>
                  <a:lnTo>
                    <a:pt x="408" y="855"/>
                  </a:lnTo>
                  <a:lnTo>
                    <a:pt x="394" y="481"/>
                  </a:lnTo>
                  <a:lnTo>
                    <a:pt x="374" y="114"/>
                  </a:lnTo>
                  <a:lnTo>
                    <a:pt x="374" y="94"/>
                  </a:lnTo>
                  <a:lnTo>
                    <a:pt x="367" y="74"/>
                  </a:lnTo>
                  <a:lnTo>
                    <a:pt x="341" y="41"/>
                  </a:lnTo>
                  <a:lnTo>
                    <a:pt x="307" y="1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7"/>
            <p:cNvSpPr/>
            <p:nvPr/>
          </p:nvSpPr>
          <p:spPr>
            <a:xfrm>
              <a:off x="2878905" y="3537409"/>
              <a:ext cx="15720" cy="46765"/>
            </a:xfrm>
            <a:custGeom>
              <a:avLst/>
              <a:gdLst/>
              <a:ahLst/>
              <a:cxnLst/>
              <a:rect l="l" t="t" r="r" b="b"/>
              <a:pathLst>
                <a:path w="1945" h="5786" extrusionOk="0">
                  <a:moveTo>
                    <a:pt x="1738" y="1"/>
                  </a:moveTo>
                  <a:lnTo>
                    <a:pt x="1691" y="14"/>
                  </a:lnTo>
                  <a:lnTo>
                    <a:pt x="1651" y="34"/>
                  </a:lnTo>
                  <a:lnTo>
                    <a:pt x="1624" y="61"/>
                  </a:lnTo>
                  <a:lnTo>
                    <a:pt x="1597" y="101"/>
                  </a:lnTo>
                  <a:lnTo>
                    <a:pt x="1544" y="261"/>
                  </a:lnTo>
                  <a:lnTo>
                    <a:pt x="1497" y="422"/>
                  </a:lnTo>
                  <a:lnTo>
                    <a:pt x="1457" y="582"/>
                  </a:lnTo>
                  <a:lnTo>
                    <a:pt x="1417" y="749"/>
                  </a:lnTo>
                  <a:lnTo>
                    <a:pt x="1350" y="1076"/>
                  </a:lnTo>
                  <a:lnTo>
                    <a:pt x="1290" y="1417"/>
                  </a:lnTo>
                  <a:lnTo>
                    <a:pt x="1183" y="2092"/>
                  </a:lnTo>
                  <a:lnTo>
                    <a:pt x="1123" y="2426"/>
                  </a:lnTo>
                  <a:lnTo>
                    <a:pt x="1056" y="2753"/>
                  </a:lnTo>
                  <a:lnTo>
                    <a:pt x="963" y="3127"/>
                  </a:lnTo>
                  <a:lnTo>
                    <a:pt x="856" y="3494"/>
                  </a:lnTo>
                  <a:lnTo>
                    <a:pt x="742" y="3862"/>
                  </a:lnTo>
                  <a:lnTo>
                    <a:pt x="615" y="4222"/>
                  </a:lnTo>
                  <a:lnTo>
                    <a:pt x="482" y="4576"/>
                  </a:lnTo>
                  <a:lnTo>
                    <a:pt x="335" y="4930"/>
                  </a:lnTo>
                  <a:lnTo>
                    <a:pt x="181" y="5284"/>
                  </a:lnTo>
                  <a:lnTo>
                    <a:pt x="14" y="5632"/>
                  </a:lnTo>
                  <a:lnTo>
                    <a:pt x="8" y="5652"/>
                  </a:lnTo>
                  <a:lnTo>
                    <a:pt x="1" y="5678"/>
                  </a:lnTo>
                  <a:lnTo>
                    <a:pt x="1" y="5698"/>
                  </a:lnTo>
                  <a:lnTo>
                    <a:pt x="8" y="5712"/>
                  </a:lnTo>
                  <a:lnTo>
                    <a:pt x="28" y="5745"/>
                  </a:lnTo>
                  <a:lnTo>
                    <a:pt x="54" y="5772"/>
                  </a:lnTo>
                  <a:lnTo>
                    <a:pt x="88" y="5785"/>
                  </a:lnTo>
                  <a:lnTo>
                    <a:pt x="128" y="5785"/>
                  </a:lnTo>
                  <a:lnTo>
                    <a:pt x="141" y="5779"/>
                  </a:lnTo>
                  <a:lnTo>
                    <a:pt x="161" y="5772"/>
                  </a:lnTo>
                  <a:lnTo>
                    <a:pt x="175" y="5752"/>
                  </a:lnTo>
                  <a:lnTo>
                    <a:pt x="188" y="5738"/>
                  </a:lnTo>
                  <a:lnTo>
                    <a:pt x="368" y="5438"/>
                  </a:lnTo>
                  <a:lnTo>
                    <a:pt x="549" y="5124"/>
                  </a:lnTo>
                  <a:lnTo>
                    <a:pt x="729" y="4797"/>
                  </a:lnTo>
                  <a:lnTo>
                    <a:pt x="903" y="4463"/>
                  </a:lnTo>
                  <a:lnTo>
                    <a:pt x="1070" y="4115"/>
                  </a:lnTo>
                  <a:lnTo>
                    <a:pt x="1237" y="3761"/>
                  </a:lnTo>
                  <a:lnTo>
                    <a:pt x="1384" y="3401"/>
                  </a:lnTo>
                  <a:lnTo>
                    <a:pt x="1524" y="3040"/>
                  </a:lnTo>
                  <a:lnTo>
                    <a:pt x="1584" y="2853"/>
                  </a:lnTo>
                  <a:lnTo>
                    <a:pt x="1644" y="2666"/>
                  </a:lnTo>
                  <a:lnTo>
                    <a:pt x="1698" y="2479"/>
                  </a:lnTo>
                  <a:lnTo>
                    <a:pt x="1751" y="2299"/>
                  </a:lnTo>
                  <a:lnTo>
                    <a:pt x="1798" y="2112"/>
                  </a:lnTo>
                  <a:lnTo>
                    <a:pt x="1838" y="1925"/>
                  </a:lnTo>
                  <a:lnTo>
                    <a:pt x="1871" y="1738"/>
                  </a:lnTo>
                  <a:lnTo>
                    <a:pt x="1898" y="1551"/>
                  </a:lnTo>
                  <a:lnTo>
                    <a:pt x="1918" y="1364"/>
                  </a:lnTo>
                  <a:lnTo>
                    <a:pt x="1931" y="1183"/>
                  </a:lnTo>
                  <a:lnTo>
                    <a:pt x="1938" y="996"/>
                  </a:lnTo>
                  <a:lnTo>
                    <a:pt x="1945" y="816"/>
                  </a:lnTo>
                  <a:lnTo>
                    <a:pt x="1938" y="635"/>
                  </a:lnTo>
                  <a:lnTo>
                    <a:pt x="1918" y="455"/>
                  </a:lnTo>
                  <a:lnTo>
                    <a:pt x="1898" y="275"/>
                  </a:lnTo>
                  <a:lnTo>
                    <a:pt x="1864" y="101"/>
                  </a:lnTo>
                  <a:lnTo>
                    <a:pt x="1858" y="74"/>
                  </a:lnTo>
                  <a:lnTo>
                    <a:pt x="1844" y="54"/>
                  </a:lnTo>
                  <a:lnTo>
                    <a:pt x="1831" y="34"/>
                  </a:lnTo>
                  <a:lnTo>
                    <a:pt x="1818" y="21"/>
                  </a:lnTo>
                  <a:lnTo>
                    <a:pt x="1778" y="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7"/>
            <p:cNvSpPr/>
            <p:nvPr/>
          </p:nvSpPr>
          <p:spPr>
            <a:xfrm>
              <a:off x="2878477" y="3612293"/>
              <a:ext cx="13562" cy="30180"/>
            </a:xfrm>
            <a:custGeom>
              <a:avLst/>
              <a:gdLst/>
              <a:ahLst/>
              <a:cxnLst/>
              <a:rect l="l" t="t" r="r" b="b"/>
              <a:pathLst>
                <a:path w="1678" h="3734" extrusionOk="0">
                  <a:moveTo>
                    <a:pt x="1557" y="0"/>
                  </a:moveTo>
                  <a:lnTo>
                    <a:pt x="1530" y="20"/>
                  </a:lnTo>
                  <a:lnTo>
                    <a:pt x="1517" y="40"/>
                  </a:lnTo>
                  <a:lnTo>
                    <a:pt x="1423" y="234"/>
                  </a:lnTo>
                  <a:lnTo>
                    <a:pt x="1350" y="434"/>
                  </a:lnTo>
                  <a:lnTo>
                    <a:pt x="1276" y="635"/>
                  </a:lnTo>
                  <a:lnTo>
                    <a:pt x="1209" y="835"/>
                  </a:lnTo>
                  <a:lnTo>
                    <a:pt x="1076" y="1243"/>
                  </a:lnTo>
                  <a:lnTo>
                    <a:pt x="1009" y="1443"/>
                  </a:lnTo>
                  <a:lnTo>
                    <a:pt x="936" y="1643"/>
                  </a:lnTo>
                  <a:lnTo>
                    <a:pt x="835" y="1897"/>
                  </a:lnTo>
                  <a:lnTo>
                    <a:pt x="735" y="2144"/>
                  </a:lnTo>
                  <a:lnTo>
                    <a:pt x="622" y="2391"/>
                  </a:lnTo>
                  <a:lnTo>
                    <a:pt x="508" y="2638"/>
                  </a:lnTo>
                  <a:lnTo>
                    <a:pt x="395" y="2879"/>
                  </a:lnTo>
                  <a:lnTo>
                    <a:pt x="268" y="3119"/>
                  </a:lnTo>
                  <a:lnTo>
                    <a:pt x="141" y="3360"/>
                  </a:lnTo>
                  <a:lnTo>
                    <a:pt x="14" y="3594"/>
                  </a:lnTo>
                  <a:lnTo>
                    <a:pt x="1" y="3614"/>
                  </a:lnTo>
                  <a:lnTo>
                    <a:pt x="1" y="3634"/>
                  </a:lnTo>
                  <a:lnTo>
                    <a:pt x="1" y="3654"/>
                  </a:lnTo>
                  <a:lnTo>
                    <a:pt x="1" y="3674"/>
                  </a:lnTo>
                  <a:lnTo>
                    <a:pt x="21" y="3701"/>
                  </a:lnTo>
                  <a:lnTo>
                    <a:pt x="47" y="3721"/>
                  </a:lnTo>
                  <a:lnTo>
                    <a:pt x="81" y="3734"/>
                  </a:lnTo>
                  <a:lnTo>
                    <a:pt x="127" y="3734"/>
                  </a:lnTo>
                  <a:lnTo>
                    <a:pt x="147" y="3721"/>
                  </a:lnTo>
                  <a:lnTo>
                    <a:pt x="161" y="3707"/>
                  </a:lnTo>
                  <a:lnTo>
                    <a:pt x="174" y="3694"/>
                  </a:lnTo>
                  <a:lnTo>
                    <a:pt x="415" y="3286"/>
                  </a:lnTo>
                  <a:lnTo>
                    <a:pt x="662" y="2859"/>
                  </a:lnTo>
                  <a:lnTo>
                    <a:pt x="782" y="2645"/>
                  </a:lnTo>
                  <a:lnTo>
                    <a:pt x="902" y="2418"/>
                  </a:lnTo>
                  <a:lnTo>
                    <a:pt x="1016" y="2191"/>
                  </a:lnTo>
                  <a:lnTo>
                    <a:pt x="1123" y="1964"/>
                  </a:lnTo>
                  <a:lnTo>
                    <a:pt x="1230" y="1730"/>
                  </a:lnTo>
                  <a:lnTo>
                    <a:pt x="1323" y="1496"/>
                  </a:lnTo>
                  <a:lnTo>
                    <a:pt x="1410" y="1263"/>
                  </a:lnTo>
                  <a:lnTo>
                    <a:pt x="1490" y="1029"/>
                  </a:lnTo>
                  <a:lnTo>
                    <a:pt x="1557" y="788"/>
                  </a:lnTo>
                  <a:lnTo>
                    <a:pt x="1610" y="555"/>
                  </a:lnTo>
                  <a:lnTo>
                    <a:pt x="1650" y="321"/>
                  </a:lnTo>
                  <a:lnTo>
                    <a:pt x="1677" y="87"/>
                  </a:lnTo>
                  <a:lnTo>
                    <a:pt x="1677" y="54"/>
                  </a:lnTo>
                  <a:lnTo>
                    <a:pt x="1657" y="34"/>
                  </a:lnTo>
                  <a:lnTo>
                    <a:pt x="1637" y="14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7"/>
            <p:cNvSpPr/>
            <p:nvPr/>
          </p:nvSpPr>
          <p:spPr>
            <a:xfrm>
              <a:off x="2829513" y="3600954"/>
              <a:ext cx="18202" cy="48002"/>
            </a:xfrm>
            <a:custGeom>
              <a:avLst/>
              <a:gdLst/>
              <a:ahLst/>
              <a:cxnLst/>
              <a:rect l="l" t="t" r="r" b="b"/>
              <a:pathLst>
                <a:path w="2252" h="5939" extrusionOk="0">
                  <a:moveTo>
                    <a:pt x="2064" y="1"/>
                  </a:moveTo>
                  <a:lnTo>
                    <a:pt x="2044" y="7"/>
                  </a:lnTo>
                  <a:lnTo>
                    <a:pt x="2024" y="14"/>
                  </a:lnTo>
                  <a:lnTo>
                    <a:pt x="2011" y="27"/>
                  </a:lnTo>
                  <a:lnTo>
                    <a:pt x="1998" y="47"/>
                  </a:lnTo>
                  <a:lnTo>
                    <a:pt x="1984" y="67"/>
                  </a:lnTo>
                  <a:lnTo>
                    <a:pt x="1977" y="94"/>
                  </a:lnTo>
                  <a:lnTo>
                    <a:pt x="1824" y="842"/>
                  </a:lnTo>
                  <a:lnTo>
                    <a:pt x="1744" y="1209"/>
                  </a:lnTo>
                  <a:lnTo>
                    <a:pt x="1664" y="1570"/>
                  </a:lnTo>
                  <a:lnTo>
                    <a:pt x="1577" y="1931"/>
                  </a:lnTo>
                  <a:lnTo>
                    <a:pt x="1483" y="2285"/>
                  </a:lnTo>
                  <a:lnTo>
                    <a:pt x="1383" y="2639"/>
                  </a:lnTo>
                  <a:lnTo>
                    <a:pt x="1276" y="2986"/>
                  </a:lnTo>
                  <a:lnTo>
                    <a:pt x="1163" y="3333"/>
                  </a:lnTo>
                  <a:lnTo>
                    <a:pt x="1036" y="3681"/>
                  </a:lnTo>
                  <a:lnTo>
                    <a:pt x="902" y="4021"/>
                  </a:lnTo>
                  <a:lnTo>
                    <a:pt x="755" y="4355"/>
                  </a:lnTo>
                  <a:lnTo>
                    <a:pt x="595" y="4696"/>
                  </a:lnTo>
                  <a:lnTo>
                    <a:pt x="421" y="5030"/>
                  </a:lnTo>
                  <a:lnTo>
                    <a:pt x="234" y="5357"/>
                  </a:lnTo>
                  <a:lnTo>
                    <a:pt x="27" y="5685"/>
                  </a:lnTo>
                  <a:lnTo>
                    <a:pt x="7" y="5725"/>
                  </a:lnTo>
                  <a:lnTo>
                    <a:pt x="0" y="5758"/>
                  </a:lnTo>
                  <a:lnTo>
                    <a:pt x="0" y="5791"/>
                  </a:lnTo>
                  <a:lnTo>
                    <a:pt x="7" y="5818"/>
                  </a:lnTo>
                  <a:lnTo>
                    <a:pt x="20" y="5852"/>
                  </a:lnTo>
                  <a:lnTo>
                    <a:pt x="34" y="5872"/>
                  </a:lnTo>
                  <a:lnTo>
                    <a:pt x="61" y="5898"/>
                  </a:lnTo>
                  <a:lnTo>
                    <a:pt x="87" y="5912"/>
                  </a:lnTo>
                  <a:lnTo>
                    <a:pt x="114" y="5932"/>
                  </a:lnTo>
                  <a:lnTo>
                    <a:pt x="147" y="5938"/>
                  </a:lnTo>
                  <a:lnTo>
                    <a:pt x="214" y="5938"/>
                  </a:lnTo>
                  <a:lnTo>
                    <a:pt x="241" y="5932"/>
                  </a:lnTo>
                  <a:lnTo>
                    <a:pt x="274" y="5918"/>
                  </a:lnTo>
                  <a:lnTo>
                    <a:pt x="308" y="5892"/>
                  </a:lnTo>
                  <a:lnTo>
                    <a:pt x="328" y="5865"/>
                  </a:lnTo>
                  <a:lnTo>
                    <a:pt x="548" y="5551"/>
                  </a:lnTo>
                  <a:lnTo>
                    <a:pt x="755" y="5224"/>
                  </a:lnTo>
                  <a:lnTo>
                    <a:pt x="956" y="4896"/>
                  </a:lnTo>
                  <a:lnTo>
                    <a:pt x="1149" y="4562"/>
                  </a:lnTo>
                  <a:lnTo>
                    <a:pt x="1330" y="4215"/>
                  </a:lnTo>
                  <a:lnTo>
                    <a:pt x="1497" y="3868"/>
                  </a:lnTo>
                  <a:lnTo>
                    <a:pt x="1644" y="3514"/>
                  </a:lnTo>
                  <a:lnTo>
                    <a:pt x="1717" y="3333"/>
                  </a:lnTo>
                  <a:lnTo>
                    <a:pt x="1784" y="3153"/>
                  </a:lnTo>
                  <a:lnTo>
                    <a:pt x="1851" y="2973"/>
                  </a:lnTo>
                  <a:lnTo>
                    <a:pt x="1904" y="2786"/>
                  </a:lnTo>
                  <a:lnTo>
                    <a:pt x="1964" y="2605"/>
                  </a:lnTo>
                  <a:lnTo>
                    <a:pt x="2011" y="2418"/>
                  </a:lnTo>
                  <a:lnTo>
                    <a:pt x="2058" y="2231"/>
                  </a:lnTo>
                  <a:lnTo>
                    <a:pt x="2098" y="2044"/>
                  </a:lnTo>
                  <a:lnTo>
                    <a:pt x="2138" y="1857"/>
                  </a:lnTo>
                  <a:lnTo>
                    <a:pt x="2171" y="1670"/>
                  </a:lnTo>
                  <a:lnTo>
                    <a:pt x="2198" y="1477"/>
                  </a:lnTo>
                  <a:lnTo>
                    <a:pt x="2218" y="1290"/>
                  </a:lnTo>
                  <a:lnTo>
                    <a:pt x="2231" y="1096"/>
                  </a:lnTo>
                  <a:lnTo>
                    <a:pt x="2245" y="902"/>
                  </a:lnTo>
                  <a:lnTo>
                    <a:pt x="2251" y="709"/>
                  </a:lnTo>
                  <a:lnTo>
                    <a:pt x="2251" y="521"/>
                  </a:lnTo>
                  <a:lnTo>
                    <a:pt x="2245" y="328"/>
                  </a:lnTo>
                  <a:lnTo>
                    <a:pt x="2231" y="134"/>
                  </a:lnTo>
                  <a:lnTo>
                    <a:pt x="2231" y="107"/>
                  </a:lnTo>
                  <a:lnTo>
                    <a:pt x="2218" y="81"/>
                  </a:lnTo>
                  <a:lnTo>
                    <a:pt x="2205" y="61"/>
                  </a:lnTo>
                  <a:lnTo>
                    <a:pt x="2191" y="47"/>
                  </a:lnTo>
                  <a:lnTo>
                    <a:pt x="2158" y="21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7"/>
            <p:cNvSpPr/>
            <p:nvPr/>
          </p:nvSpPr>
          <p:spPr>
            <a:xfrm>
              <a:off x="2792212" y="3498168"/>
              <a:ext cx="7452" cy="35094"/>
            </a:xfrm>
            <a:custGeom>
              <a:avLst/>
              <a:gdLst/>
              <a:ahLst/>
              <a:cxnLst/>
              <a:rect l="l" t="t" r="r" b="b"/>
              <a:pathLst>
                <a:path w="922" h="4342" extrusionOk="0">
                  <a:moveTo>
                    <a:pt x="347" y="0"/>
                  </a:moveTo>
                  <a:lnTo>
                    <a:pt x="314" y="7"/>
                  </a:lnTo>
                  <a:lnTo>
                    <a:pt x="287" y="27"/>
                  </a:lnTo>
                  <a:lnTo>
                    <a:pt x="267" y="47"/>
                  </a:lnTo>
                  <a:lnTo>
                    <a:pt x="261" y="74"/>
                  </a:lnTo>
                  <a:lnTo>
                    <a:pt x="267" y="107"/>
                  </a:lnTo>
                  <a:lnTo>
                    <a:pt x="347" y="361"/>
                  </a:lnTo>
                  <a:lnTo>
                    <a:pt x="414" y="608"/>
                  </a:lnTo>
                  <a:lnTo>
                    <a:pt x="468" y="862"/>
                  </a:lnTo>
                  <a:lnTo>
                    <a:pt x="514" y="1122"/>
                  </a:lnTo>
                  <a:lnTo>
                    <a:pt x="541" y="1376"/>
                  </a:lnTo>
                  <a:lnTo>
                    <a:pt x="561" y="1637"/>
                  </a:lnTo>
                  <a:lnTo>
                    <a:pt x="568" y="1897"/>
                  </a:lnTo>
                  <a:lnTo>
                    <a:pt x="561" y="2151"/>
                  </a:lnTo>
                  <a:lnTo>
                    <a:pt x="541" y="2411"/>
                  </a:lnTo>
                  <a:lnTo>
                    <a:pt x="508" y="2665"/>
                  </a:lnTo>
                  <a:lnTo>
                    <a:pt x="461" y="2919"/>
                  </a:lnTo>
                  <a:lnTo>
                    <a:pt x="401" y="3173"/>
                  </a:lnTo>
                  <a:lnTo>
                    <a:pt x="327" y="3420"/>
                  </a:lnTo>
                  <a:lnTo>
                    <a:pt x="234" y="3660"/>
                  </a:lnTo>
                  <a:lnTo>
                    <a:pt x="134" y="3901"/>
                  </a:lnTo>
                  <a:lnTo>
                    <a:pt x="13" y="4135"/>
                  </a:lnTo>
                  <a:lnTo>
                    <a:pt x="0" y="4161"/>
                  </a:lnTo>
                  <a:lnTo>
                    <a:pt x="0" y="4195"/>
                  </a:lnTo>
                  <a:lnTo>
                    <a:pt x="0" y="4221"/>
                  </a:lnTo>
                  <a:lnTo>
                    <a:pt x="7" y="4248"/>
                  </a:lnTo>
                  <a:lnTo>
                    <a:pt x="13" y="4268"/>
                  </a:lnTo>
                  <a:lnTo>
                    <a:pt x="27" y="4288"/>
                  </a:lnTo>
                  <a:lnTo>
                    <a:pt x="47" y="4308"/>
                  </a:lnTo>
                  <a:lnTo>
                    <a:pt x="67" y="4322"/>
                  </a:lnTo>
                  <a:lnTo>
                    <a:pt x="94" y="4335"/>
                  </a:lnTo>
                  <a:lnTo>
                    <a:pt x="114" y="4342"/>
                  </a:lnTo>
                  <a:lnTo>
                    <a:pt x="167" y="4342"/>
                  </a:lnTo>
                  <a:lnTo>
                    <a:pt x="194" y="4335"/>
                  </a:lnTo>
                  <a:lnTo>
                    <a:pt x="214" y="4322"/>
                  </a:lnTo>
                  <a:lnTo>
                    <a:pt x="234" y="4302"/>
                  </a:lnTo>
                  <a:lnTo>
                    <a:pt x="254" y="4275"/>
                  </a:lnTo>
                  <a:lnTo>
                    <a:pt x="394" y="4021"/>
                  </a:lnTo>
                  <a:lnTo>
                    <a:pt x="461" y="3894"/>
                  </a:lnTo>
                  <a:lnTo>
                    <a:pt x="521" y="3767"/>
                  </a:lnTo>
                  <a:lnTo>
                    <a:pt x="581" y="3634"/>
                  </a:lnTo>
                  <a:lnTo>
                    <a:pt x="628" y="3507"/>
                  </a:lnTo>
                  <a:lnTo>
                    <a:pt x="681" y="3373"/>
                  </a:lnTo>
                  <a:lnTo>
                    <a:pt x="721" y="3246"/>
                  </a:lnTo>
                  <a:lnTo>
                    <a:pt x="761" y="3113"/>
                  </a:lnTo>
                  <a:lnTo>
                    <a:pt x="795" y="2979"/>
                  </a:lnTo>
                  <a:lnTo>
                    <a:pt x="828" y="2845"/>
                  </a:lnTo>
                  <a:lnTo>
                    <a:pt x="855" y="2712"/>
                  </a:lnTo>
                  <a:lnTo>
                    <a:pt x="875" y="2578"/>
                  </a:lnTo>
                  <a:lnTo>
                    <a:pt x="895" y="2445"/>
                  </a:lnTo>
                  <a:lnTo>
                    <a:pt x="908" y="2311"/>
                  </a:lnTo>
                  <a:lnTo>
                    <a:pt x="915" y="2178"/>
                  </a:lnTo>
                  <a:lnTo>
                    <a:pt x="922" y="2044"/>
                  </a:lnTo>
                  <a:lnTo>
                    <a:pt x="922" y="1904"/>
                  </a:lnTo>
                  <a:lnTo>
                    <a:pt x="915" y="1770"/>
                  </a:lnTo>
                  <a:lnTo>
                    <a:pt x="908" y="1637"/>
                  </a:lnTo>
                  <a:lnTo>
                    <a:pt x="895" y="1503"/>
                  </a:lnTo>
                  <a:lnTo>
                    <a:pt x="875" y="1369"/>
                  </a:lnTo>
                  <a:lnTo>
                    <a:pt x="848" y="1236"/>
                  </a:lnTo>
                  <a:lnTo>
                    <a:pt x="822" y="1102"/>
                  </a:lnTo>
                  <a:lnTo>
                    <a:pt x="788" y="969"/>
                  </a:lnTo>
                  <a:lnTo>
                    <a:pt x="755" y="835"/>
                  </a:lnTo>
                  <a:lnTo>
                    <a:pt x="708" y="701"/>
                  </a:lnTo>
                  <a:lnTo>
                    <a:pt x="661" y="568"/>
                  </a:lnTo>
                  <a:lnTo>
                    <a:pt x="608" y="434"/>
                  </a:lnTo>
                  <a:lnTo>
                    <a:pt x="554" y="301"/>
                  </a:lnTo>
                  <a:lnTo>
                    <a:pt x="494" y="174"/>
                  </a:lnTo>
                  <a:lnTo>
                    <a:pt x="428" y="40"/>
                  </a:lnTo>
                  <a:lnTo>
                    <a:pt x="401" y="1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7"/>
            <p:cNvSpPr/>
            <p:nvPr/>
          </p:nvSpPr>
          <p:spPr>
            <a:xfrm>
              <a:off x="2757983" y="3409738"/>
              <a:ext cx="2433" cy="8697"/>
            </a:xfrm>
            <a:custGeom>
              <a:avLst/>
              <a:gdLst/>
              <a:ahLst/>
              <a:cxnLst/>
              <a:rect l="l" t="t" r="r" b="b"/>
              <a:pathLst>
                <a:path w="301" h="1076" extrusionOk="0">
                  <a:moveTo>
                    <a:pt x="60" y="0"/>
                  </a:moveTo>
                  <a:lnTo>
                    <a:pt x="47" y="7"/>
                  </a:lnTo>
                  <a:lnTo>
                    <a:pt x="34" y="14"/>
                  </a:lnTo>
                  <a:lnTo>
                    <a:pt x="27" y="34"/>
                  </a:lnTo>
                  <a:lnTo>
                    <a:pt x="7" y="174"/>
                  </a:lnTo>
                  <a:lnTo>
                    <a:pt x="0" y="301"/>
                  </a:lnTo>
                  <a:lnTo>
                    <a:pt x="7" y="435"/>
                  </a:lnTo>
                  <a:lnTo>
                    <a:pt x="27" y="561"/>
                  </a:lnTo>
                  <a:lnTo>
                    <a:pt x="54" y="688"/>
                  </a:lnTo>
                  <a:lnTo>
                    <a:pt x="94" y="809"/>
                  </a:lnTo>
                  <a:lnTo>
                    <a:pt x="147" y="929"/>
                  </a:lnTo>
                  <a:lnTo>
                    <a:pt x="214" y="1056"/>
                  </a:lnTo>
                  <a:lnTo>
                    <a:pt x="227" y="1069"/>
                  </a:lnTo>
                  <a:lnTo>
                    <a:pt x="241" y="1076"/>
                  </a:lnTo>
                  <a:lnTo>
                    <a:pt x="261" y="1076"/>
                  </a:lnTo>
                  <a:lnTo>
                    <a:pt x="274" y="1069"/>
                  </a:lnTo>
                  <a:lnTo>
                    <a:pt x="288" y="1056"/>
                  </a:lnTo>
                  <a:lnTo>
                    <a:pt x="301" y="1042"/>
                  </a:lnTo>
                  <a:lnTo>
                    <a:pt x="301" y="1022"/>
                  </a:lnTo>
                  <a:lnTo>
                    <a:pt x="294" y="1002"/>
                  </a:lnTo>
                  <a:lnTo>
                    <a:pt x="234" y="889"/>
                  </a:lnTo>
                  <a:lnTo>
                    <a:pt x="181" y="782"/>
                  </a:lnTo>
                  <a:lnTo>
                    <a:pt x="141" y="662"/>
                  </a:lnTo>
                  <a:lnTo>
                    <a:pt x="114" y="548"/>
                  </a:lnTo>
                  <a:lnTo>
                    <a:pt x="101" y="435"/>
                  </a:lnTo>
                  <a:lnTo>
                    <a:pt x="94" y="314"/>
                  </a:lnTo>
                  <a:lnTo>
                    <a:pt x="101" y="187"/>
                  </a:lnTo>
                  <a:lnTo>
                    <a:pt x="114" y="61"/>
                  </a:lnTo>
                  <a:lnTo>
                    <a:pt x="114" y="40"/>
                  </a:lnTo>
                  <a:lnTo>
                    <a:pt x="107" y="20"/>
                  </a:lnTo>
                  <a:lnTo>
                    <a:pt x="94" y="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7"/>
            <p:cNvSpPr/>
            <p:nvPr/>
          </p:nvSpPr>
          <p:spPr>
            <a:xfrm>
              <a:off x="2882906" y="3361639"/>
              <a:ext cx="8430" cy="64030"/>
            </a:xfrm>
            <a:custGeom>
              <a:avLst/>
              <a:gdLst/>
              <a:ahLst/>
              <a:cxnLst/>
              <a:rect l="l" t="t" r="r" b="b"/>
              <a:pathLst>
                <a:path w="1043" h="7922" extrusionOk="0">
                  <a:moveTo>
                    <a:pt x="187" y="0"/>
                  </a:moveTo>
                  <a:lnTo>
                    <a:pt x="161" y="7"/>
                  </a:lnTo>
                  <a:lnTo>
                    <a:pt x="134" y="13"/>
                  </a:lnTo>
                  <a:lnTo>
                    <a:pt x="114" y="27"/>
                  </a:lnTo>
                  <a:lnTo>
                    <a:pt x="94" y="47"/>
                  </a:lnTo>
                  <a:lnTo>
                    <a:pt x="80" y="67"/>
                  </a:lnTo>
                  <a:lnTo>
                    <a:pt x="67" y="87"/>
                  </a:lnTo>
                  <a:lnTo>
                    <a:pt x="60" y="114"/>
                  </a:lnTo>
                  <a:lnTo>
                    <a:pt x="54" y="147"/>
                  </a:lnTo>
                  <a:lnTo>
                    <a:pt x="60" y="180"/>
                  </a:lnTo>
                  <a:lnTo>
                    <a:pt x="154" y="661"/>
                  </a:lnTo>
                  <a:lnTo>
                    <a:pt x="227" y="1142"/>
                  </a:lnTo>
                  <a:lnTo>
                    <a:pt x="294" y="1617"/>
                  </a:lnTo>
                  <a:lnTo>
                    <a:pt x="348" y="2091"/>
                  </a:lnTo>
                  <a:lnTo>
                    <a:pt x="388" y="2572"/>
                  </a:lnTo>
                  <a:lnTo>
                    <a:pt x="414" y="3046"/>
                  </a:lnTo>
                  <a:lnTo>
                    <a:pt x="428" y="3520"/>
                  </a:lnTo>
                  <a:lnTo>
                    <a:pt x="428" y="3994"/>
                  </a:lnTo>
                  <a:lnTo>
                    <a:pt x="414" y="4469"/>
                  </a:lnTo>
                  <a:lnTo>
                    <a:pt x="394" y="4943"/>
                  </a:lnTo>
                  <a:lnTo>
                    <a:pt x="354" y="5417"/>
                  </a:lnTo>
                  <a:lnTo>
                    <a:pt x="307" y="5891"/>
                  </a:lnTo>
                  <a:lnTo>
                    <a:pt x="247" y="6366"/>
                  </a:lnTo>
                  <a:lnTo>
                    <a:pt x="174" y="6840"/>
                  </a:lnTo>
                  <a:lnTo>
                    <a:pt x="94" y="7321"/>
                  </a:lnTo>
                  <a:lnTo>
                    <a:pt x="0" y="7802"/>
                  </a:lnTo>
                  <a:lnTo>
                    <a:pt x="0" y="7835"/>
                  </a:lnTo>
                  <a:lnTo>
                    <a:pt x="14" y="7868"/>
                  </a:lnTo>
                  <a:lnTo>
                    <a:pt x="34" y="7895"/>
                  </a:lnTo>
                  <a:lnTo>
                    <a:pt x="60" y="7908"/>
                  </a:lnTo>
                  <a:lnTo>
                    <a:pt x="94" y="7922"/>
                  </a:lnTo>
                  <a:lnTo>
                    <a:pt x="120" y="7915"/>
                  </a:lnTo>
                  <a:lnTo>
                    <a:pt x="154" y="7902"/>
                  </a:lnTo>
                  <a:lnTo>
                    <a:pt x="161" y="7888"/>
                  </a:lnTo>
                  <a:lnTo>
                    <a:pt x="174" y="7868"/>
                  </a:lnTo>
                  <a:lnTo>
                    <a:pt x="274" y="7635"/>
                  </a:lnTo>
                  <a:lnTo>
                    <a:pt x="368" y="7401"/>
                  </a:lnTo>
                  <a:lnTo>
                    <a:pt x="454" y="7160"/>
                  </a:lnTo>
                  <a:lnTo>
                    <a:pt x="541" y="6927"/>
                  </a:lnTo>
                  <a:lnTo>
                    <a:pt x="615" y="6686"/>
                  </a:lnTo>
                  <a:lnTo>
                    <a:pt x="682" y="6446"/>
                  </a:lnTo>
                  <a:lnTo>
                    <a:pt x="748" y="6205"/>
                  </a:lnTo>
                  <a:lnTo>
                    <a:pt x="802" y="5965"/>
                  </a:lnTo>
                  <a:lnTo>
                    <a:pt x="855" y="5718"/>
                  </a:lnTo>
                  <a:lnTo>
                    <a:pt x="902" y="5477"/>
                  </a:lnTo>
                  <a:lnTo>
                    <a:pt x="942" y="5230"/>
                  </a:lnTo>
                  <a:lnTo>
                    <a:pt x="969" y="4990"/>
                  </a:lnTo>
                  <a:lnTo>
                    <a:pt x="995" y="4742"/>
                  </a:lnTo>
                  <a:lnTo>
                    <a:pt x="1015" y="4495"/>
                  </a:lnTo>
                  <a:lnTo>
                    <a:pt x="1029" y="4248"/>
                  </a:lnTo>
                  <a:lnTo>
                    <a:pt x="1036" y="4008"/>
                  </a:lnTo>
                  <a:lnTo>
                    <a:pt x="1042" y="3761"/>
                  </a:lnTo>
                  <a:lnTo>
                    <a:pt x="1036" y="3513"/>
                  </a:lnTo>
                  <a:lnTo>
                    <a:pt x="1022" y="3266"/>
                  </a:lnTo>
                  <a:lnTo>
                    <a:pt x="1009" y="3019"/>
                  </a:lnTo>
                  <a:lnTo>
                    <a:pt x="989" y="2779"/>
                  </a:lnTo>
                  <a:lnTo>
                    <a:pt x="955" y="2532"/>
                  </a:lnTo>
                  <a:lnTo>
                    <a:pt x="922" y="2284"/>
                  </a:lnTo>
                  <a:lnTo>
                    <a:pt x="882" y="2037"/>
                  </a:lnTo>
                  <a:lnTo>
                    <a:pt x="835" y="1797"/>
                  </a:lnTo>
                  <a:lnTo>
                    <a:pt x="782" y="1550"/>
                  </a:lnTo>
                  <a:lnTo>
                    <a:pt x="722" y="1309"/>
                  </a:lnTo>
                  <a:lnTo>
                    <a:pt x="661" y="1062"/>
                  </a:lnTo>
                  <a:lnTo>
                    <a:pt x="588" y="822"/>
                  </a:lnTo>
                  <a:lnTo>
                    <a:pt x="508" y="581"/>
                  </a:lnTo>
                  <a:lnTo>
                    <a:pt x="428" y="341"/>
                  </a:lnTo>
                  <a:lnTo>
                    <a:pt x="341" y="100"/>
                  </a:lnTo>
                  <a:lnTo>
                    <a:pt x="328" y="74"/>
                  </a:lnTo>
                  <a:lnTo>
                    <a:pt x="307" y="47"/>
                  </a:lnTo>
                  <a:lnTo>
                    <a:pt x="287" y="27"/>
                  </a:lnTo>
                  <a:lnTo>
                    <a:pt x="261" y="13"/>
                  </a:lnTo>
                  <a:lnTo>
                    <a:pt x="241" y="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7"/>
            <p:cNvSpPr/>
            <p:nvPr/>
          </p:nvSpPr>
          <p:spPr>
            <a:xfrm>
              <a:off x="2871623" y="3259064"/>
              <a:ext cx="15712" cy="50322"/>
            </a:xfrm>
            <a:custGeom>
              <a:avLst/>
              <a:gdLst/>
              <a:ahLst/>
              <a:cxnLst/>
              <a:rect l="l" t="t" r="r" b="b"/>
              <a:pathLst>
                <a:path w="1944" h="6226" extrusionOk="0">
                  <a:moveTo>
                    <a:pt x="67" y="0"/>
                  </a:moveTo>
                  <a:lnTo>
                    <a:pt x="40" y="14"/>
                  </a:lnTo>
                  <a:lnTo>
                    <a:pt x="20" y="27"/>
                  </a:lnTo>
                  <a:lnTo>
                    <a:pt x="7" y="54"/>
                  </a:lnTo>
                  <a:lnTo>
                    <a:pt x="0" y="81"/>
                  </a:lnTo>
                  <a:lnTo>
                    <a:pt x="14" y="114"/>
                  </a:lnTo>
                  <a:lnTo>
                    <a:pt x="194" y="475"/>
                  </a:lnTo>
                  <a:lnTo>
                    <a:pt x="368" y="829"/>
                  </a:lnTo>
                  <a:lnTo>
                    <a:pt x="535" y="1189"/>
                  </a:lnTo>
                  <a:lnTo>
                    <a:pt x="688" y="1557"/>
                  </a:lnTo>
                  <a:lnTo>
                    <a:pt x="835" y="1917"/>
                  </a:lnTo>
                  <a:lnTo>
                    <a:pt x="975" y="2285"/>
                  </a:lnTo>
                  <a:lnTo>
                    <a:pt x="1102" y="2659"/>
                  </a:lnTo>
                  <a:lnTo>
                    <a:pt x="1216" y="3026"/>
                  </a:lnTo>
                  <a:lnTo>
                    <a:pt x="1323" y="3407"/>
                  </a:lnTo>
                  <a:lnTo>
                    <a:pt x="1423" y="3781"/>
                  </a:lnTo>
                  <a:lnTo>
                    <a:pt x="1503" y="4168"/>
                  </a:lnTo>
                  <a:lnTo>
                    <a:pt x="1577" y="4549"/>
                  </a:lnTo>
                  <a:lnTo>
                    <a:pt x="1637" y="4943"/>
                  </a:lnTo>
                  <a:lnTo>
                    <a:pt x="1683" y="5331"/>
                  </a:lnTo>
                  <a:lnTo>
                    <a:pt x="1717" y="5731"/>
                  </a:lnTo>
                  <a:lnTo>
                    <a:pt x="1737" y="6132"/>
                  </a:lnTo>
                  <a:lnTo>
                    <a:pt x="1744" y="6152"/>
                  </a:lnTo>
                  <a:lnTo>
                    <a:pt x="1750" y="6172"/>
                  </a:lnTo>
                  <a:lnTo>
                    <a:pt x="1757" y="6192"/>
                  </a:lnTo>
                  <a:lnTo>
                    <a:pt x="1770" y="6206"/>
                  </a:lnTo>
                  <a:lnTo>
                    <a:pt x="1804" y="6226"/>
                  </a:lnTo>
                  <a:lnTo>
                    <a:pt x="1877" y="6226"/>
                  </a:lnTo>
                  <a:lnTo>
                    <a:pt x="1911" y="6206"/>
                  </a:lnTo>
                  <a:lnTo>
                    <a:pt x="1924" y="6192"/>
                  </a:lnTo>
                  <a:lnTo>
                    <a:pt x="1931" y="6172"/>
                  </a:lnTo>
                  <a:lnTo>
                    <a:pt x="1937" y="6152"/>
                  </a:lnTo>
                  <a:lnTo>
                    <a:pt x="1944" y="6132"/>
                  </a:lnTo>
                  <a:lnTo>
                    <a:pt x="1937" y="5718"/>
                  </a:lnTo>
                  <a:lnTo>
                    <a:pt x="1924" y="5310"/>
                  </a:lnTo>
                  <a:lnTo>
                    <a:pt x="1891" y="4903"/>
                  </a:lnTo>
                  <a:lnTo>
                    <a:pt x="1850" y="4502"/>
                  </a:lnTo>
                  <a:lnTo>
                    <a:pt x="1790" y="4102"/>
                  </a:lnTo>
                  <a:lnTo>
                    <a:pt x="1717" y="3707"/>
                  </a:lnTo>
                  <a:lnTo>
                    <a:pt x="1637" y="3320"/>
                  </a:lnTo>
                  <a:lnTo>
                    <a:pt x="1537" y="2933"/>
                  </a:lnTo>
                  <a:lnTo>
                    <a:pt x="1476" y="2746"/>
                  </a:lnTo>
                  <a:lnTo>
                    <a:pt x="1416" y="2552"/>
                  </a:lnTo>
                  <a:lnTo>
                    <a:pt x="1356" y="2365"/>
                  </a:lnTo>
                  <a:lnTo>
                    <a:pt x="1289" y="2178"/>
                  </a:lnTo>
                  <a:lnTo>
                    <a:pt x="1216" y="1991"/>
                  </a:lnTo>
                  <a:lnTo>
                    <a:pt x="1142" y="1804"/>
                  </a:lnTo>
                  <a:lnTo>
                    <a:pt x="1062" y="1624"/>
                  </a:lnTo>
                  <a:lnTo>
                    <a:pt x="975" y="1443"/>
                  </a:lnTo>
                  <a:lnTo>
                    <a:pt x="889" y="1263"/>
                  </a:lnTo>
                  <a:lnTo>
                    <a:pt x="795" y="1082"/>
                  </a:lnTo>
                  <a:lnTo>
                    <a:pt x="702" y="902"/>
                  </a:lnTo>
                  <a:lnTo>
                    <a:pt x="601" y="728"/>
                  </a:lnTo>
                  <a:lnTo>
                    <a:pt x="495" y="555"/>
                  </a:lnTo>
                  <a:lnTo>
                    <a:pt x="388" y="381"/>
                  </a:lnTo>
                  <a:lnTo>
                    <a:pt x="267" y="207"/>
                  </a:lnTo>
                  <a:lnTo>
                    <a:pt x="154" y="34"/>
                  </a:lnTo>
                  <a:lnTo>
                    <a:pt x="127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7"/>
            <p:cNvSpPr/>
            <p:nvPr/>
          </p:nvSpPr>
          <p:spPr>
            <a:xfrm>
              <a:off x="2766833" y="3224131"/>
              <a:ext cx="21176" cy="43904"/>
            </a:xfrm>
            <a:custGeom>
              <a:avLst/>
              <a:gdLst/>
              <a:ahLst/>
              <a:cxnLst/>
              <a:rect l="l" t="t" r="r" b="b"/>
              <a:pathLst>
                <a:path w="2620" h="5432" extrusionOk="0">
                  <a:moveTo>
                    <a:pt x="94" y="1"/>
                  </a:moveTo>
                  <a:lnTo>
                    <a:pt x="54" y="8"/>
                  </a:lnTo>
                  <a:lnTo>
                    <a:pt x="28" y="28"/>
                  </a:lnTo>
                  <a:lnTo>
                    <a:pt x="7" y="61"/>
                  </a:lnTo>
                  <a:lnTo>
                    <a:pt x="1" y="94"/>
                  </a:lnTo>
                  <a:lnTo>
                    <a:pt x="1" y="135"/>
                  </a:lnTo>
                  <a:lnTo>
                    <a:pt x="14" y="155"/>
                  </a:lnTo>
                  <a:lnTo>
                    <a:pt x="21" y="175"/>
                  </a:lnTo>
                  <a:lnTo>
                    <a:pt x="248" y="462"/>
                  </a:lnTo>
                  <a:lnTo>
                    <a:pt x="462" y="756"/>
                  </a:lnTo>
                  <a:lnTo>
                    <a:pt x="669" y="1056"/>
                  </a:lnTo>
                  <a:lnTo>
                    <a:pt x="869" y="1357"/>
                  </a:lnTo>
                  <a:lnTo>
                    <a:pt x="1063" y="1664"/>
                  </a:lnTo>
                  <a:lnTo>
                    <a:pt x="1243" y="1978"/>
                  </a:lnTo>
                  <a:lnTo>
                    <a:pt x="1417" y="2292"/>
                  </a:lnTo>
                  <a:lnTo>
                    <a:pt x="1577" y="2619"/>
                  </a:lnTo>
                  <a:lnTo>
                    <a:pt x="1731" y="2940"/>
                  </a:lnTo>
                  <a:lnTo>
                    <a:pt x="1871" y="3274"/>
                  </a:lnTo>
                  <a:lnTo>
                    <a:pt x="1998" y="3608"/>
                  </a:lnTo>
                  <a:lnTo>
                    <a:pt x="2111" y="3955"/>
                  </a:lnTo>
                  <a:lnTo>
                    <a:pt x="2218" y="4296"/>
                  </a:lnTo>
                  <a:lnTo>
                    <a:pt x="2312" y="4650"/>
                  </a:lnTo>
                  <a:lnTo>
                    <a:pt x="2385" y="5010"/>
                  </a:lnTo>
                  <a:lnTo>
                    <a:pt x="2452" y="5371"/>
                  </a:lnTo>
                  <a:lnTo>
                    <a:pt x="2459" y="5398"/>
                  </a:lnTo>
                  <a:lnTo>
                    <a:pt x="2485" y="5418"/>
                  </a:lnTo>
                  <a:lnTo>
                    <a:pt x="2512" y="5431"/>
                  </a:lnTo>
                  <a:lnTo>
                    <a:pt x="2546" y="5431"/>
                  </a:lnTo>
                  <a:lnTo>
                    <a:pt x="2572" y="5425"/>
                  </a:lnTo>
                  <a:lnTo>
                    <a:pt x="2599" y="5404"/>
                  </a:lnTo>
                  <a:lnTo>
                    <a:pt x="2619" y="5378"/>
                  </a:lnTo>
                  <a:lnTo>
                    <a:pt x="2619" y="5344"/>
                  </a:lnTo>
                  <a:lnTo>
                    <a:pt x="2586" y="4964"/>
                  </a:lnTo>
                  <a:lnTo>
                    <a:pt x="2539" y="4590"/>
                  </a:lnTo>
                  <a:lnTo>
                    <a:pt x="2479" y="4216"/>
                  </a:lnTo>
                  <a:lnTo>
                    <a:pt x="2439" y="4029"/>
                  </a:lnTo>
                  <a:lnTo>
                    <a:pt x="2399" y="3842"/>
                  </a:lnTo>
                  <a:lnTo>
                    <a:pt x="2352" y="3661"/>
                  </a:lnTo>
                  <a:lnTo>
                    <a:pt x="2305" y="3481"/>
                  </a:lnTo>
                  <a:lnTo>
                    <a:pt x="2252" y="3300"/>
                  </a:lnTo>
                  <a:lnTo>
                    <a:pt x="2192" y="3127"/>
                  </a:lnTo>
                  <a:lnTo>
                    <a:pt x="2131" y="2953"/>
                  </a:lnTo>
                  <a:lnTo>
                    <a:pt x="2071" y="2780"/>
                  </a:lnTo>
                  <a:lnTo>
                    <a:pt x="1998" y="2606"/>
                  </a:lnTo>
                  <a:lnTo>
                    <a:pt x="1924" y="2432"/>
                  </a:lnTo>
                  <a:lnTo>
                    <a:pt x="1851" y="2265"/>
                  </a:lnTo>
                  <a:lnTo>
                    <a:pt x="1771" y="2098"/>
                  </a:lnTo>
                  <a:lnTo>
                    <a:pt x="1684" y="1938"/>
                  </a:lnTo>
                  <a:lnTo>
                    <a:pt x="1590" y="1771"/>
                  </a:lnTo>
                  <a:lnTo>
                    <a:pt x="1497" y="1617"/>
                  </a:lnTo>
                  <a:lnTo>
                    <a:pt x="1397" y="1457"/>
                  </a:lnTo>
                  <a:lnTo>
                    <a:pt x="1297" y="1303"/>
                  </a:lnTo>
                  <a:lnTo>
                    <a:pt x="1190" y="1150"/>
                  </a:lnTo>
                  <a:lnTo>
                    <a:pt x="1076" y="1003"/>
                  </a:lnTo>
                  <a:lnTo>
                    <a:pt x="963" y="856"/>
                  </a:lnTo>
                  <a:lnTo>
                    <a:pt x="842" y="709"/>
                  </a:lnTo>
                  <a:lnTo>
                    <a:pt x="715" y="569"/>
                  </a:lnTo>
                  <a:lnTo>
                    <a:pt x="589" y="428"/>
                  </a:lnTo>
                  <a:lnTo>
                    <a:pt x="448" y="295"/>
                  </a:lnTo>
                  <a:lnTo>
                    <a:pt x="315" y="161"/>
                  </a:lnTo>
                  <a:lnTo>
                    <a:pt x="168" y="28"/>
                  </a:lnTo>
                  <a:lnTo>
                    <a:pt x="148" y="14"/>
                  </a:lnTo>
                  <a:lnTo>
                    <a:pt x="128" y="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7"/>
            <p:cNvSpPr/>
            <p:nvPr/>
          </p:nvSpPr>
          <p:spPr>
            <a:xfrm>
              <a:off x="2778278" y="3286916"/>
              <a:ext cx="17822" cy="34997"/>
            </a:xfrm>
            <a:custGeom>
              <a:avLst/>
              <a:gdLst/>
              <a:ahLst/>
              <a:cxnLst/>
              <a:rect l="l" t="t" r="r" b="b"/>
              <a:pathLst>
                <a:path w="2205" h="4330" extrusionOk="0">
                  <a:moveTo>
                    <a:pt x="101" y="1"/>
                  </a:moveTo>
                  <a:lnTo>
                    <a:pt x="68" y="14"/>
                  </a:lnTo>
                  <a:lnTo>
                    <a:pt x="34" y="41"/>
                  </a:lnTo>
                  <a:lnTo>
                    <a:pt x="14" y="68"/>
                  </a:lnTo>
                  <a:lnTo>
                    <a:pt x="1" y="108"/>
                  </a:lnTo>
                  <a:lnTo>
                    <a:pt x="1" y="148"/>
                  </a:lnTo>
                  <a:lnTo>
                    <a:pt x="14" y="181"/>
                  </a:lnTo>
                  <a:lnTo>
                    <a:pt x="315" y="682"/>
                  </a:lnTo>
                  <a:lnTo>
                    <a:pt x="609" y="1170"/>
                  </a:lnTo>
                  <a:lnTo>
                    <a:pt x="902" y="1657"/>
                  </a:lnTo>
                  <a:lnTo>
                    <a:pt x="1043" y="1905"/>
                  </a:lnTo>
                  <a:lnTo>
                    <a:pt x="1176" y="2145"/>
                  </a:lnTo>
                  <a:lnTo>
                    <a:pt x="1303" y="2392"/>
                  </a:lnTo>
                  <a:lnTo>
                    <a:pt x="1430" y="2646"/>
                  </a:lnTo>
                  <a:lnTo>
                    <a:pt x="1550" y="2900"/>
                  </a:lnTo>
                  <a:lnTo>
                    <a:pt x="1664" y="3160"/>
                  </a:lnTo>
                  <a:lnTo>
                    <a:pt x="1771" y="3427"/>
                  </a:lnTo>
                  <a:lnTo>
                    <a:pt x="1864" y="3701"/>
                  </a:lnTo>
                  <a:lnTo>
                    <a:pt x="1951" y="3982"/>
                  </a:lnTo>
                  <a:lnTo>
                    <a:pt x="2031" y="4269"/>
                  </a:lnTo>
                  <a:lnTo>
                    <a:pt x="2045" y="4296"/>
                  </a:lnTo>
                  <a:lnTo>
                    <a:pt x="2071" y="4316"/>
                  </a:lnTo>
                  <a:lnTo>
                    <a:pt x="2098" y="4329"/>
                  </a:lnTo>
                  <a:lnTo>
                    <a:pt x="2131" y="4329"/>
                  </a:lnTo>
                  <a:lnTo>
                    <a:pt x="2158" y="4322"/>
                  </a:lnTo>
                  <a:lnTo>
                    <a:pt x="2185" y="4302"/>
                  </a:lnTo>
                  <a:lnTo>
                    <a:pt x="2198" y="4276"/>
                  </a:lnTo>
                  <a:lnTo>
                    <a:pt x="2205" y="4242"/>
                  </a:lnTo>
                  <a:lnTo>
                    <a:pt x="2165" y="3955"/>
                  </a:lnTo>
                  <a:lnTo>
                    <a:pt x="2118" y="3661"/>
                  </a:lnTo>
                  <a:lnTo>
                    <a:pt x="2065" y="3367"/>
                  </a:lnTo>
                  <a:lnTo>
                    <a:pt x="1998" y="3073"/>
                  </a:lnTo>
                  <a:lnTo>
                    <a:pt x="1918" y="2780"/>
                  </a:lnTo>
                  <a:lnTo>
                    <a:pt x="1824" y="2492"/>
                  </a:lnTo>
                  <a:lnTo>
                    <a:pt x="1717" y="2205"/>
                  </a:lnTo>
                  <a:lnTo>
                    <a:pt x="1604" y="1918"/>
                  </a:lnTo>
                  <a:lnTo>
                    <a:pt x="1470" y="1644"/>
                  </a:lnTo>
                  <a:lnTo>
                    <a:pt x="1403" y="1510"/>
                  </a:lnTo>
                  <a:lnTo>
                    <a:pt x="1330" y="1377"/>
                  </a:lnTo>
                  <a:lnTo>
                    <a:pt x="1250" y="1250"/>
                  </a:lnTo>
                  <a:lnTo>
                    <a:pt x="1170" y="1123"/>
                  </a:lnTo>
                  <a:lnTo>
                    <a:pt x="1090" y="996"/>
                  </a:lnTo>
                  <a:lnTo>
                    <a:pt x="1003" y="876"/>
                  </a:lnTo>
                  <a:lnTo>
                    <a:pt x="909" y="756"/>
                  </a:lnTo>
                  <a:lnTo>
                    <a:pt x="816" y="642"/>
                  </a:lnTo>
                  <a:lnTo>
                    <a:pt x="722" y="529"/>
                  </a:lnTo>
                  <a:lnTo>
                    <a:pt x="615" y="422"/>
                  </a:lnTo>
                  <a:lnTo>
                    <a:pt x="515" y="315"/>
                  </a:lnTo>
                  <a:lnTo>
                    <a:pt x="402" y="215"/>
                  </a:lnTo>
                  <a:lnTo>
                    <a:pt x="288" y="115"/>
                  </a:lnTo>
                  <a:lnTo>
                    <a:pt x="174" y="21"/>
                  </a:lnTo>
                  <a:lnTo>
                    <a:pt x="154" y="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7"/>
            <p:cNvSpPr/>
            <p:nvPr/>
          </p:nvSpPr>
          <p:spPr>
            <a:xfrm>
              <a:off x="2819256" y="3314017"/>
              <a:ext cx="22518" cy="74618"/>
            </a:xfrm>
            <a:custGeom>
              <a:avLst/>
              <a:gdLst/>
              <a:ahLst/>
              <a:cxnLst/>
              <a:rect l="l" t="t" r="r" b="b"/>
              <a:pathLst>
                <a:path w="2786" h="9232" extrusionOk="0">
                  <a:moveTo>
                    <a:pt x="127" y="1"/>
                  </a:moveTo>
                  <a:lnTo>
                    <a:pt x="87" y="8"/>
                  </a:lnTo>
                  <a:lnTo>
                    <a:pt x="54" y="28"/>
                  </a:lnTo>
                  <a:lnTo>
                    <a:pt x="20" y="61"/>
                  </a:lnTo>
                  <a:lnTo>
                    <a:pt x="7" y="94"/>
                  </a:lnTo>
                  <a:lnTo>
                    <a:pt x="0" y="121"/>
                  </a:lnTo>
                  <a:lnTo>
                    <a:pt x="0" y="141"/>
                  </a:lnTo>
                  <a:lnTo>
                    <a:pt x="7" y="161"/>
                  </a:lnTo>
                  <a:lnTo>
                    <a:pt x="20" y="188"/>
                  </a:lnTo>
                  <a:lnTo>
                    <a:pt x="254" y="609"/>
                  </a:lnTo>
                  <a:lnTo>
                    <a:pt x="528" y="1096"/>
                  </a:lnTo>
                  <a:lnTo>
                    <a:pt x="822" y="1637"/>
                  </a:lnTo>
                  <a:lnTo>
                    <a:pt x="969" y="1931"/>
                  </a:lnTo>
                  <a:lnTo>
                    <a:pt x="1116" y="2232"/>
                  </a:lnTo>
                  <a:lnTo>
                    <a:pt x="1269" y="2539"/>
                  </a:lnTo>
                  <a:lnTo>
                    <a:pt x="1410" y="2853"/>
                  </a:lnTo>
                  <a:lnTo>
                    <a:pt x="1557" y="3174"/>
                  </a:lnTo>
                  <a:lnTo>
                    <a:pt x="1690" y="3501"/>
                  </a:lnTo>
                  <a:lnTo>
                    <a:pt x="1817" y="3828"/>
                  </a:lnTo>
                  <a:lnTo>
                    <a:pt x="1937" y="4162"/>
                  </a:lnTo>
                  <a:lnTo>
                    <a:pt x="2044" y="4489"/>
                  </a:lnTo>
                  <a:lnTo>
                    <a:pt x="2138" y="4823"/>
                  </a:lnTo>
                  <a:lnTo>
                    <a:pt x="2218" y="5157"/>
                  </a:lnTo>
                  <a:lnTo>
                    <a:pt x="2285" y="5485"/>
                  </a:lnTo>
                  <a:lnTo>
                    <a:pt x="2311" y="5645"/>
                  </a:lnTo>
                  <a:lnTo>
                    <a:pt x="2331" y="5805"/>
                  </a:lnTo>
                  <a:lnTo>
                    <a:pt x="2351" y="5966"/>
                  </a:lnTo>
                  <a:lnTo>
                    <a:pt x="2365" y="6126"/>
                  </a:lnTo>
                  <a:lnTo>
                    <a:pt x="2372" y="6280"/>
                  </a:lnTo>
                  <a:lnTo>
                    <a:pt x="2372" y="6433"/>
                  </a:lnTo>
                  <a:lnTo>
                    <a:pt x="2372" y="6587"/>
                  </a:lnTo>
                  <a:lnTo>
                    <a:pt x="2365" y="6740"/>
                  </a:lnTo>
                  <a:lnTo>
                    <a:pt x="2345" y="6887"/>
                  </a:lnTo>
                  <a:lnTo>
                    <a:pt x="2325" y="7034"/>
                  </a:lnTo>
                  <a:lnTo>
                    <a:pt x="2298" y="7175"/>
                  </a:lnTo>
                  <a:lnTo>
                    <a:pt x="2265" y="7315"/>
                  </a:lnTo>
                  <a:lnTo>
                    <a:pt x="2225" y="7455"/>
                  </a:lnTo>
                  <a:lnTo>
                    <a:pt x="2178" y="7589"/>
                  </a:lnTo>
                  <a:lnTo>
                    <a:pt x="2124" y="7716"/>
                  </a:lnTo>
                  <a:lnTo>
                    <a:pt x="2064" y="7842"/>
                  </a:lnTo>
                  <a:lnTo>
                    <a:pt x="1997" y="7969"/>
                  </a:lnTo>
                  <a:lnTo>
                    <a:pt x="1917" y="8090"/>
                  </a:lnTo>
                  <a:lnTo>
                    <a:pt x="1837" y="8203"/>
                  </a:lnTo>
                  <a:lnTo>
                    <a:pt x="1744" y="8317"/>
                  </a:lnTo>
                  <a:lnTo>
                    <a:pt x="1643" y="8424"/>
                  </a:lnTo>
                  <a:lnTo>
                    <a:pt x="1537" y="8524"/>
                  </a:lnTo>
                  <a:lnTo>
                    <a:pt x="1416" y="8624"/>
                  </a:lnTo>
                  <a:lnTo>
                    <a:pt x="1289" y="8717"/>
                  </a:lnTo>
                  <a:lnTo>
                    <a:pt x="1156" y="8804"/>
                  </a:lnTo>
                  <a:lnTo>
                    <a:pt x="1009" y="8891"/>
                  </a:lnTo>
                  <a:lnTo>
                    <a:pt x="855" y="8971"/>
                  </a:lnTo>
                  <a:lnTo>
                    <a:pt x="695" y="9045"/>
                  </a:lnTo>
                  <a:lnTo>
                    <a:pt x="675" y="9051"/>
                  </a:lnTo>
                  <a:lnTo>
                    <a:pt x="662" y="9065"/>
                  </a:lnTo>
                  <a:lnTo>
                    <a:pt x="635" y="9098"/>
                  </a:lnTo>
                  <a:lnTo>
                    <a:pt x="628" y="9132"/>
                  </a:lnTo>
                  <a:lnTo>
                    <a:pt x="635" y="9165"/>
                  </a:lnTo>
                  <a:lnTo>
                    <a:pt x="648" y="9198"/>
                  </a:lnTo>
                  <a:lnTo>
                    <a:pt x="668" y="9218"/>
                  </a:lnTo>
                  <a:lnTo>
                    <a:pt x="688" y="9225"/>
                  </a:lnTo>
                  <a:lnTo>
                    <a:pt x="702" y="9232"/>
                  </a:lnTo>
                  <a:lnTo>
                    <a:pt x="722" y="9232"/>
                  </a:lnTo>
                  <a:lnTo>
                    <a:pt x="742" y="9225"/>
                  </a:lnTo>
                  <a:lnTo>
                    <a:pt x="922" y="9158"/>
                  </a:lnTo>
                  <a:lnTo>
                    <a:pt x="1089" y="9092"/>
                  </a:lnTo>
                  <a:lnTo>
                    <a:pt x="1249" y="9011"/>
                  </a:lnTo>
                  <a:lnTo>
                    <a:pt x="1396" y="8931"/>
                  </a:lnTo>
                  <a:lnTo>
                    <a:pt x="1537" y="8844"/>
                  </a:lnTo>
                  <a:lnTo>
                    <a:pt x="1670" y="8744"/>
                  </a:lnTo>
                  <a:lnTo>
                    <a:pt x="1797" y="8644"/>
                  </a:lnTo>
                  <a:lnTo>
                    <a:pt x="1911" y="8544"/>
                  </a:lnTo>
                  <a:lnTo>
                    <a:pt x="2018" y="8430"/>
                  </a:lnTo>
                  <a:lnTo>
                    <a:pt x="2118" y="8317"/>
                  </a:lnTo>
                  <a:lnTo>
                    <a:pt x="2211" y="8190"/>
                  </a:lnTo>
                  <a:lnTo>
                    <a:pt x="2298" y="8070"/>
                  </a:lnTo>
                  <a:lnTo>
                    <a:pt x="2378" y="7936"/>
                  </a:lnTo>
                  <a:lnTo>
                    <a:pt x="2445" y="7802"/>
                  </a:lnTo>
                  <a:lnTo>
                    <a:pt x="2512" y="7662"/>
                  </a:lnTo>
                  <a:lnTo>
                    <a:pt x="2565" y="7522"/>
                  </a:lnTo>
                  <a:lnTo>
                    <a:pt x="2619" y="7375"/>
                  </a:lnTo>
                  <a:lnTo>
                    <a:pt x="2659" y="7228"/>
                  </a:lnTo>
                  <a:lnTo>
                    <a:pt x="2699" y="7074"/>
                  </a:lnTo>
                  <a:lnTo>
                    <a:pt x="2726" y="6921"/>
                  </a:lnTo>
                  <a:lnTo>
                    <a:pt x="2752" y="6760"/>
                  </a:lnTo>
                  <a:lnTo>
                    <a:pt x="2766" y="6600"/>
                  </a:lnTo>
                  <a:lnTo>
                    <a:pt x="2779" y="6433"/>
                  </a:lnTo>
                  <a:lnTo>
                    <a:pt x="2786" y="6266"/>
                  </a:lnTo>
                  <a:lnTo>
                    <a:pt x="2786" y="6099"/>
                  </a:lnTo>
                  <a:lnTo>
                    <a:pt x="2786" y="5932"/>
                  </a:lnTo>
                  <a:lnTo>
                    <a:pt x="2772" y="5759"/>
                  </a:lnTo>
                  <a:lnTo>
                    <a:pt x="2759" y="5585"/>
                  </a:lnTo>
                  <a:lnTo>
                    <a:pt x="2739" y="5411"/>
                  </a:lnTo>
                  <a:lnTo>
                    <a:pt x="2719" y="5238"/>
                  </a:lnTo>
                  <a:lnTo>
                    <a:pt x="2692" y="5057"/>
                  </a:lnTo>
                  <a:lnTo>
                    <a:pt x="2659" y="4884"/>
                  </a:lnTo>
                  <a:lnTo>
                    <a:pt x="2579" y="4530"/>
                  </a:lnTo>
                  <a:lnTo>
                    <a:pt x="2485" y="4169"/>
                  </a:lnTo>
                  <a:lnTo>
                    <a:pt x="2372" y="3815"/>
                  </a:lnTo>
                  <a:lnTo>
                    <a:pt x="2251" y="3468"/>
                  </a:lnTo>
                  <a:lnTo>
                    <a:pt x="2118" y="3120"/>
                  </a:lnTo>
                  <a:lnTo>
                    <a:pt x="1971" y="2773"/>
                  </a:lnTo>
                  <a:lnTo>
                    <a:pt x="1817" y="2439"/>
                  </a:lnTo>
                  <a:lnTo>
                    <a:pt x="1657" y="2118"/>
                  </a:lnTo>
                  <a:lnTo>
                    <a:pt x="1490" y="1804"/>
                  </a:lnTo>
                  <a:lnTo>
                    <a:pt x="1316" y="1504"/>
                  </a:lnTo>
                  <a:lnTo>
                    <a:pt x="1136" y="1210"/>
                  </a:lnTo>
                  <a:lnTo>
                    <a:pt x="949" y="943"/>
                  </a:lnTo>
                  <a:lnTo>
                    <a:pt x="768" y="682"/>
                  </a:lnTo>
                  <a:lnTo>
                    <a:pt x="581" y="448"/>
                  </a:lnTo>
                  <a:lnTo>
                    <a:pt x="394" y="228"/>
                  </a:lnTo>
                  <a:lnTo>
                    <a:pt x="214" y="34"/>
                  </a:lnTo>
                  <a:lnTo>
                    <a:pt x="194" y="21"/>
                  </a:lnTo>
                  <a:lnTo>
                    <a:pt x="174" y="8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7"/>
            <p:cNvSpPr/>
            <p:nvPr/>
          </p:nvSpPr>
          <p:spPr>
            <a:xfrm>
              <a:off x="2706699" y="3305708"/>
              <a:ext cx="22081" cy="85901"/>
            </a:xfrm>
            <a:custGeom>
              <a:avLst/>
              <a:gdLst/>
              <a:ahLst/>
              <a:cxnLst/>
              <a:rect l="l" t="t" r="r" b="b"/>
              <a:pathLst>
                <a:path w="2732" h="10628" extrusionOk="0">
                  <a:moveTo>
                    <a:pt x="147" y="0"/>
                  </a:moveTo>
                  <a:lnTo>
                    <a:pt x="120" y="7"/>
                  </a:lnTo>
                  <a:lnTo>
                    <a:pt x="100" y="14"/>
                  </a:lnTo>
                  <a:lnTo>
                    <a:pt x="74" y="20"/>
                  </a:lnTo>
                  <a:lnTo>
                    <a:pt x="54" y="40"/>
                  </a:lnTo>
                  <a:lnTo>
                    <a:pt x="33" y="54"/>
                  </a:lnTo>
                  <a:lnTo>
                    <a:pt x="20" y="81"/>
                  </a:lnTo>
                  <a:lnTo>
                    <a:pt x="7" y="101"/>
                  </a:lnTo>
                  <a:lnTo>
                    <a:pt x="0" y="127"/>
                  </a:lnTo>
                  <a:lnTo>
                    <a:pt x="7" y="161"/>
                  </a:lnTo>
                  <a:lnTo>
                    <a:pt x="13" y="187"/>
                  </a:lnTo>
                  <a:lnTo>
                    <a:pt x="234" y="835"/>
                  </a:lnTo>
                  <a:lnTo>
                    <a:pt x="441" y="1483"/>
                  </a:lnTo>
                  <a:lnTo>
                    <a:pt x="641" y="2124"/>
                  </a:lnTo>
                  <a:lnTo>
                    <a:pt x="828" y="2766"/>
                  </a:lnTo>
                  <a:lnTo>
                    <a:pt x="1002" y="3407"/>
                  </a:lnTo>
                  <a:lnTo>
                    <a:pt x="1162" y="4048"/>
                  </a:lnTo>
                  <a:lnTo>
                    <a:pt x="1323" y="4689"/>
                  </a:lnTo>
                  <a:lnTo>
                    <a:pt x="1470" y="5330"/>
                  </a:lnTo>
                  <a:lnTo>
                    <a:pt x="1610" y="5972"/>
                  </a:lnTo>
                  <a:lnTo>
                    <a:pt x="1743" y="6620"/>
                  </a:lnTo>
                  <a:lnTo>
                    <a:pt x="1870" y="7267"/>
                  </a:lnTo>
                  <a:lnTo>
                    <a:pt x="1990" y="7915"/>
                  </a:lnTo>
                  <a:lnTo>
                    <a:pt x="2231" y="9238"/>
                  </a:lnTo>
                  <a:lnTo>
                    <a:pt x="2458" y="10580"/>
                  </a:lnTo>
                  <a:lnTo>
                    <a:pt x="2471" y="10600"/>
                  </a:lnTo>
                  <a:lnTo>
                    <a:pt x="2485" y="10614"/>
                  </a:lnTo>
                  <a:lnTo>
                    <a:pt x="2505" y="10620"/>
                  </a:lnTo>
                  <a:lnTo>
                    <a:pt x="2525" y="10627"/>
                  </a:lnTo>
                  <a:lnTo>
                    <a:pt x="2545" y="10620"/>
                  </a:lnTo>
                  <a:lnTo>
                    <a:pt x="2565" y="10614"/>
                  </a:lnTo>
                  <a:lnTo>
                    <a:pt x="2578" y="10600"/>
                  </a:lnTo>
                  <a:lnTo>
                    <a:pt x="2585" y="10580"/>
                  </a:lnTo>
                  <a:lnTo>
                    <a:pt x="2632" y="10246"/>
                  </a:lnTo>
                  <a:lnTo>
                    <a:pt x="2672" y="9912"/>
                  </a:lnTo>
                  <a:lnTo>
                    <a:pt x="2698" y="9572"/>
                  </a:lnTo>
                  <a:lnTo>
                    <a:pt x="2719" y="9231"/>
                  </a:lnTo>
                  <a:lnTo>
                    <a:pt x="2725" y="8897"/>
                  </a:lnTo>
                  <a:lnTo>
                    <a:pt x="2732" y="8557"/>
                  </a:lnTo>
                  <a:lnTo>
                    <a:pt x="2725" y="8209"/>
                  </a:lnTo>
                  <a:lnTo>
                    <a:pt x="2712" y="7869"/>
                  </a:lnTo>
                  <a:lnTo>
                    <a:pt x="2685" y="7528"/>
                  </a:lnTo>
                  <a:lnTo>
                    <a:pt x="2658" y="7187"/>
                  </a:lnTo>
                  <a:lnTo>
                    <a:pt x="2618" y="6840"/>
                  </a:lnTo>
                  <a:lnTo>
                    <a:pt x="2572" y="6499"/>
                  </a:lnTo>
                  <a:lnTo>
                    <a:pt x="2518" y="6159"/>
                  </a:lnTo>
                  <a:lnTo>
                    <a:pt x="2458" y="5818"/>
                  </a:lnTo>
                  <a:lnTo>
                    <a:pt x="2391" y="5477"/>
                  </a:lnTo>
                  <a:lnTo>
                    <a:pt x="2318" y="5137"/>
                  </a:lnTo>
                  <a:lnTo>
                    <a:pt x="2238" y="4803"/>
                  </a:lnTo>
                  <a:lnTo>
                    <a:pt x="2151" y="4462"/>
                  </a:lnTo>
                  <a:lnTo>
                    <a:pt x="2057" y="4128"/>
                  </a:lnTo>
                  <a:lnTo>
                    <a:pt x="1957" y="3801"/>
                  </a:lnTo>
                  <a:lnTo>
                    <a:pt x="1850" y="3467"/>
                  </a:lnTo>
                  <a:lnTo>
                    <a:pt x="1737" y="3146"/>
                  </a:lnTo>
                  <a:lnTo>
                    <a:pt x="1616" y="2819"/>
                  </a:lnTo>
                  <a:lnTo>
                    <a:pt x="1490" y="2498"/>
                  </a:lnTo>
                  <a:lnTo>
                    <a:pt x="1356" y="2184"/>
                  </a:lnTo>
                  <a:lnTo>
                    <a:pt x="1222" y="1871"/>
                  </a:lnTo>
                  <a:lnTo>
                    <a:pt x="1082" y="1557"/>
                  </a:lnTo>
                  <a:lnTo>
                    <a:pt x="935" y="1249"/>
                  </a:lnTo>
                  <a:lnTo>
                    <a:pt x="782" y="949"/>
                  </a:lnTo>
                  <a:lnTo>
                    <a:pt x="621" y="648"/>
                  </a:lnTo>
                  <a:lnTo>
                    <a:pt x="461" y="361"/>
                  </a:lnTo>
                  <a:lnTo>
                    <a:pt x="294" y="67"/>
                  </a:lnTo>
                  <a:lnTo>
                    <a:pt x="274" y="47"/>
                  </a:lnTo>
                  <a:lnTo>
                    <a:pt x="254" y="27"/>
                  </a:lnTo>
                  <a:lnTo>
                    <a:pt x="227" y="14"/>
                  </a:lnTo>
                  <a:lnTo>
                    <a:pt x="200" y="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7"/>
            <p:cNvSpPr/>
            <p:nvPr/>
          </p:nvSpPr>
          <p:spPr>
            <a:xfrm>
              <a:off x="2667232" y="3248864"/>
              <a:ext cx="11235" cy="24134"/>
            </a:xfrm>
            <a:custGeom>
              <a:avLst/>
              <a:gdLst/>
              <a:ahLst/>
              <a:cxnLst/>
              <a:rect l="l" t="t" r="r" b="b"/>
              <a:pathLst>
                <a:path w="1390" h="2986" extrusionOk="0">
                  <a:moveTo>
                    <a:pt x="114" y="0"/>
                  </a:moveTo>
                  <a:lnTo>
                    <a:pt x="94" y="7"/>
                  </a:lnTo>
                  <a:lnTo>
                    <a:pt x="54" y="27"/>
                  </a:lnTo>
                  <a:lnTo>
                    <a:pt x="34" y="40"/>
                  </a:lnTo>
                  <a:lnTo>
                    <a:pt x="21" y="60"/>
                  </a:lnTo>
                  <a:lnTo>
                    <a:pt x="7" y="80"/>
                  </a:lnTo>
                  <a:lnTo>
                    <a:pt x="1" y="107"/>
                  </a:lnTo>
                  <a:lnTo>
                    <a:pt x="1" y="134"/>
                  </a:lnTo>
                  <a:lnTo>
                    <a:pt x="1" y="160"/>
                  </a:lnTo>
                  <a:lnTo>
                    <a:pt x="27" y="354"/>
                  </a:lnTo>
                  <a:lnTo>
                    <a:pt x="67" y="548"/>
                  </a:lnTo>
                  <a:lnTo>
                    <a:pt x="114" y="735"/>
                  </a:lnTo>
                  <a:lnTo>
                    <a:pt x="161" y="915"/>
                  </a:lnTo>
                  <a:lnTo>
                    <a:pt x="221" y="1095"/>
                  </a:lnTo>
                  <a:lnTo>
                    <a:pt x="281" y="1269"/>
                  </a:lnTo>
                  <a:lnTo>
                    <a:pt x="348" y="1443"/>
                  </a:lnTo>
                  <a:lnTo>
                    <a:pt x="428" y="1616"/>
                  </a:lnTo>
                  <a:lnTo>
                    <a:pt x="501" y="1790"/>
                  </a:lnTo>
                  <a:lnTo>
                    <a:pt x="588" y="1957"/>
                  </a:lnTo>
                  <a:lnTo>
                    <a:pt x="675" y="2124"/>
                  </a:lnTo>
                  <a:lnTo>
                    <a:pt x="775" y="2284"/>
                  </a:lnTo>
                  <a:lnTo>
                    <a:pt x="869" y="2451"/>
                  </a:lnTo>
                  <a:lnTo>
                    <a:pt x="976" y="2612"/>
                  </a:lnTo>
                  <a:lnTo>
                    <a:pt x="1189" y="2932"/>
                  </a:lnTo>
                  <a:lnTo>
                    <a:pt x="1203" y="2952"/>
                  </a:lnTo>
                  <a:lnTo>
                    <a:pt x="1223" y="2966"/>
                  </a:lnTo>
                  <a:lnTo>
                    <a:pt x="1243" y="2979"/>
                  </a:lnTo>
                  <a:lnTo>
                    <a:pt x="1263" y="2986"/>
                  </a:lnTo>
                  <a:lnTo>
                    <a:pt x="1303" y="2986"/>
                  </a:lnTo>
                  <a:lnTo>
                    <a:pt x="1336" y="2972"/>
                  </a:lnTo>
                  <a:lnTo>
                    <a:pt x="1370" y="2946"/>
                  </a:lnTo>
                  <a:lnTo>
                    <a:pt x="1383" y="2912"/>
                  </a:lnTo>
                  <a:lnTo>
                    <a:pt x="1390" y="2892"/>
                  </a:lnTo>
                  <a:lnTo>
                    <a:pt x="1390" y="2872"/>
                  </a:lnTo>
                  <a:lnTo>
                    <a:pt x="1383" y="2845"/>
                  </a:lnTo>
                  <a:lnTo>
                    <a:pt x="1376" y="2825"/>
                  </a:lnTo>
                  <a:lnTo>
                    <a:pt x="1209" y="2498"/>
                  </a:lnTo>
                  <a:lnTo>
                    <a:pt x="1056" y="2157"/>
                  </a:lnTo>
                  <a:lnTo>
                    <a:pt x="916" y="1817"/>
                  </a:lnTo>
                  <a:lnTo>
                    <a:pt x="775" y="1476"/>
                  </a:lnTo>
                  <a:lnTo>
                    <a:pt x="515" y="782"/>
                  </a:lnTo>
                  <a:lnTo>
                    <a:pt x="254" y="94"/>
                  </a:lnTo>
                  <a:lnTo>
                    <a:pt x="241" y="67"/>
                  </a:lnTo>
                  <a:lnTo>
                    <a:pt x="221" y="40"/>
                  </a:lnTo>
                  <a:lnTo>
                    <a:pt x="208" y="27"/>
                  </a:lnTo>
                  <a:lnTo>
                    <a:pt x="188" y="13"/>
                  </a:lnTo>
                  <a:lnTo>
                    <a:pt x="161" y="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7"/>
            <p:cNvSpPr/>
            <p:nvPr/>
          </p:nvSpPr>
          <p:spPr>
            <a:xfrm>
              <a:off x="2693525" y="3078590"/>
              <a:ext cx="24894" cy="47242"/>
            </a:xfrm>
            <a:custGeom>
              <a:avLst/>
              <a:gdLst/>
              <a:ahLst/>
              <a:cxnLst/>
              <a:rect l="l" t="t" r="r" b="b"/>
              <a:pathLst>
                <a:path w="3080" h="5845" extrusionOk="0">
                  <a:moveTo>
                    <a:pt x="207" y="0"/>
                  </a:moveTo>
                  <a:lnTo>
                    <a:pt x="174" y="7"/>
                  </a:lnTo>
                  <a:lnTo>
                    <a:pt x="141" y="14"/>
                  </a:lnTo>
                  <a:lnTo>
                    <a:pt x="114" y="27"/>
                  </a:lnTo>
                  <a:lnTo>
                    <a:pt x="87" y="41"/>
                  </a:lnTo>
                  <a:lnTo>
                    <a:pt x="60" y="61"/>
                  </a:lnTo>
                  <a:lnTo>
                    <a:pt x="40" y="81"/>
                  </a:lnTo>
                  <a:lnTo>
                    <a:pt x="20" y="107"/>
                  </a:lnTo>
                  <a:lnTo>
                    <a:pt x="7" y="134"/>
                  </a:lnTo>
                  <a:lnTo>
                    <a:pt x="0" y="161"/>
                  </a:lnTo>
                  <a:lnTo>
                    <a:pt x="0" y="194"/>
                  </a:lnTo>
                  <a:lnTo>
                    <a:pt x="0" y="221"/>
                  </a:lnTo>
                  <a:lnTo>
                    <a:pt x="14" y="254"/>
                  </a:lnTo>
                  <a:lnTo>
                    <a:pt x="34" y="288"/>
                  </a:lnTo>
                  <a:lnTo>
                    <a:pt x="247" y="588"/>
                  </a:lnTo>
                  <a:lnTo>
                    <a:pt x="475" y="882"/>
                  </a:lnTo>
                  <a:lnTo>
                    <a:pt x="929" y="1463"/>
                  </a:lnTo>
                  <a:lnTo>
                    <a:pt x="1149" y="1750"/>
                  </a:lnTo>
                  <a:lnTo>
                    <a:pt x="1363" y="2051"/>
                  </a:lnTo>
                  <a:lnTo>
                    <a:pt x="1470" y="2205"/>
                  </a:lnTo>
                  <a:lnTo>
                    <a:pt x="1563" y="2365"/>
                  </a:lnTo>
                  <a:lnTo>
                    <a:pt x="1663" y="2525"/>
                  </a:lnTo>
                  <a:lnTo>
                    <a:pt x="1750" y="2686"/>
                  </a:lnTo>
                  <a:lnTo>
                    <a:pt x="1844" y="2873"/>
                  </a:lnTo>
                  <a:lnTo>
                    <a:pt x="1931" y="3053"/>
                  </a:lnTo>
                  <a:lnTo>
                    <a:pt x="2011" y="3240"/>
                  </a:lnTo>
                  <a:lnTo>
                    <a:pt x="2084" y="3427"/>
                  </a:lnTo>
                  <a:lnTo>
                    <a:pt x="2151" y="3614"/>
                  </a:lnTo>
                  <a:lnTo>
                    <a:pt x="2218" y="3801"/>
                  </a:lnTo>
                  <a:lnTo>
                    <a:pt x="2338" y="4182"/>
                  </a:lnTo>
                  <a:lnTo>
                    <a:pt x="2445" y="4562"/>
                  </a:lnTo>
                  <a:lnTo>
                    <a:pt x="2545" y="4950"/>
                  </a:lnTo>
                  <a:lnTo>
                    <a:pt x="2732" y="5738"/>
                  </a:lnTo>
                  <a:lnTo>
                    <a:pt x="2739" y="5765"/>
                  </a:lnTo>
                  <a:lnTo>
                    <a:pt x="2752" y="5785"/>
                  </a:lnTo>
                  <a:lnTo>
                    <a:pt x="2772" y="5805"/>
                  </a:lnTo>
                  <a:lnTo>
                    <a:pt x="2786" y="5818"/>
                  </a:lnTo>
                  <a:lnTo>
                    <a:pt x="2832" y="5838"/>
                  </a:lnTo>
                  <a:lnTo>
                    <a:pt x="2886" y="5845"/>
                  </a:lnTo>
                  <a:lnTo>
                    <a:pt x="2933" y="5838"/>
                  </a:lnTo>
                  <a:lnTo>
                    <a:pt x="2953" y="5832"/>
                  </a:lnTo>
                  <a:lnTo>
                    <a:pt x="2973" y="5818"/>
                  </a:lnTo>
                  <a:lnTo>
                    <a:pt x="2993" y="5805"/>
                  </a:lnTo>
                  <a:lnTo>
                    <a:pt x="3006" y="5785"/>
                  </a:lnTo>
                  <a:lnTo>
                    <a:pt x="3019" y="5765"/>
                  </a:lnTo>
                  <a:lnTo>
                    <a:pt x="3026" y="5738"/>
                  </a:lnTo>
                  <a:lnTo>
                    <a:pt x="3053" y="5544"/>
                  </a:lnTo>
                  <a:lnTo>
                    <a:pt x="3066" y="5351"/>
                  </a:lnTo>
                  <a:lnTo>
                    <a:pt x="3079" y="5150"/>
                  </a:lnTo>
                  <a:lnTo>
                    <a:pt x="3079" y="4950"/>
                  </a:lnTo>
                  <a:lnTo>
                    <a:pt x="3073" y="4743"/>
                  </a:lnTo>
                  <a:lnTo>
                    <a:pt x="3053" y="4536"/>
                  </a:lnTo>
                  <a:lnTo>
                    <a:pt x="3033" y="4329"/>
                  </a:lnTo>
                  <a:lnTo>
                    <a:pt x="2999" y="4122"/>
                  </a:lnTo>
                  <a:lnTo>
                    <a:pt x="2966" y="3908"/>
                  </a:lnTo>
                  <a:lnTo>
                    <a:pt x="2919" y="3701"/>
                  </a:lnTo>
                  <a:lnTo>
                    <a:pt x="2866" y="3487"/>
                  </a:lnTo>
                  <a:lnTo>
                    <a:pt x="2806" y="3280"/>
                  </a:lnTo>
                  <a:lnTo>
                    <a:pt x="2739" y="3073"/>
                  </a:lnTo>
                  <a:lnTo>
                    <a:pt x="2665" y="2866"/>
                  </a:lnTo>
                  <a:lnTo>
                    <a:pt x="2585" y="2659"/>
                  </a:lnTo>
                  <a:lnTo>
                    <a:pt x="2498" y="2458"/>
                  </a:lnTo>
                  <a:lnTo>
                    <a:pt x="2405" y="2265"/>
                  </a:lnTo>
                  <a:lnTo>
                    <a:pt x="2311" y="2071"/>
                  </a:lnTo>
                  <a:lnTo>
                    <a:pt x="2204" y="1877"/>
                  </a:lnTo>
                  <a:lnTo>
                    <a:pt x="2091" y="1690"/>
                  </a:lnTo>
                  <a:lnTo>
                    <a:pt x="1971" y="1517"/>
                  </a:lnTo>
                  <a:lnTo>
                    <a:pt x="1850" y="1336"/>
                  </a:lnTo>
                  <a:lnTo>
                    <a:pt x="1717" y="1169"/>
                  </a:lnTo>
                  <a:lnTo>
                    <a:pt x="1583" y="1009"/>
                  </a:lnTo>
                  <a:lnTo>
                    <a:pt x="1443" y="855"/>
                  </a:lnTo>
                  <a:lnTo>
                    <a:pt x="1296" y="709"/>
                  </a:lnTo>
                  <a:lnTo>
                    <a:pt x="1142" y="575"/>
                  </a:lnTo>
                  <a:lnTo>
                    <a:pt x="982" y="441"/>
                  </a:lnTo>
                  <a:lnTo>
                    <a:pt x="822" y="321"/>
                  </a:lnTo>
                  <a:lnTo>
                    <a:pt x="655" y="214"/>
                  </a:lnTo>
                  <a:lnTo>
                    <a:pt x="481" y="107"/>
                  </a:lnTo>
                  <a:lnTo>
                    <a:pt x="301" y="21"/>
                  </a:lnTo>
                  <a:lnTo>
                    <a:pt x="267" y="7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7"/>
            <p:cNvSpPr/>
            <p:nvPr/>
          </p:nvSpPr>
          <p:spPr>
            <a:xfrm>
              <a:off x="2739627" y="3076213"/>
              <a:ext cx="25702" cy="47574"/>
            </a:xfrm>
            <a:custGeom>
              <a:avLst/>
              <a:gdLst/>
              <a:ahLst/>
              <a:cxnLst/>
              <a:rect l="l" t="t" r="r" b="b"/>
              <a:pathLst>
                <a:path w="3180" h="5886" extrusionOk="0">
                  <a:moveTo>
                    <a:pt x="114" y="1"/>
                  </a:moveTo>
                  <a:lnTo>
                    <a:pt x="87" y="14"/>
                  </a:lnTo>
                  <a:lnTo>
                    <a:pt x="67" y="27"/>
                  </a:lnTo>
                  <a:lnTo>
                    <a:pt x="47" y="41"/>
                  </a:lnTo>
                  <a:lnTo>
                    <a:pt x="34" y="61"/>
                  </a:lnTo>
                  <a:lnTo>
                    <a:pt x="7" y="107"/>
                  </a:lnTo>
                  <a:lnTo>
                    <a:pt x="0" y="128"/>
                  </a:lnTo>
                  <a:lnTo>
                    <a:pt x="0" y="154"/>
                  </a:lnTo>
                  <a:lnTo>
                    <a:pt x="0" y="181"/>
                  </a:lnTo>
                  <a:lnTo>
                    <a:pt x="7" y="208"/>
                  </a:lnTo>
                  <a:lnTo>
                    <a:pt x="20" y="228"/>
                  </a:lnTo>
                  <a:lnTo>
                    <a:pt x="41" y="254"/>
                  </a:lnTo>
                  <a:lnTo>
                    <a:pt x="321" y="548"/>
                  </a:lnTo>
                  <a:lnTo>
                    <a:pt x="595" y="849"/>
                  </a:lnTo>
                  <a:lnTo>
                    <a:pt x="855" y="1149"/>
                  </a:lnTo>
                  <a:lnTo>
                    <a:pt x="1109" y="1463"/>
                  </a:lnTo>
                  <a:lnTo>
                    <a:pt x="1343" y="1784"/>
                  </a:lnTo>
                  <a:lnTo>
                    <a:pt x="1570" y="2105"/>
                  </a:lnTo>
                  <a:lnTo>
                    <a:pt x="1784" y="2439"/>
                  </a:lnTo>
                  <a:lnTo>
                    <a:pt x="1884" y="2606"/>
                  </a:lnTo>
                  <a:lnTo>
                    <a:pt x="1977" y="2779"/>
                  </a:lnTo>
                  <a:lnTo>
                    <a:pt x="2071" y="2946"/>
                  </a:lnTo>
                  <a:lnTo>
                    <a:pt x="2165" y="3120"/>
                  </a:lnTo>
                  <a:lnTo>
                    <a:pt x="2251" y="3300"/>
                  </a:lnTo>
                  <a:lnTo>
                    <a:pt x="2331" y="3474"/>
                  </a:lnTo>
                  <a:lnTo>
                    <a:pt x="2412" y="3654"/>
                  </a:lnTo>
                  <a:lnTo>
                    <a:pt x="2485" y="3841"/>
                  </a:lnTo>
                  <a:lnTo>
                    <a:pt x="2552" y="4022"/>
                  </a:lnTo>
                  <a:lnTo>
                    <a:pt x="2619" y="4209"/>
                  </a:lnTo>
                  <a:lnTo>
                    <a:pt x="2679" y="4402"/>
                  </a:lnTo>
                  <a:lnTo>
                    <a:pt x="2732" y="4589"/>
                  </a:lnTo>
                  <a:lnTo>
                    <a:pt x="2786" y="4783"/>
                  </a:lnTo>
                  <a:lnTo>
                    <a:pt x="2832" y="4977"/>
                  </a:lnTo>
                  <a:lnTo>
                    <a:pt x="2879" y="5177"/>
                  </a:lnTo>
                  <a:lnTo>
                    <a:pt x="2913" y="5377"/>
                  </a:lnTo>
                  <a:lnTo>
                    <a:pt x="2946" y="5585"/>
                  </a:lnTo>
                  <a:lnTo>
                    <a:pt x="2973" y="5785"/>
                  </a:lnTo>
                  <a:lnTo>
                    <a:pt x="2979" y="5812"/>
                  </a:lnTo>
                  <a:lnTo>
                    <a:pt x="2986" y="5832"/>
                  </a:lnTo>
                  <a:lnTo>
                    <a:pt x="3013" y="5858"/>
                  </a:lnTo>
                  <a:lnTo>
                    <a:pt x="3046" y="5878"/>
                  </a:lnTo>
                  <a:lnTo>
                    <a:pt x="3086" y="5885"/>
                  </a:lnTo>
                  <a:lnTo>
                    <a:pt x="3120" y="5878"/>
                  </a:lnTo>
                  <a:lnTo>
                    <a:pt x="3153" y="5858"/>
                  </a:lnTo>
                  <a:lnTo>
                    <a:pt x="3166" y="5845"/>
                  </a:lnTo>
                  <a:lnTo>
                    <a:pt x="3173" y="5832"/>
                  </a:lnTo>
                  <a:lnTo>
                    <a:pt x="3180" y="5812"/>
                  </a:lnTo>
                  <a:lnTo>
                    <a:pt x="3180" y="5785"/>
                  </a:lnTo>
                  <a:lnTo>
                    <a:pt x="3166" y="5578"/>
                  </a:lnTo>
                  <a:lnTo>
                    <a:pt x="3146" y="5364"/>
                  </a:lnTo>
                  <a:lnTo>
                    <a:pt x="3126" y="5150"/>
                  </a:lnTo>
                  <a:lnTo>
                    <a:pt x="3100" y="4943"/>
                  </a:lnTo>
                  <a:lnTo>
                    <a:pt x="3066" y="4736"/>
                  </a:lnTo>
                  <a:lnTo>
                    <a:pt x="3026" y="4529"/>
                  </a:lnTo>
                  <a:lnTo>
                    <a:pt x="2986" y="4322"/>
                  </a:lnTo>
                  <a:lnTo>
                    <a:pt x="2933" y="4115"/>
                  </a:lnTo>
                  <a:lnTo>
                    <a:pt x="2879" y="3915"/>
                  </a:lnTo>
                  <a:lnTo>
                    <a:pt x="2826" y="3714"/>
                  </a:lnTo>
                  <a:lnTo>
                    <a:pt x="2759" y="3514"/>
                  </a:lnTo>
                  <a:lnTo>
                    <a:pt x="2692" y="3314"/>
                  </a:lnTo>
                  <a:lnTo>
                    <a:pt x="2619" y="3120"/>
                  </a:lnTo>
                  <a:lnTo>
                    <a:pt x="2539" y="2926"/>
                  </a:lnTo>
                  <a:lnTo>
                    <a:pt x="2458" y="2732"/>
                  </a:lnTo>
                  <a:lnTo>
                    <a:pt x="2365" y="2545"/>
                  </a:lnTo>
                  <a:lnTo>
                    <a:pt x="2271" y="2365"/>
                  </a:lnTo>
                  <a:lnTo>
                    <a:pt x="2171" y="2178"/>
                  </a:lnTo>
                  <a:lnTo>
                    <a:pt x="2071" y="1998"/>
                  </a:lnTo>
                  <a:lnTo>
                    <a:pt x="1957" y="1824"/>
                  </a:lnTo>
                  <a:lnTo>
                    <a:pt x="1844" y="1650"/>
                  </a:lnTo>
                  <a:lnTo>
                    <a:pt x="1724" y="1483"/>
                  </a:lnTo>
                  <a:lnTo>
                    <a:pt x="1597" y="1316"/>
                  </a:lnTo>
                  <a:lnTo>
                    <a:pt x="1463" y="1156"/>
                  </a:lnTo>
                  <a:lnTo>
                    <a:pt x="1330" y="1003"/>
                  </a:lnTo>
                  <a:lnTo>
                    <a:pt x="1183" y="849"/>
                  </a:lnTo>
                  <a:lnTo>
                    <a:pt x="1036" y="695"/>
                  </a:lnTo>
                  <a:lnTo>
                    <a:pt x="882" y="555"/>
                  </a:lnTo>
                  <a:lnTo>
                    <a:pt x="722" y="415"/>
                  </a:lnTo>
                  <a:lnTo>
                    <a:pt x="561" y="281"/>
                  </a:lnTo>
                  <a:lnTo>
                    <a:pt x="388" y="148"/>
                  </a:lnTo>
                  <a:lnTo>
                    <a:pt x="214" y="27"/>
                  </a:lnTo>
                  <a:lnTo>
                    <a:pt x="187" y="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7"/>
            <p:cNvSpPr/>
            <p:nvPr/>
          </p:nvSpPr>
          <p:spPr>
            <a:xfrm>
              <a:off x="2634409" y="2944056"/>
              <a:ext cx="29323" cy="50378"/>
            </a:xfrm>
            <a:custGeom>
              <a:avLst/>
              <a:gdLst/>
              <a:ahLst/>
              <a:cxnLst/>
              <a:rect l="l" t="t" r="r" b="b"/>
              <a:pathLst>
                <a:path w="3628" h="6233" extrusionOk="0">
                  <a:moveTo>
                    <a:pt x="107" y="1"/>
                  </a:moveTo>
                  <a:lnTo>
                    <a:pt x="87" y="7"/>
                  </a:lnTo>
                  <a:lnTo>
                    <a:pt x="47" y="27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21"/>
                  </a:lnTo>
                  <a:lnTo>
                    <a:pt x="1" y="148"/>
                  </a:lnTo>
                  <a:lnTo>
                    <a:pt x="1" y="168"/>
                  </a:lnTo>
                  <a:lnTo>
                    <a:pt x="7" y="188"/>
                  </a:lnTo>
                  <a:lnTo>
                    <a:pt x="208" y="568"/>
                  </a:lnTo>
                  <a:lnTo>
                    <a:pt x="408" y="949"/>
                  </a:lnTo>
                  <a:lnTo>
                    <a:pt x="615" y="1330"/>
                  </a:lnTo>
                  <a:lnTo>
                    <a:pt x="822" y="1704"/>
                  </a:lnTo>
                  <a:lnTo>
                    <a:pt x="1250" y="2445"/>
                  </a:lnTo>
                  <a:lnTo>
                    <a:pt x="1684" y="3187"/>
                  </a:lnTo>
                  <a:lnTo>
                    <a:pt x="2118" y="3921"/>
                  </a:lnTo>
                  <a:lnTo>
                    <a:pt x="2552" y="4663"/>
                  </a:lnTo>
                  <a:lnTo>
                    <a:pt x="2979" y="5411"/>
                  </a:lnTo>
                  <a:lnTo>
                    <a:pt x="3180" y="5785"/>
                  </a:lnTo>
                  <a:lnTo>
                    <a:pt x="3387" y="6166"/>
                  </a:lnTo>
                  <a:lnTo>
                    <a:pt x="3400" y="6192"/>
                  </a:lnTo>
                  <a:lnTo>
                    <a:pt x="3420" y="6206"/>
                  </a:lnTo>
                  <a:lnTo>
                    <a:pt x="3440" y="6219"/>
                  </a:lnTo>
                  <a:lnTo>
                    <a:pt x="3467" y="6226"/>
                  </a:lnTo>
                  <a:lnTo>
                    <a:pt x="3487" y="6232"/>
                  </a:lnTo>
                  <a:lnTo>
                    <a:pt x="3507" y="6226"/>
                  </a:lnTo>
                  <a:lnTo>
                    <a:pt x="3534" y="6219"/>
                  </a:lnTo>
                  <a:lnTo>
                    <a:pt x="3554" y="6212"/>
                  </a:lnTo>
                  <a:lnTo>
                    <a:pt x="3594" y="6179"/>
                  </a:lnTo>
                  <a:lnTo>
                    <a:pt x="3607" y="6159"/>
                  </a:lnTo>
                  <a:lnTo>
                    <a:pt x="3614" y="6139"/>
                  </a:lnTo>
                  <a:lnTo>
                    <a:pt x="3621" y="6112"/>
                  </a:lnTo>
                  <a:lnTo>
                    <a:pt x="3627" y="6086"/>
                  </a:lnTo>
                  <a:lnTo>
                    <a:pt x="3621" y="6059"/>
                  </a:lnTo>
                  <a:lnTo>
                    <a:pt x="3614" y="6032"/>
                  </a:lnTo>
                  <a:lnTo>
                    <a:pt x="3253" y="5244"/>
                  </a:lnTo>
                  <a:lnTo>
                    <a:pt x="2893" y="4456"/>
                  </a:lnTo>
                  <a:lnTo>
                    <a:pt x="2706" y="4068"/>
                  </a:lnTo>
                  <a:lnTo>
                    <a:pt x="2512" y="3681"/>
                  </a:lnTo>
                  <a:lnTo>
                    <a:pt x="2312" y="3300"/>
                  </a:lnTo>
                  <a:lnTo>
                    <a:pt x="2111" y="2913"/>
                  </a:lnTo>
                  <a:lnTo>
                    <a:pt x="1897" y="2539"/>
                  </a:lnTo>
                  <a:lnTo>
                    <a:pt x="1684" y="2165"/>
                  </a:lnTo>
                  <a:lnTo>
                    <a:pt x="1463" y="1797"/>
                  </a:lnTo>
                  <a:lnTo>
                    <a:pt x="1229" y="1437"/>
                  </a:lnTo>
                  <a:lnTo>
                    <a:pt x="989" y="1076"/>
                  </a:lnTo>
                  <a:lnTo>
                    <a:pt x="735" y="722"/>
                  </a:lnTo>
                  <a:lnTo>
                    <a:pt x="475" y="381"/>
                  </a:lnTo>
                  <a:lnTo>
                    <a:pt x="208" y="41"/>
                  </a:lnTo>
                  <a:lnTo>
                    <a:pt x="188" y="21"/>
                  </a:lnTo>
                  <a:lnTo>
                    <a:pt x="167" y="7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7"/>
            <p:cNvSpPr/>
            <p:nvPr/>
          </p:nvSpPr>
          <p:spPr>
            <a:xfrm>
              <a:off x="2591111" y="2850768"/>
              <a:ext cx="19770" cy="40501"/>
            </a:xfrm>
            <a:custGeom>
              <a:avLst/>
              <a:gdLst/>
              <a:ahLst/>
              <a:cxnLst/>
              <a:rect l="l" t="t" r="r" b="b"/>
              <a:pathLst>
                <a:path w="2446" h="5011" extrusionOk="0">
                  <a:moveTo>
                    <a:pt x="121" y="1"/>
                  </a:moveTo>
                  <a:lnTo>
                    <a:pt x="88" y="7"/>
                  </a:lnTo>
                  <a:lnTo>
                    <a:pt x="54" y="28"/>
                  </a:lnTo>
                  <a:lnTo>
                    <a:pt x="27" y="54"/>
                  </a:lnTo>
                  <a:lnTo>
                    <a:pt x="14" y="88"/>
                  </a:lnTo>
                  <a:lnTo>
                    <a:pt x="1" y="128"/>
                  </a:lnTo>
                  <a:lnTo>
                    <a:pt x="1" y="268"/>
                  </a:lnTo>
                  <a:lnTo>
                    <a:pt x="14" y="415"/>
                  </a:lnTo>
                  <a:lnTo>
                    <a:pt x="34" y="555"/>
                  </a:lnTo>
                  <a:lnTo>
                    <a:pt x="61" y="695"/>
                  </a:lnTo>
                  <a:lnTo>
                    <a:pt x="101" y="836"/>
                  </a:lnTo>
                  <a:lnTo>
                    <a:pt x="148" y="983"/>
                  </a:lnTo>
                  <a:lnTo>
                    <a:pt x="201" y="1123"/>
                  </a:lnTo>
                  <a:lnTo>
                    <a:pt x="255" y="1263"/>
                  </a:lnTo>
                  <a:lnTo>
                    <a:pt x="381" y="1537"/>
                  </a:lnTo>
                  <a:lnTo>
                    <a:pt x="522" y="1811"/>
                  </a:lnTo>
                  <a:lnTo>
                    <a:pt x="655" y="2071"/>
                  </a:lnTo>
                  <a:lnTo>
                    <a:pt x="782" y="2325"/>
                  </a:lnTo>
                  <a:lnTo>
                    <a:pt x="1103" y="2986"/>
                  </a:lnTo>
                  <a:lnTo>
                    <a:pt x="1437" y="3634"/>
                  </a:lnTo>
                  <a:lnTo>
                    <a:pt x="1777" y="4282"/>
                  </a:lnTo>
                  <a:lnTo>
                    <a:pt x="2131" y="4923"/>
                  </a:lnTo>
                  <a:lnTo>
                    <a:pt x="2158" y="4957"/>
                  </a:lnTo>
                  <a:lnTo>
                    <a:pt x="2178" y="4984"/>
                  </a:lnTo>
                  <a:lnTo>
                    <a:pt x="2205" y="4997"/>
                  </a:lnTo>
                  <a:lnTo>
                    <a:pt x="2238" y="5004"/>
                  </a:lnTo>
                  <a:lnTo>
                    <a:pt x="2265" y="5010"/>
                  </a:lnTo>
                  <a:lnTo>
                    <a:pt x="2298" y="5004"/>
                  </a:lnTo>
                  <a:lnTo>
                    <a:pt x="2325" y="4997"/>
                  </a:lnTo>
                  <a:lnTo>
                    <a:pt x="2352" y="4984"/>
                  </a:lnTo>
                  <a:lnTo>
                    <a:pt x="2379" y="4964"/>
                  </a:lnTo>
                  <a:lnTo>
                    <a:pt x="2405" y="4943"/>
                  </a:lnTo>
                  <a:lnTo>
                    <a:pt x="2419" y="4917"/>
                  </a:lnTo>
                  <a:lnTo>
                    <a:pt x="2432" y="4890"/>
                  </a:lnTo>
                  <a:lnTo>
                    <a:pt x="2439" y="4857"/>
                  </a:lnTo>
                  <a:lnTo>
                    <a:pt x="2445" y="4823"/>
                  </a:lnTo>
                  <a:lnTo>
                    <a:pt x="2439" y="4790"/>
                  </a:lnTo>
                  <a:lnTo>
                    <a:pt x="2425" y="4756"/>
                  </a:lnTo>
                  <a:lnTo>
                    <a:pt x="2078" y="4075"/>
                  </a:lnTo>
                  <a:lnTo>
                    <a:pt x="1918" y="3728"/>
                  </a:lnTo>
                  <a:lnTo>
                    <a:pt x="1751" y="3387"/>
                  </a:lnTo>
                  <a:lnTo>
                    <a:pt x="1597" y="3040"/>
                  </a:lnTo>
                  <a:lnTo>
                    <a:pt x="1437" y="2693"/>
                  </a:lnTo>
                  <a:lnTo>
                    <a:pt x="1290" y="2339"/>
                  </a:lnTo>
                  <a:lnTo>
                    <a:pt x="1143" y="1985"/>
                  </a:lnTo>
                  <a:lnTo>
                    <a:pt x="1049" y="1731"/>
                  </a:lnTo>
                  <a:lnTo>
                    <a:pt x="963" y="1477"/>
                  </a:lnTo>
                  <a:lnTo>
                    <a:pt x="869" y="1216"/>
                  </a:lnTo>
                  <a:lnTo>
                    <a:pt x="776" y="956"/>
                  </a:lnTo>
                  <a:lnTo>
                    <a:pt x="722" y="829"/>
                  </a:lnTo>
                  <a:lnTo>
                    <a:pt x="669" y="709"/>
                  </a:lnTo>
                  <a:lnTo>
                    <a:pt x="609" y="582"/>
                  </a:lnTo>
                  <a:lnTo>
                    <a:pt x="548" y="468"/>
                  </a:lnTo>
                  <a:lnTo>
                    <a:pt x="475" y="348"/>
                  </a:lnTo>
                  <a:lnTo>
                    <a:pt x="401" y="241"/>
                  </a:lnTo>
                  <a:lnTo>
                    <a:pt x="321" y="134"/>
                  </a:lnTo>
                  <a:lnTo>
                    <a:pt x="228" y="34"/>
                  </a:lnTo>
                  <a:lnTo>
                    <a:pt x="194" y="14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7"/>
            <p:cNvSpPr/>
            <p:nvPr/>
          </p:nvSpPr>
          <p:spPr>
            <a:xfrm>
              <a:off x="2618915" y="2804827"/>
              <a:ext cx="11833" cy="40065"/>
            </a:xfrm>
            <a:custGeom>
              <a:avLst/>
              <a:gdLst/>
              <a:ahLst/>
              <a:cxnLst/>
              <a:rect l="l" t="t" r="r" b="b"/>
              <a:pathLst>
                <a:path w="1464" h="4957" extrusionOk="0">
                  <a:moveTo>
                    <a:pt x="121" y="1"/>
                  </a:moveTo>
                  <a:lnTo>
                    <a:pt x="101" y="7"/>
                  </a:lnTo>
                  <a:lnTo>
                    <a:pt x="74" y="14"/>
                  </a:lnTo>
                  <a:lnTo>
                    <a:pt x="54" y="27"/>
                  </a:lnTo>
                  <a:lnTo>
                    <a:pt x="34" y="41"/>
                  </a:lnTo>
                  <a:lnTo>
                    <a:pt x="21" y="61"/>
                  </a:lnTo>
                  <a:lnTo>
                    <a:pt x="7" y="88"/>
                  </a:lnTo>
                  <a:lnTo>
                    <a:pt x="1" y="114"/>
                  </a:lnTo>
                  <a:lnTo>
                    <a:pt x="1" y="141"/>
                  </a:lnTo>
                  <a:lnTo>
                    <a:pt x="21" y="442"/>
                  </a:lnTo>
                  <a:lnTo>
                    <a:pt x="54" y="742"/>
                  </a:lnTo>
                  <a:lnTo>
                    <a:pt x="94" y="1043"/>
                  </a:lnTo>
                  <a:lnTo>
                    <a:pt x="154" y="1350"/>
                  </a:lnTo>
                  <a:lnTo>
                    <a:pt x="214" y="1651"/>
                  </a:lnTo>
                  <a:lnTo>
                    <a:pt x="288" y="1951"/>
                  </a:lnTo>
                  <a:lnTo>
                    <a:pt x="361" y="2252"/>
                  </a:lnTo>
                  <a:lnTo>
                    <a:pt x="448" y="2552"/>
                  </a:lnTo>
                  <a:lnTo>
                    <a:pt x="542" y="2853"/>
                  </a:lnTo>
                  <a:lnTo>
                    <a:pt x="635" y="3147"/>
                  </a:lnTo>
                  <a:lnTo>
                    <a:pt x="835" y="3734"/>
                  </a:lnTo>
                  <a:lnTo>
                    <a:pt x="1043" y="4316"/>
                  </a:lnTo>
                  <a:lnTo>
                    <a:pt x="1243" y="4883"/>
                  </a:lnTo>
                  <a:lnTo>
                    <a:pt x="1256" y="4903"/>
                  </a:lnTo>
                  <a:lnTo>
                    <a:pt x="1270" y="4923"/>
                  </a:lnTo>
                  <a:lnTo>
                    <a:pt x="1283" y="4937"/>
                  </a:lnTo>
                  <a:lnTo>
                    <a:pt x="1303" y="4943"/>
                  </a:lnTo>
                  <a:lnTo>
                    <a:pt x="1343" y="4957"/>
                  </a:lnTo>
                  <a:lnTo>
                    <a:pt x="1383" y="4950"/>
                  </a:lnTo>
                  <a:lnTo>
                    <a:pt x="1417" y="4937"/>
                  </a:lnTo>
                  <a:lnTo>
                    <a:pt x="1443" y="4910"/>
                  </a:lnTo>
                  <a:lnTo>
                    <a:pt x="1457" y="4890"/>
                  </a:lnTo>
                  <a:lnTo>
                    <a:pt x="1457" y="4870"/>
                  </a:lnTo>
                  <a:lnTo>
                    <a:pt x="1463" y="4843"/>
                  </a:lnTo>
                  <a:lnTo>
                    <a:pt x="1457" y="4823"/>
                  </a:lnTo>
                  <a:lnTo>
                    <a:pt x="1370" y="4529"/>
                  </a:lnTo>
                  <a:lnTo>
                    <a:pt x="1290" y="4235"/>
                  </a:lnTo>
                  <a:lnTo>
                    <a:pt x="1216" y="3942"/>
                  </a:lnTo>
                  <a:lnTo>
                    <a:pt x="1143" y="3648"/>
                  </a:lnTo>
                  <a:lnTo>
                    <a:pt x="1009" y="3053"/>
                  </a:lnTo>
                  <a:lnTo>
                    <a:pt x="882" y="2459"/>
                  </a:lnTo>
                  <a:lnTo>
                    <a:pt x="755" y="1864"/>
                  </a:lnTo>
                  <a:lnTo>
                    <a:pt x="615" y="1270"/>
                  </a:lnTo>
                  <a:lnTo>
                    <a:pt x="542" y="976"/>
                  </a:lnTo>
                  <a:lnTo>
                    <a:pt x="461" y="682"/>
                  </a:lnTo>
                  <a:lnTo>
                    <a:pt x="375" y="395"/>
                  </a:lnTo>
                  <a:lnTo>
                    <a:pt x="288" y="101"/>
                  </a:lnTo>
                  <a:lnTo>
                    <a:pt x="274" y="74"/>
                  </a:lnTo>
                  <a:lnTo>
                    <a:pt x="261" y="54"/>
                  </a:lnTo>
                  <a:lnTo>
                    <a:pt x="241" y="34"/>
                  </a:lnTo>
                  <a:lnTo>
                    <a:pt x="221" y="21"/>
                  </a:lnTo>
                  <a:lnTo>
                    <a:pt x="201" y="14"/>
                  </a:lnTo>
                  <a:lnTo>
                    <a:pt x="174" y="7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7"/>
            <p:cNvSpPr/>
            <p:nvPr/>
          </p:nvSpPr>
          <p:spPr>
            <a:xfrm>
              <a:off x="2596025" y="3046898"/>
              <a:ext cx="29865" cy="44656"/>
            </a:xfrm>
            <a:custGeom>
              <a:avLst/>
              <a:gdLst/>
              <a:ahLst/>
              <a:cxnLst/>
              <a:rect l="l" t="t" r="r" b="b"/>
              <a:pathLst>
                <a:path w="3695" h="5525" extrusionOk="0">
                  <a:moveTo>
                    <a:pt x="161" y="1"/>
                  </a:moveTo>
                  <a:lnTo>
                    <a:pt x="134" y="7"/>
                  </a:lnTo>
                  <a:lnTo>
                    <a:pt x="87" y="27"/>
                  </a:lnTo>
                  <a:lnTo>
                    <a:pt x="47" y="68"/>
                  </a:lnTo>
                  <a:lnTo>
                    <a:pt x="21" y="108"/>
                  </a:lnTo>
                  <a:lnTo>
                    <a:pt x="7" y="134"/>
                  </a:lnTo>
                  <a:lnTo>
                    <a:pt x="7" y="161"/>
                  </a:lnTo>
                  <a:lnTo>
                    <a:pt x="1" y="188"/>
                  </a:lnTo>
                  <a:lnTo>
                    <a:pt x="7" y="214"/>
                  </a:lnTo>
                  <a:lnTo>
                    <a:pt x="47" y="408"/>
                  </a:lnTo>
                  <a:lnTo>
                    <a:pt x="101" y="602"/>
                  </a:lnTo>
                  <a:lnTo>
                    <a:pt x="154" y="789"/>
                  </a:lnTo>
                  <a:lnTo>
                    <a:pt x="214" y="976"/>
                  </a:lnTo>
                  <a:lnTo>
                    <a:pt x="281" y="1163"/>
                  </a:lnTo>
                  <a:lnTo>
                    <a:pt x="355" y="1350"/>
                  </a:lnTo>
                  <a:lnTo>
                    <a:pt x="435" y="1530"/>
                  </a:lnTo>
                  <a:lnTo>
                    <a:pt x="515" y="1711"/>
                  </a:lnTo>
                  <a:lnTo>
                    <a:pt x="602" y="1891"/>
                  </a:lnTo>
                  <a:lnTo>
                    <a:pt x="695" y="2071"/>
                  </a:lnTo>
                  <a:lnTo>
                    <a:pt x="789" y="2245"/>
                  </a:lnTo>
                  <a:lnTo>
                    <a:pt x="889" y="2412"/>
                  </a:lnTo>
                  <a:lnTo>
                    <a:pt x="996" y="2586"/>
                  </a:lnTo>
                  <a:lnTo>
                    <a:pt x="1103" y="2753"/>
                  </a:lnTo>
                  <a:lnTo>
                    <a:pt x="1323" y="3087"/>
                  </a:lnTo>
                  <a:lnTo>
                    <a:pt x="1563" y="3407"/>
                  </a:lnTo>
                  <a:lnTo>
                    <a:pt x="1811" y="3728"/>
                  </a:lnTo>
                  <a:lnTo>
                    <a:pt x="2071" y="4035"/>
                  </a:lnTo>
                  <a:lnTo>
                    <a:pt x="2332" y="4342"/>
                  </a:lnTo>
                  <a:lnTo>
                    <a:pt x="2605" y="4636"/>
                  </a:lnTo>
                  <a:lnTo>
                    <a:pt x="2879" y="4923"/>
                  </a:lnTo>
                  <a:lnTo>
                    <a:pt x="3153" y="5211"/>
                  </a:lnTo>
                  <a:lnTo>
                    <a:pt x="3427" y="5484"/>
                  </a:lnTo>
                  <a:lnTo>
                    <a:pt x="3454" y="5504"/>
                  </a:lnTo>
                  <a:lnTo>
                    <a:pt x="3480" y="5518"/>
                  </a:lnTo>
                  <a:lnTo>
                    <a:pt x="3507" y="5525"/>
                  </a:lnTo>
                  <a:lnTo>
                    <a:pt x="3561" y="5525"/>
                  </a:lnTo>
                  <a:lnTo>
                    <a:pt x="3587" y="5518"/>
                  </a:lnTo>
                  <a:lnTo>
                    <a:pt x="3607" y="5504"/>
                  </a:lnTo>
                  <a:lnTo>
                    <a:pt x="3634" y="5491"/>
                  </a:lnTo>
                  <a:lnTo>
                    <a:pt x="3654" y="5471"/>
                  </a:lnTo>
                  <a:lnTo>
                    <a:pt x="3667" y="5451"/>
                  </a:lnTo>
                  <a:lnTo>
                    <a:pt x="3681" y="5431"/>
                  </a:lnTo>
                  <a:lnTo>
                    <a:pt x="3694" y="5404"/>
                  </a:lnTo>
                  <a:lnTo>
                    <a:pt x="3694" y="5378"/>
                  </a:lnTo>
                  <a:lnTo>
                    <a:pt x="3694" y="5351"/>
                  </a:lnTo>
                  <a:lnTo>
                    <a:pt x="3688" y="5324"/>
                  </a:lnTo>
                  <a:lnTo>
                    <a:pt x="3667" y="5297"/>
                  </a:lnTo>
                  <a:lnTo>
                    <a:pt x="3440" y="4984"/>
                  </a:lnTo>
                  <a:lnTo>
                    <a:pt x="3220" y="4656"/>
                  </a:lnTo>
                  <a:lnTo>
                    <a:pt x="3013" y="4329"/>
                  </a:lnTo>
                  <a:lnTo>
                    <a:pt x="2799" y="4002"/>
                  </a:lnTo>
                  <a:lnTo>
                    <a:pt x="2398" y="3334"/>
                  </a:lnTo>
                  <a:lnTo>
                    <a:pt x="1998" y="2659"/>
                  </a:lnTo>
                  <a:lnTo>
                    <a:pt x="1590" y="1984"/>
                  </a:lnTo>
                  <a:lnTo>
                    <a:pt x="1390" y="1651"/>
                  </a:lnTo>
                  <a:lnTo>
                    <a:pt x="1176" y="1323"/>
                  </a:lnTo>
                  <a:lnTo>
                    <a:pt x="962" y="996"/>
                  </a:lnTo>
                  <a:lnTo>
                    <a:pt x="742" y="675"/>
                  </a:lnTo>
                  <a:lnTo>
                    <a:pt x="515" y="361"/>
                  </a:lnTo>
                  <a:lnTo>
                    <a:pt x="274" y="54"/>
                  </a:lnTo>
                  <a:lnTo>
                    <a:pt x="254" y="34"/>
                  </a:lnTo>
                  <a:lnTo>
                    <a:pt x="228" y="21"/>
                  </a:lnTo>
                  <a:lnTo>
                    <a:pt x="208" y="7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7"/>
            <p:cNvSpPr/>
            <p:nvPr/>
          </p:nvSpPr>
          <p:spPr>
            <a:xfrm>
              <a:off x="2595920" y="3103209"/>
              <a:ext cx="17442" cy="19600"/>
            </a:xfrm>
            <a:custGeom>
              <a:avLst/>
              <a:gdLst/>
              <a:ahLst/>
              <a:cxnLst/>
              <a:rect l="l" t="t" r="r" b="b"/>
              <a:pathLst>
                <a:path w="2158" h="2425" extrusionOk="0">
                  <a:moveTo>
                    <a:pt x="100" y="0"/>
                  </a:moveTo>
                  <a:lnTo>
                    <a:pt x="67" y="7"/>
                  </a:lnTo>
                  <a:lnTo>
                    <a:pt x="34" y="27"/>
                  </a:lnTo>
                  <a:lnTo>
                    <a:pt x="14" y="54"/>
                  </a:lnTo>
                  <a:lnTo>
                    <a:pt x="0" y="87"/>
                  </a:lnTo>
                  <a:lnTo>
                    <a:pt x="7" y="107"/>
                  </a:lnTo>
                  <a:lnTo>
                    <a:pt x="7" y="127"/>
                  </a:lnTo>
                  <a:lnTo>
                    <a:pt x="74" y="308"/>
                  </a:lnTo>
                  <a:lnTo>
                    <a:pt x="154" y="488"/>
                  </a:lnTo>
                  <a:lnTo>
                    <a:pt x="241" y="662"/>
                  </a:lnTo>
                  <a:lnTo>
                    <a:pt x="334" y="822"/>
                  </a:lnTo>
                  <a:lnTo>
                    <a:pt x="434" y="982"/>
                  </a:lnTo>
                  <a:lnTo>
                    <a:pt x="548" y="1142"/>
                  </a:lnTo>
                  <a:lnTo>
                    <a:pt x="661" y="1289"/>
                  </a:lnTo>
                  <a:lnTo>
                    <a:pt x="788" y="1436"/>
                  </a:lnTo>
                  <a:lnTo>
                    <a:pt x="922" y="1570"/>
                  </a:lnTo>
                  <a:lnTo>
                    <a:pt x="1056" y="1703"/>
                  </a:lnTo>
                  <a:lnTo>
                    <a:pt x="1202" y="1837"/>
                  </a:lnTo>
                  <a:lnTo>
                    <a:pt x="1349" y="1957"/>
                  </a:lnTo>
                  <a:lnTo>
                    <a:pt x="1496" y="2078"/>
                  </a:lnTo>
                  <a:lnTo>
                    <a:pt x="1657" y="2191"/>
                  </a:lnTo>
                  <a:lnTo>
                    <a:pt x="1817" y="2298"/>
                  </a:lnTo>
                  <a:lnTo>
                    <a:pt x="1977" y="2405"/>
                  </a:lnTo>
                  <a:lnTo>
                    <a:pt x="2004" y="2418"/>
                  </a:lnTo>
                  <a:lnTo>
                    <a:pt x="2024" y="2425"/>
                  </a:lnTo>
                  <a:lnTo>
                    <a:pt x="2051" y="2425"/>
                  </a:lnTo>
                  <a:lnTo>
                    <a:pt x="2071" y="2418"/>
                  </a:lnTo>
                  <a:lnTo>
                    <a:pt x="2091" y="2411"/>
                  </a:lnTo>
                  <a:lnTo>
                    <a:pt x="2111" y="2398"/>
                  </a:lnTo>
                  <a:lnTo>
                    <a:pt x="2138" y="2365"/>
                  </a:lnTo>
                  <a:lnTo>
                    <a:pt x="2151" y="2325"/>
                  </a:lnTo>
                  <a:lnTo>
                    <a:pt x="2158" y="2298"/>
                  </a:lnTo>
                  <a:lnTo>
                    <a:pt x="2158" y="2278"/>
                  </a:lnTo>
                  <a:lnTo>
                    <a:pt x="2151" y="2251"/>
                  </a:lnTo>
                  <a:lnTo>
                    <a:pt x="2138" y="2231"/>
                  </a:lnTo>
                  <a:lnTo>
                    <a:pt x="2124" y="2211"/>
                  </a:lnTo>
                  <a:lnTo>
                    <a:pt x="2104" y="2191"/>
                  </a:lnTo>
                  <a:lnTo>
                    <a:pt x="1957" y="2078"/>
                  </a:lnTo>
                  <a:lnTo>
                    <a:pt x="1817" y="1964"/>
                  </a:lnTo>
                  <a:lnTo>
                    <a:pt x="1677" y="1844"/>
                  </a:lnTo>
                  <a:lnTo>
                    <a:pt x="1550" y="1724"/>
                  </a:lnTo>
                  <a:lnTo>
                    <a:pt x="1423" y="1597"/>
                  </a:lnTo>
                  <a:lnTo>
                    <a:pt x="1296" y="1470"/>
                  </a:lnTo>
                  <a:lnTo>
                    <a:pt x="1176" y="1336"/>
                  </a:lnTo>
                  <a:lnTo>
                    <a:pt x="1062" y="1196"/>
                  </a:lnTo>
                  <a:lnTo>
                    <a:pt x="835" y="922"/>
                  </a:lnTo>
                  <a:lnTo>
                    <a:pt x="615" y="635"/>
                  </a:lnTo>
                  <a:lnTo>
                    <a:pt x="408" y="341"/>
                  </a:lnTo>
                  <a:lnTo>
                    <a:pt x="194" y="47"/>
                  </a:lnTo>
                  <a:lnTo>
                    <a:pt x="167" y="20"/>
                  </a:lnTo>
                  <a:lnTo>
                    <a:pt x="134" y="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7"/>
            <p:cNvSpPr/>
            <p:nvPr/>
          </p:nvSpPr>
          <p:spPr>
            <a:xfrm>
              <a:off x="2669067" y="3161185"/>
              <a:ext cx="39257" cy="44227"/>
            </a:xfrm>
            <a:custGeom>
              <a:avLst/>
              <a:gdLst/>
              <a:ahLst/>
              <a:cxnLst/>
              <a:rect l="l" t="t" r="r" b="b"/>
              <a:pathLst>
                <a:path w="4857" h="5472" extrusionOk="0">
                  <a:moveTo>
                    <a:pt x="114" y="1"/>
                  </a:moveTo>
                  <a:lnTo>
                    <a:pt x="94" y="8"/>
                  </a:lnTo>
                  <a:lnTo>
                    <a:pt x="67" y="21"/>
                  </a:lnTo>
                  <a:lnTo>
                    <a:pt x="47" y="34"/>
                  </a:lnTo>
                  <a:lnTo>
                    <a:pt x="27" y="54"/>
                  </a:lnTo>
                  <a:lnTo>
                    <a:pt x="14" y="74"/>
                  </a:lnTo>
                  <a:lnTo>
                    <a:pt x="1" y="101"/>
                  </a:lnTo>
                  <a:lnTo>
                    <a:pt x="1" y="128"/>
                  </a:lnTo>
                  <a:lnTo>
                    <a:pt x="1" y="154"/>
                  </a:lnTo>
                  <a:lnTo>
                    <a:pt x="7" y="188"/>
                  </a:lnTo>
                  <a:lnTo>
                    <a:pt x="114" y="488"/>
                  </a:lnTo>
                  <a:lnTo>
                    <a:pt x="234" y="789"/>
                  </a:lnTo>
                  <a:lnTo>
                    <a:pt x="368" y="1076"/>
                  </a:lnTo>
                  <a:lnTo>
                    <a:pt x="502" y="1363"/>
                  </a:lnTo>
                  <a:lnTo>
                    <a:pt x="649" y="1644"/>
                  </a:lnTo>
                  <a:lnTo>
                    <a:pt x="809" y="1918"/>
                  </a:lnTo>
                  <a:lnTo>
                    <a:pt x="969" y="2185"/>
                  </a:lnTo>
                  <a:lnTo>
                    <a:pt x="1143" y="2452"/>
                  </a:lnTo>
                  <a:lnTo>
                    <a:pt x="1323" y="2706"/>
                  </a:lnTo>
                  <a:lnTo>
                    <a:pt x="1517" y="2960"/>
                  </a:lnTo>
                  <a:lnTo>
                    <a:pt x="1711" y="3207"/>
                  </a:lnTo>
                  <a:lnTo>
                    <a:pt x="1918" y="3447"/>
                  </a:lnTo>
                  <a:lnTo>
                    <a:pt x="2131" y="3681"/>
                  </a:lnTo>
                  <a:lnTo>
                    <a:pt x="2352" y="3915"/>
                  </a:lnTo>
                  <a:lnTo>
                    <a:pt x="2579" y="4142"/>
                  </a:lnTo>
                  <a:lnTo>
                    <a:pt x="2813" y="4362"/>
                  </a:lnTo>
                  <a:lnTo>
                    <a:pt x="2973" y="4503"/>
                  </a:lnTo>
                  <a:lnTo>
                    <a:pt x="3233" y="4730"/>
                  </a:lnTo>
                  <a:lnTo>
                    <a:pt x="3387" y="4850"/>
                  </a:lnTo>
                  <a:lnTo>
                    <a:pt x="3554" y="4977"/>
                  </a:lnTo>
                  <a:lnTo>
                    <a:pt x="3728" y="5104"/>
                  </a:lnTo>
                  <a:lnTo>
                    <a:pt x="3901" y="5217"/>
                  </a:lnTo>
                  <a:lnTo>
                    <a:pt x="4075" y="5318"/>
                  </a:lnTo>
                  <a:lnTo>
                    <a:pt x="4162" y="5364"/>
                  </a:lnTo>
                  <a:lnTo>
                    <a:pt x="4242" y="5398"/>
                  </a:lnTo>
                  <a:lnTo>
                    <a:pt x="4322" y="5431"/>
                  </a:lnTo>
                  <a:lnTo>
                    <a:pt x="4396" y="5451"/>
                  </a:lnTo>
                  <a:lnTo>
                    <a:pt x="4469" y="5465"/>
                  </a:lnTo>
                  <a:lnTo>
                    <a:pt x="4536" y="5471"/>
                  </a:lnTo>
                  <a:lnTo>
                    <a:pt x="4603" y="5471"/>
                  </a:lnTo>
                  <a:lnTo>
                    <a:pt x="4656" y="5451"/>
                  </a:lnTo>
                  <a:lnTo>
                    <a:pt x="4710" y="5431"/>
                  </a:lnTo>
                  <a:lnTo>
                    <a:pt x="4756" y="5391"/>
                  </a:lnTo>
                  <a:lnTo>
                    <a:pt x="4790" y="5344"/>
                  </a:lnTo>
                  <a:lnTo>
                    <a:pt x="4823" y="5284"/>
                  </a:lnTo>
                  <a:lnTo>
                    <a:pt x="4843" y="5211"/>
                  </a:lnTo>
                  <a:lnTo>
                    <a:pt x="4856" y="5117"/>
                  </a:lnTo>
                  <a:lnTo>
                    <a:pt x="4856" y="5090"/>
                  </a:lnTo>
                  <a:lnTo>
                    <a:pt x="4843" y="5064"/>
                  </a:lnTo>
                  <a:lnTo>
                    <a:pt x="4816" y="5044"/>
                  </a:lnTo>
                  <a:lnTo>
                    <a:pt x="4796" y="5024"/>
                  </a:lnTo>
                  <a:lnTo>
                    <a:pt x="4763" y="5017"/>
                  </a:lnTo>
                  <a:lnTo>
                    <a:pt x="4736" y="5017"/>
                  </a:lnTo>
                  <a:lnTo>
                    <a:pt x="4703" y="5030"/>
                  </a:lnTo>
                  <a:lnTo>
                    <a:pt x="4683" y="5044"/>
                  </a:lnTo>
                  <a:lnTo>
                    <a:pt x="4669" y="5057"/>
                  </a:lnTo>
                  <a:lnTo>
                    <a:pt x="4656" y="5064"/>
                  </a:lnTo>
                  <a:lnTo>
                    <a:pt x="4623" y="5064"/>
                  </a:lnTo>
                  <a:lnTo>
                    <a:pt x="4583" y="5050"/>
                  </a:lnTo>
                  <a:lnTo>
                    <a:pt x="4529" y="5024"/>
                  </a:lnTo>
                  <a:lnTo>
                    <a:pt x="4462" y="4990"/>
                  </a:lnTo>
                  <a:lnTo>
                    <a:pt x="4396" y="4944"/>
                  </a:lnTo>
                  <a:lnTo>
                    <a:pt x="4242" y="4830"/>
                  </a:lnTo>
                  <a:lnTo>
                    <a:pt x="4062" y="4676"/>
                  </a:lnTo>
                  <a:lnTo>
                    <a:pt x="3868" y="4503"/>
                  </a:lnTo>
                  <a:lnTo>
                    <a:pt x="3661" y="4309"/>
                  </a:lnTo>
                  <a:lnTo>
                    <a:pt x="3454" y="4109"/>
                  </a:lnTo>
                  <a:lnTo>
                    <a:pt x="3040" y="3688"/>
                  </a:lnTo>
                  <a:lnTo>
                    <a:pt x="2672" y="3300"/>
                  </a:lnTo>
                  <a:lnTo>
                    <a:pt x="2392" y="2993"/>
                  </a:lnTo>
                  <a:lnTo>
                    <a:pt x="2245" y="2833"/>
                  </a:lnTo>
                  <a:lnTo>
                    <a:pt x="1978" y="2499"/>
                  </a:lnTo>
                  <a:lnTo>
                    <a:pt x="1717" y="2165"/>
                  </a:lnTo>
                  <a:lnTo>
                    <a:pt x="1463" y="1824"/>
                  </a:lnTo>
                  <a:lnTo>
                    <a:pt x="1223" y="1484"/>
                  </a:lnTo>
                  <a:lnTo>
                    <a:pt x="982" y="1136"/>
                  </a:lnTo>
                  <a:lnTo>
                    <a:pt x="742" y="782"/>
                  </a:lnTo>
                  <a:lnTo>
                    <a:pt x="515" y="428"/>
                  </a:lnTo>
                  <a:lnTo>
                    <a:pt x="288" y="68"/>
                  </a:lnTo>
                  <a:lnTo>
                    <a:pt x="268" y="41"/>
                  </a:lnTo>
                  <a:lnTo>
                    <a:pt x="248" y="28"/>
                  </a:lnTo>
                  <a:lnTo>
                    <a:pt x="221" y="1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7"/>
            <p:cNvSpPr/>
            <p:nvPr/>
          </p:nvSpPr>
          <p:spPr>
            <a:xfrm>
              <a:off x="2531996" y="2944380"/>
              <a:ext cx="48277" cy="69485"/>
            </a:xfrm>
            <a:custGeom>
              <a:avLst/>
              <a:gdLst/>
              <a:ahLst/>
              <a:cxnLst/>
              <a:rect l="l" t="t" r="r" b="b"/>
              <a:pathLst>
                <a:path w="5973" h="8597" extrusionOk="0">
                  <a:moveTo>
                    <a:pt x="135" y="1"/>
                  </a:moveTo>
                  <a:lnTo>
                    <a:pt x="88" y="14"/>
                  </a:lnTo>
                  <a:lnTo>
                    <a:pt x="48" y="34"/>
                  </a:lnTo>
                  <a:lnTo>
                    <a:pt x="28" y="54"/>
                  </a:lnTo>
                  <a:lnTo>
                    <a:pt x="14" y="74"/>
                  </a:lnTo>
                  <a:lnTo>
                    <a:pt x="1" y="94"/>
                  </a:lnTo>
                  <a:lnTo>
                    <a:pt x="1" y="121"/>
                  </a:lnTo>
                  <a:lnTo>
                    <a:pt x="1" y="148"/>
                  </a:lnTo>
                  <a:lnTo>
                    <a:pt x="1" y="181"/>
                  </a:lnTo>
                  <a:lnTo>
                    <a:pt x="94" y="488"/>
                  </a:lnTo>
                  <a:lnTo>
                    <a:pt x="195" y="802"/>
                  </a:lnTo>
                  <a:lnTo>
                    <a:pt x="301" y="1109"/>
                  </a:lnTo>
                  <a:lnTo>
                    <a:pt x="408" y="1410"/>
                  </a:lnTo>
                  <a:lnTo>
                    <a:pt x="529" y="1717"/>
                  </a:lnTo>
                  <a:lnTo>
                    <a:pt x="655" y="2011"/>
                  </a:lnTo>
                  <a:lnTo>
                    <a:pt x="789" y="2312"/>
                  </a:lnTo>
                  <a:lnTo>
                    <a:pt x="929" y="2606"/>
                  </a:lnTo>
                  <a:lnTo>
                    <a:pt x="1076" y="2893"/>
                  </a:lnTo>
                  <a:lnTo>
                    <a:pt x="1223" y="3180"/>
                  </a:lnTo>
                  <a:lnTo>
                    <a:pt x="1384" y="3467"/>
                  </a:lnTo>
                  <a:lnTo>
                    <a:pt x="1544" y="3748"/>
                  </a:lnTo>
                  <a:lnTo>
                    <a:pt x="1717" y="4028"/>
                  </a:lnTo>
                  <a:lnTo>
                    <a:pt x="1891" y="4302"/>
                  </a:lnTo>
                  <a:lnTo>
                    <a:pt x="2071" y="4576"/>
                  </a:lnTo>
                  <a:lnTo>
                    <a:pt x="2259" y="4843"/>
                  </a:lnTo>
                  <a:lnTo>
                    <a:pt x="2446" y="5104"/>
                  </a:lnTo>
                  <a:lnTo>
                    <a:pt x="2639" y="5364"/>
                  </a:lnTo>
                  <a:lnTo>
                    <a:pt x="2840" y="5625"/>
                  </a:lnTo>
                  <a:lnTo>
                    <a:pt x="3047" y="5872"/>
                  </a:lnTo>
                  <a:lnTo>
                    <a:pt x="3260" y="6126"/>
                  </a:lnTo>
                  <a:lnTo>
                    <a:pt x="3474" y="6366"/>
                  </a:lnTo>
                  <a:lnTo>
                    <a:pt x="3695" y="6607"/>
                  </a:lnTo>
                  <a:lnTo>
                    <a:pt x="3915" y="6847"/>
                  </a:lnTo>
                  <a:lnTo>
                    <a:pt x="4142" y="7081"/>
                  </a:lnTo>
                  <a:lnTo>
                    <a:pt x="4376" y="7308"/>
                  </a:lnTo>
                  <a:lnTo>
                    <a:pt x="4610" y="7528"/>
                  </a:lnTo>
                  <a:lnTo>
                    <a:pt x="4850" y="7749"/>
                  </a:lnTo>
                  <a:lnTo>
                    <a:pt x="5091" y="7962"/>
                  </a:lnTo>
                  <a:lnTo>
                    <a:pt x="5338" y="8176"/>
                  </a:lnTo>
                  <a:lnTo>
                    <a:pt x="5591" y="8377"/>
                  </a:lnTo>
                  <a:lnTo>
                    <a:pt x="5845" y="8577"/>
                  </a:lnTo>
                  <a:lnTo>
                    <a:pt x="5865" y="8590"/>
                  </a:lnTo>
                  <a:lnTo>
                    <a:pt x="5892" y="8597"/>
                  </a:lnTo>
                  <a:lnTo>
                    <a:pt x="5919" y="8590"/>
                  </a:lnTo>
                  <a:lnTo>
                    <a:pt x="5945" y="8577"/>
                  </a:lnTo>
                  <a:lnTo>
                    <a:pt x="5959" y="8564"/>
                  </a:lnTo>
                  <a:lnTo>
                    <a:pt x="5972" y="8544"/>
                  </a:lnTo>
                  <a:lnTo>
                    <a:pt x="5972" y="8517"/>
                  </a:lnTo>
                  <a:lnTo>
                    <a:pt x="5959" y="8490"/>
                  </a:lnTo>
                  <a:lnTo>
                    <a:pt x="5578" y="7976"/>
                  </a:lnTo>
                  <a:lnTo>
                    <a:pt x="5197" y="7462"/>
                  </a:lnTo>
                  <a:lnTo>
                    <a:pt x="4830" y="6947"/>
                  </a:lnTo>
                  <a:lnTo>
                    <a:pt x="4463" y="6426"/>
                  </a:lnTo>
                  <a:lnTo>
                    <a:pt x="4102" y="5905"/>
                  </a:lnTo>
                  <a:lnTo>
                    <a:pt x="3741" y="5384"/>
                  </a:lnTo>
                  <a:lnTo>
                    <a:pt x="3033" y="4329"/>
                  </a:lnTo>
                  <a:lnTo>
                    <a:pt x="2339" y="3274"/>
                  </a:lnTo>
                  <a:lnTo>
                    <a:pt x="1651" y="2205"/>
                  </a:lnTo>
                  <a:lnTo>
                    <a:pt x="268" y="68"/>
                  </a:lnTo>
                  <a:lnTo>
                    <a:pt x="255" y="47"/>
                  </a:lnTo>
                  <a:lnTo>
                    <a:pt x="235" y="27"/>
                  </a:lnTo>
                  <a:lnTo>
                    <a:pt x="208" y="14"/>
                  </a:lnTo>
                  <a:lnTo>
                    <a:pt x="188" y="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7"/>
            <p:cNvSpPr/>
            <p:nvPr/>
          </p:nvSpPr>
          <p:spPr>
            <a:xfrm>
              <a:off x="2465598" y="2899142"/>
              <a:ext cx="36395" cy="75264"/>
            </a:xfrm>
            <a:custGeom>
              <a:avLst/>
              <a:gdLst/>
              <a:ahLst/>
              <a:cxnLst/>
              <a:rect l="l" t="t" r="r" b="b"/>
              <a:pathLst>
                <a:path w="4503" h="9312" extrusionOk="0">
                  <a:moveTo>
                    <a:pt x="181" y="0"/>
                  </a:moveTo>
                  <a:lnTo>
                    <a:pt x="141" y="7"/>
                  </a:lnTo>
                  <a:lnTo>
                    <a:pt x="101" y="21"/>
                  </a:lnTo>
                  <a:lnTo>
                    <a:pt x="74" y="34"/>
                  </a:lnTo>
                  <a:lnTo>
                    <a:pt x="40" y="61"/>
                  </a:lnTo>
                  <a:lnTo>
                    <a:pt x="20" y="87"/>
                  </a:lnTo>
                  <a:lnTo>
                    <a:pt x="7" y="127"/>
                  </a:lnTo>
                  <a:lnTo>
                    <a:pt x="0" y="167"/>
                  </a:lnTo>
                  <a:lnTo>
                    <a:pt x="0" y="214"/>
                  </a:lnTo>
                  <a:lnTo>
                    <a:pt x="40" y="541"/>
                  </a:lnTo>
                  <a:lnTo>
                    <a:pt x="87" y="862"/>
                  </a:lnTo>
                  <a:lnTo>
                    <a:pt x="141" y="1183"/>
                  </a:lnTo>
                  <a:lnTo>
                    <a:pt x="201" y="1497"/>
                  </a:lnTo>
                  <a:lnTo>
                    <a:pt x="274" y="1811"/>
                  </a:lnTo>
                  <a:lnTo>
                    <a:pt x="348" y="2118"/>
                  </a:lnTo>
                  <a:lnTo>
                    <a:pt x="428" y="2418"/>
                  </a:lnTo>
                  <a:lnTo>
                    <a:pt x="515" y="2726"/>
                  </a:lnTo>
                  <a:lnTo>
                    <a:pt x="615" y="3026"/>
                  </a:lnTo>
                  <a:lnTo>
                    <a:pt x="715" y="3320"/>
                  </a:lnTo>
                  <a:lnTo>
                    <a:pt x="822" y="3614"/>
                  </a:lnTo>
                  <a:lnTo>
                    <a:pt x="929" y="3908"/>
                  </a:lnTo>
                  <a:lnTo>
                    <a:pt x="1049" y="4195"/>
                  </a:lnTo>
                  <a:lnTo>
                    <a:pt x="1176" y="4476"/>
                  </a:lnTo>
                  <a:lnTo>
                    <a:pt x="1303" y="4763"/>
                  </a:lnTo>
                  <a:lnTo>
                    <a:pt x="1436" y="5043"/>
                  </a:lnTo>
                  <a:lnTo>
                    <a:pt x="1577" y="5324"/>
                  </a:lnTo>
                  <a:lnTo>
                    <a:pt x="1724" y="5598"/>
                  </a:lnTo>
                  <a:lnTo>
                    <a:pt x="1877" y="5872"/>
                  </a:lnTo>
                  <a:lnTo>
                    <a:pt x="2031" y="6145"/>
                  </a:lnTo>
                  <a:lnTo>
                    <a:pt x="2191" y="6413"/>
                  </a:lnTo>
                  <a:lnTo>
                    <a:pt x="2358" y="6680"/>
                  </a:lnTo>
                  <a:lnTo>
                    <a:pt x="2525" y="6947"/>
                  </a:lnTo>
                  <a:lnTo>
                    <a:pt x="2699" y="7207"/>
                  </a:lnTo>
                  <a:lnTo>
                    <a:pt x="2872" y="7475"/>
                  </a:lnTo>
                  <a:lnTo>
                    <a:pt x="3060" y="7735"/>
                  </a:lnTo>
                  <a:lnTo>
                    <a:pt x="3247" y="7989"/>
                  </a:lnTo>
                  <a:lnTo>
                    <a:pt x="3434" y="8249"/>
                  </a:lnTo>
                  <a:lnTo>
                    <a:pt x="3821" y="8757"/>
                  </a:lnTo>
                  <a:lnTo>
                    <a:pt x="4228" y="9265"/>
                  </a:lnTo>
                  <a:lnTo>
                    <a:pt x="4248" y="9285"/>
                  </a:lnTo>
                  <a:lnTo>
                    <a:pt x="4275" y="9298"/>
                  </a:lnTo>
                  <a:lnTo>
                    <a:pt x="4302" y="9311"/>
                  </a:lnTo>
                  <a:lnTo>
                    <a:pt x="4355" y="9311"/>
                  </a:lnTo>
                  <a:lnTo>
                    <a:pt x="4382" y="9305"/>
                  </a:lnTo>
                  <a:lnTo>
                    <a:pt x="4409" y="9291"/>
                  </a:lnTo>
                  <a:lnTo>
                    <a:pt x="4435" y="9278"/>
                  </a:lnTo>
                  <a:lnTo>
                    <a:pt x="4455" y="9258"/>
                  </a:lnTo>
                  <a:lnTo>
                    <a:pt x="4469" y="9231"/>
                  </a:lnTo>
                  <a:lnTo>
                    <a:pt x="4489" y="9211"/>
                  </a:lnTo>
                  <a:lnTo>
                    <a:pt x="4496" y="9185"/>
                  </a:lnTo>
                  <a:lnTo>
                    <a:pt x="4502" y="9158"/>
                  </a:lnTo>
                  <a:lnTo>
                    <a:pt x="4502" y="9124"/>
                  </a:lnTo>
                  <a:lnTo>
                    <a:pt x="4496" y="9098"/>
                  </a:lnTo>
                  <a:lnTo>
                    <a:pt x="4476" y="9071"/>
                  </a:lnTo>
                  <a:lnTo>
                    <a:pt x="4162" y="8543"/>
                  </a:lnTo>
                  <a:lnTo>
                    <a:pt x="3854" y="8016"/>
                  </a:lnTo>
                  <a:lnTo>
                    <a:pt x="3560" y="7475"/>
                  </a:lnTo>
                  <a:lnTo>
                    <a:pt x="3280" y="6934"/>
                  </a:lnTo>
                  <a:lnTo>
                    <a:pt x="3006" y="6386"/>
                  </a:lnTo>
                  <a:lnTo>
                    <a:pt x="2746" y="5832"/>
                  </a:lnTo>
                  <a:lnTo>
                    <a:pt x="2492" y="5270"/>
                  </a:lnTo>
                  <a:lnTo>
                    <a:pt x="2245" y="4709"/>
                  </a:lnTo>
                  <a:lnTo>
                    <a:pt x="2011" y="4148"/>
                  </a:lnTo>
                  <a:lnTo>
                    <a:pt x="1777" y="3581"/>
                  </a:lnTo>
                  <a:lnTo>
                    <a:pt x="1550" y="3013"/>
                  </a:lnTo>
                  <a:lnTo>
                    <a:pt x="1323" y="2438"/>
                  </a:lnTo>
                  <a:lnTo>
                    <a:pt x="882" y="1296"/>
                  </a:lnTo>
                  <a:lnTo>
                    <a:pt x="441" y="154"/>
                  </a:lnTo>
                  <a:lnTo>
                    <a:pt x="421" y="121"/>
                  </a:lnTo>
                  <a:lnTo>
                    <a:pt x="401" y="87"/>
                  </a:lnTo>
                  <a:lnTo>
                    <a:pt x="368" y="61"/>
                  </a:lnTo>
                  <a:lnTo>
                    <a:pt x="334" y="34"/>
                  </a:lnTo>
                  <a:lnTo>
                    <a:pt x="294" y="21"/>
                  </a:lnTo>
                  <a:lnTo>
                    <a:pt x="254" y="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7"/>
            <p:cNvSpPr/>
            <p:nvPr/>
          </p:nvSpPr>
          <p:spPr>
            <a:xfrm>
              <a:off x="2413935" y="2696805"/>
              <a:ext cx="22736" cy="94589"/>
            </a:xfrm>
            <a:custGeom>
              <a:avLst/>
              <a:gdLst/>
              <a:ahLst/>
              <a:cxnLst/>
              <a:rect l="l" t="t" r="r" b="b"/>
              <a:pathLst>
                <a:path w="2813" h="11703" extrusionOk="0">
                  <a:moveTo>
                    <a:pt x="261" y="0"/>
                  </a:moveTo>
                  <a:lnTo>
                    <a:pt x="234" y="7"/>
                  </a:lnTo>
                  <a:lnTo>
                    <a:pt x="207" y="20"/>
                  </a:lnTo>
                  <a:lnTo>
                    <a:pt x="181" y="34"/>
                  </a:lnTo>
                  <a:lnTo>
                    <a:pt x="161" y="54"/>
                  </a:lnTo>
                  <a:lnTo>
                    <a:pt x="141" y="74"/>
                  </a:lnTo>
                  <a:lnTo>
                    <a:pt x="127" y="101"/>
                  </a:lnTo>
                  <a:lnTo>
                    <a:pt x="114" y="127"/>
                  </a:lnTo>
                  <a:lnTo>
                    <a:pt x="107" y="154"/>
                  </a:lnTo>
                  <a:lnTo>
                    <a:pt x="67" y="521"/>
                  </a:lnTo>
                  <a:lnTo>
                    <a:pt x="40" y="895"/>
                  </a:lnTo>
                  <a:lnTo>
                    <a:pt x="14" y="1263"/>
                  </a:lnTo>
                  <a:lnTo>
                    <a:pt x="0" y="1630"/>
                  </a:lnTo>
                  <a:lnTo>
                    <a:pt x="0" y="2004"/>
                  </a:lnTo>
                  <a:lnTo>
                    <a:pt x="7" y="2372"/>
                  </a:lnTo>
                  <a:lnTo>
                    <a:pt x="20" y="2746"/>
                  </a:lnTo>
                  <a:lnTo>
                    <a:pt x="40" y="3113"/>
                  </a:lnTo>
                  <a:lnTo>
                    <a:pt x="67" y="3487"/>
                  </a:lnTo>
                  <a:lnTo>
                    <a:pt x="107" y="3861"/>
                  </a:lnTo>
                  <a:lnTo>
                    <a:pt x="154" y="4228"/>
                  </a:lnTo>
                  <a:lnTo>
                    <a:pt x="207" y="4596"/>
                  </a:lnTo>
                  <a:lnTo>
                    <a:pt x="268" y="4970"/>
                  </a:lnTo>
                  <a:lnTo>
                    <a:pt x="341" y="5337"/>
                  </a:lnTo>
                  <a:lnTo>
                    <a:pt x="414" y="5705"/>
                  </a:lnTo>
                  <a:lnTo>
                    <a:pt x="495" y="6072"/>
                  </a:lnTo>
                  <a:lnTo>
                    <a:pt x="588" y="6433"/>
                  </a:lnTo>
                  <a:lnTo>
                    <a:pt x="682" y="6800"/>
                  </a:lnTo>
                  <a:lnTo>
                    <a:pt x="782" y="7161"/>
                  </a:lnTo>
                  <a:lnTo>
                    <a:pt x="889" y="7521"/>
                  </a:lnTo>
                  <a:lnTo>
                    <a:pt x="1002" y="7875"/>
                  </a:lnTo>
                  <a:lnTo>
                    <a:pt x="1122" y="8236"/>
                  </a:lnTo>
                  <a:lnTo>
                    <a:pt x="1249" y="8590"/>
                  </a:lnTo>
                  <a:lnTo>
                    <a:pt x="1376" y="8937"/>
                  </a:lnTo>
                  <a:lnTo>
                    <a:pt x="1510" y="9285"/>
                  </a:lnTo>
                  <a:lnTo>
                    <a:pt x="1650" y="9632"/>
                  </a:lnTo>
                  <a:lnTo>
                    <a:pt x="1797" y="9979"/>
                  </a:lnTo>
                  <a:lnTo>
                    <a:pt x="1944" y="10320"/>
                  </a:lnTo>
                  <a:lnTo>
                    <a:pt x="2098" y="10654"/>
                  </a:lnTo>
                  <a:lnTo>
                    <a:pt x="2258" y="10988"/>
                  </a:lnTo>
                  <a:lnTo>
                    <a:pt x="2418" y="11315"/>
                  </a:lnTo>
                  <a:lnTo>
                    <a:pt x="2579" y="11642"/>
                  </a:lnTo>
                  <a:lnTo>
                    <a:pt x="2592" y="11669"/>
                  </a:lnTo>
                  <a:lnTo>
                    <a:pt x="2612" y="11683"/>
                  </a:lnTo>
                  <a:lnTo>
                    <a:pt x="2625" y="11696"/>
                  </a:lnTo>
                  <a:lnTo>
                    <a:pt x="2645" y="11703"/>
                  </a:lnTo>
                  <a:lnTo>
                    <a:pt x="2692" y="11703"/>
                  </a:lnTo>
                  <a:lnTo>
                    <a:pt x="2732" y="11696"/>
                  </a:lnTo>
                  <a:lnTo>
                    <a:pt x="2772" y="11669"/>
                  </a:lnTo>
                  <a:lnTo>
                    <a:pt x="2799" y="11636"/>
                  </a:lnTo>
                  <a:lnTo>
                    <a:pt x="2806" y="11616"/>
                  </a:lnTo>
                  <a:lnTo>
                    <a:pt x="2812" y="11596"/>
                  </a:lnTo>
                  <a:lnTo>
                    <a:pt x="2812" y="11576"/>
                  </a:lnTo>
                  <a:lnTo>
                    <a:pt x="2806" y="11549"/>
                  </a:lnTo>
                  <a:lnTo>
                    <a:pt x="2612" y="10841"/>
                  </a:lnTo>
                  <a:lnTo>
                    <a:pt x="2425" y="10126"/>
                  </a:lnTo>
                  <a:lnTo>
                    <a:pt x="2258" y="9418"/>
                  </a:lnTo>
                  <a:lnTo>
                    <a:pt x="2091" y="8704"/>
                  </a:lnTo>
                  <a:lnTo>
                    <a:pt x="1937" y="7989"/>
                  </a:lnTo>
                  <a:lnTo>
                    <a:pt x="1790" y="7281"/>
                  </a:lnTo>
                  <a:lnTo>
                    <a:pt x="1650" y="6566"/>
                  </a:lnTo>
                  <a:lnTo>
                    <a:pt x="1510" y="5851"/>
                  </a:lnTo>
                  <a:lnTo>
                    <a:pt x="1249" y="4422"/>
                  </a:lnTo>
                  <a:lnTo>
                    <a:pt x="982" y="2986"/>
                  </a:lnTo>
                  <a:lnTo>
                    <a:pt x="715" y="1550"/>
                  </a:lnTo>
                  <a:lnTo>
                    <a:pt x="575" y="835"/>
                  </a:lnTo>
                  <a:lnTo>
                    <a:pt x="421" y="114"/>
                  </a:lnTo>
                  <a:lnTo>
                    <a:pt x="414" y="81"/>
                  </a:lnTo>
                  <a:lnTo>
                    <a:pt x="401" y="54"/>
                  </a:lnTo>
                  <a:lnTo>
                    <a:pt x="381" y="34"/>
                  </a:lnTo>
                  <a:lnTo>
                    <a:pt x="361" y="14"/>
                  </a:lnTo>
                  <a:lnTo>
                    <a:pt x="334" y="7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7"/>
            <p:cNvSpPr/>
            <p:nvPr/>
          </p:nvSpPr>
          <p:spPr>
            <a:xfrm>
              <a:off x="2478611" y="2708250"/>
              <a:ext cx="7509" cy="73648"/>
            </a:xfrm>
            <a:custGeom>
              <a:avLst/>
              <a:gdLst/>
              <a:ahLst/>
              <a:cxnLst/>
              <a:rect l="l" t="t" r="r" b="b"/>
              <a:pathLst>
                <a:path w="929" h="9112" extrusionOk="0">
                  <a:moveTo>
                    <a:pt x="742" y="0"/>
                  </a:moveTo>
                  <a:lnTo>
                    <a:pt x="695" y="14"/>
                  </a:lnTo>
                  <a:lnTo>
                    <a:pt x="675" y="34"/>
                  </a:lnTo>
                  <a:lnTo>
                    <a:pt x="661" y="47"/>
                  </a:lnTo>
                  <a:lnTo>
                    <a:pt x="641" y="67"/>
                  </a:lnTo>
                  <a:lnTo>
                    <a:pt x="635" y="94"/>
                  </a:lnTo>
                  <a:lnTo>
                    <a:pt x="554" y="361"/>
                  </a:lnTo>
                  <a:lnTo>
                    <a:pt x="474" y="628"/>
                  </a:lnTo>
                  <a:lnTo>
                    <a:pt x="408" y="895"/>
                  </a:lnTo>
                  <a:lnTo>
                    <a:pt x="341" y="1169"/>
                  </a:lnTo>
                  <a:lnTo>
                    <a:pt x="281" y="1443"/>
                  </a:lnTo>
                  <a:lnTo>
                    <a:pt x="227" y="1724"/>
                  </a:lnTo>
                  <a:lnTo>
                    <a:pt x="180" y="1998"/>
                  </a:lnTo>
                  <a:lnTo>
                    <a:pt x="140" y="2278"/>
                  </a:lnTo>
                  <a:lnTo>
                    <a:pt x="107" y="2559"/>
                  </a:lnTo>
                  <a:lnTo>
                    <a:pt x="74" y="2839"/>
                  </a:lnTo>
                  <a:lnTo>
                    <a:pt x="47" y="3120"/>
                  </a:lnTo>
                  <a:lnTo>
                    <a:pt x="27" y="3407"/>
                  </a:lnTo>
                  <a:lnTo>
                    <a:pt x="13" y="3687"/>
                  </a:lnTo>
                  <a:lnTo>
                    <a:pt x="0" y="3975"/>
                  </a:lnTo>
                  <a:lnTo>
                    <a:pt x="0" y="4255"/>
                  </a:lnTo>
                  <a:lnTo>
                    <a:pt x="0" y="4542"/>
                  </a:lnTo>
                  <a:lnTo>
                    <a:pt x="7" y="4830"/>
                  </a:lnTo>
                  <a:lnTo>
                    <a:pt x="13" y="5110"/>
                  </a:lnTo>
                  <a:lnTo>
                    <a:pt x="27" y="5397"/>
                  </a:lnTo>
                  <a:lnTo>
                    <a:pt x="47" y="5685"/>
                  </a:lnTo>
                  <a:lnTo>
                    <a:pt x="74" y="5965"/>
                  </a:lnTo>
                  <a:lnTo>
                    <a:pt x="100" y="6246"/>
                  </a:lnTo>
                  <a:lnTo>
                    <a:pt x="134" y="6533"/>
                  </a:lnTo>
                  <a:lnTo>
                    <a:pt x="174" y="6813"/>
                  </a:lnTo>
                  <a:lnTo>
                    <a:pt x="214" y="7094"/>
                  </a:lnTo>
                  <a:lnTo>
                    <a:pt x="261" y="7368"/>
                  </a:lnTo>
                  <a:lnTo>
                    <a:pt x="314" y="7648"/>
                  </a:lnTo>
                  <a:lnTo>
                    <a:pt x="367" y="7922"/>
                  </a:lnTo>
                  <a:lnTo>
                    <a:pt x="428" y="8196"/>
                  </a:lnTo>
                  <a:lnTo>
                    <a:pt x="488" y="8470"/>
                  </a:lnTo>
                  <a:lnTo>
                    <a:pt x="554" y="8737"/>
                  </a:lnTo>
                  <a:lnTo>
                    <a:pt x="628" y="9004"/>
                  </a:lnTo>
                  <a:lnTo>
                    <a:pt x="641" y="9031"/>
                  </a:lnTo>
                  <a:lnTo>
                    <a:pt x="655" y="9058"/>
                  </a:lnTo>
                  <a:lnTo>
                    <a:pt x="675" y="9078"/>
                  </a:lnTo>
                  <a:lnTo>
                    <a:pt x="695" y="9091"/>
                  </a:lnTo>
                  <a:lnTo>
                    <a:pt x="721" y="9104"/>
                  </a:lnTo>
                  <a:lnTo>
                    <a:pt x="748" y="9111"/>
                  </a:lnTo>
                  <a:lnTo>
                    <a:pt x="802" y="9111"/>
                  </a:lnTo>
                  <a:lnTo>
                    <a:pt x="828" y="9104"/>
                  </a:lnTo>
                  <a:lnTo>
                    <a:pt x="855" y="9098"/>
                  </a:lnTo>
                  <a:lnTo>
                    <a:pt x="875" y="9084"/>
                  </a:lnTo>
                  <a:lnTo>
                    <a:pt x="895" y="9071"/>
                  </a:lnTo>
                  <a:lnTo>
                    <a:pt x="915" y="9051"/>
                  </a:lnTo>
                  <a:lnTo>
                    <a:pt x="922" y="9024"/>
                  </a:lnTo>
                  <a:lnTo>
                    <a:pt x="929" y="8997"/>
                  </a:lnTo>
                  <a:lnTo>
                    <a:pt x="929" y="8964"/>
                  </a:lnTo>
                  <a:lnTo>
                    <a:pt x="868" y="8403"/>
                  </a:lnTo>
                  <a:lnTo>
                    <a:pt x="815" y="7842"/>
                  </a:lnTo>
                  <a:lnTo>
                    <a:pt x="775" y="7288"/>
                  </a:lnTo>
                  <a:lnTo>
                    <a:pt x="742" y="6733"/>
                  </a:lnTo>
                  <a:lnTo>
                    <a:pt x="715" y="6185"/>
                  </a:lnTo>
                  <a:lnTo>
                    <a:pt x="701" y="5638"/>
                  </a:lnTo>
                  <a:lnTo>
                    <a:pt x="695" y="5097"/>
                  </a:lnTo>
                  <a:lnTo>
                    <a:pt x="695" y="4549"/>
                  </a:lnTo>
                  <a:lnTo>
                    <a:pt x="708" y="4001"/>
                  </a:lnTo>
                  <a:lnTo>
                    <a:pt x="721" y="3460"/>
                  </a:lnTo>
                  <a:lnTo>
                    <a:pt x="742" y="2913"/>
                  </a:lnTo>
                  <a:lnTo>
                    <a:pt x="768" y="2358"/>
                  </a:lnTo>
                  <a:lnTo>
                    <a:pt x="828" y="1256"/>
                  </a:lnTo>
                  <a:lnTo>
                    <a:pt x="908" y="134"/>
                  </a:lnTo>
                  <a:lnTo>
                    <a:pt x="902" y="101"/>
                  </a:lnTo>
                  <a:lnTo>
                    <a:pt x="902" y="74"/>
                  </a:lnTo>
                  <a:lnTo>
                    <a:pt x="888" y="54"/>
                  </a:lnTo>
                  <a:lnTo>
                    <a:pt x="875" y="34"/>
                  </a:lnTo>
                  <a:lnTo>
                    <a:pt x="855" y="20"/>
                  </a:lnTo>
                  <a:lnTo>
                    <a:pt x="835" y="14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7"/>
            <p:cNvSpPr/>
            <p:nvPr/>
          </p:nvSpPr>
          <p:spPr>
            <a:xfrm>
              <a:off x="2535997" y="2795702"/>
              <a:ext cx="3136" cy="22041"/>
            </a:xfrm>
            <a:custGeom>
              <a:avLst/>
              <a:gdLst/>
              <a:ahLst/>
              <a:cxnLst/>
              <a:rect l="l" t="t" r="r" b="b"/>
              <a:pathLst>
                <a:path w="388" h="2727" extrusionOk="0">
                  <a:moveTo>
                    <a:pt x="87" y="1"/>
                  </a:moveTo>
                  <a:lnTo>
                    <a:pt x="60" y="8"/>
                  </a:lnTo>
                  <a:lnTo>
                    <a:pt x="34" y="21"/>
                  </a:lnTo>
                  <a:lnTo>
                    <a:pt x="14" y="41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47" y="422"/>
                  </a:lnTo>
                  <a:lnTo>
                    <a:pt x="94" y="736"/>
                  </a:lnTo>
                  <a:lnTo>
                    <a:pt x="127" y="1050"/>
                  </a:lnTo>
                  <a:lnTo>
                    <a:pt x="154" y="1363"/>
                  </a:lnTo>
                  <a:lnTo>
                    <a:pt x="174" y="1677"/>
                  </a:lnTo>
                  <a:lnTo>
                    <a:pt x="181" y="1998"/>
                  </a:lnTo>
                  <a:lnTo>
                    <a:pt x="174" y="2312"/>
                  </a:lnTo>
                  <a:lnTo>
                    <a:pt x="147" y="2633"/>
                  </a:lnTo>
                  <a:lnTo>
                    <a:pt x="154" y="2653"/>
                  </a:lnTo>
                  <a:lnTo>
                    <a:pt x="154" y="2673"/>
                  </a:lnTo>
                  <a:lnTo>
                    <a:pt x="160" y="2693"/>
                  </a:lnTo>
                  <a:lnTo>
                    <a:pt x="174" y="2699"/>
                  </a:lnTo>
                  <a:lnTo>
                    <a:pt x="201" y="2719"/>
                  </a:lnTo>
                  <a:lnTo>
                    <a:pt x="234" y="2726"/>
                  </a:lnTo>
                  <a:lnTo>
                    <a:pt x="274" y="2719"/>
                  </a:lnTo>
                  <a:lnTo>
                    <a:pt x="301" y="2699"/>
                  </a:lnTo>
                  <a:lnTo>
                    <a:pt x="327" y="2673"/>
                  </a:lnTo>
                  <a:lnTo>
                    <a:pt x="334" y="2653"/>
                  </a:lnTo>
                  <a:lnTo>
                    <a:pt x="341" y="2633"/>
                  </a:lnTo>
                  <a:lnTo>
                    <a:pt x="368" y="2312"/>
                  </a:lnTo>
                  <a:lnTo>
                    <a:pt x="388" y="1985"/>
                  </a:lnTo>
                  <a:lnTo>
                    <a:pt x="388" y="1657"/>
                  </a:lnTo>
                  <a:lnTo>
                    <a:pt x="374" y="1337"/>
                  </a:lnTo>
                  <a:lnTo>
                    <a:pt x="368" y="1176"/>
                  </a:lnTo>
                  <a:lnTo>
                    <a:pt x="348" y="1009"/>
                  </a:lnTo>
                  <a:lnTo>
                    <a:pt x="327" y="849"/>
                  </a:lnTo>
                  <a:lnTo>
                    <a:pt x="307" y="689"/>
                  </a:lnTo>
                  <a:lnTo>
                    <a:pt x="274" y="529"/>
                  </a:lnTo>
                  <a:lnTo>
                    <a:pt x="241" y="375"/>
                  </a:lnTo>
                  <a:lnTo>
                    <a:pt x="201" y="215"/>
                  </a:lnTo>
                  <a:lnTo>
                    <a:pt x="154" y="61"/>
                  </a:lnTo>
                  <a:lnTo>
                    <a:pt x="140" y="28"/>
                  </a:lnTo>
                  <a:lnTo>
                    <a:pt x="114" y="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7"/>
            <p:cNvSpPr/>
            <p:nvPr/>
          </p:nvSpPr>
          <p:spPr>
            <a:xfrm>
              <a:off x="2505114" y="2822269"/>
              <a:ext cx="31756" cy="52375"/>
            </a:xfrm>
            <a:custGeom>
              <a:avLst/>
              <a:gdLst/>
              <a:ahLst/>
              <a:cxnLst/>
              <a:rect l="l" t="t" r="r" b="b"/>
              <a:pathLst>
                <a:path w="3929" h="6480" extrusionOk="0">
                  <a:moveTo>
                    <a:pt x="141" y="0"/>
                  </a:moveTo>
                  <a:lnTo>
                    <a:pt x="94" y="13"/>
                  </a:lnTo>
                  <a:lnTo>
                    <a:pt x="47" y="40"/>
                  </a:lnTo>
                  <a:lnTo>
                    <a:pt x="34" y="54"/>
                  </a:lnTo>
                  <a:lnTo>
                    <a:pt x="21" y="74"/>
                  </a:lnTo>
                  <a:lnTo>
                    <a:pt x="7" y="100"/>
                  </a:lnTo>
                  <a:lnTo>
                    <a:pt x="1" y="120"/>
                  </a:lnTo>
                  <a:lnTo>
                    <a:pt x="1" y="147"/>
                  </a:lnTo>
                  <a:lnTo>
                    <a:pt x="1" y="174"/>
                  </a:lnTo>
                  <a:lnTo>
                    <a:pt x="101" y="541"/>
                  </a:lnTo>
                  <a:lnTo>
                    <a:pt x="201" y="909"/>
                  </a:lnTo>
                  <a:lnTo>
                    <a:pt x="308" y="1283"/>
                  </a:lnTo>
                  <a:lnTo>
                    <a:pt x="428" y="1650"/>
                  </a:lnTo>
                  <a:lnTo>
                    <a:pt x="548" y="2024"/>
                  </a:lnTo>
                  <a:lnTo>
                    <a:pt x="675" y="2391"/>
                  </a:lnTo>
                  <a:lnTo>
                    <a:pt x="809" y="2759"/>
                  </a:lnTo>
                  <a:lnTo>
                    <a:pt x="956" y="3126"/>
                  </a:lnTo>
                  <a:lnTo>
                    <a:pt x="1103" y="3487"/>
                  </a:lnTo>
                  <a:lnTo>
                    <a:pt x="1263" y="3841"/>
                  </a:lnTo>
                  <a:lnTo>
                    <a:pt x="1430" y="4195"/>
                  </a:lnTo>
                  <a:lnTo>
                    <a:pt x="1610" y="4542"/>
                  </a:lnTo>
                  <a:lnTo>
                    <a:pt x="1797" y="4883"/>
                  </a:lnTo>
                  <a:lnTo>
                    <a:pt x="1991" y="5217"/>
                  </a:lnTo>
                  <a:lnTo>
                    <a:pt x="2198" y="5537"/>
                  </a:lnTo>
                  <a:lnTo>
                    <a:pt x="2419" y="5851"/>
                  </a:lnTo>
                  <a:lnTo>
                    <a:pt x="2492" y="5951"/>
                  </a:lnTo>
                  <a:lnTo>
                    <a:pt x="2572" y="6045"/>
                  </a:lnTo>
                  <a:lnTo>
                    <a:pt x="2659" y="6132"/>
                  </a:lnTo>
                  <a:lnTo>
                    <a:pt x="2759" y="6219"/>
                  </a:lnTo>
                  <a:lnTo>
                    <a:pt x="2859" y="6292"/>
                  </a:lnTo>
                  <a:lnTo>
                    <a:pt x="2960" y="6359"/>
                  </a:lnTo>
                  <a:lnTo>
                    <a:pt x="3066" y="6412"/>
                  </a:lnTo>
                  <a:lnTo>
                    <a:pt x="3173" y="6452"/>
                  </a:lnTo>
                  <a:lnTo>
                    <a:pt x="3227" y="6466"/>
                  </a:lnTo>
                  <a:lnTo>
                    <a:pt x="3273" y="6472"/>
                  </a:lnTo>
                  <a:lnTo>
                    <a:pt x="3327" y="6479"/>
                  </a:lnTo>
                  <a:lnTo>
                    <a:pt x="3434" y="6479"/>
                  </a:lnTo>
                  <a:lnTo>
                    <a:pt x="3487" y="6466"/>
                  </a:lnTo>
                  <a:lnTo>
                    <a:pt x="3534" y="6452"/>
                  </a:lnTo>
                  <a:lnTo>
                    <a:pt x="3581" y="6432"/>
                  </a:lnTo>
                  <a:lnTo>
                    <a:pt x="3634" y="6412"/>
                  </a:lnTo>
                  <a:lnTo>
                    <a:pt x="3674" y="6379"/>
                  </a:lnTo>
                  <a:lnTo>
                    <a:pt x="3721" y="6339"/>
                  </a:lnTo>
                  <a:lnTo>
                    <a:pt x="3768" y="6299"/>
                  </a:lnTo>
                  <a:lnTo>
                    <a:pt x="3808" y="6245"/>
                  </a:lnTo>
                  <a:lnTo>
                    <a:pt x="3848" y="6192"/>
                  </a:lnTo>
                  <a:lnTo>
                    <a:pt x="3888" y="6125"/>
                  </a:lnTo>
                  <a:lnTo>
                    <a:pt x="3921" y="6052"/>
                  </a:lnTo>
                  <a:lnTo>
                    <a:pt x="3928" y="6018"/>
                  </a:lnTo>
                  <a:lnTo>
                    <a:pt x="3928" y="5985"/>
                  </a:lnTo>
                  <a:lnTo>
                    <a:pt x="3908" y="5958"/>
                  </a:lnTo>
                  <a:lnTo>
                    <a:pt x="3881" y="5938"/>
                  </a:lnTo>
                  <a:lnTo>
                    <a:pt x="3855" y="5925"/>
                  </a:lnTo>
                  <a:lnTo>
                    <a:pt x="3821" y="5925"/>
                  </a:lnTo>
                  <a:lnTo>
                    <a:pt x="3794" y="5938"/>
                  </a:lnTo>
                  <a:lnTo>
                    <a:pt x="3768" y="5965"/>
                  </a:lnTo>
                  <a:lnTo>
                    <a:pt x="3668" y="5991"/>
                  </a:lnTo>
                  <a:lnTo>
                    <a:pt x="3567" y="6005"/>
                  </a:lnTo>
                  <a:lnTo>
                    <a:pt x="3467" y="6012"/>
                  </a:lnTo>
                  <a:lnTo>
                    <a:pt x="3294" y="6012"/>
                  </a:lnTo>
                  <a:lnTo>
                    <a:pt x="3213" y="5998"/>
                  </a:lnTo>
                  <a:lnTo>
                    <a:pt x="3140" y="5978"/>
                  </a:lnTo>
                  <a:lnTo>
                    <a:pt x="3073" y="5951"/>
                  </a:lnTo>
                  <a:lnTo>
                    <a:pt x="3006" y="5918"/>
                  </a:lnTo>
                  <a:lnTo>
                    <a:pt x="2953" y="5885"/>
                  </a:lnTo>
                  <a:lnTo>
                    <a:pt x="2899" y="5838"/>
                  </a:lnTo>
                  <a:lnTo>
                    <a:pt x="2846" y="5784"/>
                  </a:lnTo>
                  <a:lnTo>
                    <a:pt x="2806" y="5724"/>
                  </a:lnTo>
                  <a:lnTo>
                    <a:pt x="2766" y="5658"/>
                  </a:lnTo>
                  <a:lnTo>
                    <a:pt x="2732" y="5584"/>
                  </a:lnTo>
                  <a:lnTo>
                    <a:pt x="2706" y="5504"/>
                  </a:lnTo>
                  <a:lnTo>
                    <a:pt x="2305" y="4676"/>
                  </a:lnTo>
                  <a:lnTo>
                    <a:pt x="1971" y="3941"/>
                  </a:lnTo>
                  <a:lnTo>
                    <a:pt x="1644" y="3206"/>
                  </a:lnTo>
                  <a:lnTo>
                    <a:pt x="942" y="1637"/>
                  </a:lnTo>
                  <a:lnTo>
                    <a:pt x="595" y="855"/>
                  </a:lnTo>
                  <a:lnTo>
                    <a:pt x="254" y="67"/>
                  </a:lnTo>
                  <a:lnTo>
                    <a:pt x="241" y="40"/>
                  </a:lnTo>
                  <a:lnTo>
                    <a:pt x="228" y="27"/>
                  </a:lnTo>
                  <a:lnTo>
                    <a:pt x="208" y="1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7"/>
            <p:cNvSpPr/>
            <p:nvPr/>
          </p:nvSpPr>
          <p:spPr>
            <a:xfrm>
              <a:off x="2476501" y="2798887"/>
              <a:ext cx="21386" cy="50435"/>
            </a:xfrm>
            <a:custGeom>
              <a:avLst/>
              <a:gdLst/>
              <a:ahLst/>
              <a:cxnLst/>
              <a:rect l="l" t="t" r="r" b="b"/>
              <a:pathLst>
                <a:path w="2646" h="6240" extrusionOk="0">
                  <a:moveTo>
                    <a:pt x="74" y="1"/>
                  </a:moveTo>
                  <a:lnTo>
                    <a:pt x="41" y="21"/>
                  </a:lnTo>
                  <a:lnTo>
                    <a:pt x="21" y="48"/>
                  </a:lnTo>
                  <a:lnTo>
                    <a:pt x="7" y="61"/>
                  </a:lnTo>
                  <a:lnTo>
                    <a:pt x="1" y="81"/>
                  </a:lnTo>
                  <a:lnTo>
                    <a:pt x="1" y="101"/>
                  </a:lnTo>
                  <a:lnTo>
                    <a:pt x="1" y="128"/>
                  </a:lnTo>
                  <a:lnTo>
                    <a:pt x="87" y="535"/>
                  </a:lnTo>
                  <a:lnTo>
                    <a:pt x="188" y="936"/>
                  </a:lnTo>
                  <a:lnTo>
                    <a:pt x="295" y="1337"/>
                  </a:lnTo>
                  <a:lnTo>
                    <a:pt x="408" y="1731"/>
                  </a:lnTo>
                  <a:lnTo>
                    <a:pt x="535" y="2125"/>
                  </a:lnTo>
                  <a:lnTo>
                    <a:pt x="669" y="2506"/>
                  </a:lnTo>
                  <a:lnTo>
                    <a:pt x="815" y="2886"/>
                  </a:lnTo>
                  <a:lnTo>
                    <a:pt x="969" y="3267"/>
                  </a:lnTo>
                  <a:lnTo>
                    <a:pt x="1129" y="3641"/>
                  </a:lnTo>
                  <a:lnTo>
                    <a:pt x="1296" y="4015"/>
                  </a:lnTo>
                  <a:lnTo>
                    <a:pt x="1470" y="4383"/>
                  </a:lnTo>
                  <a:lnTo>
                    <a:pt x="1657" y="4750"/>
                  </a:lnTo>
                  <a:lnTo>
                    <a:pt x="1851" y="5111"/>
                  </a:lnTo>
                  <a:lnTo>
                    <a:pt x="2051" y="5478"/>
                  </a:lnTo>
                  <a:lnTo>
                    <a:pt x="2258" y="5839"/>
                  </a:lnTo>
                  <a:lnTo>
                    <a:pt x="2465" y="6193"/>
                  </a:lnTo>
                  <a:lnTo>
                    <a:pt x="2479" y="6213"/>
                  </a:lnTo>
                  <a:lnTo>
                    <a:pt x="2499" y="6226"/>
                  </a:lnTo>
                  <a:lnTo>
                    <a:pt x="2525" y="6239"/>
                  </a:lnTo>
                  <a:lnTo>
                    <a:pt x="2559" y="6239"/>
                  </a:lnTo>
                  <a:lnTo>
                    <a:pt x="2592" y="6226"/>
                  </a:lnTo>
                  <a:lnTo>
                    <a:pt x="2619" y="6206"/>
                  </a:lnTo>
                  <a:lnTo>
                    <a:pt x="2639" y="6173"/>
                  </a:lnTo>
                  <a:lnTo>
                    <a:pt x="2646" y="6139"/>
                  </a:lnTo>
                  <a:lnTo>
                    <a:pt x="2639" y="6119"/>
                  </a:lnTo>
                  <a:lnTo>
                    <a:pt x="2632" y="6099"/>
                  </a:lnTo>
                  <a:lnTo>
                    <a:pt x="2452" y="5732"/>
                  </a:lnTo>
                  <a:lnTo>
                    <a:pt x="2272" y="5371"/>
                  </a:lnTo>
                  <a:lnTo>
                    <a:pt x="2098" y="4997"/>
                  </a:lnTo>
                  <a:lnTo>
                    <a:pt x="1931" y="4630"/>
                  </a:lnTo>
                  <a:lnTo>
                    <a:pt x="1771" y="4256"/>
                  </a:lnTo>
                  <a:lnTo>
                    <a:pt x="1610" y="3882"/>
                  </a:lnTo>
                  <a:lnTo>
                    <a:pt x="1457" y="3508"/>
                  </a:lnTo>
                  <a:lnTo>
                    <a:pt x="1310" y="3127"/>
                  </a:lnTo>
                  <a:lnTo>
                    <a:pt x="1016" y="2372"/>
                  </a:lnTo>
                  <a:lnTo>
                    <a:pt x="735" y="1604"/>
                  </a:lnTo>
                  <a:lnTo>
                    <a:pt x="468" y="843"/>
                  </a:lnTo>
                  <a:lnTo>
                    <a:pt x="201" y="74"/>
                  </a:lnTo>
                  <a:lnTo>
                    <a:pt x="194" y="48"/>
                  </a:lnTo>
                  <a:lnTo>
                    <a:pt x="181" y="34"/>
                  </a:lnTo>
                  <a:lnTo>
                    <a:pt x="168" y="21"/>
                  </a:lnTo>
                  <a:lnTo>
                    <a:pt x="148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7"/>
            <p:cNvSpPr/>
            <p:nvPr/>
          </p:nvSpPr>
          <p:spPr>
            <a:xfrm>
              <a:off x="2573241" y="2679363"/>
              <a:ext cx="10378" cy="59883"/>
            </a:xfrm>
            <a:custGeom>
              <a:avLst/>
              <a:gdLst/>
              <a:ahLst/>
              <a:cxnLst/>
              <a:rect l="l" t="t" r="r" b="b"/>
              <a:pathLst>
                <a:path w="1284" h="7409" extrusionOk="0">
                  <a:moveTo>
                    <a:pt x="348" y="1"/>
                  </a:moveTo>
                  <a:lnTo>
                    <a:pt x="321" y="8"/>
                  </a:lnTo>
                  <a:lnTo>
                    <a:pt x="301" y="21"/>
                  </a:lnTo>
                  <a:lnTo>
                    <a:pt x="281" y="41"/>
                  </a:lnTo>
                  <a:lnTo>
                    <a:pt x="261" y="61"/>
                  </a:lnTo>
                  <a:lnTo>
                    <a:pt x="248" y="88"/>
                  </a:lnTo>
                  <a:lnTo>
                    <a:pt x="235" y="115"/>
                  </a:lnTo>
                  <a:lnTo>
                    <a:pt x="188" y="342"/>
                  </a:lnTo>
                  <a:lnTo>
                    <a:pt x="148" y="569"/>
                  </a:lnTo>
                  <a:lnTo>
                    <a:pt x="114" y="796"/>
                  </a:lnTo>
                  <a:lnTo>
                    <a:pt x="88" y="1023"/>
                  </a:lnTo>
                  <a:lnTo>
                    <a:pt x="61" y="1250"/>
                  </a:lnTo>
                  <a:lnTo>
                    <a:pt x="41" y="1477"/>
                  </a:lnTo>
                  <a:lnTo>
                    <a:pt x="21" y="1698"/>
                  </a:lnTo>
                  <a:lnTo>
                    <a:pt x="8" y="1925"/>
                  </a:lnTo>
                  <a:lnTo>
                    <a:pt x="1" y="2158"/>
                  </a:lnTo>
                  <a:lnTo>
                    <a:pt x="1" y="2386"/>
                  </a:lnTo>
                  <a:lnTo>
                    <a:pt x="1" y="2613"/>
                  </a:lnTo>
                  <a:lnTo>
                    <a:pt x="8" y="2840"/>
                  </a:lnTo>
                  <a:lnTo>
                    <a:pt x="21" y="3060"/>
                  </a:lnTo>
                  <a:lnTo>
                    <a:pt x="34" y="3287"/>
                  </a:lnTo>
                  <a:lnTo>
                    <a:pt x="48" y="3514"/>
                  </a:lnTo>
                  <a:lnTo>
                    <a:pt x="74" y="3741"/>
                  </a:lnTo>
                  <a:lnTo>
                    <a:pt x="128" y="4196"/>
                  </a:lnTo>
                  <a:lnTo>
                    <a:pt x="201" y="4643"/>
                  </a:lnTo>
                  <a:lnTo>
                    <a:pt x="288" y="5091"/>
                  </a:lnTo>
                  <a:lnTo>
                    <a:pt x="388" y="5538"/>
                  </a:lnTo>
                  <a:lnTo>
                    <a:pt x="509" y="5979"/>
                  </a:lnTo>
                  <a:lnTo>
                    <a:pt x="635" y="6413"/>
                  </a:lnTo>
                  <a:lnTo>
                    <a:pt x="776" y="6847"/>
                  </a:lnTo>
                  <a:lnTo>
                    <a:pt x="929" y="7281"/>
                  </a:lnTo>
                  <a:lnTo>
                    <a:pt x="949" y="7315"/>
                  </a:lnTo>
                  <a:lnTo>
                    <a:pt x="969" y="7348"/>
                  </a:lnTo>
                  <a:lnTo>
                    <a:pt x="996" y="7368"/>
                  </a:lnTo>
                  <a:lnTo>
                    <a:pt x="1023" y="7388"/>
                  </a:lnTo>
                  <a:lnTo>
                    <a:pt x="1056" y="7402"/>
                  </a:lnTo>
                  <a:lnTo>
                    <a:pt x="1090" y="7408"/>
                  </a:lnTo>
                  <a:lnTo>
                    <a:pt x="1123" y="7408"/>
                  </a:lnTo>
                  <a:lnTo>
                    <a:pt x="1156" y="7402"/>
                  </a:lnTo>
                  <a:lnTo>
                    <a:pt x="1183" y="7388"/>
                  </a:lnTo>
                  <a:lnTo>
                    <a:pt x="1217" y="7375"/>
                  </a:lnTo>
                  <a:lnTo>
                    <a:pt x="1237" y="7348"/>
                  </a:lnTo>
                  <a:lnTo>
                    <a:pt x="1257" y="7328"/>
                  </a:lnTo>
                  <a:lnTo>
                    <a:pt x="1277" y="7295"/>
                  </a:lnTo>
                  <a:lnTo>
                    <a:pt x="1283" y="7261"/>
                  </a:lnTo>
                  <a:lnTo>
                    <a:pt x="1283" y="7221"/>
                  </a:lnTo>
                  <a:lnTo>
                    <a:pt x="1283" y="7181"/>
                  </a:lnTo>
                  <a:lnTo>
                    <a:pt x="1183" y="6747"/>
                  </a:lnTo>
                  <a:lnTo>
                    <a:pt x="1096" y="6306"/>
                  </a:lnTo>
                  <a:lnTo>
                    <a:pt x="1023" y="5872"/>
                  </a:lnTo>
                  <a:lnTo>
                    <a:pt x="949" y="5438"/>
                  </a:lnTo>
                  <a:lnTo>
                    <a:pt x="889" y="4997"/>
                  </a:lnTo>
                  <a:lnTo>
                    <a:pt x="829" y="4563"/>
                  </a:lnTo>
                  <a:lnTo>
                    <a:pt x="782" y="4129"/>
                  </a:lnTo>
                  <a:lnTo>
                    <a:pt x="742" y="3688"/>
                  </a:lnTo>
                  <a:lnTo>
                    <a:pt x="702" y="3254"/>
                  </a:lnTo>
                  <a:lnTo>
                    <a:pt x="669" y="2813"/>
                  </a:lnTo>
                  <a:lnTo>
                    <a:pt x="642" y="2372"/>
                  </a:lnTo>
                  <a:lnTo>
                    <a:pt x="615" y="1931"/>
                  </a:lnTo>
                  <a:lnTo>
                    <a:pt x="582" y="1050"/>
                  </a:lnTo>
                  <a:lnTo>
                    <a:pt x="549" y="161"/>
                  </a:lnTo>
                  <a:lnTo>
                    <a:pt x="549" y="128"/>
                  </a:lnTo>
                  <a:lnTo>
                    <a:pt x="535" y="101"/>
                  </a:lnTo>
                  <a:lnTo>
                    <a:pt x="522" y="74"/>
                  </a:lnTo>
                  <a:lnTo>
                    <a:pt x="502" y="54"/>
                  </a:lnTo>
                  <a:lnTo>
                    <a:pt x="482" y="34"/>
                  </a:lnTo>
                  <a:lnTo>
                    <a:pt x="462" y="21"/>
                  </a:lnTo>
                  <a:lnTo>
                    <a:pt x="435" y="8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7"/>
            <p:cNvSpPr/>
            <p:nvPr/>
          </p:nvSpPr>
          <p:spPr>
            <a:xfrm>
              <a:off x="2617299" y="2683040"/>
              <a:ext cx="14096" cy="55931"/>
            </a:xfrm>
            <a:custGeom>
              <a:avLst/>
              <a:gdLst/>
              <a:ahLst/>
              <a:cxnLst/>
              <a:rect l="l" t="t" r="r" b="b"/>
              <a:pathLst>
                <a:path w="1744" h="6920" extrusionOk="0">
                  <a:moveTo>
                    <a:pt x="100" y="0"/>
                  </a:moveTo>
                  <a:lnTo>
                    <a:pt x="60" y="14"/>
                  </a:lnTo>
                  <a:lnTo>
                    <a:pt x="27" y="34"/>
                  </a:lnTo>
                  <a:lnTo>
                    <a:pt x="14" y="47"/>
                  </a:lnTo>
                  <a:lnTo>
                    <a:pt x="7" y="67"/>
                  </a:lnTo>
                  <a:lnTo>
                    <a:pt x="0" y="87"/>
                  </a:lnTo>
                  <a:lnTo>
                    <a:pt x="7" y="114"/>
                  </a:lnTo>
                  <a:lnTo>
                    <a:pt x="67" y="535"/>
                  </a:lnTo>
                  <a:lnTo>
                    <a:pt x="127" y="962"/>
                  </a:lnTo>
                  <a:lnTo>
                    <a:pt x="201" y="1383"/>
                  </a:lnTo>
                  <a:lnTo>
                    <a:pt x="274" y="1804"/>
                  </a:lnTo>
                  <a:lnTo>
                    <a:pt x="354" y="2224"/>
                  </a:lnTo>
                  <a:lnTo>
                    <a:pt x="434" y="2645"/>
                  </a:lnTo>
                  <a:lnTo>
                    <a:pt x="615" y="3480"/>
                  </a:lnTo>
                  <a:lnTo>
                    <a:pt x="808" y="4308"/>
                  </a:lnTo>
                  <a:lnTo>
                    <a:pt x="1009" y="5143"/>
                  </a:lnTo>
                  <a:lnTo>
                    <a:pt x="1216" y="5971"/>
                  </a:lnTo>
                  <a:lnTo>
                    <a:pt x="1430" y="6806"/>
                  </a:lnTo>
                  <a:lnTo>
                    <a:pt x="1443" y="6840"/>
                  </a:lnTo>
                  <a:lnTo>
                    <a:pt x="1463" y="6867"/>
                  </a:lnTo>
                  <a:lnTo>
                    <a:pt x="1483" y="6887"/>
                  </a:lnTo>
                  <a:lnTo>
                    <a:pt x="1510" y="6907"/>
                  </a:lnTo>
                  <a:lnTo>
                    <a:pt x="1536" y="6913"/>
                  </a:lnTo>
                  <a:lnTo>
                    <a:pt x="1563" y="6920"/>
                  </a:lnTo>
                  <a:lnTo>
                    <a:pt x="1590" y="6920"/>
                  </a:lnTo>
                  <a:lnTo>
                    <a:pt x="1623" y="6913"/>
                  </a:lnTo>
                  <a:lnTo>
                    <a:pt x="1650" y="6900"/>
                  </a:lnTo>
                  <a:lnTo>
                    <a:pt x="1677" y="6887"/>
                  </a:lnTo>
                  <a:lnTo>
                    <a:pt x="1697" y="6867"/>
                  </a:lnTo>
                  <a:lnTo>
                    <a:pt x="1717" y="6846"/>
                  </a:lnTo>
                  <a:lnTo>
                    <a:pt x="1730" y="6820"/>
                  </a:lnTo>
                  <a:lnTo>
                    <a:pt x="1743" y="6786"/>
                  </a:lnTo>
                  <a:lnTo>
                    <a:pt x="1743" y="6753"/>
                  </a:lnTo>
                  <a:lnTo>
                    <a:pt x="1743" y="6720"/>
                  </a:lnTo>
                  <a:lnTo>
                    <a:pt x="1590" y="5878"/>
                  </a:lnTo>
                  <a:lnTo>
                    <a:pt x="1430" y="5043"/>
                  </a:lnTo>
                  <a:lnTo>
                    <a:pt x="1263" y="4208"/>
                  </a:lnTo>
                  <a:lnTo>
                    <a:pt x="1089" y="3373"/>
                  </a:lnTo>
                  <a:lnTo>
                    <a:pt x="902" y="2545"/>
                  </a:lnTo>
                  <a:lnTo>
                    <a:pt x="802" y="2131"/>
                  </a:lnTo>
                  <a:lnTo>
                    <a:pt x="702" y="1723"/>
                  </a:lnTo>
                  <a:lnTo>
                    <a:pt x="588" y="1309"/>
                  </a:lnTo>
                  <a:lnTo>
                    <a:pt x="474" y="902"/>
                  </a:lnTo>
                  <a:lnTo>
                    <a:pt x="361" y="488"/>
                  </a:lnTo>
                  <a:lnTo>
                    <a:pt x="234" y="80"/>
                  </a:lnTo>
                  <a:lnTo>
                    <a:pt x="227" y="60"/>
                  </a:lnTo>
                  <a:lnTo>
                    <a:pt x="214" y="40"/>
                  </a:lnTo>
                  <a:lnTo>
                    <a:pt x="181" y="1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7"/>
            <p:cNvSpPr/>
            <p:nvPr/>
          </p:nvSpPr>
          <p:spPr>
            <a:xfrm>
              <a:off x="2563308" y="2460513"/>
              <a:ext cx="22203" cy="99552"/>
            </a:xfrm>
            <a:custGeom>
              <a:avLst/>
              <a:gdLst/>
              <a:ahLst/>
              <a:cxnLst/>
              <a:rect l="l" t="t" r="r" b="b"/>
              <a:pathLst>
                <a:path w="2747" h="12317" extrusionOk="0">
                  <a:moveTo>
                    <a:pt x="2526" y="0"/>
                  </a:moveTo>
                  <a:lnTo>
                    <a:pt x="2499" y="13"/>
                  </a:lnTo>
                  <a:lnTo>
                    <a:pt x="2472" y="27"/>
                  </a:lnTo>
                  <a:lnTo>
                    <a:pt x="2446" y="47"/>
                  </a:lnTo>
                  <a:lnTo>
                    <a:pt x="2425" y="67"/>
                  </a:lnTo>
                  <a:lnTo>
                    <a:pt x="2192" y="414"/>
                  </a:lnTo>
                  <a:lnTo>
                    <a:pt x="1965" y="762"/>
                  </a:lnTo>
                  <a:lnTo>
                    <a:pt x="1758" y="1116"/>
                  </a:lnTo>
                  <a:lnTo>
                    <a:pt x="1564" y="1476"/>
                  </a:lnTo>
                  <a:lnTo>
                    <a:pt x="1377" y="1844"/>
                  </a:lnTo>
                  <a:lnTo>
                    <a:pt x="1203" y="2218"/>
                  </a:lnTo>
                  <a:lnTo>
                    <a:pt x="1050" y="2598"/>
                  </a:lnTo>
                  <a:lnTo>
                    <a:pt x="903" y="2979"/>
                  </a:lnTo>
                  <a:lnTo>
                    <a:pt x="762" y="3366"/>
                  </a:lnTo>
                  <a:lnTo>
                    <a:pt x="642" y="3761"/>
                  </a:lnTo>
                  <a:lnTo>
                    <a:pt x="535" y="4155"/>
                  </a:lnTo>
                  <a:lnTo>
                    <a:pt x="435" y="4555"/>
                  </a:lnTo>
                  <a:lnTo>
                    <a:pt x="348" y="4956"/>
                  </a:lnTo>
                  <a:lnTo>
                    <a:pt x="268" y="5364"/>
                  </a:lnTo>
                  <a:lnTo>
                    <a:pt x="208" y="5778"/>
                  </a:lnTo>
                  <a:lnTo>
                    <a:pt x="148" y="6192"/>
                  </a:lnTo>
                  <a:lnTo>
                    <a:pt x="114" y="6526"/>
                  </a:lnTo>
                  <a:lnTo>
                    <a:pt x="81" y="6880"/>
                  </a:lnTo>
                  <a:lnTo>
                    <a:pt x="48" y="7254"/>
                  </a:lnTo>
                  <a:lnTo>
                    <a:pt x="28" y="7648"/>
                  </a:lnTo>
                  <a:lnTo>
                    <a:pt x="8" y="8049"/>
                  </a:lnTo>
                  <a:lnTo>
                    <a:pt x="1" y="8463"/>
                  </a:lnTo>
                  <a:lnTo>
                    <a:pt x="8" y="8877"/>
                  </a:lnTo>
                  <a:lnTo>
                    <a:pt x="28" y="9298"/>
                  </a:lnTo>
                  <a:lnTo>
                    <a:pt x="41" y="9505"/>
                  </a:lnTo>
                  <a:lnTo>
                    <a:pt x="61" y="9712"/>
                  </a:lnTo>
                  <a:lnTo>
                    <a:pt x="81" y="9919"/>
                  </a:lnTo>
                  <a:lnTo>
                    <a:pt x="108" y="10119"/>
                  </a:lnTo>
                  <a:lnTo>
                    <a:pt x="141" y="10320"/>
                  </a:lnTo>
                  <a:lnTo>
                    <a:pt x="181" y="10520"/>
                  </a:lnTo>
                  <a:lnTo>
                    <a:pt x="221" y="10714"/>
                  </a:lnTo>
                  <a:lnTo>
                    <a:pt x="268" y="10901"/>
                  </a:lnTo>
                  <a:lnTo>
                    <a:pt x="322" y="11088"/>
                  </a:lnTo>
                  <a:lnTo>
                    <a:pt x="382" y="11268"/>
                  </a:lnTo>
                  <a:lnTo>
                    <a:pt x="448" y="11442"/>
                  </a:lnTo>
                  <a:lnTo>
                    <a:pt x="522" y="11609"/>
                  </a:lnTo>
                  <a:lnTo>
                    <a:pt x="602" y="11776"/>
                  </a:lnTo>
                  <a:lnTo>
                    <a:pt x="689" y="11929"/>
                  </a:lnTo>
                  <a:lnTo>
                    <a:pt x="782" y="12076"/>
                  </a:lnTo>
                  <a:lnTo>
                    <a:pt x="883" y="12217"/>
                  </a:lnTo>
                  <a:lnTo>
                    <a:pt x="903" y="12243"/>
                  </a:lnTo>
                  <a:lnTo>
                    <a:pt x="929" y="12270"/>
                  </a:lnTo>
                  <a:lnTo>
                    <a:pt x="956" y="12290"/>
                  </a:lnTo>
                  <a:lnTo>
                    <a:pt x="983" y="12303"/>
                  </a:lnTo>
                  <a:lnTo>
                    <a:pt x="1016" y="12310"/>
                  </a:lnTo>
                  <a:lnTo>
                    <a:pt x="1050" y="12317"/>
                  </a:lnTo>
                  <a:lnTo>
                    <a:pt x="1083" y="12317"/>
                  </a:lnTo>
                  <a:lnTo>
                    <a:pt x="1123" y="12310"/>
                  </a:lnTo>
                  <a:lnTo>
                    <a:pt x="1404" y="12270"/>
                  </a:lnTo>
                  <a:lnTo>
                    <a:pt x="1430" y="12270"/>
                  </a:lnTo>
                  <a:lnTo>
                    <a:pt x="1450" y="12257"/>
                  </a:lnTo>
                  <a:lnTo>
                    <a:pt x="1470" y="12243"/>
                  </a:lnTo>
                  <a:lnTo>
                    <a:pt x="1484" y="12223"/>
                  </a:lnTo>
                  <a:lnTo>
                    <a:pt x="1490" y="12203"/>
                  </a:lnTo>
                  <a:lnTo>
                    <a:pt x="1504" y="12183"/>
                  </a:lnTo>
                  <a:lnTo>
                    <a:pt x="1504" y="12136"/>
                  </a:lnTo>
                  <a:lnTo>
                    <a:pt x="1497" y="12090"/>
                  </a:lnTo>
                  <a:lnTo>
                    <a:pt x="1477" y="12050"/>
                  </a:lnTo>
                  <a:lnTo>
                    <a:pt x="1444" y="12016"/>
                  </a:lnTo>
                  <a:lnTo>
                    <a:pt x="1424" y="12003"/>
                  </a:lnTo>
                  <a:lnTo>
                    <a:pt x="1404" y="11989"/>
                  </a:lnTo>
                  <a:lnTo>
                    <a:pt x="1350" y="11969"/>
                  </a:lnTo>
                  <a:lnTo>
                    <a:pt x="1303" y="11943"/>
                  </a:lnTo>
                  <a:lnTo>
                    <a:pt x="1263" y="11909"/>
                  </a:lnTo>
                  <a:lnTo>
                    <a:pt x="1223" y="11869"/>
                  </a:lnTo>
                  <a:lnTo>
                    <a:pt x="1183" y="11822"/>
                  </a:lnTo>
                  <a:lnTo>
                    <a:pt x="1143" y="11776"/>
                  </a:lnTo>
                  <a:lnTo>
                    <a:pt x="1110" y="11716"/>
                  </a:lnTo>
                  <a:lnTo>
                    <a:pt x="1076" y="11649"/>
                  </a:lnTo>
                  <a:lnTo>
                    <a:pt x="1023" y="11502"/>
                  </a:lnTo>
                  <a:lnTo>
                    <a:pt x="969" y="11335"/>
                  </a:lnTo>
                  <a:lnTo>
                    <a:pt x="929" y="11148"/>
                  </a:lnTo>
                  <a:lnTo>
                    <a:pt x="896" y="10947"/>
                  </a:lnTo>
                  <a:lnTo>
                    <a:pt x="869" y="10727"/>
                  </a:lnTo>
                  <a:lnTo>
                    <a:pt x="849" y="10500"/>
                  </a:lnTo>
                  <a:lnTo>
                    <a:pt x="836" y="10253"/>
                  </a:lnTo>
                  <a:lnTo>
                    <a:pt x="822" y="9999"/>
                  </a:lnTo>
                  <a:lnTo>
                    <a:pt x="822" y="9739"/>
                  </a:lnTo>
                  <a:lnTo>
                    <a:pt x="822" y="9471"/>
                  </a:lnTo>
                  <a:lnTo>
                    <a:pt x="836" y="8924"/>
                  </a:lnTo>
                  <a:lnTo>
                    <a:pt x="869" y="8369"/>
                  </a:lnTo>
                  <a:lnTo>
                    <a:pt x="909" y="7822"/>
                  </a:lnTo>
                  <a:lnTo>
                    <a:pt x="956" y="7301"/>
                  </a:lnTo>
                  <a:lnTo>
                    <a:pt x="1003" y="6813"/>
                  </a:lnTo>
                  <a:lnTo>
                    <a:pt x="1056" y="6379"/>
                  </a:lnTo>
                  <a:lnTo>
                    <a:pt x="1103" y="6011"/>
                  </a:lnTo>
                  <a:lnTo>
                    <a:pt x="1176" y="5524"/>
                  </a:lnTo>
                  <a:lnTo>
                    <a:pt x="1237" y="5183"/>
                  </a:lnTo>
                  <a:lnTo>
                    <a:pt x="1303" y="4836"/>
                  </a:lnTo>
                  <a:lnTo>
                    <a:pt x="1377" y="4502"/>
                  </a:lnTo>
                  <a:lnTo>
                    <a:pt x="1457" y="4161"/>
                  </a:lnTo>
                  <a:lnTo>
                    <a:pt x="1544" y="3827"/>
                  </a:lnTo>
                  <a:lnTo>
                    <a:pt x="1637" y="3493"/>
                  </a:lnTo>
                  <a:lnTo>
                    <a:pt x="1731" y="3159"/>
                  </a:lnTo>
                  <a:lnTo>
                    <a:pt x="1831" y="2825"/>
                  </a:lnTo>
                  <a:lnTo>
                    <a:pt x="2045" y="2164"/>
                  </a:lnTo>
                  <a:lnTo>
                    <a:pt x="2272" y="1510"/>
                  </a:lnTo>
                  <a:lnTo>
                    <a:pt x="2499" y="855"/>
                  </a:lnTo>
                  <a:lnTo>
                    <a:pt x="2733" y="200"/>
                  </a:lnTo>
                  <a:lnTo>
                    <a:pt x="2746" y="167"/>
                  </a:lnTo>
                  <a:lnTo>
                    <a:pt x="2746" y="134"/>
                  </a:lnTo>
                  <a:lnTo>
                    <a:pt x="2739" y="107"/>
                  </a:lnTo>
                  <a:lnTo>
                    <a:pt x="2726" y="80"/>
                  </a:lnTo>
                  <a:lnTo>
                    <a:pt x="2713" y="54"/>
                  </a:lnTo>
                  <a:lnTo>
                    <a:pt x="2693" y="33"/>
                  </a:lnTo>
                  <a:lnTo>
                    <a:pt x="2673" y="20"/>
                  </a:lnTo>
                  <a:lnTo>
                    <a:pt x="2646" y="7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7"/>
            <p:cNvSpPr/>
            <p:nvPr/>
          </p:nvSpPr>
          <p:spPr>
            <a:xfrm>
              <a:off x="2618212" y="2439886"/>
              <a:ext cx="10806" cy="35911"/>
            </a:xfrm>
            <a:custGeom>
              <a:avLst/>
              <a:gdLst/>
              <a:ahLst/>
              <a:cxnLst/>
              <a:rect l="l" t="t" r="r" b="b"/>
              <a:pathLst>
                <a:path w="1337" h="4443" extrusionOk="0">
                  <a:moveTo>
                    <a:pt x="1190" y="1"/>
                  </a:moveTo>
                  <a:lnTo>
                    <a:pt x="1163" y="7"/>
                  </a:lnTo>
                  <a:lnTo>
                    <a:pt x="1143" y="14"/>
                  </a:lnTo>
                  <a:lnTo>
                    <a:pt x="1123" y="27"/>
                  </a:lnTo>
                  <a:lnTo>
                    <a:pt x="1109" y="41"/>
                  </a:lnTo>
                  <a:lnTo>
                    <a:pt x="1089" y="67"/>
                  </a:lnTo>
                  <a:lnTo>
                    <a:pt x="963" y="321"/>
                  </a:lnTo>
                  <a:lnTo>
                    <a:pt x="849" y="568"/>
                  </a:lnTo>
                  <a:lnTo>
                    <a:pt x="735" y="822"/>
                  </a:lnTo>
                  <a:lnTo>
                    <a:pt x="629" y="1076"/>
                  </a:lnTo>
                  <a:lnTo>
                    <a:pt x="535" y="1336"/>
                  </a:lnTo>
                  <a:lnTo>
                    <a:pt x="448" y="1590"/>
                  </a:lnTo>
                  <a:lnTo>
                    <a:pt x="368" y="1851"/>
                  </a:lnTo>
                  <a:lnTo>
                    <a:pt x="295" y="2111"/>
                  </a:lnTo>
                  <a:lnTo>
                    <a:pt x="235" y="2372"/>
                  </a:lnTo>
                  <a:lnTo>
                    <a:pt x="174" y="2639"/>
                  </a:lnTo>
                  <a:lnTo>
                    <a:pt x="128" y="2899"/>
                  </a:lnTo>
                  <a:lnTo>
                    <a:pt x="88" y="3173"/>
                  </a:lnTo>
                  <a:lnTo>
                    <a:pt x="54" y="3447"/>
                  </a:lnTo>
                  <a:lnTo>
                    <a:pt x="27" y="3721"/>
                  </a:lnTo>
                  <a:lnTo>
                    <a:pt x="14" y="4001"/>
                  </a:lnTo>
                  <a:lnTo>
                    <a:pt x="1" y="4282"/>
                  </a:lnTo>
                  <a:lnTo>
                    <a:pt x="7" y="4315"/>
                  </a:lnTo>
                  <a:lnTo>
                    <a:pt x="14" y="4342"/>
                  </a:lnTo>
                  <a:lnTo>
                    <a:pt x="27" y="4369"/>
                  </a:lnTo>
                  <a:lnTo>
                    <a:pt x="47" y="4389"/>
                  </a:lnTo>
                  <a:lnTo>
                    <a:pt x="68" y="4409"/>
                  </a:lnTo>
                  <a:lnTo>
                    <a:pt x="94" y="4422"/>
                  </a:lnTo>
                  <a:lnTo>
                    <a:pt x="121" y="4436"/>
                  </a:lnTo>
                  <a:lnTo>
                    <a:pt x="148" y="4442"/>
                  </a:lnTo>
                  <a:lnTo>
                    <a:pt x="201" y="4442"/>
                  </a:lnTo>
                  <a:lnTo>
                    <a:pt x="228" y="4436"/>
                  </a:lnTo>
                  <a:lnTo>
                    <a:pt x="255" y="4422"/>
                  </a:lnTo>
                  <a:lnTo>
                    <a:pt x="275" y="4409"/>
                  </a:lnTo>
                  <a:lnTo>
                    <a:pt x="295" y="4382"/>
                  </a:lnTo>
                  <a:lnTo>
                    <a:pt x="308" y="4362"/>
                  </a:lnTo>
                  <a:lnTo>
                    <a:pt x="315" y="4329"/>
                  </a:lnTo>
                  <a:lnTo>
                    <a:pt x="415" y="3801"/>
                  </a:lnTo>
                  <a:lnTo>
                    <a:pt x="522" y="3280"/>
                  </a:lnTo>
                  <a:lnTo>
                    <a:pt x="635" y="2752"/>
                  </a:lnTo>
                  <a:lnTo>
                    <a:pt x="755" y="2231"/>
                  </a:lnTo>
                  <a:lnTo>
                    <a:pt x="889" y="1710"/>
                  </a:lnTo>
                  <a:lnTo>
                    <a:pt x="1029" y="1189"/>
                  </a:lnTo>
                  <a:lnTo>
                    <a:pt x="1176" y="675"/>
                  </a:lnTo>
                  <a:lnTo>
                    <a:pt x="1330" y="168"/>
                  </a:lnTo>
                  <a:lnTo>
                    <a:pt x="1337" y="141"/>
                  </a:lnTo>
                  <a:lnTo>
                    <a:pt x="1337" y="114"/>
                  </a:lnTo>
                  <a:lnTo>
                    <a:pt x="1330" y="94"/>
                  </a:lnTo>
                  <a:lnTo>
                    <a:pt x="1323" y="74"/>
                  </a:lnTo>
                  <a:lnTo>
                    <a:pt x="1310" y="54"/>
                  </a:lnTo>
                  <a:lnTo>
                    <a:pt x="1297" y="41"/>
                  </a:lnTo>
                  <a:lnTo>
                    <a:pt x="1256" y="14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7"/>
            <p:cNvSpPr/>
            <p:nvPr/>
          </p:nvSpPr>
          <p:spPr>
            <a:xfrm>
              <a:off x="2663078" y="2408518"/>
              <a:ext cx="14799" cy="30245"/>
            </a:xfrm>
            <a:custGeom>
              <a:avLst/>
              <a:gdLst/>
              <a:ahLst/>
              <a:cxnLst/>
              <a:rect l="l" t="t" r="r" b="b"/>
              <a:pathLst>
                <a:path w="1831" h="3742" extrusionOk="0">
                  <a:moveTo>
                    <a:pt x="1717" y="1"/>
                  </a:moveTo>
                  <a:lnTo>
                    <a:pt x="1697" y="21"/>
                  </a:lnTo>
                  <a:lnTo>
                    <a:pt x="1523" y="215"/>
                  </a:lnTo>
                  <a:lnTo>
                    <a:pt x="1369" y="408"/>
                  </a:lnTo>
                  <a:lnTo>
                    <a:pt x="1216" y="615"/>
                  </a:lnTo>
                  <a:lnTo>
                    <a:pt x="1082" y="822"/>
                  </a:lnTo>
                  <a:lnTo>
                    <a:pt x="949" y="1036"/>
                  </a:lnTo>
                  <a:lnTo>
                    <a:pt x="828" y="1257"/>
                  </a:lnTo>
                  <a:lnTo>
                    <a:pt x="715" y="1484"/>
                  </a:lnTo>
                  <a:lnTo>
                    <a:pt x="608" y="1711"/>
                  </a:lnTo>
                  <a:lnTo>
                    <a:pt x="508" y="1945"/>
                  </a:lnTo>
                  <a:lnTo>
                    <a:pt x="421" y="2178"/>
                  </a:lnTo>
                  <a:lnTo>
                    <a:pt x="334" y="2419"/>
                  </a:lnTo>
                  <a:lnTo>
                    <a:pt x="254" y="2659"/>
                  </a:lnTo>
                  <a:lnTo>
                    <a:pt x="187" y="2900"/>
                  </a:lnTo>
                  <a:lnTo>
                    <a:pt x="120" y="3147"/>
                  </a:lnTo>
                  <a:lnTo>
                    <a:pt x="54" y="3387"/>
                  </a:lnTo>
                  <a:lnTo>
                    <a:pt x="0" y="3634"/>
                  </a:lnTo>
                  <a:lnTo>
                    <a:pt x="0" y="3654"/>
                  </a:lnTo>
                  <a:lnTo>
                    <a:pt x="0" y="3675"/>
                  </a:lnTo>
                  <a:lnTo>
                    <a:pt x="14" y="3708"/>
                  </a:lnTo>
                  <a:lnTo>
                    <a:pt x="34" y="3728"/>
                  </a:lnTo>
                  <a:lnTo>
                    <a:pt x="67" y="3741"/>
                  </a:lnTo>
                  <a:lnTo>
                    <a:pt x="94" y="3741"/>
                  </a:lnTo>
                  <a:lnTo>
                    <a:pt x="127" y="3735"/>
                  </a:lnTo>
                  <a:lnTo>
                    <a:pt x="154" y="3715"/>
                  </a:lnTo>
                  <a:lnTo>
                    <a:pt x="161" y="3701"/>
                  </a:lnTo>
                  <a:lnTo>
                    <a:pt x="167" y="3681"/>
                  </a:lnTo>
                  <a:lnTo>
                    <a:pt x="241" y="3441"/>
                  </a:lnTo>
                  <a:lnTo>
                    <a:pt x="314" y="3207"/>
                  </a:lnTo>
                  <a:lnTo>
                    <a:pt x="401" y="2973"/>
                  </a:lnTo>
                  <a:lnTo>
                    <a:pt x="488" y="2746"/>
                  </a:lnTo>
                  <a:lnTo>
                    <a:pt x="581" y="2519"/>
                  </a:lnTo>
                  <a:lnTo>
                    <a:pt x="681" y="2292"/>
                  </a:lnTo>
                  <a:lnTo>
                    <a:pt x="782" y="2071"/>
                  </a:lnTo>
                  <a:lnTo>
                    <a:pt x="889" y="1851"/>
                  </a:lnTo>
                  <a:lnTo>
                    <a:pt x="1109" y="1417"/>
                  </a:lnTo>
                  <a:lnTo>
                    <a:pt x="1336" y="983"/>
                  </a:lnTo>
                  <a:lnTo>
                    <a:pt x="1817" y="121"/>
                  </a:lnTo>
                  <a:lnTo>
                    <a:pt x="1830" y="88"/>
                  </a:lnTo>
                  <a:lnTo>
                    <a:pt x="1830" y="61"/>
                  </a:lnTo>
                  <a:lnTo>
                    <a:pt x="1817" y="34"/>
                  </a:lnTo>
                  <a:lnTo>
                    <a:pt x="1797" y="1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7"/>
            <p:cNvSpPr/>
            <p:nvPr/>
          </p:nvSpPr>
          <p:spPr>
            <a:xfrm>
              <a:off x="2649580" y="2350591"/>
              <a:ext cx="32508" cy="24579"/>
            </a:xfrm>
            <a:custGeom>
              <a:avLst/>
              <a:gdLst/>
              <a:ahLst/>
              <a:cxnLst/>
              <a:rect l="l" t="t" r="r" b="b"/>
              <a:pathLst>
                <a:path w="4022" h="3041" extrusionOk="0">
                  <a:moveTo>
                    <a:pt x="3848" y="1"/>
                  </a:moveTo>
                  <a:lnTo>
                    <a:pt x="3701" y="8"/>
                  </a:lnTo>
                  <a:lnTo>
                    <a:pt x="3554" y="28"/>
                  </a:lnTo>
                  <a:lnTo>
                    <a:pt x="3414" y="54"/>
                  </a:lnTo>
                  <a:lnTo>
                    <a:pt x="3273" y="95"/>
                  </a:lnTo>
                  <a:lnTo>
                    <a:pt x="3133" y="148"/>
                  </a:lnTo>
                  <a:lnTo>
                    <a:pt x="2993" y="208"/>
                  </a:lnTo>
                  <a:lnTo>
                    <a:pt x="2859" y="275"/>
                  </a:lnTo>
                  <a:lnTo>
                    <a:pt x="2726" y="355"/>
                  </a:lnTo>
                  <a:lnTo>
                    <a:pt x="2592" y="435"/>
                  </a:lnTo>
                  <a:lnTo>
                    <a:pt x="2465" y="522"/>
                  </a:lnTo>
                  <a:lnTo>
                    <a:pt x="2211" y="696"/>
                  </a:lnTo>
                  <a:lnTo>
                    <a:pt x="1971" y="883"/>
                  </a:lnTo>
                  <a:lnTo>
                    <a:pt x="1750" y="1056"/>
                  </a:lnTo>
                  <a:lnTo>
                    <a:pt x="1503" y="1257"/>
                  </a:lnTo>
                  <a:lnTo>
                    <a:pt x="1263" y="1470"/>
                  </a:lnTo>
                  <a:lnTo>
                    <a:pt x="1042" y="1691"/>
                  </a:lnTo>
                  <a:lnTo>
                    <a:pt x="822" y="1918"/>
                  </a:lnTo>
                  <a:lnTo>
                    <a:pt x="615" y="2152"/>
                  </a:lnTo>
                  <a:lnTo>
                    <a:pt x="408" y="2392"/>
                  </a:lnTo>
                  <a:lnTo>
                    <a:pt x="214" y="2639"/>
                  </a:lnTo>
                  <a:lnTo>
                    <a:pt x="20" y="2893"/>
                  </a:lnTo>
                  <a:lnTo>
                    <a:pt x="7" y="2913"/>
                  </a:lnTo>
                  <a:lnTo>
                    <a:pt x="0" y="2927"/>
                  </a:lnTo>
                  <a:lnTo>
                    <a:pt x="0" y="2947"/>
                  </a:lnTo>
                  <a:lnTo>
                    <a:pt x="7" y="2967"/>
                  </a:lnTo>
                  <a:lnTo>
                    <a:pt x="20" y="2993"/>
                  </a:lnTo>
                  <a:lnTo>
                    <a:pt x="40" y="3020"/>
                  </a:lnTo>
                  <a:lnTo>
                    <a:pt x="74" y="3033"/>
                  </a:lnTo>
                  <a:lnTo>
                    <a:pt x="114" y="3040"/>
                  </a:lnTo>
                  <a:lnTo>
                    <a:pt x="147" y="3040"/>
                  </a:lnTo>
                  <a:lnTo>
                    <a:pt x="167" y="3027"/>
                  </a:lnTo>
                  <a:lnTo>
                    <a:pt x="181" y="3020"/>
                  </a:lnTo>
                  <a:lnTo>
                    <a:pt x="415" y="2806"/>
                  </a:lnTo>
                  <a:lnTo>
                    <a:pt x="648" y="2593"/>
                  </a:lnTo>
                  <a:lnTo>
                    <a:pt x="895" y="2392"/>
                  </a:lnTo>
                  <a:lnTo>
                    <a:pt x="1143" y="2198"/>
                  </a:lnTo>
                  <a:lnTo>
                    <a:pt x="1396" y="2005"/>
                  </a:lnTo>
                  <a:lnTo>
                    <a:pt x="1650" y="1824"/>
                  </a:lnTo>
                  <a:lnTo>
                    <a:pt x="1911" y="1644"/>
                  </a:lnTo>
                  <a:lnTo>
                    <a:pt x="2171" y="1470"/>
                  </a:lnTo>
                  <a:lnTo>
                    <a:pt x="2285" y="1404"/>
                  </a:lnTo>
                  <a:lnTo>
                    <a:pt x="2398" y="1337"/>
                  </a:lnTo>
                  <a:lnTo>
                    <a:pt x="2639" y="1203"/>
                  </a:lnTo>
                  <a:lnTo>
                    <a:pt x="2879" y="1076"/>
                  </a:lnTo>
                  <a:lnTo>
                    <a:pt x="3120" y="949"/>
                  </a:lnTo>
                  <a:lnTo>
                    <a:pt x="3360" y="816"/>
                  </a:lnTo>
                  <a:lnTo>
                    <a:pt x="3474" y="742"/>
                  </a:lnTo>
                  <a:lnTo>
                    <a:pt x="3587" y="662"/>
                  </a:lnTo>
                  <a:lnTo>
                    <a:pt x="3694" y="582"/>
                  </a:lnTo>
                  <a:lnTo>
                    <a:pt x="3794" y="502"/>
                  </a:lnTo>
                  <a:lnTo>
                    <a:pt x="3888" y="408"/>
                  </a:lnTo>
                  <a:lnTo>
                    <a:pt x="3975" y="315"/>
                  </a:lnTo>
                  <a:lnTo>
                    <a:pt x="4008" y="268"/>
                  </a:lnTo>
                  <a:lnTo>
                    <a:pt x="4021" y="215"/>
                  </a:lnTo>
                  <a:lnTo>
                    <a:pt x="4021" y="161"/>
                  </a:lnTo>
                  <a:lnTo>
                    <a:pt x="4008" y="115"/>
                  </a:lnTo>
                  <a:lnTo>
                    <a:pt x="3988" y="68"/>
                  </a:lnTo>
                  <a:lnTo>
                    <a:pt x="3948" y="34"/>
                  </a:lnTo>
                  <a:lnTo>
                    <a:pt x="3928" y="21"/>
                  </a:lnTo>
                  <a:lnTo>
                    <a:pt x="3901" y="14"/>
                  </a:lnTo>
                  <a:lnTo>
                    <a:pt x="3874" y="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7"/>
            <p:cNvSpPr/>
            <p:nvPr/>
          </p:nvSpPr>
          <p:spPr>
            <a:xfrm>
              <a:off x="2760197" y="2286674"/>
              <a:ext cx="52100" cy="19713"/>
            </a:xfrm>
            <a:custGeom>
              <a:avLst/>
              <a:gdLst/>
              <a:ahLst/>
              <a:cxnLst/>
              <a:rect l="l" t="t" r="r" b="b"/>
              <a:pathLst>
                <a:path w="6446" h="2439" extrusionOk="0">
                  <a:moveTo>
                    <a:pt x="4515" y="1"/>
                  </a:moveTo>
                  <a:lnTo>
                    <a:pt x="4282" y="14"/>
                  </a:lnTo>
                  <a:lnTo>
                    <a:pt x="4048" y="34"/>
                  </a:lnTo>
                  <a:lnTo>
                    <a:pt x="3814" y="61"/>
                  </a:lnTo>
                  <a:lnTo>
                    <a:pt x="3580" y="94"/>
                  </a:lnTo>
                  <a:lnTo>
                    <a:pt x="3340" y="134"/>
                  </a:lnTo>
                  <a:lnTo>
                    <a:pt x="3106" y="188"/>
                  </a:lnTo>
                  <a:lnTo>
                    <a:pt x="2872" y="241"/>
                  </a:lnTo>
                  <a:lnTo>
                    <a:pt x="2645" y="308"/>
                  </a:lnTo>
                  <a:lnTo>
                    <a:pt x="2418" y="381"/>
                  </a:lnTo>
                  <a:lnTo>
                    <a:pt x="2198" y="462"/>
                  </a:lnTo>
                  <a:lnTo>
                    <a:pt x="1977" y="548"/>
                  </a:lnTo>
                  <a:lnTo>
                    <a:pt x="1764" y="642"/>
                  </a:lnTo>
                  <a:lnTo>
                    <a:pt x="1557" y="749"/>
                  </a:lnTo>
                  <a:lnTo>
                    <a:pt x="1356" y="856"/>
                  </a:lnTo>
                  <a:lnTo>
                    <a:pt x="1169" y="976"/>
                  </a:lnTo>
                  <a:lnTo>
                    <a:pt x="982" y="1096"/>
                  </a:lnTo>
                  <a:lnTo>
                    <a:pt x="815" y="1230"/>
                  </a:lnTo>
                  <a:lnTo>
                    <a:pt x="648" y="1363"/>
                  </a:lnTo>
                  <a:lnTo>
                    <a:pt x="501" y="1510"/>
                  </a:lnTo>
                  <a:lnTo>
                    <a:pt x="361" y="1657"/>
                  </a:lnTo>
                  <a:lnTo>
                    <a:pt x="234" y="1817"/>
                  </a:lnTo>
                  <a:lnTo>
                    <a:pt x="120" y="1978"/>
                  </a:lnTo>
                  <a:lnTo>
                    <a:pt x="67" y="2065"/>
                  </a:lnTo>
                  <a:lnTo>
                    <a:pt x="20" y="2151"/>
                  </a:lnTo>
                  <a:lnTo>
                    <a:pt x="7" y="2198"/>
                  </a:lnTo>
                  <a:lnTo>
                    <a:pt x="0" y="2245"/>
                  </a:lnTo>
                  <a:lnTo>
                    <a:pt x="7" y="2298"/>
                  </a:lnTo>
                  <a:lnTo>
                    <a:pt x="27" y="2345"/>
                  </a:lnTo>
                  <a:lnTo>
                    <a:pt x="54" y="2385"/>
                  </a:lnTo>
                  <a:lnTo>
                    <a:pt x="87" y="2412"/>
                  </a:lnTo>
                  <a:lnTo>
                    <a:pt x="107" y="2425"/>
                  </a:lnTo>
                  <a:lnTo>
                    <a:pt x="134" y="2432"/>
                  </a:lnTo>
                  <a:lnTo>
                    <a:pt x="161" y="2439"/>
                  </a:lnTo>
                  <a:lnTo>
                    <a:pt x="187" y="2439"/>
                  </a:lnTo>
                  <a:lnTo>
                    <a:pt x="368" y="2412"/>
                  </a:lnTo>
                  <a:lnTo>
                    <a:pt x="555" y="2372"/>
                  </a:lnTo>
                  <a:lnTo>
                    <a:pt x="735" y="2332"/>
                  </a:lnTo>
                  <a:lnTo>
                    <a:pt x="915" y="2278"/>
                  </a:lnTo>
                  <a:lnTo>
                    <a:pt x="1089" y="2218"/>
                  </a:lnTo>
                  <a:lnTo>
                    <a:pt x="1269" y="2151"/>
                  </a:lnTo>
                  <a:lnTo>
                    <a:pt x="1623" y="2011"/>
                  </a:lnTo>
                  <a:lnTo>
                    <a:pt x="2325" y="1711"/>
                  </a:lnTo>
                  <a:lnTo>
                    <a:pt x="2679" y="1570"/>
                  </a:lnTo>
                  <a:lnTo>
                    <a:pt x="2852" y="1504"/>
                  </a:lnTo>
                  <a:lnTo>
                    <a:pt x="3033" y="1450"/>
                  </a:lnTo>
                  <a:lnTo>
                    <a:pt x="3233" y="1390"/>
                  </a:lnTo>
                  <a:lnTo>
                    <a:pt x="3440" y="1337"/>
                  </a:lnTo>
                  <a:lnTo>
                    <a:pt x="3854" y="1236"/>
                  </a:lnTo>
                  <a:lnTo>
                    <a:pt x="4268" y="1150"/>
                  </a:lnTo>
                  <a:lnTo>
                    <a:pt x="4682" y="1063"/>
                  </a:lnTo>
                  <a:lnTo>
                    <a:pt x="5097" y="969"/>
                  </a:lnTo>
                  <a:lnTo>
                    <a:pt x="5504" y="876"/>
                  </a:lnTo>
                  <a:lnTo>
                    <a:pt x="5711" y="822"/>
                  </a:lnTo>
                  <a:lnTo>
                    <a:pt x="5911" y="762"/>
                  </a:lnTo>
                  <a:lnTo>
                    <a:pt x="6112" y="695"/>
                  </a:lnTo>
                  <a:lnTo>
                    <a:pt x="6312" y="629"/>
                  </a:lnTo>
                  <a:lnTo>
                    <a:pt x="6359" y="602"/>
                  </a:lnTo>
                  <a:lnTo>
                    <a:pt x="6399" y="568"/>
                  </a:lnTo>
                  <a:lnTo>
                    <a:pt x="6426" y="522"/>
                  </a:lnTo>
                  <a:lnTo>
                    <a:pt x="6439" y="468"/>
                  </a:lnTo>
                  <a:lnTo>
                    <a:pt x="6446" y="415"/>
                  </a:lnTo>
                  <a:lnTo>
                    <a:pt x="6446" y="395"/>
                  </a:lnTo>
                  <a:lnTo>
                    <a:pt x="6432" y="368"/>
                  </a:lnTo>
                  <a:lnTo>
                    <a:pt x="6426" y="348"/>
                  </a:lnTo>
                  <a:lnTo>
                    <a:pt x="6406" y="328"/>
                  </a:lnTo>
                  <a:lnTo>
                    <a:pt x="6386" y="308"/>
                  </a:lnTo>
                  <a:lnTo>
                    <a:pt x="6359" y="295"/>
                  </a:lnTo>
                  <a:lnTo>
                    <a:pt x="6185" y="228"/>
                  </a:lnTo>
                  <a:lnTo>
                    <a:pt x="5998" y="168"/>
                  </a:lnTo>
                  <a:lnTo>
                    <a:pt x="5805" y="121"/>
                  </a:lnTo>
                  <a:lnTo>
                    <a:pt x="5604" y="81"/>
                  </a:lnTo>
                  <a:lnTo>
                    <a:pt x="5397" y="47"/>
                  </a:lnTo>
                  <a:lnTo>
                    <a:pt x="5183" y="21"/>
                  </a:lnTo>
                  <a:lnTo>
                    <a:pt x="4963" y="7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7"/>
            <p:cNvSpPr/>
            <p:nvPr/>
          </p:nvSpPr>
          <p:spPr>
            <a:xfrm>
              <a:off x="2823305" y="2301142"/>
              <a:ext cx="18905" cy="5625"/>
            </a:xfrm>
            <a:custGeom>
              <a:avLst/>
              <a:gdLst/>
              <a:ahLst/>
              <a:cxnLst/>
              <a:rect l="l" t="t" r="r" b="b"/>
              <a:pathLst>
                <a:path w="2339" h="696" extrusionOk="0">
                  <a:moveTo>
                    <a:pt x="1784" y="1"/>
                  </a:moveTo>
                  <a:lnTo>
                    <a:pt x="1663" y="7"/>
                  </a:lnTo>
                  <a:lnTo>
                    <a:pt x="1537" y="27"/>
                  </a:lnTo>
                  <a:lnTo>
                    <a:pt x="1289" y="61"/>
                  </a:lnTo>
                  <a:lnTo>
                    <a:pt x="1009" y="108"/>
                  </a:lnTo>
                  <a:lnTo>
                    <a:pt x="728" y="154"/>
                  </a:lnTo>
                  <a:lnTo>
                    <a:pt x="161" y="255"/>
                  </a:lnTo>
                  <a:lnTo>
                    <a:pt x="121" y="261"/>
                  </a:lnTo>
                  <a:lnTo>
                    <a:pt x="87" y="281"/>
                  </a:lnTo>
                  <a:lnTo>
                    <a:pt x="54" y="308"/>
                  </a:lnTo>
                  <a:lnTo>
                    <a:pt x="34" y="341"/>
                  </a:lnTo>
                  <a:lnTo>
                    <a:pt x="14" y="375"/>
                  </a:lnTo>
                  <a:lnTo>
                    <a:pt x="7" y="415"/>
                  </a:lnTo>
                  <a:lnTo>
                    <a:pt x="0" y="455"/>
                  </a:lnTo>
                  <a:lnTo>
                    <a:pt x="7" y="495"/>
                  </a:lnTo>
                  <a:lnTo>
                    <a:pt x="14" y="535"/>
                  </a:lnTo>
                  <a:lnTo>
                    <a:pt x="27" y="575"/>
                  </a:lnTo>
                  <a:lnTo>
                    <a:pt x="47" y="609"/>
                  </a:lnTo>
                  <a:lnTo>
                    <a:pt x="74" y="642"/>
                  </a:lnTo>
                  <a:lnTo>
                    <a:pt x="101" y="662"/>
                  </a:lnTo>
                  <a:lnTo>
                    <a:pt x="141" y="682"/>
                  </a:lnTo>
                  <a:lnTo>
                    <a:pt x="181" y="695"/>
                  </a:lnTo>
                  <a:lnTo>
                    <a:pt x="221" y="695"/>
                  </a:lnTo>
                  <a:lnTo>
                    <a:pt x="849" y="649"/>
                  </a:lnTo>
                  <a:lnTo>
                    <a:pt x="1156" y="622"/>
                  </a:lnTo>
                  <a:lnTo>
                    <a:pt x="1470" y="589"/>
                  </a:lnTo>
                  <a:lnTo>
                    <a:pt x="1697" y="562"/>
                  </a:lnTo>
                  <a:lnTo>
                    <a:pt x="1804" y="548"/>
                  </a:lnTo>
                  <a:lnTo>
                    <a:pt x="1911" y="528"/>
                  </a:lnTo>
                  <a:lnTo>
                    <a:pt x="2011" y="502"/>
                  </a:lnTo>
                  <a:lnTo>
                    <a:pt x="2111" y="462"/>
                  </a:lnTo>
                  <a:lnTo>
                    <a:pt x="2158" y="442"/>
                  </a:lnTo>
                  <a:lnTo>
                    <a:pt x="2204" y="408"/>
                  </a:lnTo>
                  <a:lnTo>
                    <a:pt x="2251" y="381"/>
                  </a:lnTo>
                  <a:lnTo>
                    <a:pt x="2291" y="341"/>
                  </a:lnTo>
                  <a:lnTo>
                    <a:pt x="2318" y="315"/>
                  </a:lnTo>
                  <a:lnTo>
                    <a:pt x="2331" y="281"/>
                  </a:lnTo>
                  <a:lnTo>
                    <a:pt x="2338" y="241"/>
                  </a:lnTo>
                  <a:lnTo>
                    <a:pt x="2338" y="208"/>
                  </a:lnTo>
                  <a:lnTo>
                    <a:pt x="2331" y="174"/>
                  </a:lnTo>
                  <a:lnTo>
                    <a:pt x="2311" y="141"/>
                  </a:lnTo>
                  <a:lnTo>
                    <a:pt x="2291" y="108"/>
                  </a:lnTo>
                  <a:lnTo>
                    <a:pt x="2258" y="88"/>
                  </a:lnTo>
                  <a:lnTo>
                    <a:pt x="2204" y="61"/>
                  </a:lnTo>
                  <a:lnTo>
                    <a:pt x="2144" y="41"/>
                  </a:lnTo>
                  <a:lnTo>
                    <a:pt x="2091" y="21"/>
                  </a:lnTo>
                  <a:lnTo>
                    <a:pt x="2031" y="14"/>
                  </a:lnTo>
                  <a:lnTo>
                    <a:pt x="19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7"/>
            <p:cNvSpPr/>
            <p:nvPr/>
          </p:nvSpPr>
          <p:spPr>
            <a:xfrm>
              <a:off x="2437956" y="2573336"/>
              <a:ext cx="13829" cy="78125"/>
            </a:xfrm>
            <a:custGeom>
              <a:avLst/>
              <a:gdLst/>
              <a:ahLst/>
              <a:cxnLst/>
              <a:rect l="l" t="t" r="r" b="b"/>
              <a:pathLst>
                <a:path w="1711" h="9666" extrusionOk="0">
                  <a:moveTo>
                    <a:pt x="1544" y="1"/>
                  </a:moveTo>
                  <a:lnTo>
                    <a:pt x="1523" y="14"/>
                  </a:lnTo>
                  <a:lnTo>
                    <a:pt x="1510" y="21"/>
                  </a:lnTo>
                  <a:lnTo>
                    <a:pt x="1490" y="41"/>
                  </a:lnTo>
                  <a:lnTo>
                    <a:pt x="1477" y="61"/>
                  </a:lnTo>
                  <a:lnTo>
                    <a:pt x="1343" y="341"/>
                  </a:lnTo>
                  <a:lnTo>
                    <a:pt x="1216" y="622"/>
                  </a:lnTo>
                  <a:lnTo>
                    <a:pt x="1096" y="903"/>
                  </a:lnTo>
                  <a:lnTo>
                    <a:pt x="982" y="1183"/>
                  </a:lnTo>
                  <a:lnTo>
                    <a:pt x="876" y="1470"/>
                  </a:lnTo>
                  <a:lnTo>
                    <a:pt x="782" y="1757"/>
                  </a:lnTo>
                  <a:lnTo>
                    <a:pt x="689" y="2051"/>
                  </a:lnTo>
                  <a:lnTo>
                    <a:pt x="602" y="2339"/>
                  </a:lnTo>
                  <a:lnTo>
                    <a:pt x="522" y="2632"/>
                  </a:lnTo>
                  <a:lnTo>
                    <a:pt x="448" y="2926"/>
                  </a:lnTo>
                  <a:lnTo>
                    <a:pt x="381" y="3220"/>
                  </a:lnTo>
                  <a:lnTo>
                    <a:pt x="315" y="3514"/>
                  </a:lnTo>
                  <a:lnTo>
                    <a:pt x="261" y="3808"/>
                  </a:lnTo>
                  <a:lnTo>
                    <a:pt x="208" y="4109"/>
                  </a:lnTo>
                  <a:lnTo>
                    <a:pt x="168" y="4409"/>
                  </a:lnTo>
                  <a:lnTo>
                    <a:pt x="128" y="4710"/>
                  </a:lnTo>
                  <a:lnTo>
                    <a:pt x="94" y="5010"/>
                  </a:lnTo>
                  <a:lnTo>
                    <a:pt x="67" y="5311"/>
                  </a:lnTo>
                  <a:lnTo>
                    <a:pt x="41" y="5611"/>
                  </a:lnTo>
                  <a:lnTo>
                    <a:pt x="21" y="5912"/>
                  </a:lnTo>
                  <a:lnTo>
                    <a:pt x="7" y="6213"/>
                  </a:lnTo>
                  <a:lnTo>
                    <a:pt x="1" y="6520"/>
                  </a:lnTo>
                  <a:lnTo>
                    <a:pt x="1" y="6820"/>
                  </a:lnTo>
                  <a:lnTo>
                    <a:pt x="1" y="7128"/>
                  </a:lnTo>
                  <a:lnTo>
                    <a:pt x="7" y="7428"/>
                  </a:lnTo>
                  <a:lnTo>
                    <a:pt x="14" y="7735"/>
                  </a:lnTo>
                  <a:lnTo>
                    <a:pt x="27" y="8043"/>
                  </a:lnTo>
                  <a:lnTo>
                    <a:pt x="47" y="8343"/>
                  </a:lnTo>
                  <a:lnTo>
                    <a:pt x="94" y="8951"/>
                  </a:lnTo>
                  <a:lnTo>
                    <a:pt x="161" y="9559"/>
                  </a:lnTo>
                  <a:lnTo>
                    <a:pt x="161" y="9586"/>
                  </a:lnTo>
                  <a:lnTo>
                    <a:pt x="174" y="9606"/>
                  </a:lnTo>
                  <a:lnTo>
                    <a:pt x="188" y="9626"/>
                  </a:lnTo>
                  <a:lnTo>
                    <a:pt x="201" y="9639"/>
                  </a:lnTo>
                  <a:lnTo>
                    <a:pt x="234" y="9659"/>
                  </a:lnTo>
                  <a:lnTo>
                    <a:pt x="274" y="9666"/>
                  </a:lnTo>
                  <a:lnTo>
                    <a:pt x="315" y="9659"/>
                  </a:lnTo>
                  <a:lnTo>
                    <a:pt x="335" y="9652"/>
                  </a:lnTo>
                  <a:lnTo>
                    <a:pt x="348" y="9639"/>
                  </a:lnTo>
                  <a:lnTo>
                    <a:pt x="361" y="9626"/>
                  </a:lnTo>
                  <a:lnTo>
                    <a:pt x="368" y="9606"/>
                  </a:lnTo>
                  <a:lnTo>
                    <a:pt x="375" y="9586"/>
                  </a:lnTo>
                  <a:lnTo>
                    <a:pt x="375" y="9559"/>
                  </a:lnTo>
                  <a:lnTo>
                    <a:pt x="368" y="9258"/>
                  </a:lnTo>
                  <a:lnTo>
                    <a:pt x="361" y="8951"/>
                  </a:lnTo>
                  <a:lnTo>
                    <a:pt x="361" y="8651"/>
                  </a:lnTo>
                  <a:lnTo>
                    <a:pt x="361" y="8350"/>
                  </a:lnTo>
                  <a:lnTo>
                    <a:pt x="368" y="8056"/>
                  </a:lnTo>
                  <a:lnTo>
                    <a:pt x="381" y="7756"/>
                  </a:lnTo>
                  <a:lnTo>
                    <a:pt x="415" y="7161"/>
                  </a:lnTo>
                  <a:lnTo>
                    <a:pt x="468" y="6567"/>
                  </a:lnTo>
                  <a:lnTo>
                    <a:pt x="528" y="5979"/>
                  </a:lnTo>
                  <a:lnTo>
                    <a:pt x="602" y="5398"/>
                  </a:lnTo>
                  <a:lnTo>
                    <a:pt x="689" y="4810"/>
                  </a:lnTo>
                  <a:lnTo>
                    <a:pt x="789" y="4229"/>
                  </a:lnTo>
                  <a:lnTo>
                    <a:pt x="896" y="3648"/>
                  </a:lnTo>
                  <a:lnTo>
                    <a:pt x="1016" y="3067"/>
                  </a:lnTo>
                  <a:lnTo>
                    <a:pt x="1143" y="2486"/>
                  </a:lnTo>
                  <a:lnTo>
                    <a:pt x="1270" y="1904"/>
                  </a:lnTo>
                  <a:lnTo>
                    <a:pt x="1410" y="1323"/>
                  </a:lnTo>
                  <a:lnTo>
                    <a:pt x="1557" y="742"/>
                  </a:lnTo>
                  <a:lnTo>
                    <a:pt x="1704" y="154"/>
                  </a:lnTo>
                  <a:lnTo>
                    <a:pt x="1711" y="134"/>
                  </a:lnTo>
                  <a:lnTo>
                    <a:pt x="1704" y="108"/>
                  </a:lnTo>
                  <a:lnTo>
                    <a:pt x="1704" y="88"/>
                  </a:lnTo>
                  <a:lnTo>
                    <a:pt x="1690" y="68"/>
                  </a:lnTo>
                  <a:lnTo>
                    <a:pt x="1664" y="34"/>
                  </a:lnTo>
                  <a:lnTo>
                    <a:pt x="1630" y="1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7"/>
            <p:cNvSpPr/>
            <p:nvPr/>
          </p:nvSpPr>
          <p:spPr>
            <a:xfrm>
              <a:off x="2491187" y="2608487"/>
              <a:ext cx="7347" cy="36444"/>
            </a:xfrm>
            <a:custGeom>
              <a:avLst/>
              <a:gdLst/>
              <a:ahLst/>
              <a:cxnLst/>
              <a:rect l="l" t="t" r="r" b="b"/>
              <a:pathLst>
                <a:path w="909" h="4509" extrusionOk="0">
                  <a:moveTo>
                    <a:pt x="815" y="0"/>
                  </a:moveTo>
                  <a:lnTo>
                    <a:pt x="789" y="7"/>
                  </a:lnTo>
                  <a:lnTo>
                    <a:pt x="768" y="27"/>
                  </a:lnTo>
                  <a:lnTo>
                    <a:pt x="748" y="60"/>
                  </a:lnTo>
                  <a:lnTo>
                    <a:pt x="675" y="327"/>
                  </a:lnTo>
                  <a:lnTo>
                    <a:pt x="595" y="595"/>
                  </a:lnTo>
                  <a:lnTo>
                    <a:pt x="528" y="868"/>
                  </a:lnTo>
                  <a:lnTo>
                    <a:pt x="461" y="1136"/>
                  </a:lnTo>
                  <a:lnTo>
                    <a:pt x="408" y="1403"/>
                  </a:lnTo>
                  <a:lnTo>
                    <a:pt x="348" y="1670"/>
                  </a:lnTo>
                  <a:lnTo>
                    <a:pt x="301" y="1944"/>
                  </a:lnTo>
                  <a:lnTo>
                    <a:pt x="248" y="2211"/>
                  </a:lnTo>
                  <a:lnTo>
                    <a:pt x="167" y="2752"/>
                  </a:lnTo>
                  <a:lnTo>
                    <a:pt x="101" y="3300"/>
                  </a:lnTo>
                  <a:lnTo>
                    <a:pt x="47" y="3854"/>
                  </a:lnTo>
                  <a:lnTo>
                    <a:pt x="0" y="4415"/>
                  </a:lnTo>
                  <a:lnTo>
                    <a:pt x="0" y="4435"/>
                  </a:lnTo>
                  <a:lnTo>
                    <a:pt x="7" y="4455"/>
                  </a:lnTo>
                  <a:lnTo>
                    <a:pt x="14" y="4475"/>
                  </a:lnTo>
                  <a:lnTo>
                    <a:pt x="27" y="4489"/>
                  </a:lnTo>
                  <a:lnTo>
                    <a:pt x="60" y="4502"/>
                  </a:lnTo>
                  <a:lnTo>
                    <a:pt x="94" y="4509"/>
                  </a:lnTo>
                  <a:lnTo>
                    <a:pt x="134" y="4502"/>
                  </a:lnTo>
                  <a:lnTo>
                    <a:pt x="167" y="4482"/>
                  </a:lnTo>
                  <a:lnTo>
                    <a:pt x="194" y="4455"/>
                  </a:lnTo>
                  <a:lnTo>
                    <a:pt x="201" y="4435"/>
                  </a:lnTo>
                  <a:lnTo>
                    <a:pt x="207" y="4415"/>
                  </a:lnTo>
                  <a:lnTo>
                    <a:pt x="274" y="3874"/>
                  </a:lnTo>
                  <a:lnTo>
                    <a:pt x="354" y="3333"/>
                  </a:lnTo>
                  <a:lnTo>
                    <a:pt x="441" y="2792"/>
                  </a:lnTo>
                  <a:lnTo>
                    <a:pt x="528" y="2251"/>
                  </a:lnTo>
                  <a:lnTo>
                    <a:pt x="715" y="1176"/>
                  </a:lnTo>
                  <a:lnTo>
                    <a:pt x="909" y="100"/>
                  </a:lnTo>
                  <a:lnTo>
                    <a:pt x="909" y="67"/>
                  </a:lnTo>
                  <a:lnTo>
                    <a:pt x="895" y="40"/>
                  </a:lnTo>
                  <a:lnTo>
                    <a:pt x="875" y="20"/>
                  </a:lnTo>
                  <a:lnTo>
                    <a:pt x="849" y="7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7"/>
            <p:cNvSpPr/>
            <p:nvPr/>
          </p:nvSpPr>
          <p:spPr>
            <a:xfrm>
              <a:off x="2541768" y="2630722"/>
              <a:ext cx="6215" cy="50653"/>
            </a:xfrm>
            <a:custGeom>
              <a:avLst/>
              <a:gdLst/>
              <a:ahLst/>
              <a:cxnLst/>
              <a:rect l="l" t="t" r="r" b="b"/>
              <a:pathLst>
                <a:path w="769" h="6267" extrusionOk="0">
                  <a:moveTo>
                    <a:pt x="662" y="1"/>
                  </a:moveTo>
                  <a:lnTo>
                    <a:pt x="635" y="8"/>
                  </a:lnTo>
                  <a:lnTo>
                    <a:pt x="609" y="28"/>
                  </a:lnTo>
                  <a:lnTo>
                    <a:pt x="595" y="61"/>
                  </a:lnTo>
                  <a:lnTo>
                    <a:pt x="495" y="435"/>
                  </a:lnTo>
                  <a:lnTo>
                    <a:pt x="402" y="809"/>
                  </a:lnTo>
                  <a:lnTo>
                    <a:pt x="321" y="1190"/>
                  </a:lnTo>
                  <a:lnTo>
                    <a:pt x="255" y="1564"/>
                  </a:lnTo>
                  <a:lnTo>
                    <a:pt x="195" y="1945"/>
                  </a:lnTo>
                  <a:lnTo>
                    <a:pt x="141" y="2325"/>
                  </a:lnTo>
                  <a:lnTo>
                    <a:pt x="101" y="2706"/>
                  </a:lnTo>
                  <a:lnTo>
                    <a:pt x="68" y="3093"/>
                  </a:lnTo>
                  <a:lnTo>
                    <a:pt x="41" y="3474"/>
                  </a:lnTo>
                  <a:lnTo>
                    <a:pt x="21" y="3862"/>
                  </a:lnTo>
                  <a:lnTo>
                    <a:pt x="8" y="4242"/>
                  </a:lnTo>
                  <a:lnTo>
                    <a:pt x="1" y="4630"/>
                  </a:lnTo>
                  <a:lnTo>
                    <a:pt x="1" y="5017"/>
                  </a:lnTo>
                  <a:lnTo>
                    <a:pt x="8" y="5405"/>
                  </a:lnTo>
                  <a:lnTo>
                    <a:pt x="14" y="5785"/>
                  </a:lnTo>
                  <a:lnTo>
                    <a:pt x="28" y="6173"/>
                  </a:lnTo>
                  <a:lnTo>
                    <a:pt x="34" y="6193"/>
                  </a:lnTo>
                  <a:lnTo>
                    <a:pt x="41" y="6213"/>
                  </a:lnTo>
                  <a:lnTo>
                    <a:pt x="61" y="6239"/>
                  </a:lnTo>
                  <a:lnTo>
                    <a:pt x="94" y="6259"/>
                  </a:lnTo>
                  <a:lnTo>
                    <a:pt x="128" y="6266"/>
                  </a:lnTo>
                  <a:lnTo>
                    <a:pt x="161" y="6259"/>
                  </a:lnTo>
                  <a:lnTo>
                    <a:pt x="195" y="6246"/>
                  </a:lnTo>
                  <a:lnTo>
                    <a:pt x="201" y="6233"/>
                  </a:lnTo>
                  <a:lnTo>
                    <a:pt x="215" y="6213"/>
                  </a:lnTo>
                  <a:lnTo>
                    <a:pt x="221" y="6193"/>
                  </a:lnTo>
                  <a:lnTo>
                    <a:pt x="221" y="6173"/>
                  </a:lnTo>
                  <a:lnTo>
                    <a:pt x="221" y="5792"/>
                  </a:lnTo>
                  <a:lnTo>
                    <a:pt x="235" y="5405"/>
                  </a:lnTo>
                  <a:lnTo>
                    <a:pt x="248" y="5024"/>
                  </a:lnTo>
                  <a:lnTo>
                    <a:pt x="268" y="4643"/>
                  </a:lnTo>
                  <a:lnTo>
                    <a:pt x="288" y="4262"/>
                  </a:lnTo>
                  <a:lnTo>
                    <a:pt x="321" y="3882"/>
                  </a:lnTo>
                  <a:lnTo>
                    <a:pt x="388" y="3120"/>
                  </a:lnTo>
                  <a:lnTo>
                    <a:pt x="475" y="2359"/>
                  </a:lnTo>
                  <a:lnTo>
                    <a:pt x="569" y="1604"/>
                  </a:lnTo>
                  <a:lnTo>
                    <a:pt x="769" y="81"/>
                  </a:lnTo>
                  <a:lnTo>
                    <a:pt x="762" y="48"/>
                  </a:lnTo>
                  <a:lnTo>
                    <a:pt x="749" y="28"/>
                  </a:lnTo>
                  <a:lnTo>
                    <a:pt x="722" y="8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7"/>
            <p:cNvSpPr/>
            <p:nvPr/>
          </p:nvSpPr>
          <p:spPr>
            <a:xfrm>
              <a:off x="2585664" y="2615180"/>
              <a:ext cx="4324" cy="16901"/>
            </a:xfrm>
            <a:custGeom>
              <a:avLst/>
              <a:gdLst/>
              <a:ahLst/>
              <a:cxnLst/>
              <a:rect l="l" t="t" r="r" b="b"/>
              <a:pathLst>
                <a:path w="535" h="2091" extrusionOk="0">
                  <a:moveTo>
                    <a:pt x="34" y="0"/>
                  </a:moveTo>
                  <a:lnTo>
                    <a:pt x="20" y="7"/>
                  </a:lnTo>
                  <a:lnTo>
                    <a:pt x="7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87" y="548"/>
                  </a:lnTo>
                  <a:lnTo>
                    <a:pt x="174" y="1042"/>
                  </a:lnTo>
                  <a:lnTo>
                    <a:pt x="361" y="2024"/>
                  </a:lnTo>
                  <a:lnTo>
                    <a:pt x="367" y="2044"/>
                  </a:lnTo>
                  <a:lnTo>
                    <a:pt x="374" y="2058"/>
                  </a:lnTo>
                  <a:lnTo>
                    <a:pt x="401" y="2078"/>
                  </a:lnTo>
                  <a:lnTo>
                    <a:pt x="434" y="2091"/>
                  </a:lnTo>
                  <a:lnTo>
                    <a:pt x="461" y="2084"/>
                  </a:lnTo>
                  <a:lnTo>
                    <a:pt x="494" y="2071"/>
                  </a:lnTo>
                  <a:lnTo>
                    <a:pt x="521" y="2051"/>
                  </a:lnTo>
                  <a:lnTo>
                    <a:pt x="534" y="2017"/>
                  </a:lnTo>
                  <a:lnTo>
                    <a:pt x="534" y="1997"/>
                  </a:lnTo>
                  <a:lnTo>
                    <a:pt x="534" y="1977"/>
                  </a:lnTo>
                  <a:lnTo>
                    <a:pt x="314" y="1002"/>
                  </a:lnTo>
                  <a:lnTo>
                    <a:pt x="207" y="515"/>
                  </a:lnTo>
                  <a:lnTo>
                    <a:pt x="87" y="34"/>
                  </a:lnTo>
                  <a:lnTo>
                    <a:pt x="80" y="14"/>
                  </a:lnTo>
                  <a:lnTo>
                    <a:pt x="67" y="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7"/>
            <p:cNvSpPr/>
            <p:nvPr/>
          </p:nvSpPr>
          <p:spPr>
            <a:xfrm>
              <a:off x="2470941" y="2470228"/>
              <a:ext cx="10750" cy="85788"/>
            </a:xfrm>
            <a:custGeom>
              <a:avLst/>
              <a:gdLst/>
              <a:ahLst/>
              <a:cxnLst/>
              <a:rect l="l" t="t" r="r" b="b"/>
              <a:pathLst>
                <a:path w="1330" h="10614" extrusionOk="0">
                  <a:moveTo>
                    <a:pt x="1183" y="0"/>
                  </a:moveTo>
                  <a:lnTo>
                    <a:pt x="1136" y="20"/>
                  </a:lnTo>
                  <a:lnTo>
                    <a:pt x="1103" y="47"/>
                  </a:lnTo>
                  <a:lnTo>
                    <a:pt x="1089" y="67"/>
                  </a:lnTo>
                  <a:lnTo>
                    <a:pt x="1076" y="87"/>
                  </a:lnTo>
                  <a:lnTo>
                    <a:pt x="956" y="388"/>
                  </a:lnTo>
                  <a:lnTo>
                    <a:pt x="842" y="688"/>
                  </a:lnTo>
                  <a:lnTo>
                    <a:pt x="742" y="996"/>
                  </a:lnTo>
                  <a:lnTo>
                    <a:pt x="642" y="1303"/>
                  </a:lnTo>
                  <a:lnTo>
                    <a:pt x="555" y="1617"/>
                  </a:lnTo>
                  <a:lnTo>
                    <a:pt x="475" y="1937"/>
                  </a:lnTo>
                  <a:lnTo>
                    <a:pt x="401" y="2258"/>
                  </a:lnTo>
                  <a:lnTo>
                    <a:pt x="335" y="2579"/>
                  </a:lnTo>
                  <a:lnTo>
                    <a:pt x="275" y="2906"/>
                  </a:lnTo>
                  <a:lnTo>
                    <a:pt x="221" y="3240"/>
                  </a:lnTo>
                  <a:lnTo>
                    <a:pt x="174" y="3567"/>
                  </a:lnTo>
                  <a:lnTo>
                    <a:pt x="134" y="3901"/>
                  </a:lnTo>
                  <a:lnTo>
                    <a:pt x="94" y="4235"/>
                  </a:lnTo>
                  <a:lnTo>
                    <a:pt x="67" y="4576"/>
                  </a:lnTo>
                  <a:lnTo>
                    <a:pt x="47" y="4910"/>
                  </a:lnTo>
                  <a:lnTo>
                    <a:pt x="27" y="5250"/>
                  </a:lnTo>
                  <a:lnTo>
                    <a:pt x="14" y="5591"/>
                  </a:lnTo>
                  <a:lnTo>
                    <a:pt x="7" y="5925"/>
                  </a:lnTo>
                  <a:lnTo>
                    <a:pt x="1" y="6266"/>
                  </a:lnTo>
                  <a:lnTo>
                    <a:pt x="1" y="6606"/>
                  </a:lnTo>
                  <a:lnTo>
                    <a:pt x="7" y="6940"/>
                  </a:lnTo>
                  <a:lnTo>
                    <a:pt x="14" y="7281"/>
                  </a:lnTo>
                  <a:lnTo>
                    <a:pt x="47" y="7949"/>
                  </a:lnTo>
                  <a:lnTo>
                    <a:pt x="87" y="8610"/>
                  </a:lnTo>
                  <a:lnTo>
                    <a:pt x="141" y="9265"/>
                  </a:lnTo>
                  <a:lnTo>
                    <a:pt x="208" y="9906"/>
                  </a:lnTo>
                  <a:lnTo>
                    <a:pt x="281" y="10540"/>
                  </a:lnTo>
                  <a:lnTo>
                    <a:pt x="295" y="10574"/>
                  </a:lnTo>
                  <a:lnTo>
                    <a:pt x="315" y="10594"/>
                  </a:lnTo>
                  <a:lnTo>
                    <a:pt x="341" y="10607"/>
                  </a:lnTo>
                  <a:lnTo>
                    <a:pt x="368" y="10614"/>
                  </a:lnTo>
                  <a:lnTo>
                    <a:pt x="395" y="10614"/>
                  </a:lnTo>
                  <a:lnTo>
                    <a:pt x="421" y="10594"/>
                  </a:lnTo>
                  <a:lnTo>
                    <a:pt x="435" y="10574"/>
                  </a:lnTo>
                  <a:lnTo>
                    <a:pt x="441" y="10540"/>
                  </a:lnTo>
                  <a:lnTo>
                    <a:pt x="441" y="10206"/>
                  </a:lnTo>
                  <a:lnTo>
                    <a:pt x="448" y="9879"/>
                  </a:lnTo>
                  <a:lnTo>
                    <a:pt x="468" y="9218"/>
                  </a:lnTo>
                  <a:lnTo>
                    <a:pt x="502" y="8563"/>
                  </a:lnTo>
                  <a:lnTo>
                    <a:pt x="548" y="7915"/>
                  </a:lnTo>
                  <a:lnTo>
                    <a:pt x="608" y="7261"/>
                  </a:lnTo>
                  <a:lnTo>
                    <a:pt x="669" y="6613"/>
                  </a:lnTo>
                  <a:lnTo>
                    <a:pt x="742" y="5965"/>
                  </a:lnTo>
                  <a:lnTo>
                    <a:pt x="816" y="5317"/>
                  </a:lnTo>
                  <a:lnTo>
                    <a:pt x="969" y="4021"/>
                  </a:lnTo>
                  <a:lnTo>
                    <a:pt x="1043" y="3373"/>
                  </a:lnTo>
                  <a:lnTo>
                    <a:pt x="1116" y="2726"/>
                  </a:lnTo>
                  <a:lnTo>
                    <a:pt x="1183" y="2078"/>
                  </a:lnTo>
                  <a:lnTo>
                    <a:pt x="1243" y="1430"/>
                  </a:lnTo>
                  <a:lnTo>
                    <a:pt x="1290" y="775"/>
                  </a:lnTo>
                  <a:lnTo>
                    <a:pt x="1330" y="121"/>
                  </a:lnTo>
                  <a:lnTo>
                    <a:pt x="1330" y="94"/>
                  </a:lnTo>
                  <a:lnTo>
                    <a:pt x="1323" y="67"/>
                  </a:lnTo>
                  <a:lnTo>
                    <a:pt x="1316" y="47"/>
                  </a:lnTo>
                  <a:lnTo>
                    <a:pt x="1303" y="34"/>
                  </a:lnTo>
                  <a:lnTo>
                    <a:pt x="1290" y="20"/>
                  </a:lnTo>
                  <a:lnTo>
                    <a:pt x="1270" y="7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7"/>
            <p:cNvSpPr/>
            <p:nvPr/>
          </p:nvSpPr>
          <p:spPr>
            <a:xfrm>
              <a:off x="2514134" y="2495874"/>
              <a:ext cx="12366" cy="38392"/>
            </a:xfrm>
            <a:custGeom>
              <a:avLst/>
              <a:gdLst/>
              <a:ahLst/>
              <a:cxnLst/>
              <a:rect l="l" t="t" r="r" b="b"/>
              <a:pathLst>
                <a:path w="1530" h="4750" extrusionOk="0">
                  <a:moveTo>
                    <a:pt x="1429" y="0"/>
                  </a:moveTo>
                  <a:lnTo>
                    <a:pt x="1389" y="7"/>
                  </a:lnTo>
                  <a:lnTo>
                    <a:pt x="1369" y="13"/>
                  </a:lnTo>
                  <a:lnTo>
                    <a:pt x="1356" y="20"/>
                  </a:lnTo>
                  <a:lnTo>
                    <a:pt x="1343" y="40"/>
                  </a:lnTo>
                  <a:lnTo>
                    <a:pt x="1329" y="53"/>
                  </a:lnTo>
                  <a:lnTo>
                    <a:pt x="1189" y="321"/>
                  </a:lnTo>
                  <a:lnTo>
                    <a:pt x="1062" y="594"/>
                  </a:lnTo>
                  <a:lnTo>
                    <a:pt x="949" y="862"/>
                  </a:lnTo>
                  <a:lnTo>
                    <a:pt x="835" y="1136"/>
                  </a:lnTo>
                  <a:lnTo>
                    <a:pt x="735" y="1409"/>
                  </a:lnTo>
                  <a:lnTo>
                    <a:pt x="635" y="1690"/>
                  </a:lnTo>
                  <a:lnTo>
                    <a:pt x="548" y="1964"/>
                  </a:lnTo>
                  <a:lnTo>
                    <a:pt x="468" y="2244"/>
                  </a:lnTo>
                  <a:lnTo>
                    <a:pt x="387" y="2531"/>
                  </a:lnTo>
                  <a:lnTo>
                    <a:pt x="321" y="2812"/>
                  </a:lnTo>
                  <a:lnTo>
                    <a:pt x="254" y="3099"/>
                  </a:lnTo>
                  <a:lnTo>
                    <a:pt x="194" y="3386"/>
                  </a:lnTo>
                  <a:lnTo>
                    <a:pt x="140" y="3680"/>
                  </a:lnTo>
                  <a:lnTo>
                    <a:pt x="87" y="3968"/>
                  </a:lnTo>
                  <a:lnTo>
                    <a:pt x="47" y="4261"/>
                  </a:lnTo>
                  <a:lnTo>
                    <a:pt x="0" y="4562"/>
                  </a:lnTo>
                  <a:lnTo>
                    <a:pt x="0" y="4595"/>
                  </a:lnTo>
                  <a:lnTo>
                    <a:pt x="7" y="4629"/>
                  </a:lnTo>
                  <a:lnTo>
                    <a:pt x="13" y="4656"/>
                  </a:lnTo>
                  <a:lnTo>
                    <a:pt x="33" y="4682"/>
                  </a:lnTo>
                  <a:lnTo>
                    <a:pt x="47" y="4702"/>
                  </a:lnTo>
                  <a:lnTo>
                    <a:pt x="74" y="4722"/>
                  </a:lnTo>
                  <a:lnTo>
                    <a:pt x="100" y="4736"/>
                  </a:lnTo>
                  <a:lnTo>
                    <a:pt x="127" y="4742"/>
                  </a:lnTo>
                  <a:lnTo>
                    <a:pt x="154" y="4749"/>
                  </a:lnTo>
                  <a:lnTo>
                    <a:pt x="207" y="4749"/>
                  </a:lnTo>
                  <a:lnTo>
                    <a:pt x="227" y="4736"/>
                  </a:lnTo>
                  <a:lnTo>
                    <a:pt x="254" y="4722"/>
                  </a:lnTo>
                  <a:lnTo>
                    <a:pt x="274" y="4702"/>
                  </a:lnTo>
                  <a:lnTo>
                    <a:pt x="287" y="4676"/>
                  </a:lnTo>
                  <a:lnTo>
                    <a:pt x="294" y="4642"/>
                  </a:lnTo>
                  <a:lnTo>
                    <a:pt x="421" y="4074"/>
                  </a:lnTo>
                  <a:lnTo>
                    <a:pt x="561" y="3507"/>
                  </a:lnTo>
                  <a:lnTo>
                    <a:pt x="715" y="2939"/>
                  </a:lnTo>
                  <a:lnTo>
                    <a:pt x="875" y="2378"/>
                  </a:lnTo>
                  <a:lnTo>
                    <a:pt x="1202" y="1262"/>
                  </a:lnTo>
                  <a:lnTo>
                    <a:pt x="1369" y="701"/>
                  </a:lnTo>
                  <a:lnTo>
                    <a:pt x="1530" y="140"/>
                  </a:lnTo>
                  <a:lnTo>
                    <a:pt x="1530" y="120"/>
                  </a:lnTo>
                  <a:lnTo>
                    <a:pt x="1530" y="100"/>
                  </a:lnTo>
                  <a:lnTo>
                    <a:pt x="1516" y="60"/>
                  </a:lnTo>
                  <a:lnTo>
                    <a:pt x="1496" y="33"/>
                  </a:lnTo>
                  <a:lnTo>
                    <a:pt x="1463" y="1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7"/>
            <p:cNvSpPr/>
            <p:nvPr/>
          </p:nvSpPr>
          <p:spPr>
            <a:xfrm>
              <a:off x="2514667" y="2375267"/>
              <a:ext cx="17935" cy="39685"/>
            </a:xfrm>
            <a:custGeom>
              <a:avLst/>
              <a:gdLst/>
              <a:ahLst/>
              <a:cxnLst/>
              <a:rect l="l" t="t" r="r" b="b"/>
              <a:pathLst>
                <a:path w="2219" h="4910" extrusionOk="0">
                  <a:moveTo>
                    <a:pt x="2105" y="0"/>
                  </a:moveTo>
                  <a:lnTo>
                    <a:pt x="2065" y="7"/>
                  </a:lnTo>
                  <a:lnTo>
                    <a:pt x="2045" y="14"/>
                  </a:lnTo>
                  <a:lnTo>
                    <a:pt x="2031" y="27"/>
                  </a:lnTo>
                  <a:lnTo>
                    <a:pt x="1904" y="141"/>
                  </a:lnTo>
                  <a:lnTo>
                    <a:pt x="1778" y="261"/>
                  </a:lnTo>
                  <a:lnTo>
                    <a:pt x="1657" y="381"/>
                  </a:lnTo>
                  <a:lnTo>
                    <a:pt x="1544" y="508"/>
                  </a:lnTo>
                  <a:lnTo>
                    <a:pt x="1430" y="635"/>
                  </a:lnTo>
                  <a:lnTo>
                    <a:pt x="1323" y="762"/>
                  </a:lnTo>
                  <a:lnTo>
                    <a:pt x="1223" y="895"/>
                  </a:lnTo>
                  <a:lnTo>
                    <a:pt x="1130" y="1029"/>
                  </a:lnTo>
                  <a:lnTo>
                    <a:pt x="1036" y="1169"/>
                  </a:lnTo>
                  <a:lnTo>
                    <a:pt x="943" y="1310"/>
                  </a:lnTo>
                  <a:lnTo>
                    <a:pt x="862" y="1450"/>
                  </a:lnTo>
                  <a:lnTo>
                    <a:pt x="782" y="1597"/>
                  </a:lnTo>
                  <a:lnTo>
                    <a:pt x="702" y="1744"/>
                  </a:lnTo>
                  <a:lnTo>
                    <a:pt x="635" y="1891"/>
                  </a:lnTo>
                  <a:lnTo>
                    <a:pt x="569" y="2044"/>
                  </a:lnTo>
                  <a:lnTo>
                    <a:pt x="502" y="2198"/>
                  </a:lnTo>
                  <a:lnTo>
                    <a:pt x="442" y="2352"/>
                  </a:lnTo>
                  <a:lnTo>
                    <a:pt x="388" y="2505"/>
                  </a:lnTo>
                  <a:lnTo>
                    <a:pt x="335" y="2665"/>
                  </a:lnTo>
                  <a:lnTo>
                    <a:pt x="288" y="2826"/>
                  </a:lnTo>
                  <a:lnTo>
                    <a:pt x="241" y="2986"/>
                  </a:lnTo>
                  <a:lnTo>
                    <a:pt x="201" y="3146"/>
                  </a:lnTo>
                  <a:lnTo>
                    <a:pt x="134" y="3474"/>
                  </a:lnTo>
                  <a:lnTo>
                    <a:pt x="81" y="3808"/>
                  </a:lnTo>
                  <a:lnTo>
                    <a:pt x="41" y="4142"/>
                  </a:lnTo>
                  <a:lnTo>
                    <a:pt x="14" y="4476"/>
                  </a:lnTo>
                  <a:lnTo>
                    <a:pt x="1" y="4816"/>
                  </a:lnTo>
                  <a:lnTo>
                    <a:pt x="1" y="4836"/>
                  </a:lnTo>
                  <a:lnTo>
                    <a:pt x="8" y="4850"/>
                  </a:lnTo>
                  <a:lnTo>
                    <a:pt x="28" y="4876"/>
                  </a:lnTo>
                  <a:lnTo>
                    <a:pt x="54" y="4896"/>
                  </a:lnTo>
                  <a:lnTo>
                    <a:pt x="88" y="4910"/>
                  </a:lnTo>
                  <a:lnTo>
                    <a:pt x="121" y="4910"/>
                  </a:lnTo>
                  <a:lnTo>
                    <a:pt x="148" y="4896"/>
                  </a:lnTo>
                  <a:lnTo>
                    <a:pt x="175" y="4876"/>
                  </a:lnTo>
                  <a:lnTo>
                    <a:pt x="181" y="4856"/>
                  </a:lnTo>
                  <a:lnTo>
                    <a:pt x="188" y="4843"/>
                  </a:lnTo>
                  <a:lnTo>
                    <a:pt x="235" y="4516"/>
                  </a:lnTo>
                  <a:lnTo>
                    <a:pt x="301" y="4195"/>
                  </a:lnTo>
                  <a:lnTo>
                    <a:pt x="375" y="3881"/>
                  </a:lnTo>
                  <a:lnTo>
                    <a:pt x="462" y="3574"/>
                  </a:lnTo>
                  <a:lnTo>
                    <a:pt x="562" y="3267"/>
                  </a:lnTo>
                  <a:lnTo>
                    <a:pt x="669" y="2966"/>
                  </a:lnTo>
                  <a:lnTo>
                    <a:pt x="782" y="2672"/>
                  </a:lnTo>
                  <a:lnTo>
                    <a:pt x="909" y="2385"/>
                  </a:lnTo>
                  <a:lnTo>
                    <a:pt x="1050" y="2098"/>
                  </a:lnTo>
                  <a:lnTo>
                    <a:pt x="1190" y="1811"/>
                  </a:lnTo>
                  <a:lnTo>
                    <a:pt x="1343" y="1530"/>
                  </a:lnTo>
                  <a:lnTo>
                    <a:pt x="1504" y="1249"/>
                  </a:lnTo>
                  <a:lnTo>
                    <a:pt x="1671" y="976"/>
                  </a:lnTo>
                  <a:lnTo>
                    <a:pt x="1838" y="702"/>
                  </a:lnTo>
                  <a:lnTo>
                    <a:pt x="2018" y="435"/>
                  </a:lnTo>
                  <a:lnTo>
                    <a:pt x="2205" y="161"/>
                  </a:lnTo>
                  <a:lnTo>
                    <a:pt x="2212" y="141"/>
                  </a:lnTo>
                  <a:lnTo>
                    <a:pt x="2218" y="121"/>
                  </a:lnTo>
                  <a:lnTo>
                    <a:pt x="2218" y="101"/>
                  </a:lnTo>
                  <a:lnTo>
                    <a:pt x="2218" y="87"/>
                  </a:lnTo>
                  <a:lnTo>
                    <a:pt x="2205" y="54"/>
                  </a:lnTo>
                  <a:lnTo>
                    <a:pt x="2178" y="27"/>
                  </a:lnTo>
                  <a:lnTo>
                    <a:pt x="2145" y="7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7"/>
            <p:cNvSpPr/>
            <p:nvPr/>
          </p:nvSpPr>
          <p:spPr>
            <a:xfrm>
              <a:off x="2566662" y="2387738"/>
              <a:ext cx="19438" cy="21386"/>
            </a:xfrm>
            <a:custGeom>
              <a:avLst/>
              <a:gdLst/>
              <a:ahLst/>
              <a:cxnLst/>
              <a:rect l="l" t="t" r="r" b="b"/>
              <a:pathLst>
                <a:path w="2405" h="2646" extrusionOk="0">
                  <a:moveTo>
                    <a:pt x="2298" y="0"/>
                  </a:moveTo>
                  <a:lnTo>
                    <a:pt x="2284" y="7"/>
                  </a:lnTo>
                  <a:lnTo>
                    <a:pt x="2264" y="14"/>
                  </a:lnTo>
                  <a:lnTo>
                    <a:pt x="2251" y="20"/>
                  </a:lnTo>
                  <a:lnTo>
                    <a:pt x="2231" y="34"/>
                  </a:lnTo>
                  <a:lnTo>
                    <a:pt x="1697" y="682"/>
                  </a:lnTo>
                  <a:lnTo>
                    <a:pt x="1429" y="996"/>
                  </a:lnTo>
                  <a:lnTo>
                    <a:pt x="1162" y="1316"/>
                  </a:lnTo>
                  <a:lnTo>
                    <a:pt x="882" y="1630"/>
                  </a:lnTo>
                  <a:lnTo>
                    <a:pt x="601" y="1937"/>
                  </a:lnTo>
                  <a:lnTo>
                    <a:pt x="314" y="2238"/>
                  </a:lnTo>
                  <a:lnTo>
                    <a:pt x="13" y="2532"/>
                  </a:lnTo>
                  <a:lnTo>
                    <a:pt x="0" y="2552"/>
                  </a:lnTo>
                  <a:lnTo>
                    <a:pt x="0" y="2579"/>
                  </a:lnTo>
                  <a:lnTo>
                    <a:pt x="0" y="2599"/>
                  </a:lnTo>
                  <a:lnTo>
                    <a:pt x="13" y="2619"/>
                  </a:lnTo>
                  <a:lnTo>
                    <a:pt x="27" y="2639"/>
                  </a:lnTo>
                  <a:lnTo>
                    <a:pt x="47" y="2645"/>
                  </a:lnTo>
                  <a:lnTo>
                    <a:pt x="73" y="2645"/>
                  </a:lnTo>
                  <a:lnTo>
                    <a:pt x="94" y="2639"/>
                  </a:lnTo>
                  <a:lnTo>
                    <a:pt x="274" y="2518"/>
                  </a:lnTo>
                  <a:lnTo>
                    <a:pt x="454" y="2392"/>
                  </a:lnTo>
                  <a:lnTo>
                    <a:pt x="628" y="2265"/>
                  </a:lnTo>
                  <a:lnTo>
                    <a:pt x="795" y="2131"/>
                  </a:lnTo>
                  <a:lnTo>
                    <a:pt x="955" y="1997"/>
                  </a:lnTo>
                  <a:lnTo>
                    <a:pt x="1115" y="1857"/>
                  </a:lnTo>
                  <a:lnTo>
                    <a:pt x="1269" y="1710"/>
                  </a:lnTo>
                  <a:lnTo>
                    <a:pt x="1423" y="1557"/>
                  </a:lnTo>
                  <a:lnTo>
                    <a:pt x="1563" y="1403"/>
                  </a:lnTo>
                  <a:lnTo>
                    <a:pt x="1703" y="1243"/>
                  </a:lnTo>
                  <a:lnTo>
                    <a:pt x="1830" y="1076"/>
                  </a:lnTo>
                  <a:lnTo>
                    <a:pt x="1957" y="902"/>
                  </a:lnTo>
                  <a:lnTo>
                    <a:pt x="2077" y="728"/>
                  </a:lnTo>
                  <a:lnTo>
                    <a:pt x="2191" y="541"/>
                  </a:lnTo>
                  <a:lnTo>
                    <a:pt x="2298" y="354"/>
                  </a:lnTo>
                  <a:lnTo>
                    <a:pt x="2391" y="161"/>
                  </a:lnTo>
                  <a:lnTo>
                    <a:pt x="2405" y="121"/>
                  </a:lnTo>
                  <a:lnTo>
                    <a:pt x="2398" y="87"/>
                  </a:lnTo>
                  <a:lnTo>
                    <a:pt x="2385" y="54"/>
                  </a:lnTo>
                  <a:lnTo>
                    <a:pt x="2358" y="27"/>
                  </a:lnTo>
                  <a:lnTo>
                    <a:pt x="2331" y="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7"/>
            <p:cNvSpPr/>
            <p:nvPr/>
          </p:nvSpPr>
          <p:spPr>
            <a:xfrm>
              <a:off x="2687641" y="2319392"/>
              <a:ext cx="15179" cy="6272"/>
            </a:xfrm>
            <a:custGeom>
              <a:avLst/>
              <a:gdLst/>
              <a:ahLst/>
              <a:cxnLst/>
              <a:rect l="l" t="t" r="r" b="b"/>
              <a:pathLst>
                <a:path w="1878" h="776" extrusionOk="0">
                  <a:moveTo>
                    <a:pt x="1436" y="0"/>
                  </a:moveTo>
                  <a:lnTo>
                    <a:pt x="1323" y="14"/>
                  </a:lnTo>
                  <a:lnTo>
                    <a:pt x="1216" y="27"/>
                  </a:lnTo>
                  <a:lnTo>
                    <a:pt x="1102" y="47"/>
                  </a:lnTo>
                  <a:lnTo>
                    <a:pt x="995" y="81"/>
                  </a:lnTo>
                  <a:lnTo>
                    <a:pt x="889" y="114"/>
                  </a:lnTo>
                  <a:lnTo>
                    <a:pt x="782" y="154"/>
                  </a:lnTo>
                  <a:lnTo>
                    <a:pt x="675" y="194"/>
                  </a:lnTo>
                  <a:lnTo>
                    <a:pt x="468" y="288"/>
                  </a:lnTo>
                  <a:lnTo>
                    <a:pt x="267" y="388"/>
                  </a:lnTo>
                  <a:lnTo>
                    <a:pt x="74" y="488"/>
                  </a:lnTo>
                  <a:lnTo>
                    <a:pt x="54" y="501"/>
                  </a:lnTo>
                  <a:lnTo>
                    <a:pt x="34" y="521"/>
                  </a:lnTo>
                  <a:lnTo>
                    <a:pt x="20" y="541"/>
                  </a:lnTo>
                  <a:lnTo>
                    <a:pt x="14" y="561"/>
                  </a:lnTo>
                  <a:lnTo>
                    <a:pt x="0" y="615"/>
                  </a:lnTo>
                  <a:lnTo>
                    <a:pt x="7" y="662"/>
                  </a:lnTo>
                  <a:lnTo>
                    <a:pt x="27" y="708"/>
                  </a:lnTo>
                  <a:lnTo>
                    <a:pt x="60" y="742"/>
                  </a:lnTo>
                  <a:lnTo>
                    <a:pt x="80" y="755"/>
                  </a:lnTo>
                  <a:lnTo>
                    <a:pt x="100" y="768"/>
                  </a:lnTo>
                  <a:lnTo>
                    <a:pt x="127" y="775"/>
                  </a:lnTo>
                  <a:lnTo>
                    <a:pt x="154" y="775"/>
                  </a:lnTo>
                  <a:lnTo>
                    <a:pt x="368" y="762"/>
                  </a:lnTo>
                  <a:lnTo>
                    <a:pt x="588" y="748"/>
                  </a:lnTo>
                  <a:lnTo>
                    <a:pt x="815" y="722"/>
                  </a:lnTo>
                  <a:lnTo>
                    <a:pt x="929" y="702"/>
                  </a:lnTo>
                  <a:lnTo>
                    <a:pt x="1042" y="682"/>
                  </a:lnTo>
                  <a:lnTo>
                    <a:pt x="1156" y="655"/>
                  </a:lnTo>
                  <a:lnTo>
                    <a:pt x="1263" y="622"/>
                  </a:lnTo>
                  <a:lnTo>
                    <a:pt x="1370" y="588"/>
                  </a:lnTo>
                  <a:lnTo>
                    <a:pt x="1470" y="548"/>
                  </a:lnTo>
                  <a:lnTo>
                    <a:pt x="1570" y="501"/>
                  </a:lnTo>
                  <a:lnTo>
                    <a:pt x="1663" y="441"/>
                  </a:lnTo>
                  <a:lnTo>
                    <a:pt x="1750" y="381"/>
                  </a:lnTo>
                  <a:lnTo>
                    <a:pt x="1830" y="308"/>
                  </a:lnTo>
                  <a:lnTo>
                    <a:pt x="1857" y="274"/>
                  </a:lnTo>
                  <a:lnTo>
                    <a:pt x="1877" y="234"/>
                  </a:lnTo>
                  <a:lnTo>
                    <a:pt x="1877" y="194"/>
                  </a:lnTo>
                  <a:lnTo>
                    <a:pt x="1870" y="147"/>
                  </a:lnTo>
                  <a:lnTo>
                    <a:pt x="1857" y="107"/>
                  </a:lnTo>
                  <a:lnTo>
                    <a:pt x="1830" y="74"/>
                  </a:lnTo>
                  <a:lnTo>
                    <a:pt x="1797" y="47"/>
                  </a:lnTo>
                  <a:lnTo>
                    <a:pt x="1757" y="27"/>
                  </a:lnTo>
                  <a:lnTo>
                    <a:pt x="1650" y="7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7"/>
            <p:cNvSpPr/>
            <p:nvPr/>
          </p:nvSpPr>
          <p:spPr>
            <a:xfrm>
              <a:off x="1682485" y="3006841"/>
              <a:ext cx="36339" cy="4817"/>
            </a:xfrm>
            <a:custGeom>
              <a:avLst/>
              <a:gdLst/>
              <a:ahLst/>
              <a:cxnLst/>
              <a:rect l="l" t="t" r="r" b="b"/>
              <a:pathLst>
                <a:path w="4496" h="596" extrusionOk="0">
                  <a:moveTo>
                    <a:pt x="81" y="1"/>
                  </a:moveTo>
                  <a:lnTo>
                    <a:pt x="48" y="14"/>
                  </a:lnTo>
                  <a:lnTo>
                    <a:pt x="21" y="41"/>
                  </a:lnTo>
                  <a:lnTo>
                    <a:pt x="7" y="74"/>
                  </a:lnTo>
                  <a:lnTo>
                    <a:pt x="1" y="108"/>
                  </a:lnTo>
                  <a:lnTo>
                    <a:pt x="7" y="141"/>
                  </a:lnTo>
                  <a:lnTo>
                    <a:pt x="21" y="154"/>
                  </a:lnTo>
                  <a:lnTo>
                    <a:pt x="34" y="168"/>
                  </a:lnTo>
                  <a:lnTo>
                    <a:pt x="48" y="174"/>
                  </a:lnTo>
                  <a:lnTo>
                    <a:pt x="68" y="181"/>
                  </a:lnTo>
                  <a:lnTo>
                    <a:pt x="609" y="295"/>
                  </a:lnTo>
                  <a:lnTo>
                    <a:pt x="876" y="348"/>
                  </a:lnTo>
                  <a:lnTo>
                    <a:pt x="1143" y="395"/>
                  </a:lnTo>
                  <a:lnTo>
                    <a:pt x="1417" y="442"/>
                  </a:lnTo>
                  <a:lnTo>
                    <a:pt x="1691" y="482"/>
                  </a:lnTo>
                  <a:lnTo>
                    <a:pt x="1958" y="515"/>
                  </a:lnTo>
                  <a:lnTo>
                    <a:pt x="2232" y="542"/>
                  </a:lnTo>
                  <a:lnTo>
                    <a:pt x="2505" y="568"/>
                  </a:lnTo>
                  <a:lnTo>
                    <a:pt x="2779" y="582"/>
                  </a:lnTo>
                  <a:lnTo>
                    <a:pt x="3053" y="588"/>
                  </a:lnTo>
                  <a:lnTo>
                    <a:pt x="3327" y="595"/>
                  </a:lnTo>
                  <a:lnTo>
                    <a:pt x="3601" y="588"/>
                  </a:lnTo>
                  <a:lnTo>
                    <a:pt x="3875" y="575"/>
                  </a:lnTo>
                  <a:lnTo>
                    <a:pt x="4149" y="555"/>
                  </a:lnTo>
                  <a:lnTo>
                    <a:pt x="4422" y="528"/>
                  </a:lnTo>
                  <a:lnTo>
                    <a:pt x="4449" y="515"/>
                  </a:lnTo>
                  <a:lnTo>
                    <a:pt x="4476" y="495"/>
                  </a:lnTo>
                  <a:lnTo>
                    <a:pt x="4489" y="468"/>
                  </a:lnTo>
                  <a:lnTo>
                    <a:pt x="4496" y="442"/>
                  </a:lnTo>
                  <a:lnTo>
                    <a:pt x="4489" y="415"/>
                  </a:lnTo>
                  <a:lnTo>
                    <a:pt x="4476" y="388"/>
                  </a:lnTo>
                  <a:lnTo>
                    <a:pt x="4456" y="375"/>
                  </a:lnTo>
                  <a:lnTo>
                    <a:pt x="4422" y="368"/>
                  </a:lnTo>
                  <a:lnTo>
                    <a:pt x="3340" y="321"/>
                  </a:lnTo>
                  <a:lnTo>
                    <a:pt x="2799" y="295"/>
                  </a:lnTo>
                  <a:lnTo>
                    <a:pt x="2265" y="261"/>
                  </a:lnTo>
                  <a:lnTo>
                    <a:pt x="1724" y="221"/>
                  </a:lnTo>
                  <a:lnTo>
                    <a:pt x="1190" y="168"/>
                  </a:lnTo>
                  <a:lnTo>
                    <a:pt x="922" y="134"/>
                  </a:lnTo>
                  <a:lnTo>
                    <a:pt x="655" y="94"/>
                  </a:lnTo>
                  <a:lnTo>
                    <a:pt x="388" y="47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7"/>
            <p:cNvSpPr/>
            <p:nvPr/>
          </p:nvSpPr>
          <p:spPr>
            <a:xfrm>
              <a:off x="1687561" y="2965548"/>
              <a:ext cx="23544" cy="4704"/>
            </a:xfrm>
            <a:custGeom>
              <a:avLst/>
              <a:gdLst/>
              <a:ahLst/>
              <a:cxnLst/>
              <a:rect l="l" t="t" r="r" b="b"/>
              <a:pathLst>
                <a:path w="2913" h="582" extrusionOk="0">
                  <a:moveTo>
                    <a:pt x="2813" y="0"/>
                  </a:moveTo>
                  <a:lnTo>
                    <a:pt x="2646" y="7"/>
                  </a:lnTo>
                  <a:lnTo>
                    <a:pt x="2472" y="13"/>
                  </a:lnTo>
                  <a:lnTo>
                    <a:pt x="2298" y="33"/>
                  </a:lnTo>
                  <a:lnTo>
                    <a:pt x="2125" y="53"/>
                  </a:lnTo>
                  <a:lnTo>
                    <a:pt x="1777" y="100"/>
                  </a:lnTo>
                  <a:lnTo>
                    <a:pt x="1430" y="160"/>
                  </a:lnTo>
                  <a:lnTo>
                    <a:pt x="1083" y="227"/>
                  </a:lnTo>
                  <a:lnTo>
                    <a:pt x="735" y="301"/>
                  </a:lnTo>
                  <a:lnTo>
                    <a:pt x="395" y="367"/>
                  </a:lnTo>
                  <a:lnTo>
                    <a:pt x="54" y="434"/>
                  </a:lnTo>
                  <a:lnTo>
                    <a:pt x="27" y="448"/>
                  </a:lnTo>
                  <a:lnTo>
                    <a:pt x="7" y="468"/>
                  </a:lnTo>
                  <a:lnTo>
                    <a:pt x="1" y="488"/>
                  </a:lnTo>
                  <a:lnTo>
                    <a:pt x="1" y="514"/>
                  </a:lnTo>
                  <a:lnTo>
                    <a:pt x="7" y="541"/>
                  </a:lnTo>
                  <a:lnTo>
                    <a:pt x="21" y="561"/>
                  </a:lnTo>
                  <a:lnTo>
                    <a:pt x="41" y="574"/>
                  </a:lnTo>
                  <a:lnTo>
                    <a:pt x="67" y="581"/>
                  </a:lnTo>
                  <a:lnTo>
                    <a:pt x="415" y="541"/>
                  </a:lnTo>
                  <a:lnTo>
                    <a:pt x="762" y="508"/>
                  </a:lnTo>
                  <a:lnTo>
                    <a:pt x="1116" y="481"/>
                  </a:lnTo>
                  <a:lnTo>
                    <a:pt x="1470" y="441"/>
                  </a:lnTo>
                  <a:lnTo>
                    <a:pt x="1817" y="401"/>
                  </a:lnTo>
                  <a:lnTo>
                    <a:pt x="2165" y="347"/>
                  </a:lnTo>
                  <a:lnTo>
                    <a:pt x="2338" y="321"/>
                  </a:lnTo>
                  <a:lnTo>
                    <a:pt x="2505" y="281"/>
                  </a:lnTo>
                  <a:lnTo>
                    <a:pt x="2679" y="247"/>
                  </a:lnTo>
                  <a:lnTo>
                    <a:pt x="2846" y="200"/>
                  </a:lnTo>
                  <a:lnTo>
                    <a:pt x="2879" y="180"/>
                  </a:lnTo>
                  <a:lnTo>
                    <a:pt x="2899" y="154"/>
                  </a:lnTo>
                  <a:lnTo>
                    <a:pt x="2913" y="120"/>
                  </a:lnTo>
                  <a:lnTo>
                    <a:pt x="2913" y="87"/>
                  </a:lnTo>
                  <a:lnTo>
                    <a:pt x="2906" y="53"/>
                  </a:lnTo>
                  <a:lnTo>
                    <a:pt x="2886" y="27"/>
                  </a:lnTo>
                  <a:lnTo>
                    <a:pt x="2853" y="7"/>
                  </a:lnTo>
                  <a:lnTo>
                    <a:pt x="28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7"/>
            <p:cNvSpPr/>
            <p:nvPr/>
          </p:nvSpPr>
          <p:spPr>
            <a:xfrm>
              <a:off x="1688425" y="2913068"/>
              <a:ext cx="30940" cy="20635"/>
            </a:xfrm>
            <a:custGeom>
              <a:avLst/>
              <a:gdLst/>
              <a:ahLst/>
              <a:cxnLst/>
              <a:rect l="l" t="t" r="r" b="b"/>
              <a:pathLst>
                <a:path w="3828" h="2553" extrusionOk="0">
                  <a:moveTo>
                    <a:pt x="3667" y="1"/>
                  </a:moveTo>
                  <a:lnTo>
                    <a:pt x="3647" y="14"/>
                  </a:lnTo>
                  <a:lnTo>
                    <a:pt x="3407" y="134"/>
                  </a:lnTo>
                  <a:lnTo>
                    <a:pt x="3173" y="255"/>
                  </a:lnTo>
                  <a:lnTo>
                    <a:pt x="2939" y="388"/>
                  </a:lnTo>
                  <a:lnTo>
                    <a:pt x="2712" y="515"/>
                  </a:lnTo>
                  <a:lnTo>
                    <a:pt x="2258" y="789"/>
                  </a:lnTo>
                  <a:lnTo>
                    <a:pt x="1811" y="1076"/>
                  </a:lnTo>
                  <a:lnTo>
                    <a:pt x="1370" y="1370"/>
                  </a:lnTo>
                  <a:lnTo>
                    <a:pt x="929" y="1671"/>
                  </a:lnTo>
                  <a:lnTo>
                    <a:pt x="67" y="2292"/>
                  </a:lnTo>
                  <a:lnTo>
                    <a:pt x="41" y="2312"/>
                  </a:lnTo>
                  <a:lnTo>
                    <a:pt x="21" y="2332"/>
                  </a:lnTo>
                  <a:lnTo>
                    <a:pt x="14" y="2359"/>
                  </a:lnTo>
                  <a:lnTo>
                    <a:pt x="7" y="2385"/>
                  </a:lnTo>
                  <a:lnTo>
                    <a:pt x="0" y="2405"/>
                  </a:lnTo>
                  <a:lnTo>
                    <a:pt x="7" y="2432"/>
                  </a:lnTo>
                  <a:lnTo>
                    <a:pt x="14" y="2459"/>
                  </a:lnTo>
                  <a:lnTo>
                    <a:pt x="21" y="2479"/>
                  </a:lnTo>
                  <a:lnTo>
                    <a:pt x="34" y="2499"/>
                  </a:lnTo>
                  <a:lnTo>
                    <a:pt x="54" y="2519"/>
                  </a:lnTo>
                  <a:lnTo>
                    <a:pt x="74" y="2532"/>
                  </a:lnTo>
                  <a:lnTo>
                    <a:pt x="94" y="2546"/>
                  </a:lnTo>
                  <a:lnTo>
                    <a:pt x="121" y="2552"/>
                  </a:lnTo>
                  <a:lnTo>
                    <a:pt x="147" y="2546"/>
                  </a:lnTo>
                  <a:lnTo>
                    <a:pt x="174" y="2539"/>
                  </a:lnTo>
                  <a:lnTo>
                    <a:pt x="208" y="2526"/>
                  </a:lnTo>
                  <a:lnTo>
                    <a:pt x="668" y="2258"/>
                  </a:lnTo>
                  <a:lnTo>
                    <a:pt x="1129" y="1991"/>
                  </a:lnTo>
                  <a:lnTo>
                    <a:pt x="1590" y="1717"/>
                  </a:lnTo>
                  <a:lnTo>
                    <a:pt x="2044" y="1437"/>
                  </a:lnTo>
                  <a:lnTo>
                    <a:pt x="2492" y="1143"/>
                  </a:lnTo>
                  <a:lnTo>
                    <a:pt x="2933" y="842"/>
                  </a:lnTo>
                  <a:lnTo>
                    <a:pt x="3146" y="689"/>
                  </a:lnTo>
                  <a:lnTo>
                    <a:pt x="3367" y="528"/>
                  </a:lnTo>
                  <a:lnTo>
                    <a:pt x="3574" y="361"/>
                  </a:lnTo>
                  <a:lnTo>
                    <a:pt x="3788" y="194"/>
                  </a:lnTo>
                  <a:lnTo>
                    <a:pt x="3801" y="181"/>
                  </a:lnTo>
                  <a:lnTo>
                    <a:pt x="3814" y="161"/>
                  </a:lnTo>
                  <a:lnTo>
                    <a:pt x="3821" y="141"/>
                  </a:lnTo>
                  <a:lnTo>
                    <a:pt x="3828" y="121"/>
                  </a:lnTo>
                  <a:lnTo>
                    <a:pt x="3821" y="81"/>
                  </a:lnTo>
                  <a:lnTo>
                    <a:pt x="3801" y="47"/>
                  </a:lnTo>
                  <a:lnTo>
                    <a:pt x="3768" y="21"/>
                  </a:lnTo>
                  <a:lnTo>
                    <a:pt x="3728" y="7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7"/>
            <p:cNvSpPr/>
            <p:nvPr/>
          </p:nvSpPr>
          <p:spPr>
            <a:xfrm>
              <a:off x="1629690" y="2793116"/>
              <a:ext cx="24838" cy="40873"/>
            </a:xfrm>
            <a:custGeom>
              <a:avLst/>
              <a:gdLst/>
              <a:ahLst/>
              <a:cxnLst/>
              <a:rect l="l" t="t" r="r" b="b"/>
              <a:pathLst>
                <a:path w="3073" h="5057" extrusionOk="0">
                  <a:moveTo>
                    <a:pt x="2899" y="0"/>
                  </a:moveTo>
                  <a:lnTo>
                    <a:pt x="2839" y="7"/>
                  </a:lnTo>
                  <a:lnTo>
                    <a:pt x="2812" y="14"/>
                  </a:lnTo>
                  <a:lnTo>
                    <a:pt x="2786" y="20"/>
                  </a:lnTo>
                  <a:lnTo>
                    <a:pt x="2639" y="100"/>
                  </a:lnTo>
                  <a:lnTo>
                    <a:pt x="2498" y="194"/>
                  </a:lnTo>
                  <a:lnTo>
                    <a:pt x="2365" y="288"/>
                  </a:lnTo>
                  <a:lnTo>
                    <a:pt x="2231" y="394"/>
                  </a:lnTo>
                  <a:lnTo>
                    <a:pt x="2104" y="515"/>
                  </a:lnTo>
                  <a:lnTo>
                    <a:pt x="1984" y="635"/>
                  </a:lnTo>
                  <a:lnTo>
                    <a:pt x="1871" y="762"/>
                  </a:lnTo>
                  <a:lnTo>
                    <a:pt x="1757" y="895"/>
                  </a:lnTo>
                  <a:lnTo>
                    <a:pt x="1644" y="1042"/>
                  </a:lnTo>
                  <a:lnTo>
                    <a:pt x="1543" y="1189"/>
                  </a:lnTo>
                  <a:lnTo>
                    <a:pt x="1436" y="1343"/>
                  </a:lnTo>
                  <a:lnTo>
                    <a:pt x="1343" y="1496"/>
                  </a:lnTo>
                  <a:lnTo>
                    <a:pt x="1249" y="1657"/>
                  </a:lnTo>
                  <a:lnTo>
                    <a:pt x="1156" y="1824"/>
                  </a:lnTo>
                  <a:lnTo>
                    <a:pt x="1069" y="1991"/>
                  </a:lnTo>
                  <a:lnTo>
                    <a:pt x="989" y="2158"/>
                  </a:lnTo>
                  <a:lnTo>
                    <a:pt x="829" y="2512"/>
                  </a:lnTo>
                  <a:lnTo>
                    <a:pt x="682" y="2859"/>
                  </a:lnTo>
                  <a:lnTo>
                    <a:pt x="548" y="3213"/>
                  </a:lnTo>
                  <a:lnTo>
                    <a:pt x="421" y="3567"/>
                  </a:lnTo>
                  <a:lnTo>
                    <a:pt x="308" y="3914"/>
                  </a:lnTo>
                  <a:lnTo>
                    <a:pt x="201" y="4248"/>
                  </a:lnTo>
                  <a:lnTo>
                    <a:pt x="7" y="4876"/>
                  </a:lnTo>
                  <a:lnTo>
                    <a:pt x="0" y="4910"/>
                  </a:lnTo>
                  <a:lnTo>
                    <a:pt x="0" y="4943"/>
                  </a:lnTo>
                  <a:lnTo>
                    <a:pt x="0" y="4970"/>
                  </a:lnTo>
                  <a:lnTo>
                    <a:pt x="14" y="4996"/>
                  </a:lnTo>
                  <a:lnTo>
                    <a:pt x="34" y="5016"/>
                  </a:lnTo>
                  <a:lnTo>
                    <a:pt x="54" y="5030"/>
                  </a:lnTo>
                  <a:lnTo>
                    <a:pt x="74" y="5043"/>
                  </a:lnTo>
                  <a:lnTo>
                    <a:pt x="101" y="5057"/>
                  </a:lnTo>
                  <a:lnTo>
                    <a:pt x="187" y="5057"/>
                  </a:lnTo>
                  <a:lnTo>
                    <a:pt x="214" y="5043"/>
                  </a:lnTo>
                  <a:lnTo>
                    <a:pt x="241" y="5030"/>
                  </a:lnTo>
                  <a:lnTo>
                    <a:pt x="261" y="5010"/>
                  </a:lnTo>
                  <a:lnTo>
                    <a:pt x="281" y="4983"/>
                  </a:lnTo>
                  <a:lnTo>
                    <a:pt x="301" y="4956"/>
                  </a:lnTo>
                  <a:lnTo>
                    <a:pt x="448" y="4609"/>
                  </a:lnTo>
                  <a:lnTo>
                    <a:pt x="608" y="4268"/>
                  </a:lnTo>
                  <a:lnTo>
                    <a:pt x="775" y="3928"/>
                  </a:lnTo>
                  <a:lnTo>
                    <a:pt x="956" y="3600"/>
                  </a:lnTo>
                  <a:lnTo>
                    <a:pt x="1143" y="3273"/>
                  </a:lnTo>
                  <a:lnTo>
                    <a:pt x="1336" y="2946"/>
                  </a:lnTo>
                  <a:lnTo>
                    <a:pt x="1543" y="2632"/>
                  </a:lnTo>
                  <a:lnTo>
                    <a:pt x="1750" y="2318"/>
                  </a:lnTo>
                  <a:lnTo>
                    <a:pt x="1931" y="2064"/>
                  </a:lnTo>
                  <a:lnTo>
                    <a:pt x="2118" y="1817"/>
                  </a:lnTo>
                  <a:lnTo>
                    <a:pt x="2305" y="1570"/>
                  </a:lnTo>
                  <a:lnTo>
                    <a:pt x="2492" y="1316"/>
                  </a:lnTo>
                  <a:lnTo>
                    <a:pt x="2665" y="1062"/>
                  </a:lnTo>
                  <a:lnTo>
                    <a:pt x="2746" y="929"/>
                  </a:lnTo>
                  <a:lnTo>
                    <a:pt x="2819" y="795"/>
                  </a:lnTo>
                  <a:lnTo>
                    <a:pt x="2893" y="662"/>
                  </a:lnTo>
                  <a:lnTo>
                    <a:pt x="2959" y="521"/>
                  </a:lnTo>
                  <a:lnTo>
                    <a:pt x="3013" y="381"/>
                  </a:lnTo>
                  <a:lnTo>
                    <a:pt x="3066" y="234"/>
                  </a:lnTo>
                  <a:lnTo>
                    <a:pt x="3073" y="207"/>
                  </a:lnTo>
                  <a:lnTo>
                    <a:pt x="3073" y="174"/>
                  </a:lnTo>
                  <a:lnTo>
                    <a:pt x="3073" y="147"/>
                  </a:lnTo>
                  <a:lnTo>
                    <a:pt x="3060" y="121"/>
                  </a:lnTo>
                  <a:lnTo>
                    <a:pt x="3053" y="100"/>
                  </a:lnTo>
                  <a:lnTo>
                    <a:pt x="3039" y="80"/>
                  </a:lnTo>
                  <a:lnTo>
                    <a:pt x="2999" y="40"/>
                  </a:lnTo>
                  <a:lnTo>
                    <a:pt x="2953" y="14"/>
                  </a:lnTo>
                  <a:lnTo>
                    <a:pt x="28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7"/>
            <p:cNvSpPr/>
            <p:nvPr/>
          </p:nvSpPr>
          <p:spPr>
            <a:xfrm>
              <a:off x="1666287" y="2747821"/>
              <a:ext cx="17830" cy="13393"/>
            </a:xfrm>
            <a:custGeom>
              <a:avLst/>
              <a:gdLst/>
              <a:ahLst/>
              <a:cxnLst/>
              <a:rect l="l" t="t" r="r" b="b"/>
              <a:pathLst>
                <a:path w="2206" h="1657" extrusionOk="0">
                  <a:moveTo>
                    <a:pt x="2072" y="0"/>
                  </a:moveTo>
                  <a:lnTo>
                    <a:pt x="1925" y="54"/>
                  </a:lnTo>
                  <a:lnTo>
                    <a:pt x="1778" y="114"/>
                  </a:lnTo>
                  <a:lnTo>
                    <a:pt x="1637" y="174"/>
                  </a:lnTo>
                  <a:lnTo>
                    <a:pt x="1497" y="247"/>
                  </a:lnTo>
                  <a:lnTo>
                    <a:pt x="1357" y="314"/>
                  </a:lnTo>
                  <a:lnTo>
                    <a:pt x="1223" y="394"/>
                  </a:lnTo>
                  <a:lnTo>
                    <a:pt x="1096" y="475"/>
                  </a:lnTo>
                  <a:lnTo>
                    <a:pt x="969" y="561"/>
                  </a:lnTo>
                  <a:lnTo>
                    <a:pt x="843" y="655"/>
                  </a:lnTo>
                  <a:lnTo>
                    <a:pt x="722" y="748"/>
                  </a:lnTo>
                  <a:lnTo>
                    <a:pt x="602" y="849"/>
                  </a:lnTo>
                  <a:lnTo>
                    <a:pt x="482" y="949"/>
                  </a:lnTo>
                  <a:lnTo>
                    <a:pt x="368" y="1056"/>
                  </a:lnTo>
                  <a:lnTo>
                    <a:pt x="255" y="1163"/>
                  </a:lnTo>
                  <a:lnTo>
                    <a:pt x="41" y="1390"/>
                  </a:lnTo>
                  <a:lnTo>
                    <a:pt x="21" y="1416"/>
                  </a:lnTo>
                  <a:lnTo>
                    <a:pt x="8" y="1450"/>
                  </a:lnTo>
                  <a:lnTo>
                    <a:pt x="1" y="1476"/>
                  </a:lnTo>
                  <a:lnTo>
                    <a:pt x="1" y="1510"/>
                  </a:lnTo>
                  <a:lnTo>
                    <a:pt x="8" y="1537"/>
                  </a:lnTo>
                  <a:lnTo>
                    <a:pt x="14" y="1563"/>
                  </a:lnTo>
                  <a:lnTo>
                    <a:pt x="28" y="1590"/>
                  </a:lnTo>
                  <a:lnTo>
                    <a:pt x="48" y="1610"/>
                  </a:lnTo>
                  <a:lnTo>
                    <a:pt x="74" y="1630"/>
                  </a:lnTo>
                  <a:lnTo>
                    <a:pt x="94" y="1643"/>
                  </a:lnTo>
                  <a:lnTo>
                    <a:pt x="121" y="1650"/>
                  </a:lnTo>
                  <a:lnTo>
                    <a:pt x="148" y="1657"/>
                  </a:lnTo>
                  <a:lnTo>
                    <a:pt x="175" y="1657"/>
                  </a:lnTo>
                  <a:lnTo>
                    <a:pt x="201" y="1643"/>
                  </a:lnTo>
                  <a:lnTo>
                    <a:pt x="228" y="1630"/>
                  </a:lnTo>
                  <a:lnTo>
                    <a:pt x="255" y="1610"/>
                  </a:lnTo>
                  <a:lnTo>
                    <a:pt x="362" y="1497"/>
                  </a:lnTo>
                  <a:lnTo>
                    <a:pt x="462" y="1390"/>
                  </a:lnTo>
                  <a:lnTo>
                    <a:pt x="575" y="1289"/>
                  </a:lnTo>
                  <a:lnTo>
                    <a:pt x="682" y="1189"/>
                  </a:lnTo>
                  <a:lnTo>
                    <a:pt x="909" y="1002"/>
                  </a:lnTo>
                  <a:lnTo>
                    <a:pt x="1143" y="822"/>
                  </a:lnTo>
                  <a:lnTo>
                    <a:pt x="1384" y="655"/>
                  </a:lnTo>
                  <a:lnTo>
                    <a:pt x="1637" y="495"/>
                  </a:lnTo>
                  <a:lnTo>
                    <a:pt x="1891" y="348"/>
                  </a:lnTo>
                  <a:lnTo>
                    <a:pt x="2158" y="201"/>
                  </a:lnTo>
                  <a:lnTo>
                    <a:pt x="2172" y="187"/>
                  </a:lnTo>
                  <a:lnTo>
                    <a:pt x="2192" y="174"/>
                  </a:lnTo>
                  <a:lnTo>
                    <a:pt x="2198" y="161"/>
                  </a:lnTo>
                  <a:lnTo>
                    <a:pt x="2205" y="141"/>
                  </a:lnTo>
                  <a:lnTo>
                    <a:pt x="2205" y="101"/>
                  </a:lnTo>
                  <a:lnTo>
                    <a:pt x="2198" y="67"/>
                  </a:lnTo>
                  <a:lnTo>
                    <a:pt x="2178" y="34"/>
                  </a:lnTo>
                  <a:lnTo>
                    <a:pt x="2152" y="7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DC5709E-A59A-467D-98C6-ABEDB124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18" y="-46594"/>
            <a:ext cx="1861682" cy="186168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7B916CF-E440-4B32-824E-16DB67A23752}"/>
              </a:ext>
            </a:extLst>
          </p:cNvPr>
          <p:cNvSpPr/>
          <p:nvPr/>
        </p:nvSpPr>
        <p:spPr>
          <a:xfrm>
            <a:off x="1523024" y="1072359"/>
            <a:ext cx="1182582" cy="11873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06216-F6C3-4FCE-9105-409DBC4E5D7C}"/>
              </a:ext>
            </a:extLst>
          </p:cNvPr>
          <p:cNvSpPr/>
          <p:nvPr/>
        </p:nvSpPr>
        <p:spPr>
          <a:xfrm>
            <a:off x="3032534" y="1072359"/>
            <a:ext cx="1182582" cy="11873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렌탈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9093959-756D-4858-AC36-1977469C5986}"/>
              </a:ext>
            </a:extLst>
          </p:cNvPr>
          <p:cNvSpPr/>
          <p:nvPr/>
        </p:nvSpPr>
        <p:spPr>
          <a:xfrm>
            <a:off x="1523024" y="2698846"/>
            <a:ext cx="1182582" cy="11873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중고차 거래 사이트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5E993C-5742-482E-B45D-B7F539D804F9}"/>
              </a:ext>
            </a:extLst>
          </p:cNvPr>
          <p:cNvSpPr/>
          <p:nvPr/>
        </p:nvSpPr>
        <p:spPr>
          <a:xfrm>
            <a:off x="3032534" y="2698845"/>
            <a:ext cx="1182582" cy="11873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사용자경험</a:t>
            </a:r>
            <a:endParaRPr lang="en-US" altLang="ko-KR" dirty="0"/>
          </a:p>
          <a:p>
            <a:pPr algn="ctr"/>
            <a:r>
              <a:rPr lang="ko-KR" altLang="en-US" dirty="0"/>
              <a:t>공유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0B0C96-3976-4995-AC56-50155F503684}"/>
              </a:ext>
            </a:extLst>
          </p:cNvPr>
          <p:cNvSpPr/>
          <p:nvPr/>
        </p:nvSpPr>
        <p:spPr>
          <a:xfrm>
            <a:off x="6051554" y="1072358"/>
            <a:ext cx="1182582" cy="11873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스포츠경기</a:t>
            </a:r>
            <a:endParaRPr lang="en-US" altLang="ko-KR" dirty="0"/>
          </a:p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E23AA7-5257-41D8-AAAB-5793B9E4F820}"/>
              </a:ext>
            </a:extLst>
          </p:cNvPr>
          <p:cNvSpPr/>
          <p:nvPr/>
        </p:nvSpPr>
        <p:spPr>
          <a:xfrm>
            <a:off x="4542044" y="1072359"/>
            <a:ext cx="1182582" cy="118736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학사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F2E6B8-485D-478C-9969-73D49F768FC9}"/>
              </a:ext>
            </a:extLst>
          </p:cNvPr>
          <p:cNvSpPr/>
          <p:nvPr/>
        </p:nvSpPr>
        <p:spPr>
          <a:xfrm>
            <a:off x="4542044" y="2706554"/>
            <a:ext cx="1182582" cy="11873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</a:t>
            </a:r>
            <a:endParaRPr lang="en-US" altLang="ko-KR" dirty="0"/>
          </a:p>
          <a:p>
            <a:pPr algn="ctr"/>
            <a:r>
              <a:rPr lang="en-US" altLang="ko-KR" dirty="0"/>
              <a:t>ERP</a:t>
            </a:r>
            <a:endParaRPr lang="ko-KR" altLang="en-US" dirty="0"/>
          </a:p>
        </p:txBody>
      </p:sp>
      <p:sp>
        <p:nvSpPr>
          <p:cNvPr id="14" name="Google Shape;1526;p45">
            <a:extLst>
              <a:ext uri="{FF2B5EF4-FFF2-40B4-BE49-F238E27FC236}">
                <a16:creationId xmlns:a16="http://schemas.microsoft.com/office/drawing/2014/main" id="{A0640556-58D9-4690-8C45-76BE976D6FA5}"/>
              </a:ext>
            </a:extLst>
          </p:cNvPr>
          <p:cNvSpPr txBox="1">
            <a:spLocks/>
          </p:cNvSpPr>
          <p:nvPr/>
        </p:nvSpPr>
        <p:spPr>
          <a:xfrm>
            <a:off x="235550" y="105633"/>
            <a:ext cx="7692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rrio"/>
              <a:buNone/>
              <a:defRPr sz="3300" b="0" i="0" u="none" strike="noStrike" cap="none">
                <a:solidFill>
                  <a:schemeClr val="dk1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 소개</a:t>
            </a:r>
            <a:endParaRPr lang="ko-KR" altLang="en-US"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40E5D0-4E3A-43F4-B4BC-0302F0FC0B78}"/>
              </a:ext>
            </a:extLst>
          </p:cNvPr>
          <p:cNvSpPr/>
          <p:nvPr/>
        </p:nvSpPr>
        <p:spPr>
          <a:xfrm>
            <a:off x="6051554" y="2698844"/>
            <a:ext cx="1182582" cy="1187369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42099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공정표 소개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230C7-C2AB-4482-9990-3F84DF42E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1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26;p45">
            <a:extLst>
              <a:ext uri="{FF2B5EF4-FFF2-40B4-BE49-F238E27FC236}">
                <a16:creationId xmlns:a16="http://schemas.microsoft.com/office/drawing/2014/main" id="{24057BBF-B181-4234-911B-6DE9DD6330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공정표 소개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86B83C2-5B6F-4072-B7E7-05D35D0F4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87964"/>
              </p:ext>
            </p:extLst>
          </p:nvPr>
        </p:nvGraphicFramePr>
        <p:xfrm>
          <a:off x="271540" y="699188"/>
          <a:ext cx="8600920" cy="4338679"/>
        </p:xfrm>
        <a:graphic>
          <a:graphicData uri="http://schemas.openxmlformats.org/drawingml/2006/table">
            <a:tbl>
              <a:tblPr/>
              <a:tblGrid>
                <a:gridCol w="307760">
                  <a:extLst>
                    <a:ext uri="{9D8B030D-6E8A-4147-A177-3AD203B41FA5}">
                      <a16:colId xmlns:a16="http://schemas.microsoft.com/office/drawing/2014/main" val="689631502"/>
                    </a:ext>
                  </a:extLst>
                </a:gridCol>
                <a:gridCol w="937271">
                  <a:extLst>
                    <a:ext uri="{9D8B030D-6E8A-4147-A177-3AD203B41FA5}">
                      <a16:colId xmlns:a16="http://schemas.microsoft.com/office/drawing/2014/main" val="3853491149"/>
                    </a:ext>
                  </a:extLst>
                </a:gridCol>
                <a:gridCol w="335739">
                  <a:extLst>
                    <a:ext uri="{9D8B030D-6E8A-4147-A177-3AD203B41FA5}">
                      <a16:colId xmlns:a16="http://schemas.microsoft.com/office/drawing/2014/main" val="2946608466"/>
                    </a:ext>
                  </a:extLst>
                </a:gridCol>
                <a:gridCol w="398690">
                  <a:extLst>
                    <a:ext uri="{9D8B030D-6E8A-4147-A177-3AD203B41FA5}">
                      <a16:colId xmlns:a16="http://schemas.microsoft.com/office/drawing/2014/main" val="3253198735"/>
                    </a:ext>
                  </a:extLst>
                </a:gridCol>
                <a:gridCol w="416177">
                  <a:extLst>
                    <a:ext uri="{9D8B030D-6E8A-4147-A177-3AD203B41FA5}">
                      <a16:colId xmlns:a16="http://schemas.microsoft.com/office/drawing/2014/main" val="805204180"/>
                    </a:ext>
                  </a:extLst>
                </a:gridCol>
                <a:gridCol w="335739">
                  <a:extLst>
                    <a:ext uri="{9D8B030D-6E8A-4147-A177-3AD203B41FA5}">
                      <a16:colId xmlns:a16="http://schemas.microsoft.com/office/drawing/2014/main" val="1444883522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649213864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742464013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803448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09922628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610982833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55516321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2876926184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57936660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638060755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914715429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40370211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354652439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798403969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34298549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97788857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79657156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563258973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524516254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844377313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887260574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695403819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010533538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65874531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4074737058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32395766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43291301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968457025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579775434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77043508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015971326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154654295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51183635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4026136615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53427386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07094015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952625519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670871409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2218373665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561826568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33721369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735617467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2708415973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740807731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8781388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473833367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44223401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260117165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796864588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342072535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2072547859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998407472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2680582817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25602108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666607331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068574345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558464004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1150951615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721917056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279221244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416475734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4113113458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446129795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225737348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053059677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94206170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3558035501"/>
                    </a:ext>
                  </a:extLst>
                </a:gridCol>
                <a:gridCol w="80437">
                  <a:extLst>
                    <a:ext uri="{9D8B030D-6E8A-4147-A177-3AD203B41FA5}">
                      <a16:colId xmlns:a16="http://schemas.microsoft.com/office/drawing/2014/main" val="1600930702"/>
                    </a:ext>
                  </a:extLst>
                </a:gridCol>
                <a:gridCol w="113756">
                  <a:extLst>
                    <a:ext uri="{9D8B030D-6E8A-4147-A177-3AD203B41FA5}">
                      <a16:colId xmlns:a16="http://schemas.microsoft.com/office/drawing/2014/main" val="2897930739"/>
                    </a:ext>
                  </a:extLst>
                </a:gridCol>
              </a:tblGrid>
              <a:tr h="20135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6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WBS </a:t>
                      </a:r>
                      <a:r>
                        <a:rPr lang="ko-KR" altLang="en-US" sz="6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번호</a:t>
                      </a: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제목</a:t>
                      </a: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소유자</a:t>
                      </a: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시작일</a:t>
                      </a: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마감일</a:t>
                      </a: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기간</a:t>
                      </a:r>
                    </a:p>
                  </a:txBody>
                  <a:tcPr marL="88356" marR="88356" marT="44178" marB="44178" anchor="ctr">
                    <a:lnL>
                      <a:noFill/>
                    </a:lnL>
                    <a:lnR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88356" marR="88356" marT="44178" marB="44178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88356" marR="88356" marT="44178" marB="44178" anchor="ctr">
                    <a:lnL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88356" marR="88356" marT="44178" marB="44178" anchor="ctr">
                    <a:lnL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11447"/>
                  </a:ext>
                </a:extLst>
              </a:tr>
              <a:tr h="8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2284"/>
                  </a:ext>
                </a:extLst>
              </a:tr>
              <a:tr h="153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7603"/>
                  </a:ext>
                </a:extLst>
              </a:tr>
              <a:tr h="103237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계획 및 요구사항분석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11428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 선정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25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27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01786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요구사항정의서 작성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7893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1.1.2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요구사항명세서 작성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181343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1.2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공정표 작성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825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1.3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개발환경구축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3678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설계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 발표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 전후</a:t>
                      </a:r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 dirty="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16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600" b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23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88356" marR="88356" marT="44178" marB="441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153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정의서</a:t>
                      </a:r>
                      <a:r>
                        <a:rPr lang="en-US" altLang="ko-KR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플로우차트</a:t>
                      </a:r>
                      <a:r>
                        <a:rPr lang="en-US" altLang="ko-KR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endParaRPr lang="ko-KR" altLang="en-US" sz="6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38427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2.2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ERD 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DB 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설계</a:t>
                      </a:r>
                      <a:endParaRPr lang="ko-KR" altLang="en-US" sz="6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13918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2.3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클래스 설계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62332"/>
                  </a:ext>
                </a:extLst>
              </a:tr>
              <a:tr h="103237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94813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 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POJO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6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77176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s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pring</a:t>
                      </a:r>
                      <a:r>
                        <a:rPr lang="en-US" sz="6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)</a:t>
                      </a:r>
                      <a:endParaRPr lang="en-US" sz="6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39011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3.2.2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DML -&gt; </a:t>
                      </a:r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프로시저 이관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40073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endParaRPr lang="ko-KR" altLang="en-US" sz="6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71399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3.3.1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6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React</a:t>
                      </a:r>
                      <a:r>
                        <a:rPr lang="en-US" sz="6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6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22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88069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3.4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추가 기능 구현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15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8942"/>
                  </a:ext>
                </a:extLst>
              </a:tr>
              <a:tr h="103237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600" dirty="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79834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 </a:t>
                      </a:r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화면 설계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036492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4.2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앱 구현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6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5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14</a:t>
                      </a:r>
                      <a:r>
                        <a:rPr lang="ko-KR" altLang="en-US" sz="5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8392" marR="8392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500" dirty="0">
                        <a:effectLst/>
                      </a:endParaRPr>
                    </a:p>
                  </a:txBody>
                  <a:tcPr marL="8392" marR="8392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9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적용기술 소개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18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>
            <a:spLocks noGrp="1"/>
          </p:cNvSpPr>
          <p:nvPr>
            <p:ph type="title"/>
          </p:nvPr>
        </p:nvSpPr>
        <p:spPr>
          <a:xfrm>
            <a:off x="235550" y="105633"/>
            <a:ext cx="76929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적용기술 소개</a:t>
            </a:r>
            <a:endParaRPr dirty="0">
              <a:solidFill>
                <a:schemeClr val="l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78" name="Picture 9">
            <a:extLst>
              <a:ext uri="{FF2B5EF4-FFF2-40B4-BE49-F238E27FC236}">
                <a16:creationId xmlns:a16="http://schemas.microsoft.com/office/drawing/2014/main" id="{0D6DB705-75DB-4CC2-AE04-0CFFE726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99" y="1626557"/>
            <a:ext cx="946111" cy="90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28" descr="C:\Users\ksm506\Desktop\카드 이미지\ppt\eclipse-800x188.png">
            <a:extLst>
              <a:ext uri="{FF2B5EF4-FFF2-40B4-BE49-F238E27FC236}">
                <a16:creationId xmlns:a16="http://schemas.microsoft.com/office/drawing/2014/main" id="{0A9BB4A4-6E4C-4178-8EBB-4DF7FB40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14" y="2731688"/>
            <a:ext cx="1272309" cy="2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6" descr="C:\Users\ksm506\Desktop\카드 이미지\1_OLsrVuctE2DO924KoSkNLA.png">
            <a:extLst>
              <a:ext uri="{FF2B5EF4-FFF2-40B4-BE49-F238E27FC236}">
                <a16:creationId xmlns:a16="http://schemas.microsoft.com/office/drawing/2014/main" id="{A31B304F-C331-486B-805F-FA29BDBD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4" y="3792583"/>
            <a:ext cx="751249" cy="8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7" descr="C:\Users\ksm506\Desktop\카드 이미지\ppt\99A56B3A5A8BA16C0D.png">
            <a:extLst>
              <a:ext uri="{FF2B5EF4-FFF2-40B4-BE49-F238E27FC236}">
                <a16:creationId xmlns:a16="http://schemas.microsoft.com/office/drawing/2014/main" id="{34AE7D24-EA73-47EB-B3CD-7FBCC5BF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98" y="3147840"/>
            <a:ext cx="1134679" cy="98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8">
            <a:extLst>
              <a:ext uri="{FF2B5EF4-FFF2-40B4-BE49-F238E27FC236}">
                <a16:creationId xmlns:a16="http://schemas.microsoft.com/office/drawing/2014/main" id="{D9D0761F-5859-4A22-BE68-6F8C9F65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22" y="1593835"/>
            <a:ext cx="859209" cy="85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" name="Picture 12" descr="C:\Users\ksm506\Desktop\카드 이미지\ppt\oracle-logo.jpg">
            <a:extLst>
              <a:ext uri="{FF2B5EF4-FFF2-40B4-BE49-F238E27FC236}">
                <a16:creationId xmlns:a16="http://schemas.microsoft.com/office/drawing/2014/main" id="{52F1D713-D10C-4FBD-B41C-8A8E6133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82" y="1632887"/>
            <a:ext cx="686714" cy="68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3" descr="C:\Users\ksm506\Desktop\카드 이미지\1200px-Java_programming_language_logo.svg.png">
            <a:extLst>
              <a:ext uri="{FF2B5EF4-FFF2-40B4-BE49-F238E27FC236}">
                <a16:creationId xmlns:a16="http://schemas.microsoft.com/office/drawing/2014/main" id="{3F521F24-EF72-499F-AE7D-5CBDBCA2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65" y="2376016"/>
            <a:ext cx="511652" cy="9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C:\Users\ksm506\Desktop\카드 이미지\ppt\mybatis-superbird-small.png">
            <a:extLst>
              <a:ext uri="{FF2B5EF4-FFF2-40B4-BE49-F238E27FC236}">
                <a16:creationId xmlns:a16="http://schemas.microsoft.com/office/drawing/2014/main" id="{6FC23DC8-3D06-4A54-82B7-13645FDAA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82" y="3461237"/>
            <a:ext cx="1443766" cy="3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9" descr="C:\Users\ksm506\Desktop\카드 이미지\ppt\1280px-AJAX_logo_by_gengns.svg.png">
            <a:extLst>
              <a:ext uri="{FF2B5EF4-FFF2-40B4-BE49-F238E27FC236}">
                <a16:creationId xmlns:a16="http://schemas.microsoft.com/office/drawing/2014/main" id="{7CE279EB-0E37-48B3-8E1A-ACE56CBC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18" y="3904125"/>
            <a:ext cx="1044633" cy="50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6" descr="C:\Users\ksm506\Desktop\카드 이미지\ppt\1280px-JQuery-Logo.svg.png">
            <a:extLst>
              <a:ext uri="{FF2B5EF4-FFF2-40B4-BE49-F238E27FC236}">
                <a16:creationId xmlns:a16="http://schemas.microsoft.com/office/drawing/2014/main" id="{EE515DCA-37B7-4F2B-975D-0B8E0649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45" y="3403696"/>
            <a:ext cx="1390406" cy="35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9">
            <a:extLst>
              <a:ext uri="{FF2B5EF4-FFF2-40B4-BE49-F238E27FC236}">
                <a16:creationId xmlns:a16="http://schemas.microsoft.com/office/drawing/2014/main" id="{A5C89DAF-D9A8-45B9-8899-E861FD23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68" y="1618534"/>
            <a:ext cx="454055" cy="83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" name="Picture 22">
            <a:extLst>
              <a:ext uri="{FF2B5EF4-FFF2-40B4-BE49-F238E27FC236}">
                <a16:creationId xmlns:a16="http://schemas.microsoft.com/office/drawing/2014/main" id="{A1E55A0E-DF35-4045-9880-57EA7CA0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74" y="1616676"/>
            <a:ext cx="493485" cy="84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23">
            <a:extLst>
              <a:ext uri="{FF2B5EF4-FFF2-40B4-BE49-F238E27FC236}">
                <a16:creationId xmlns:a16="http://schemas.microsoft.com/office/drawing/2014/main" id="{0F2043EA-9335-43A2-ADB6-62431E5A7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48" y="1606932"/>
            <a:ext cx="514993" cy="84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1" name="Picture 3" descr="C:\Users\ksm506\Desktop\카드 이미지\ppt\Bootstrap-Logo.png">
            <a:extLst>
              <a:ext uri="{FF2B5EF4-FFF2-40B4-BE49-F238E27FC236}">
                <a16:creationId xmlns:a16="http://schemas.microsoft.com/office/drawing/2014/main" id="{7689B67B-4E8F-4CE8-A7F4-785A4B42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18" y="3619913"/>
            <a:ext cx="1009164" cy="7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0" descr="C:\Users\ksm506\Desktop\카드 이미지\ppt\29611.png">
            <a:extLst>
              <a:ext uri="{FF2B5EF4-FFF2-40B4-BE49-F238E27FC236}">
                <a16:creationId xmlns:a16="http://schemas.microsoft.com/office/drawing/2014/main" id="{3A834B03-2F58-4BD1-A1D1-58C4C621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38" y="2605254"/>
            <a:ext cx="625812" cy="6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11DEB31-19EA-460A-AA7E-00640CF52AB5}"/>
              </a:ext>
            </a:extLst>
          </p:cNvPr>
          <p:cNvSpPr/>
          <p:nvPr/>
        </p:nvSpPr>
        <p:spPr>
          <a:xfrm>
            <a:off x="6465354" y="1028856"/>
            <a:ext cx="2145336" cy="32882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CD0F154-2D7A-4E08-AB09-3E144F5B7ECD}"/>
              </a:ext>
            </a:extLst>
          </p:cNvPr>
          <p:cNvSpPr/>
          <p:nvPr/>
        </p:nvSpPr>
        <p:spPr>
          <a:xfrm>
            <a:off x="6465818" y="1452318"/>
            <a:ext cx="2145336" cy="3222402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49D90CF-F5A9-4BA6-A2A7-E1DEDBF2E733}"/>
              </a:ext>
            </a:extLst>
          </p:cNvPr>
          <p:cNvSpPr/>
          <p:nvPr/>
        </p:nvSpPr>
        <p:spPr>
          <a:xfrm>
            <a:off x="532845" y="1028856"/>
            <a:ext cx="2995514" cy="32882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B07D86F-4C55-4BB7-9844-6C5C5090A9B6}"/>
              </a:ext>
            </a:extLst>
          </p:cNvPr>
          <p:cNvSpPr/>
          <p:nvPr/>
        </p:nvSpPr>
        <p:spPr>
          <a:xfrm>
            <a:off x="533308" y="1452318"/>
            <a:ext cx="2995514" cy="3222402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0827A88-CA79-48A7-A8B3-A78143627D88}"/>
              </a:ext>
            </a:extLst>
          </p:cNvPr>
          <p:cNvSpPr/>
          <p:nvPr/>
        </p:nvSpPr>
        <p:spPr>
          <a:xfrm>
            <a:off x="3766812" y="1028856"/>
            <a:ext cx="2460089" cy="32882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38910553-1194-4A82-AFF6-D6D804BDDEF8}"/>
              </a:ext>
            </a:extLst>
          </p:cNvPr>
          <p:cNvSpPr/>
          <p:nvPr/>
        </p:nvSpPr>
        <p:spPr>
          <a:xfrm>
            <a:off x="3756755" y="1445379"/>
            <a:ext cx="2470146" cy="3222401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0554ED8-0D1D-4049-A1D9-966335F5D8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545" y="2359612"/>
            <a:ext cx="647878" cy="674371"/>
          </a:xfrm>
          <a:prstGeom prst="rect">
            <a:avLst/>
          </a:prstGeom>
        </p:spPr>
      </p:pic>
      <p:pic>
        <p:nvPicPr>
          <p:cNvPr id="1026" name="Picture 2" descr="images.velog.io/images/yonpark/post/8346f59e-f1...">
            <a:extLst>
              <a:ext uri="{FF2B5EF4-FFF2-40B4-BE49-F238E27FC236}">
                <a16:creationId xmlns:a16="http://schemas.microsoft.com/office/drawing/2014/main" id="{369C62B4-AE27-4D28-8785-683726B4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13" y="1642785"/>
            <a:ext cx="1253870" cy="6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640626D-AF34-49B1-8BEF-6998AAB628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9324" y="3263359"/>
            <a:ext cx="1655128" cy="335862"/>
          </a:xfrm>
          <a:prstGeom prst="rect">
            <a:avLst/>
          </a:prstGeom>
        </p:spPr>
      </p:pic>
      <p:pic>
        <p:nvPicPr>
          <p:cNvPr id="1034" name="Picture 10" descr="47day / WEB / EL &amp;amp; JSTL ~ 블로그 이사 (밑에 링크)">
            <a:extLst>
              <a:ext uri="{FF2B5EF4-FFF2-40B4-BE49-F238E27FC236}">
                <a16:creationId xmlns:a16="http://schemas.microsoft.com/office/drawing/2014/main" id="{C6573AED-D009-4DF0-966C-BF7302DB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03" y="2507968"/>
            <a:ext cx="1272309" cy="78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>
            <a:spLocks noGrp="1"/>
          </p:cNvSpPr>
          <p:nvPr>
            <p:ph type="title" idx="2"/>
          </p:nvPr>
        </p:nvSpPr>
        <p:spPr>
          <a:xfrm>
            <a:off x="1909200" y="1324875"/>
            <a:ext cx="53256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12" name="Google Shape;1512;p43"/>
          <p:cNvSpPr txBox="1">
            <a:spLocks noGrp="1"/>
          </p:cNvSpPr>
          <p:nvPr>
            <p:ph type="title"/>
          </p:nvPr>
        </p:nvSpPr>
        <p:spPr>
          <a:xfrm>
            <a:off x="1909200" y="2405628"/>
            <a:ext cx="53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파트 구성</a:t>
            </a:r>
            <a:endParaRPr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07C7A-6F56-4796-B41C-1685A631E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91567"/>
      </p:ext>
    </p:extLst>
  </p:cSld>
  <p:clrMapOvr>
    <a:masterClrMapping/>
  </p:clrMapOvr>
</p:sld>
</file>

<file path=ppt/theme/theme1.xml><?xml version="1.0" encoding="utf-8"?>
<a:theme xmlns:a="http://schemas.openxmlformats.org/drawingml/2006/main" name="Fall Forest by Slidesgo">
  <a:themeElements>
    <a:clrScheme name="Simple Light">
      <a:dk1>
        <a:srgbClr val="6A2E1F"/>
      </a:dk1>
      <a:lt1>
        <a:srgbClr val="EB5F1D"/>
      </a:lt1>
      <a:dk2>
        <a:srgbClr val="F28A1E"/>
      </a:dk2>
      <a:lt2>
        <a:srgbClr val="DA3915"/>
      </a:lt2>
      <a:accent1>
        <a:srgbClr val="FFECD7"/>
      </a:accent1>
      <a:accent2>
        <a:srgbClr val="784C33"/>
      </a:accent2>
      <a:accent3>
        <a:srgbClr val="F5B042"/>
      </a:accent3>
      <a:accent4>
        <a:srgbClr val="784C33"/>
      </a:accent4>
      <a:accent5>
        <a:srgbClr val="F6A31C"/>
      </a:accent5>
      <a:accent6>
        <a:srgbClr val="F0D2AD"/>
      </a:accent6>
      <a:hlink>
        <a:srgbClr val="6A2E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2556</Words>
  <Application>Microsoft Office PowerPoint</Application>
  <PresentationFormat>화면 슬라이드 쇼(16:9)</PresentationFormat>
  <Paragraphs>496</Paragraphs>
  <Slides>31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맑은 고딕</vt:lpstr>
      <vt:lpstr>Nunito</vt:lpstr>
      <vt:lpstr>배달의민족 주아</vt:lpstr>
      <vt:lpstr>Arial</vt:lpstr>
      <vt:lpstr>맑은 고딕</vt:lpstr>
      <vt:lpstr>Barrio</vt:lpstr>
      <vt:lpstr>Poppins</vt:lpstr>
      <vt:lpstr>HY엽서M</vt:lpstr>
      <vt:lpstr>Fall Forest by Slidesgo</vt:lpstr>
      <vt:lpstr>kosmo80 paprika  final project</vt:lpstr>
      <vt:lpstr>02</vt:lpstr>
      <vt:lpstr>01</vt:lpstr>
      <vt:lpstr>PowerPoint 프레젠테이션</vt:lpstr>
      <vt:lpstr>02</vt:lpstr>
      <vt:lpstr>공정표 소개</vt:lpstr>
      <vt:lpstr>03</vt:lpstr>
      <vt:lpstr>적용기술 소개</vt:lpstr>
      <vt:lpstr>04</vt:lpstr>
      <vt:lpstr>파트 구성</vt:lpstr>
      <vt:lpstr>파트 구성</vt:lpstr>
      <vt:lpstr>05</vt:lpstr>
      <vt:lpstr>업무정의서 설명</vt:lpstr>
      <vt:lpstr>업무정의서 설명</vt:lpstr>
      <vt:lpstr>업무정의서 설명</vt:lpstr>
      <vt:lpstr>06</vt:lpstr>
      <vt:lpstr>07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08</vt:lpstr>
      <vt:lpstr>프로젝트 1차 후기</vt:lpstr>
      <vt:lpstr>프로젝트 1차 후기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kosmo80 paprika  final project</dc:title>
  <cp:lastModifiedBy>박정호</cp:lastModifiedBy>
  <cp:revision>36</cp:revision>
  <dcterms:modified xsi:type="dcterms:W3CDTF">2021-07-01T13:27:17Z</dcterms:modified>
</cp:coreProperties>
</file>