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New_York_City" TargetMode="External"/><Relationship Id="rId3" Type="http://schemas.openxmlformats.org/officeDocument/2006/relationships/hyperlink" Target="https://en.wikipedia.org/wiki/Yuri_Milner" TargetMode="External"/><Relationship Id="rId4" Type="http://schemas.openxmlformats.org/officeDocument/2006/relationships/hyperlink" Target="https://en.wikipedia.org/wiki/Stephen_Hawking" TargetMode="External"/><Relationship Id="rId10" Type="http://schemas.openxmlformats.org/officeDocument/2006/relationships/hyperlink" Target="https://en.wikipedia.org/wiki/Avi_Loeb" TargetMode="External"/><Relationship Id="rId9" Type="http://schemas.openxmlformats.org/officeDocument/2006/relationships/hyperlink" Target="https://en.wikipedia.org/wiki/Harvard" TargetMode="External"/><Relationship Id="rId5" Type="http://schemas.openxmlformats.org/officeDocument/2006/relationships/hyperlink" Target="https://en.wikipedia.org/wiki/Meta_Platforms" TargetMode="External"/><Relationship Id="rId6" Type="http://schemas.openxmlformats.org/officeDocument/2006/relationships/hyperlink" Target="https://en.wikipedia.org/wiki/Mark_Zuckerberg" TargetMode="External"/><Relationship Id="rId7" Type="http://schemas.openxmlformats.org/officeDocument/2006/relationships/hyperlink" Target="https://en.wikipedia.org/wiki/Breakthrough_Starshot#cite_note-NYT-20160412-db-6" TargetMode="External"/><Relationship Id="rId8" Type="http://schemas.openxmlformats.org/officeDocument/2006/relationships/hyperlink" Target="https://en.wikipedia.org/wiki/Pete_Worde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75159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75159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375159a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375159a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The project was announced on 12 April 2016 in an event held in </a:t>
            </a:r>
            <a:r>
              <a:rPr lang="en" sz="1050">
                <a:solidFill>
                  <a:srgbClr val="795CB2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 York City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by physicist and venture capitalist </a:t>
            </a:r>
            <a:r>
              <a:rPr lang="en" sz="1050">
                <a:solidFill>
                  <a:srgbClr val="795C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Yuri Milner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together with cosmologist </a:t>
            </a:r>
            <a:r>
              <a:rPr lang="en" sz="1050">
                <a:solidFill>
                  <a:srgbClr val="795C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Stephen Hawking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who was serving as board member of the initiatives. Other board members include </a:t>
            </a:r>
            <a:r>
              <a:rPr lang="en" sz="1050">
                <a:solidFill>
                  <a:srgbClr val="795C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Meta Platforms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(then known as Facebook, Inc.) CEO </a:t>
            </a:r>
            <a:r>
              <a:rPr lang="en" sz="1050">
                <a:solidFill>
                  <a:srgbClr val="795CB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 Zuckerberg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 The project has an initial funding of US$100 million. Milner places the final mission cost at $5–10 billion, and estimates the first craft could launch by around 2036.</a:t>
            </a:r>
            <a:r>
              <a:rPr baseline="30000" lang="en" sz="1400">
                <a:solidFill>
                  <a:srgbClr val="795CB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[6]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rgbClr val="795CB2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Pete Worden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is the project's executive director and </a:t>
            </a:r>
            <a:r>
              <a:rPr lang="en" sz="1050">
                <a:solidFill>
                  <a:srgbClr val="795CB2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Harvard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Professor </a:t>
            </a:r>
            <a:r>
              <a:rPr lang="en" sz="1050">
                <a:solidFill>
                  <a:srgbClr val="795CB2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Avi Loeb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chairs the advisory board for the project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375159a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375159a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375159a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375159a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375159a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375159a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375159a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375159a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375159a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375159a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New_York_City" TargetMode="External"/><Relationship Id="rId4" Type="http://schemas.openxmlformats.org/officeDocument/2006/relationships/hyperlink" Target="https://en.wikipedia.org/wiki/Yuri_Miln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ytimes.com/2016/04/13/science/alpha-centauri-breakthrough-starshot-yuri-milner-stephen-hawk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Starshot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Mr Kapptie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History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or 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project was announced on 12 April 2016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AutoNum type="arabicPeriod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in </a:t>
            </a:r>
            <a:r>
              <a:rPr lang="en" sz="1050">
                <a:solidFill>
                  <a:srgbClr val="795C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 York City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by physicist and venture capitalist </a:t>
            </a:r>
            <a:r>
              <a:rPr lang="en" sz="1050">
                <a:solidFill>
                  <a:srgbClr val="795C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Yuri Milner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15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sz="23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Reaching for the Stars, Across 4.37 Light-Years</a:t>
            </a:r>
            <a:r>
              <a:rPr b="1" i="1" lang="en" sz="2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New York Times</a:t>
            </a:r>
            <a:endParaRPr b="1" i="1" sz="23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