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6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FAA5-EE04-4AF3-8834-187BC9DC6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51D94-21C0-4F48-9593-68A9ECC6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603D-AF09-4E7D-B3E0-AB5FBC1A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6F30-E884-46C3-9955-4F98B184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B8AF-EB89-4544-B470-F9F3282C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3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4FD-E68D-4FA0-81B0-1886C66B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616AD-8104-423D-A817-3725A53C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8D4E-B87D-428E-9CC0-93F8017F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1652-776F-4ECA-9849-34FFAF7F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AFBC-26B3-4B6E-850E-DCE583D1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FBD77-63CD-484B-A66D-2B1EC4CF4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ADB8B-1844-4E29-AFCB-3F112FA2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4234-E9BD-40C6-A6D2-B87DCB5D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E7CD-7269-4623-BB0C-4D350725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47B3-3835-4C88-BCAE-C9BB3144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034F-BBFD-4B93-BCFF-979B28BC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9FE1A-59C0-44E4-A0E2-436BFB0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943F-5C2F-4543-8FBA-23C0C131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79BBB-CC64-4BDC-9E53-8B42D807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D1DB-9FB7-4717-8E53-B87562DD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EFA3-3652-404B-B558-0AAD8B68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6321E-BA3D-4DAA-82D6-CF59019E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BC73-E525-4CF7-8E44-813D834B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AD7F-33AE-4447-874A-71CECB3A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C7C4-B92B-4C17-BDBE-C5752CFA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9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CEFA-DAAF-40D6-B3E1-C4CD9E2D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298F-9005-4276-BBF1-FB59966A7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C7A62-0271-4303-AF49-BB6B52B3B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6C92D-BE29-4ED8-B79F-11D46052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C6E39-C291-48E3-96AC-A5EFF43F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14B7-0D61-4093-823D-6A75394C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A486-3C08-498B-A6EE-67305D03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65329-EB9F-4297-A623-E10DA119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CB863-B7A3-4F12-B591-BC928CE7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45F91-B810-4E91-A774-AC249BD4A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4DBD3-9E05-43CB-9265-E48AC07D0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629EC-AA1C-4D7A-ADC1-7F1B875F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56304-E945-4189-8BBC-B93F3E48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298ED-CD60-48A4-A060-6BAC6EEE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7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76E9-5F65-41DC-8155-18606387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1CBCB-871F-46EC-AC79-8575C11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5A06-14A3-45A8-B17B-35C28E0E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57178-36B8-47C3-8280-11B4A011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EC0A7-9CD7-404A-9632-ADCB80C3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1251D-F19E-49CA-ADAB-3C750B91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D10D-83F6-4F59-BD7F-745B98C2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E60D-3294-4AB7-B4B3-4F035B83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C4EA-4C4F-476A-81E2-A9392B8D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0A800-2D66-4F00-8B09-F3923EBF5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230E-84BA-466F-8CEF-26375B10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3098A-0CF4-4207-9B57-118EBC66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318C3-C173-4220-9369-37357EE5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000-C341-45B4-A2BC-7C8AD7AC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302D1-B6E2-437A-AEED-FE54AD45D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74514-A3FE-48CC-892C-643E87C6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C685-7415-4742-B6CE-656DEF0A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A380-C027-4BDA-8269-9471253A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A0591-7784-4466-928A-7FBF3E86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574DB-F4AC-4B85-BEF5-0718760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6F16F-3080-4858-8021-948B7C4E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97E1-D50D-4D51-A1B0-8D1B0C1FF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D83A-896A-4E44-AEDE-236B9F4EA6F6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09E0-75B0-4F2B-8A14-1C5DF3924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2C7-549D-4120-8208-8F703CF9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80A-DA43-48C9-9D5A-D7EF19DE2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9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D2ED37-5BA7-4B47-BA62-40A95A783D11}"/>
              </a:ext>
            </a:extLst>
          </p:cNvPr>
          <p:cNvSpPr/>
          <p:nvPr/>
        </p:nvSpPr>
        <p:spPr>
          <a:xfrm>
            <a:off x="2573369" y="2505670"/>
            <a:ext cx="7045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/output statement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6734D-B8FC-4CF8-9A9E-E385F3339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681EEA-DEE3-4D39-9BB2-8CC596159DD5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44401-F596-457E-A3D1-2915326193DD}"/>
              </a:ext>
            </a:extLst>
          </p:cNvPr>
          <p:cNvSpPr txBox="1"/>
          <p:nvPr/>
        </p:nvSpPr>
        <p:spPr>
          <a:xfrm>
            <a:off x="-132523" y="6334780"/>
            <a:ext cx="3551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Programming Training</a:t>
            </a:r>
          </a:p>
        </p:txBody>
      </p:sp>
    </p:spTree>
    <p:extLst>
      <p:ext uri="{BB962C8B-B14F-4D97-AF65-F5344CB8AC3E}">
        <p14:creationId xmlns:p14="http://schemas.microsoft.com/office/powerpoint/2010/main" val="259950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4D2AF-6E91-4631-B8B3-C1FC9EA2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F70FE7-3DA3-4F70-BAC5-08E8F50D068B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17BC4-F769-4671-89B7-37D652EFF680}"/>
              </a:ext>
            </a:extLst>
          </p:cNvPr>
          <p:cNvSpPr txBox="1"/>
          <p:nvPr/>
        </p:nvSpPr>
        <p:spPr>
          <a:xfrm>
            <a:off x="-132523" y="6334780"/>
            <a:ext cx="3551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Programming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2D372-BBCD-4E71-BD7B-7622769E7221}"/>
              </a:ext>
            </a:extLst>
          </p:cNvPr>
          <p:cNvSpPr/>
          <p:nvPr/>
        </p:nvSpPr>
        <p:spPr>
          <a:xfrm>
            <a:off x="3954499" y="2683999"/>
            <a:ext cx="37985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47528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4D2AF-6E91-4631-B8B3-C1FC9EA2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F70FE7-3DA3-4F70-BAC5-08E8F50D068B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17BC4-F769-4671-89B7-37D652EFF680}"/>
              </a:ext>
            </a:extLst>
          </p:cNvPr>
          <p:cNvSpPr txBox="1"/>
          <p:nvPr/>
        </p:nvSpPr>
        <p:spPr>
          <a:xfrm>
            <a:off x="-132523" y="6334780"/>
            <a:ext cx="3551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Programming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251EDF-4E5F-4575-A843-FCBC2A6A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2" t="19886" r="3873" b="5353"/>
          <a:stretch/>
        </p:blipFill>
        <p:spPr>
          <a:xfrm>
            <a:off x="965917" y="391520"/>
            <a:ext cx="10647976" cy="46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0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D2BD91-8271-4F97-A965-42E08F388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699027-DEE2-4D29-92A0-CCB57B5A2835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5F41-653D-4C72-AF2F-27167DAB9953}"/>
              </a:ext>
            </a:extLst>
          </p:cNvPr>
          <p:cNvSpPr txBox="1"/>
          <p:nvPr/>
        </p:nvSpPr>
        <p:spPr>
          <a:xfrm>
            <a:off x="-132523" y="6334780"/>
            <a:ext cx="3551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Programming Training</a:t>
            </a:r>
          </a:p>
        </p:txBody>
      </p:sp>
    </p:spTree>
    <p:extLst>
      <p:ext uri="{BB962C8B-B14F-4D97-AF65-F5344CB8AC3E}">
        <p14:creationId xmlns:p14="http://schemas.microsoft.com/office/powerpoint/2010/main" val="273619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26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 </cp:lastModifiedBy>
  <cp:revision>4</cp:revision>
  <dcterms:created xsi:type="dcterms:W3CDTF">2020-09-08T16:28:05Z</dcterms:created>
  <dcterms:modified xsi:type="dcterms:W3CDTF">2020-09-09T13:47:08Z</dcterms:modified>
</cp:coreProperties>
</file>