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16C0-0BEF-404B-B6F5-914D87B3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81B3-603F-4369-8D87-20167F07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9B59-A2E1-4ED3-8DCD-0D184AF6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265E-61DE-4D12-8BB0-F024974A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54FD-F0A2-483E-9BE0-E12533B1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2AD-9E67-4E0E-905A-CD485468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212-D5BB-4713-86B4-E9968989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7737-0932-4FC4-AB37-986C22FC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4665-6584-4025-8888-5762D484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1E58-5084-4B2F-81CB-B2BDA906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BFA47-50DA-439D-B1C1-BDBE3C1B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5AFEE-43E3-4276-A432-3EFA9476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7D78-AF47-4D32-A2CC-FCB95A1B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3DED-11CD-4071-BEDB-B994C7D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F8DB-4CE6-4189-8FA9-D3959D9D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05E-0BE2-47F2-BD0B-BAD9066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014E-609D-42DE-BCF2-9B970462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6551-A250-4DF5-93A5-364186A8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04CB-FEFD-4B4F-A73F-153CA91B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2532-F024-4C49-8987-CEC599A3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E2DA-1E85-4CE2-A4C5-D5C0D69E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AA02-CA3B-455C-86E7-CD988C55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48D-2039-4E82-A8F0-1C384E80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751F-CF72-4F5C-90BB-A3726B95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2348-ACE8-4B8A-AB04-ACDDC422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7ED-C2D2-4EBF-A5A0-9691845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0D6F-C063-453B-ADBA-5E7C682A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9CEB-9ECE-4455-8E36-2EF5D2AE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2FC0D-AC24-41AE-955E-F77CD5C0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1136-72A9-4078-B156-6CF14B5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A29D3-1F53-4FC2-97B1-0618BF9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2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6E75-D741-4E3E-B174-FDEEF41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098B-ED3B-4C80-AB67-18B74348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2EEEE-23FA-4E75-94CE-440EC5DC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5457E-F8F1-42C3-BEBF-547143BC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60E69-6FE3-4DB5-BB5B-7C23A16D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9A28F-E5FA-4D69-81B7-8765EAEA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355C2-AED2-4D02-BCBA-7696AC4F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57B83-C3EE-4F0B-8FC4-48DB279A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6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6DFE-E111-4685-8274-F0510B08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ED513-44D4-4CE5-BF35-31578292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7B9C2-D848-4118-AAA8-DAFDBA88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0761A-CD36-49B8-8719-0069B779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65255-CBDA-4E37-B67A-FA3FB9CD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A306-06EB-4320-8F8F-C2AFE44A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C589E-F1C2-438A-9F65-4DD39399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D237-35AA-4371-A080-768AD4E5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38DB-7027-457F-943B-EC8DFBB1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890D-A949-4094-AED5-96B3E8809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DC3F-00E6-4870-BEB6-537C8F60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5CE0-7346-4AF5-949C-635391E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5E071-AE6B-4B54-94EA-32BF801E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8ED5-B417-410B-8C39-E84D290A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BB55-E728-430E-B784-A8D3B3686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8B0D-CB34-4D23-B647-ED75632C6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394C-4E79-4A75-9620-72B98DCB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D25A7-ADA9-4441-AB7B-0901D0D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2BDA4-1833-4D99-9AC0-D0EB611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06628-F0C0-424E-8963-A999FED0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9C54-52BF-44B2-A39B-CF7BF1B84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CCD0-28E0-4E15-BE35-E55C63BA4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21A1-0BD1-45E2-8F35-0D1F870D07D4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77C4-566C-4505-9D1D-52ACEADC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1387-6B8A-4E15-8309-65E9D459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8B1B-55B9-4440-9AC3-BF1C5DB2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4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stprogramminglanguagefor.me/why-learn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onemonth.com/6-jobs-you-can-land-if-you-lear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6BDF-7752-426E-9B33-062A2607C396}"/>
              </a:ext>
            </a:extLst>
          </p:cNvPr>
          <p:cNvSpPr/>
          <p:nvPr/>
        </p:nvSpPr>
        <p:spPr>
          <a:xfrm>
            <a:off x="2525638" y="1178732"/>
            <a:ext cx="689971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Welcome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</a:p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Programming </a:t>
            </a:r>
          </a:p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</a:p>
        </p:txBody>
      </p:sp>
      <p:pic>
        <p:nvPicPr>
          <p:cNvPr id="1026" name="Picture 2" descr="Python Programming Tutorial - My Blog">
            <a:extLst>
              <a:ext uri="{FF2B5EF4-FFF2-40B4-BE49-F238E27FC236}">
                <a16:creationId xmlns:a16="http://schemas.microsoft.com/office/drawing/2014/main" id="{7A493F15-31FB-4C86-88A7-AB3D097E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843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0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42164A-72B7-4DC4-8668-999A844A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020"/>
            <a:ext cx="45148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60913-B2B2-4A6A-A6E9-A79D1B5CD568}"/>
              </a:ext>
            </a:extLst>
          </p:cNvPr>
          <p:cNvSpPr txBox="1"/>
          <p:nvPr/>
        </p:nvSpPr>
        <p:spPr>
          <a:xfrm>
            <a:off x="4331090" y="2187814"/>
            <a:ext cx="79306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 High-Package Salary in IT Sectors</a:t>
            </a:r>
          </a:p>
          <a:p>
            <a:r>
              <a:rPr lang="en-IN" sz="2800" dirty="0"/>
              <a:t>2. Easy to Learn and Execute Complex Solution</a:t>
            </a:r>
          </a:p>
          <a:p>
            <a:r>
              <a:rPr lang="en-IN" sz="2800" dirty="0"/>
              <a:t>3. Leading Language in Data Industry</a:t>
            </a:r>
          </a:p>
          <a:p>
            <a:r>
              <a:rPr lang="en-IN" sz="2800" dirty="0"/>
              <a:t>4. Versatility and Career Advancement</a:t>
            </a:r>
          </a:p>
          <a:p>
            <a:r>
              <a:rPr lang="en-IN" sz="2800" dirty="0"/>
              <a:t>5. Applications and Job Roles</a:t>
            </a:r>
          </a:p>
          <a:p>
            <a:r>
              <a:rPr lang="en-IN" sz="2800" dirty="0"/>
              <a:t>6. Portability and Extensibility</a:t>
            </a:r>
          </a:p>
          <a:p>
            <a:r>
              <a:rPr lang="en-IN" sz="2800" dirty="0"/>
              <a:t>7. Supports a Wide Range of 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E5A55-06BF-41AD-98E0-30A043D91C69}"/>
              </a:ext>
            </a:extLst>
          </p:cNvPr>
          <p:cNvSpPr/>
          <p:nvPr/>
        </p:nvSpPr>
        <p:spPr>
          <a:xfrm>
            <a:off x="3263479" y="740957"/>
            <a:ext cx="53315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Python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F4576-8483-410F-A5C2-7D3D726BD8A1}"/>
              </a:ext>
            </a:extLst>
          </p:cNvPr>
          <p:cNvSpPr txBox="1"/>
          <p:nvPr/>
        </p:nvSpPr>
        <p:spPr>
          <a:xfrm>
            <a:off x="365760" y="6077243"/>
            <a:ext cx="79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link : </a:t>
            </a:r>
            <a:r>
              <a:rPr lang="en-IN" dirty="0">
                <a:hlinkClick r:id="rId4"/>
              </a:rPr>
              <a:t>https://www.bestprogramminglanguagefor.me/why-learn-python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80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86C0A-5250-40C2-A661-1CFC33A840BD}"/>
              </a:ext>
            </a:extLst>
          </p:cNvPr>
          <p:cNvSpPr txBox="1"/>
          <p:nvPr/>
        </p:nvSpPr>
        <p:spPr>
          <a:xfrm>
            <a:off x="1643000" y="547838"/>
            <a:ext cx="8598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u="sng" dirty="0"/>
              <a:t>What Will You Learn?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D9B10-FD93-4530-B6C7-5972D229A83F}"/>
              </a:ext>
            </a:extLst>
          </p:cNvPr>
          <p:cNvSpPr txBox="1"/>
          <p:nvPr/>
        </p:nvSpPr>
        <p:spPr>
          <a:xfrm>
            <a:off x="647114" y="2302536"/>
            <a:ext cx="8598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From foundations to expert, learn about every major Python topic, working with Python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games with Python, like Tic Tac Toe ,stone paper scissor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 advanced Python features, like the collections module and how to work with timestamps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 to use Object Oriented Programming with classes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complex topics, like decorators.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use both the </a:t>
            </a:r>
            <a:r>
              <a:rPr lang="en-US" sz="2000" dirty="0" err="1"/>
              <a:t>Jupyter</a:t>
            </a:r>
            <a:r>
              <a:rPr lang="en-US" sz="2000" dirty="0"/>
              <a:t> Notebook and create .</a:t>
            </a:r>
            <a:r>
              <a:rPr lang="en-US" sz="2000" dirty="0" err="1"/>
              <a:t>py</a:t>
            </a:r>
            <a:r>
              <a:rPr lang="en-US" sz="2000" dirty="0"/>
              <a:t>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an understanding of how to create GUIs in the </a:t>
            </a:r>
            <a:r>
              <a:rPr lang="en-US" sz="2000" dirty="0" err="1"/>
              <a:t>Jupyter</a:t>
            </a:r>
            <a:r>
              <a:rPr lang="en-US" sz="2000" dirty="0"/>
              <a:t> Notebook system!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 extracting data from websites using web scraping libraries like </a:t>
            </a:r>
            <a:r>
              <a:rPr lang="en-US" sz="2000" dirty="0" err="1"/>
              <a:t>BeautifulSoup</a:t>
            </a:r>
            <a:r>
              <a:rPr lang="en-US" sz="2000" dirty="0"/>
              <a:t> and Selenium.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a complete understanding of Python from the ground up!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3074" name="Picture 2" descr="&quot;Norman discovers Kumulos (Backend as a Service)&quot; A Short ...">
            <a:extLst>
              <a:ext uri="{FF2B5EF4-FFF2-40B4-BE49-F238E27FC236}">
                <a16:creationId xmlns:a16="http://schemas.microsoft.com/office/drawing/2014/main" id="{DC4173C7-6309-4064-A2E4-3732E55A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326" y="2302536"/>
            <a:ext cx="28098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3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5DE88-6C67-4211-ABF7-4BA76AD0E0FD}"/>
              </a:ext>
            </a:extLst>
          </p:cNvPr>
          <p:cNvSpPr txBox="1"/>
          <p:nvPr/>
        </p:nvSpPr>
        <p:spPr>
          <a:xfrm>
            <a:off x="552157" y="378042"/>
            <a:ext cx="6168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u="sng" dirty="0"/>
              <a:t>Topics Covered :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4EDB6-5CEE-46FE-8A35-94C96F89F230}"/>
              </a:ext>
            </a:extLst>
          </p:cNvPr>
          <p:cNvSpPr txBox="1"/>
          <p:nvPr/>
        </p:nvSpPr>
        <p:spPr>
          <a:xfrm>
            <a:off x="987507" y="1546385"/>
            <a:ext cx="112044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Installing Python 3 ,</a:t>
            </a:r>
          </a:p>
          <a:p>
            <a:r>
              <a:rPr lang="en-US" dirty="0">
                <a:solidFill>
                  <a:srgbClr val="030303"/>
                </a:solidFill>
                <a:latin typeface="Roboto"/>
              </a:rPr>
              <a:t>Installing Anaconda , </a:t>
            </a:r>
            <a:endParaRPr lang="en-US" b="0" i="0" dirty="0">
              <a:solidFill>
                <a:srgbClr val="030303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Variables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Receiving Input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Type Conversion ,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Strings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Formatted Strings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String Methods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Arithmetic Operations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Operator Precedence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Math Functions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Logical and Comparison Operators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Weight Converter Program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Loops , Lists , Tuples , Dictionaries , Emoji Converter , Functions , Exceptions , Classes ,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Constructors , Inheritance , Modules , Packages ,  </a:t>
            </a:r>
            <a:r>
              <a:rPr lang="en-US" b="0" i="0" dirty="0" err="1">
                <a:solidFill>
                  <a:srgbClr val="030303"/>
                </a:solidFill>
                <a:effectLst/>
                <a:latin typeface="Roboto"/>
              </a:rPr>
              <a:t>Pypi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 and Pip ,  </a:t>
            </a:r>
            <a:r>
              <a:rPr lang="en-US" dirty="0">
                <a:solidFill>
                  <a:srgbClr val="030303"/>
                </a:solidFill>
                <a:latin typeface="Roboto"/>
              </a:rPr>
              <a:t>web scraping , </a:t>
            </a:r>
          </a:p>
          <a:p>
            <a:r>
              <a:rPr lang="en-US" dirty="0">
                <a:solidFill>
                  <a:srgbClr val="030303"/>
                </a:solidFill>
                <a:latin typeface="Roboto"/>
              </a:rPr>
              <a:t>and 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7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E17C5-53F1-4D09-BBDD-C5F4D1AE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49" y="5053670"/>
            <a:ext cx="1429556" cy="1281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2A84-E664-439A-AB16-D00D677B2A17}"/>
              </a:ext>
            </a:extLst>
          </p:cNvPr>
          <p:cNvSpPr/>
          <p:nvPr/>
        </p:nvSpPr>
        <p:spPr>
          <a:xfrm>
            <a:off x="9312686" y="6334780"/>
            <a:ext cx="2879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ConsoleLancer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CA920-DE34-44BF-BC63-9929A2DD2AE3}"/>
              </a:ext>
            </a:extLst>
          </p:cNvPr>
          <p:cNvSpPr txBox="1"/>
          <p:nvPr/>
        </p:nvSpPr>
        <p:spPr>
          <a:xfrm>
            <a:off x="633046" y="221566"/>
            <a:ext cx="102694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/>
              <a:t>Jobs You can Land with Python Skills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0986D-095C-47AA-B687-290D6C839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89" b="15897"/>
          <a:stretch/>
        </p:blipFill>
        <p:spPr>
          <a:xfrm>
            <a:off x="2369905" y="1975892"/>
            <a:ext cx="6942781" cy="4470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C97C1-3DD1-4D07-A45F-E0F1EE4F4759}"/>
              </a:ext>
            </a:extLst>
          </p:cNvPr>
          <p:cNvSpPr txBox="1"/>
          <p:nvPr/>
        </p:nvSpPr>
        <p:spPr>
          <a:xfrm>
            <a:off x="123637" y="6331683"/>
            <a:ext cx="949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and reference link : </a:t>
            </a:r>
            <a:r>
              <a:rPr lang="en-IN" dirty="0">
                <a:hlinkClick r:id="rId4"/>
              </a:rPr>
              <a:t>https://learn.onemonth.com/6-jobs-you-can-land-if-you-learn-python/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2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 </cp:lastModifiedBy>
  <cp:revision>9</cp:revision>
  <dcterms:created xsi:type="dcterms:W3CDTF">2020-09-06T17:49:23Z</dcterms:created>
  <dcterms:modified xsi:type="dcterms:W3CDTF">2020-09-07T03:24:46Z</dcterms:modified>
</cp:coreProperties>
</file>