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C492-7365-4B3C-825B-E66529B60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3EACF-926F-4D98-BC54-3B848F249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508E-726F-464C-B2AD-BE1702B0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0FF2-CC4B-4133-8925-F1AF5E54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6AAB-5C30-47AA-8891-73F56F10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11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B1CD-9FEE-4E6A-9DE8-496A6802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AFAB0-8006-4AE6-9671-6FDDD6E1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F3DDD-7603-4267-A1C6-E214EF2C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4AC8-E6D1-4A84-8301-1863DD12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D461-8087-4CC4-A39F-21B4C4AA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5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0CB77-232F-4D5C-AC5D-932D6279A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CDC99-71D1-4ECC-8FF8-F358A3282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1544-D2DA-4A92-987B-A4BAC09D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3F51-46E5-4480-AA34-FFC96E4D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0A55-55C0-4D0D-83C3-94141720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3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2AC5-A808-454B-B7CB-B57969F5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53FF-A9D2-4FA1-B3A0-BDC22665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4042-C882-4CFA-BB63-3CE91D83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176E-9AC1-4CCC-B139-439D90F1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9E55-850C-4426-959D-AE46C2BE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7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F324-1763-4224-AA2F-5BF7D823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7D6D-CCE3-4FDE-9FD8-CD87A048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B95A-5245-46AF-BFB0-B7163F69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CA45-9D3C-4442-9C71-CFA59596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CACC-F4CC-468B-A98F-0E40F47C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8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F04C-32D5-4514-9250-9811E9B3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30F9-DC14-4619-A23D-801BA5CD5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81214-B232-4029-B3A6-60A5281AF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F9EF-9B91-45ED-9228-EA7B41F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55B24-7AF5-4C58-9B14-AB8E760D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3A89-C7E8-442C-AE24-C18869AC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4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B11A-75B9-43FA-AA19-3F306011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9B606-6D71-4F0D-9A44-B4BD8007F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288D2-DA54-4BA0-A881-3251C18D9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36BE7-CF07-43F8-A870-73BD012C4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2F261-04CE-4159-BA14-E47F09BEA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50340-38C4-4940-9D8F-F703B248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7A9DC-2689-4954-88CE-D15F37E9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781A2-DDAB-4B5C-A8B5-37C4BF45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39F-30E0-459A-B849-6AE30B70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A3726-B9BB-4BEB-BF42-98570D23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E5B8-B802-47B4-BA2B-6B48CC79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4800E-A9DD-401E-89BF-D3E41135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1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0DD2F-BB58-444D-B863-D1F095EE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14121-A89D-471B-BD08-B0166455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1C1CB-8BC9-4C83-9FC9-81A07732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0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6607-F018-4BB6-9D33-0B886535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F973-2AD5-45A2-9D42-59518A09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1CD4A-22C5-4337-BB26-26522D442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19973-1366-4BE2-A39F-1EA6F0F7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47F1A-8F6F-4184-B189-B4B2748B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55CF5-0F98-4325-8A24-9643A69E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6A1D-75EF-4656-8942-FC34D93E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CBF6D-D654-402F-9696-57CE87C09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C816A-6AB4-48D9-8E0A-FFD34F311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EF652-1CEA-4D07-98F5-5A1376E3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EDA1-5523-41FB-9CB2-8B56022F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CA6FA-D57E-4767-8DCE-C718F593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CA644-D77F-44E0-BF77-FE0F2F62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1E310-9C83-4B09-B212-D990B4B1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6B3C-5CDA-4F5F-9C87-440FE47ED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EB88-F701-4134-BC7C-7DA0A7C9FD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41D84-EFA2-45C1-9A8F-D956F27B8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F186-089C-4BE2-89ED-B55ABA04E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6ED0F-7F55-4768-8503-2067DEDD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2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alancecareers.com/is-linkedin-a-waste-of-time-20623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ck_Over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stackoverflow.com/tou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180167/htg-explains-what-is-github-and-what-do-geeks-use-it-fo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E17C5-53F1-4D09-BBDD-C5F4D1AE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B2A84-E664-439A-AB16-D00D677B2A17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D6BDF-7752-426E-9B33-062A2607C396}"/>
              </a:ext>
            </a:extLst>
          </p:cNvPr>
          <p:cNvSpPr/>
          <p:nvPr/>
        </p:nvSpPr>
        <p:spPr>
          <a:xfrm>
            <a:off x="2525638" y="1178732"/>
            <a:ext cx="6899715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Welcome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</a:p>
          <a:p>
            <a:pPr algn="ctr"/>
            <a:r>
              <a:rPr lang="en-US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Programming </a:t>
            </a:r>
          </a:p>
          <a:p>
            <a:pPr algn="ctr"/>
            <a:r>
              <a:rPr lang="en-US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</p:txBody>
      </p:sp>
      <p:pic>
        <p:nvPicPr>
          <p:cNvPr id="1026" name="Picture 2" descr="Python Programming Tutorial - My Blog">
            <a:extLst>
              <a:ext uri="{FF2B5EF4-FFF2-40B4-BE49-F238E27FC236}">
                <a16:creationId xmlns:a16="http://schemas.microsoft.com/office/drawing/2014/main" id="{7A493F15-31FB-4C86-88A7-AB3D097E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0843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0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E17C5-53F1-4D09-BBDD-C5F4D1AE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B2A84-E664-439A-AB16-D00D677B2A17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0CF9D-DE4F-40C8-B3CB-D8FD47AF4729}"/>
              </a:ext>
            </a:extLst>
          </p:cNvPr>
          <p:cNvSpPr txBox="1"/>
          <p:nvPr/>
        </p:nvSpPr>
        <p:spPr>
          <a:xfrm>
            <a:off x="3256208" y="1584101"/>
            <a:ext cx="56795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3 environments are there :</a:t>
            </a:r>
          </a:p>
          <a:p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Text editor ( sublime text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Full ide ( </a:t>
            </a:r>
            <a:r>
              <a:rPr lang="en-IN" sz="3600" dirty="0" err="1"/>
              <a:t>pycharm</a:t>
            </a:r>
            <a:r>
              <a:rPr lang="en-IN" sz="3600" dirty="0"/>
              <a:t> and </a:t>
            </a:r>
            <a:r>
              <a:rPr lang="en-IN" sz="3600" dirty="0" err="1"/>
              <a:t>spyder</a:t>
            </a:r>
            <a:r>
              <a:rPr lang="en-IN" sz="3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Notebook environment ( </a:t>
            </a:r>
            <a:r>
              <a:rPr lang="en-IN" sz="3600" dirty="0" err="1"/>
              <a:t>jupyter</a:t>
            </a:r>
            <a:r>
              <a:rPr lang="en-I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05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6C318-41B9-48C0-9596-CE57C264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90C966-C153-436C-B4D4-410CCF184C50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</p:spTree>
    <p:extLst>
      <p:ext uri="{BB962C8B-B14F-4D97-AF65-F5344CB8AC3E}">
        <p14:creationId xmlns:p14="http://schemas.microsoft.com/office/powerpoint/2010/main" val="422689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6C318-41B9-48C0-9596-CE57C264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90C966-C153-436C-B4D4-410CCF184C50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pic>
        <p:nvPicPr>
          <p:cNvPr id="1026" name="Picture 2" descr="News Analysis: Inside The Rationale Behind @LinkedIn ...">
            <a:extLst>
              <a:ext uri="{FF2B5EF4-FFF2-40B4-BE49-F238E27FC236}">
                <a16:creationId xmlns:a16="http://schemas.microsoft.com/office/drawing/2014/main" id="{C3C15F02-D74C-4B67-8442-49A8C08C5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96" y="1615807"/>
            <a:ext cx="8590208" cy="31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B49715-06DD-4881-88BA-E0C13805C023}"/>
              </a:ext>
            </a:extLst>
          </p:cNvPr>
          <p:cNvSpPr txBox="1"/>
          <p:nvPr/>
        </p:nvSpPr>
        <p:spPr>
          <a:xfrm>
            <a:off x="7191077" y="4417470"/>
            <a:ext cx="327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social media of smart People</a:t>
            </a:r>
          </a:p>
        </p:txBody>
      </p:sp>
    </p:spTree>
    <p:extLst>
      <p:ext uri="{BB962C8B-B14F-4D97-AF65-F5344CB8AC3E}">
        <p14:creationId xmlns:p14="http://schemas.microsoft.com/office/powerpoint/2010/main" val="419494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6C318-41B9-48C0-9596-CE57C264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90C966-C153-436C-B4D4-410CCF184C50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2FC5D-53D7-4CFA-B598-FE1A18C0B4C5}"/>
              </a:ext>
            </a:extLst>
          </p:cNvPr>
          <p:cNvSpPr txBox="1"/>
          <p:nvPr/>
        </p:nvSpPr>
        <p:spPr>
          <a:xfrm>
            <a:off x="2077215" y="1890675"/>
            <a:ext cx="61689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</a:rPr>
              <a:t>You can tap into its powerful job board</a:t>
            </a:r>
          </a:p>
          <a:p>
            <a:pPr marL="342900" indent="-342900">
              <a:buFontTx/>
              <a:buAutoNum type="arabicPeriod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</a:rPr>
              <a:t>You can build your brand</a:t>
            </a:r>
          </a:p>
          <a:p>
            <a:pPr marL="342900" indent="-342900">
              <a:buFontTx/>
              <a:buAutoNum type="arabicPeriod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</a:rPr>
              <a:t>It can help rank your name on Google</a:t>
            </a:r>
          </a:p>
          <a:p>
            <a:pPr marL="342900" indent="-342900">
              <a:buFontTx/>
              <a:buAutoNum type="arabicPeriod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</a:rPr>
              <a:t>It maintains your rolodex of contacts</a:t>
            </a:r>
          </a:p>
          <a:p>
            <a:pPr marL="342900" indent="-342900">
              <a:buFontTx/>
              <a:buAutoNum type="arabicPeriod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</a:rPr>
              <a:t>You can research companies and its employees</a:t>
            </a:r>
          </a:p>
          <a:p>
            <a:pPr marL="342900" indent="-342900">
              <a:buFontTx/>
              <a:buAutoNum type="arabicPeriod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</a:rPr>
              <a:t> It can help you tap into industry news</a:t>
            </a:r>
          </a:p>
          <a:p>
            <a:pPr marL="342900" indent="-342900">
              <a:buFontTx/>
              <a:buAutoNum type="arabicPeriod"/>
            </a:pPr>
            <a:r>
              <a:rPr lang="en-IN" sz="2800" b="1" i="0" dirty="0">
                <a:solidFill>
                  <a:srgbClr val="202124"/>
                </a:solidFill>
                <a:effectLst/>
                <a:latin typeface="+mj-lt"/>
              </a:rPr>
              <a:t>Network, network, network!</a:t>
            </a:r>
          </a:p>
          <a:p>
            <a:pPr marL="342900" indent="-342900" algn="l">
              <a:buAutoNum type="arabicPeriod"/>
            </a:pPr>
            <a:endParaRPr lang="en-US" b="1" i="0" dirty="0">
              <a:solidFill>
                <a:srgbClr val="202124"/>
              </a:solidFill>
              <a:effectLst/>
              <a:latin typeface="TexGyr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F7CC8-B2C9-4F94-AD60-572E6D64D251}"/>
              </a:ext>
            </a:extLst>
          </p:cNvPr>
          <p:cNvSpPr txBox="1"/>
          <p:nvPr/>
        </p:nvSpPr>
        <p:spPr>
          <a:xfrm>
            <a:off x="289775" y="6184286"/>
            <a:ext cx="870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and source : </a:t>
            </a:r>
            <a:r>
              <a:rPr lang="en-IN" dirty="0">
                <a:hlinkClick r:id="rId3"/>
              </a:rPr>
              <a:t>https://www.thebalancecareers.com/is-linkedin-a-waste-of-time-2062320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8BC2C-114C-4897-8FD3-731FD12F0BF2}"/>
              </a:ext>
            </a:extLst>
          </p:cNvPr>
          <p:cNvSpPr/>
          <p:nvPr/>
        </p:nvSpPr>
        <p:spPr>
          <a:xfrm>
            <a:off x="1576099" y="600922"/>
            <a:ext cx="6670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Importance of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Who are the entrepreneurs on LinkedIn? - The Linked In Man">
            <a:extLst>
              <a:ext uri="{FF2B5EF4-FFF2-40B4-BE49-F238E27FC236}">
                <a16:creationId xmlns:a16="http://schemas.microsoft.com/office/drawing/2014/main" id="{3DDCDE6E-8889-488C-B3AD-21CE0A2D9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472" y="1735191"/>
            <a:ext cx="3410286" cy="292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4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6C318-41B9-48C0-9596-CE57C264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90C966-C153-436C-B4D4-410CCF184C50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pic>
        <p:nvPicPr>
          <p:cNvPr id="2050" name="Picture 2" descr="c# - Download and show an image from a URL in background ...">
            <a:extLst>
              <a:ext uri="{FF2B5EF4-FFF2-40B4-BE49-F238E27FC236}">
                <a16:creationId xmlns:a16="http://schemas.microsoft.com/office/drawing/2014/main" id="{C1B46063-570E-4C1E-9EBB-1BF64B104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74665"/>
            <a:ext cx="9525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9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6C318-41B9-48C0-9596-CE57C264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90C966-C153-436C-B4D4-410CCF184C50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7BC71-486F-48EE-AF01-BBC9667A6A0E}"/>
              </a:ext>
            </a:extLst>
          </p:cNvPr>
          <p:cNvSpPr txBox="1"/>
          <p:nvPr/>
        </p:nvSpPr>
        <p:spPr>
          <a:xfrm>
            <a:off x="334851" y="6065949"/>
            <a:ext cx="754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link : </a:t>
            </a:r>
            <a:r>
              <a:rPr lang="en-IN" dirty="0">
                <a:hlinkClick r:id="rId3"/>
              </a:rPr>
              <a:t>https://en.wikipedia.org/wiki/Stack_Overflow</a:t>
            </a:r>
            <a:endParaRPr lang="en-IN" dirty="0"/>
          </a:p>
          <a:p>
            <a:r>
              <a:rPr lang="en-IN" dirty="0"/>
              <a:t>Reference link : </a:t>
            </a:r>
            <a:r>
              <a:rPr lang="en-IN" dirty="0">
                <a:hlinkClick r:id="rId4"/>
              </a:rPr>
              <a:t>https://stackoverflow.com/tour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0DE00-4FAA-4130-B128-9C74F3788278}"/>
              </a:ext>
            </a:extLst>
          </p:cNvPr>
          <p:cNvSpPr txBox="1"/>
          <p:nvPr/>
        </p:nvSpPr>
        <p:spPr>
          <a:xfrm>
            <a:off x="2492062" y="1630892"/>
            <a:ext cx="61689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Stack Overflow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question and answer site for professional and enthusiast programmers</a:t>
            </a:r>
            <a:endParaRPr lang="en-IN" sz="4000" dirty="0"/>
          </a:p>
        </p:txBody>
      </p:sp>
      <p:pic>
        <p:nvPicPr>
          <p:cNvPr id="3074" name="Picture 2" descr="bash - Multiplication on command line terminal UNIX ...">
            <a:extLst>
              <a:ext uri="{FF2B5EF4-FFF2-40B4-BE49-F238E27FC236}">
                <a16:creationId xmlns:a16="http://schemas.microsoft.com/office/drawing/2014/main" id="{0B0D4994-CEA8-4692-999B-77B02F379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073" y="1403215"/>
            <a:ext cx="30099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1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6C318-41B9-48C0-9596-CE57C264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90C966-C153-436C-B4D4-410CCF184C50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pic>
        <p:nvPicPr>
          <p:cNvPr id="5122" name="Picture 2" descr="Business Intelligence &amp; Data Visualization Tools | GoodData">
            <a:extLst>
              <a:ext uri="{FF2B5EF4-FFF2-40B4-BE49-F238E27FC236}">
                <a16:creationId xmlns:a16="http://schemas.microsoft.com/office/drawing/2014/main" id="{4B906CF8-D6E0-49B2-9C52-4E4AA349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79" y="2047272"/>
            <a:ext cx="762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soft to acquire GitHub - AfterDawn">
            <a:extLst>
              <a:ext uri="{FF2B5EF4-FFF2-40B4-BE49-F238E27FC236}">
                <a16:creationId xmlns:a16="http://schemas.microsoft.com/office/drawing/2014/main" id="{FE046ED9-2303-4C41-9B00-EF68B45B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79" y="1601699"/>
            <a:ext cx="2967479" cy="296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5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6C318-41B9-48C0-9596-CE57C264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90C966-C153-436C-B4D4-410CCF184C50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8E0F3-5E8E-4AD2-AF09-72111AFD75C2}"/>
              </a:ext>
            </a:extLst>
          </p:cNvPr>
          <p:cNvSpPr txBox="1"/>
          <p:nvPr/>
        </p:nvSpPr>
        <p:spPr>
          <a:xfrm>
            <a:off x="264391" y="601161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link : </a:t>
            </a:r>
            <a:r>
              <a:rPr lang="en-IN" dirty="0">
                <a:hlinkClick r:id="rId3"/>
              </a:rPr>
              <a:t>https://www.howtogeek.com/180167/htg-explains-what-is-github-and-what-do-geeks-use-it-for/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93F6B-90E2-4912-BB39-17D86BC59188}"/>
              </a:ext>
            </a:extLst>
          </p:cNvPr>
          <p:cNvSpPr txBox="1"/>
          <p:nvPr/>
        </p:nvSpPr>
        <p:spPr>
          <a:xfrm>
            <a:off x="2620595" y="991020"/>
            <a:ext cx="87527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22222"/>
                </a:solidFill>
                <a:effectLst/>
                <a:latin typeface="Rubik"/>
              </a:rPr>
              <a:t>GitHub is an open-source repository hosting service, sort of like a cloud for code. It hosts your source code projects in a variety of different </a:t>
            </a:r>
            <a:r>
              <a:rPr lang="en-US" sz="3200" b="0" i="0" strike="noStrike" dirty="0">
                <a:effectLst/>
                <a:latin typeface="Rubik"/>
              </a:rPr>
              <a:t>programming languages</a:t>
            </a:r>
            <a:r>
              <a:rPr lang="en-US" sz="3200" b="0" i="0" dirty="0">
                <a:effectLst/>
                <a:latin typeface="Rubik"/>
              </a:rPr>
              <a:t> 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Rubik"/>
              </a:rPr>
              <a:t>and keeps track of the various changes made to every iteration. Other GitHub users can review your code and propose changes.</a:t>
            </a:r>
            <a:endParaRPr lang="en-IN" sz="3200" dirty="0"/>
          </a:p>
        </p:txBody>
      </p:sp>
      <p:pic>
        <p:nvPicPr>
          <p:cNvPr id="6146" name="Picture 2" descr="GitHub PNG Transparent Images | PNG All">
            <a:extLst>
              <a:ext uri="{FF2B5EF4-FFF2-40B4-BE49-F238E27FC236}">
                <a16:creationId xmlns:a16="http://schemas.microsoft.com/office/drawing/2014/main" id="{D3177172-AF94-4AC7-8AB3-F8C79AB55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8" y="15272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2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E17C5-53F1-4D09-BBDD-C5F4D1AE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B2A84-E664-439A-AB16-D00D677B2A17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CC78C-4910-4251-9D49-EE0839CCD837}"/>
              </a:ext>
            </a:extLst>
          </p:cNvPr>
          <p:cNvSpPr txBox="1"/>
          <p:nvPr/>
        </p:nvSpPr>
        <p:spPr>
          <a:xfrm>
            <a:off x="2202288" y="2385398"/>
            <a:ext cx="8100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Installing Python 3.8 </a:t>
            </a:r>
          </a:p>
        </p:txBody>
      </p:sp>
    </p:spTree>
    <p:extLst>
      <p:ext uri="{BB962C8B-B14F-4D97-AF65-F5344CB8AC3E}">
        <p14:creationId xmlns:p14="http://schemas.microsoft.com/office/powerpoint/2010/main" val="49998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E17C5-53F1-4D09-BBDD-C5F4D1AE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B2A84-E664-439A-AB16-D00D677B2A17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D6365-9684-43C5-8FCB-89777080952D}"/>
              </a:ext>
            </a:extLst>
          </p:cNvPr>
          <p:cNvSpPr txBox="1"/>
          <p:nvPr/>
        </p:nvSpPr>
        <p:spPr>
          <a:xfrm>
            <a:off x="1348620" y="412021"/>
            <a:ext cx="9392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i="0" dirty="0">
                <a:effectLst/>
                <a:latin typeface="DDG_ProximaNova"/>
              </a:rPr>
              <a:t>Ide ( Integrated Development Environment )</a:t>
            </a:r>
            <a:endParaRPr lang="en-IN" sz="6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9C835-2EB5-4A28-BC3C-3FCF38ECA383}"/>
              </a:ext>
            </a:extLst>
          </p:cNvPr>
          <p:cNvSpPr txBox="1"/>
          <p:nvPr/>
        </p:nvSpPr>
        <p:spPr>
          <a:xfrm>
            <a:off x="2048814" y="2676920"/>
            <a:ext cx="80943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DDG_ProximaNova"/>
              </a:rPr>
              <a:t>An integrated development environment is a software application that provides comprehensive facilities to computer programmers for software development. An IDE normally consists of at least a source code editor, build automation tools and a debugger.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931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DDG_ProximaNova</vt:lpstr>
      <vt:lpstr>Rubik</vt:lpstr>
      <vt:lpstr>TexGyre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 </cp:lastModifiedBy>
  <cp:revision>7</cp:revision>
  <dcterms:created xsi:type="dcterms:W3CDTF">2020-09-06T19:09:52Z</dcterms:created>
  <dcterms:modified xsi:type="dcterms:W3CDTF">2020-09-07T03:24:39Z</dcterms:modified>
</cp:coreProperties>
</file>