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587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196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7509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50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16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78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924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9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88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031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46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89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772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49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330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17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613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052A37-AC60-4074-AF50-4903D1CC9DD9}" type="datetimeFigureOut">
              <a:rPr lang="hu-HU" smtClean="0"/>
              <a:t>2022. 10. 06.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A0E391-6925-45F0-9D0C-7025F8A05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136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AD5B3-A439-43C3-B64B-BC5FF8173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Amőba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375D8FB-F480-4691-A7B2-9EF15D366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Készitette: </a:t>
            </a:r>
            <a:r>
              <a:rPr lang="hu-HU" dirty="0" err="1"/>
              <a:t>kaprinyák</a:t>
            </a:r>
            <a:r>
              <a:rPr lang="hu-HU" dirty="0"/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19244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CD41A9-9CB9-46C4-872E-C5B1E967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E534F9-8548-48A4-9DED-2F2B791B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hu-HU" dirty="0"/>
              <a:t>Miért pont amőba?</a:t>
            </a:r>
          </a:p>
          <a:p>
            <a:pPr>
              <a:lnSpc>
                <a:spcPct val="150000"/>
              </a:lnSpc>
            </a:pPr>
            <a:r>
              <a:rPr lang="hu-HU" dirty="0"/>
              <a:t>Miben készült?</a:t>
            </a:r>
          </a:p>
          <a:p>
            <a:pPr>
              <a:lnSpc>
                <a:spcPct val="150000"/>
              </a:lnSpc>
            </a:pPr>
            <a:r>
              <a:rPr lang="hu-HU" dirty="0"/>
              <a:t>Mennyi ideig tartott?</a:t>
            </a:r>
          </a:p>
          <a:p>
            <a:endParaRPr lang="hu-HU" dirty="0"/>
          </a:p>
        </p:txBody>
      </p:sp>
      <p:pic>
        <p:nvPicPr>
          <p:cNvPr id="1026" name="Picture 2" descr="Tic Tac Toe Game – Alkalmazások a Google Playen">
            <a:extLst>
              <a:ext uri="{FF2B5EF4-FFF2-40B4-BE49-F238E27FC236}">
                <a16:creationId xmlns:a16="http://schemas.microsoft.com/office/drawing/2014/main" id="{638AEA04-8516-49E0-8685-EF89B5BCA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160" y="3169641"/>
            <a:ext cx="2941039" cy="294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3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9058C7-9693-46B2-BCE2-EBB5D9D5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 kinézete: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699DBFA-C5C1-4970-95E2-AB4F9578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2" y="2065867"/>
            <a:ext cx="10246686" cy="34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6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3D05A2-49D9-46EF-AC70-0FCC5322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A056FD5-6E16-4FC0-A485-3C9785CA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18" y="2142067"/>
            <a:ext cx="9138352" cy="37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1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4B981B-71A8-4583-87FD-730F6DCF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Felmerülő hibák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6A38CF6-52F2-4E12-B1B6-22ECACF6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748796"/>
            <a:ext cx="6309875" cy="382883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7300080-9F83-4BAE-8EF5-D9BD188E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28" y="4824721"/>
            <a:ext cx="5354972" cy="2033279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C252367-E868-4335-8475-744ED760B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702" y="2412360"/>
            <a:ext cx="1074497" cy="20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5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7A4933-3060-445E-97BE-333A21D7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Hiányosságok</a:t>
            </a:r>
          </a:p>
        </p:txBody>
      </p:sp>
      <p:pic>
        <p:nvPicPr>
          <p:cNvPr id="1032" name="Picture 8" descr="Tic-tac-toe | Board Games Galore Wiki | Fandom">
            <a:extLst>
              <a:ext uri="{FF2B5EF4-FFF2-40B4-BE49-F238E27FC236}">
                <a16:creationId xmlns:a16="http://schemas.microsoft.com/office/drawing/2014/main" id="{FE6BAA72-5D09-4F21-9C38-1631D3522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42067"/>
            <a:ext cx="3013744" cy="317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7D15EC5-FE5A-4C35-9E8B-187DD0E3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7975"/>
            <a:ext cx="5343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D68579-3054-4ECE-9CEF-E38B95CAE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0D2146-C00A-4A75-883A-03C8A2D94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8377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Égi</Template>
  <TotalTime>115</TotalTime>
  <Words>30</Words>
  <Application>Microsoft Office PowerPoint</Application>
  <PresentationFormat>Szélesvásznú</PresentationFormat>
  <Paragraphs>11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Égi</vt:lpstr>
      <vt:lpstr>Amőba</vt:lpstr>
      <vt:lpstr>Bevezetés</vt:lpstr>
      <vt:lpstr>A játék kinézete:</vt:lpstr>
      <vt:lpstr>Működése:</vt:lpstr>
      <vt:lpstr>Felmerülő hibák</vt:lpstr>
      <vt:lpstr>Hiányosságok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Amőba</dc:title>
  <dc:creator>Kaprinyák Tamás</dc:creator>
  <cp:lastModifiedBy>Kaprinyák Tamás</cp:lastModifiedBy>
  <cp:revision>8</cp:revision>
  <dcterms:created xsi:type="dcterms:W3CDTF">2022-10-06T12:52:26Z</dcterms:created>
  <dcterms:modified xsi:type="dcterms:W3CDTF">2022-10-06T16:44:12Z</dcterms:modified>
</cp:coreProperties>
</file>