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28"/>
  </p:notes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94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2" r:id="rId23"/>
    <p:sldId id="257" r:id="rId24"/>
    <p:sldId id="273" r:id="rId25"/>
    <p:sldId id="274" r:id="rId26"/>
    <p:sldId id="275" r:id="rId27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66911" autoAdjust="0"/>
  </p:normalViewPr>
  <p:slideViewPr>
    <p:cSldViewPr>
      <p:cViewPr varScale="1">
        <p:scale>
          <a:sx n="64" d="100"/>
          <a:sy n="64" d="100"/>
        </p:scale>
        <p:origin x="-140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87097" y="5259722"/>
            <a:ext cx="6296406" cy="4982686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2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454989" y="2"/>
            <a:ext cx="3415611" cy="553279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454989" y="10519843"/>
            <a:ext cx="3415611" cy="553279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9F38593-E0AF-4C4A-8A23-F1E93B36D532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09809" y="4861409"/>
            <a:ext cx="5678832" cy="4604980"/>
          </a:xfrm>
          <a:prstGeom prst="rect">
            <a:avLst/>
          </a:prstGeom>
        </p:spPr>
        <p:txBody>
          <a:bodyPr lIns="96718" tIns="48172" rIns="96718" bIns="48172"/>
          <a:lstStyle/>
          <a:p>
            <a:r>
              <a:rPr lang="lv-LV" dirty="0" smtClean="0"/>
              <a:t>Taisnstūrīši četriem logo</a:t>
            </a:r>
            <a:r>
              <a:rPr lang="lv-LV" baseline="0" dirty="0" smtClean="0"/>
              <a:t> domāti, lai ievietotu Jūsu organizācijas vai Jūsu sponsoru logotipus (to izvietojumu var rediģēt ar </a:t>
            </a:r>
            <a:r>
              <a:rPr lang="lv-LV" b="1" baseline="0" dirty="0" smtClean="0"/>
              <a:t>View &gt; Slide Master</a:t>
            </a:r>
            <a:r>
              <a:rPr lang="lv-LV" baseline="0" dirty="0" smtClean="0"/>
              <a:t>). </a:t>
            </a:r>
          </a:p>
          <a:p>
            <a:r>
              <a:rPr lang="lv-LV" baseline="0" dirty="0" smtClean="0"/>
              <a:t>Abi nosaukumi «Datu apstrāde» un «Varbūtības un statistika» apzīmē līdzīgas lietas. Šī zinību nozare ir matemātikas sadaļa, un tad tās nosaukums ir «</a:t>
            </a:r>
            <a:r>
              <a:rPr lang="lv-LV" i="1" baseline="0" dirty="0" smtClean="0"/>
              <a:t>Varbūtību teorija un statistika</a:t>
            </a:r>
            <a:r>
              <a:rPr lang="lv-LV" baseline="0" dirty="0" smtClean="0"/>
              <a:t>» (Probability theory and statistics), vai arī ar uzsvaru uz atbilstošo informātikas tēmu «</a:t>
            </a:r>
            <a:r>
              <a:rPr lang="lv-LV" i="1" baseline="0" dirty="0" smtClean="0"/>
              <a:t>Datu apstrāde un vizualizācija</a:t>
            </a:r>
            <a:r>
              <a:rPr lang="lv-LV" baseline="0" dirty="0" smtClean="0"/>
              <a:t>» (Data processing and data visualization), vai arī kā dažādu nozaru un prasmju kopsalikums «</a:t>
            </a:r>
            <a:r>
              <a:rPr lang="lv-LV" i="1" baseline="0" dirty="0" smtClean="0"/>
              <a:t>Datu mācība</a:t>
            </a:r>
            <a:r>
              <a:rPr lang="lv-LV" baseline="0" dirty="0" smtClean="0"/>
              <a:t>» (Data science). Var iztēloties dažādus statistikas pasniegšanas formātus – to var mācīt obligātajās matemātikas stundās (vajadzības gadījumā saskaņojot programmu), to var piedāvāt arī kā izvēles priekšmetu vai arī var mācīt pulciņos (šajos gadījumos tomēr jārēķinās, ka atsaucība nebūs liela – jo skolēniem jau sākot ar 5.klasi ir ļoti daudzveidīgas intereses). 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4021154" y="9721233"/>
            <a:ext cx="3075472" cy="510871"/>
          </a:xfrm>
          <a:prstGeom prst="rect">
            <a:avLst/>
          </a:prstGeom>
          <a:noFill/>
          <a:ln>
            <a:noFill/>
          </a:ln>
        </p:spPr>
        <p:txBody>
          <a:bodyPr lIns="96718" tIns="48172" rIns="96718" bIns="48172" anchor="b"/>
          <a:lstStyle/>
          <a:p>
            <a:pPr algn="r">
              <a:lnSpc>
                <a:spcPct val="100000"/>
              </a:lnSpc>
            </a:pPr>
            <a:fld id="{BF83EE64-CFC9-488B-AFA2-B50DE6FAF68C}" type="slidenum">
              <a:rPr lang="en-US" sz="1200">
                <a:solidFill>
                  <a:srgbClr val="000000"/>
                </a:solidFill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Olas diametrs (mm)</a:t>
            </a:r>
            <a:r>
              <a:rPr lang="lv-LV" baseline="0" dirty="0" smtClean="0"/>
              <a:t> vs. Putna svars (g).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5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GPA atkarībā</a:t>
            </a:r>
            <a:r>
              <a:rPr lang="lv-LV" baseline="0" dirty="0" smtClean="0"/>
              <a:t> no</a:t>
            </a:r>
            <a:r>
              <a:rPr lang="lv-LV" dirty="0" smtClean="0"/>
              <a:t> GMAT (t.i.</a:t>
            </a:r>
            <a:r>
              <a:rPr lang="lv-LV" baseline="0" dirty="0" smtClean="0"/>
              <a:t> Vidējā atzīme augstskolas pirmajā kursā atkarībā no vidējās atzīmes stājoties augstskolā).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Verbālais GMAT atkarībā no kvantitatīvā (vai otrādi?)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7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Dati ar ļoti novirzītu punktu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F38593-E0AF-4C4A-8A23-F1E93B36D5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4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53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BC1-556A-4EA0-9477-A2E8A2CDA29A}" type="datetimeFigureOut">
              <a:rPr lang="en-GB" smtClean="0"/>
              <a:t>2014-06-30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7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460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BC1-556A-4EA0-9477-A2E8A2CDA29A}" type="datetimeFigureOut">
              <a:rPr lang="en-GB" smtClean="0"/>
              <a:t>2014-06-30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848040" y="655308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4000680" y="670572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Proprietary and Confidential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152280" y="4857840"/>
            <a:ext cx="144720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Creative Commons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8077320" y="4857840"/>
            <a:ext cx="913680" cy="21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Page </a:t>
            </a:r>
            <a:fld id="{10D20CA4-D535-4DD9-970A-832CE17BD47C}" type="slidenum">
              <a:rPr lang="en-US" sz="800">
                <a:solidFill>
                  <a:srgbClr val="BFBFB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pic>
        <p:nvPicPr>
          <p:cNvPr id="4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90400"/>
            <a:ext cx="9143280" cy="4571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38088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1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2148840" y="21146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2</a:t>
            </a:r>
            <a:endParaRPr/>
          </a:p>
        </p:txBody>
      </p:sp>
      <p:sp>
        <p:nvSpPr>
          <p:cNvPr id="7" name="CustomShape 7"/>
          <p:cNvSpPr/>
          <p:nvPr/>
        </p:nvSpPr>
        <p:spPr>
          <a:xfrm>
            <a:off x="38088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3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2133720" y="2998440"/>
            <a:ext cx="1279440" cy="639360"/>
          </a:xfrm>
          <a:prstGeom prst="rect">
            <a:avLst/>
          </a:prstGeom>
          <a:noFill/>
          <a:ln w="12600">
            <a:solidFill>
              <a:srgbClr val="005E9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Jūsu logo 4</a:t>
            </a:r>
            <a:endParaRPr/>
          </a:p>
        </p:txBody>
      </p:sp>
      <p:pic>
        <p:nvPicPr>
          <p:cNvPr id="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57760" y="0"/>
            <a:ext cx="1904400" cy="95184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876800" y="2266950"/>
            <a:ext cx="3809640" cy="191949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dirty="0"/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dirty="0"/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dirty="0"/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dirty="0"/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dirty="0"/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dirty="0"/>
              <a:t>Sixth Outline Level</a:t>
            </a:r>
            <a:endParaRPr dirty="0"/>
          </a:p>
          <a:p>
            <a:pPr lvl="6">
              <a:buSzPct val="25000"/>
              <a:buFont typeface="StarSymbol"/>
              <a:buChar char=""/>
            </a:pPr>
            <a:r>
              <a:rPr lang="en-US" dirty="0"/>
              <a:t>Seventh Outline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209960" y="133350"/>
            <a:ext cx="84744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0550"/>
            <a:ext cx="8229600" cy="400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DBC1-556A-4EA0-9477-A2E8A2CDA29A}" type="datetimeFigureOut">
              <a:rPr lang="en-GB" smtClean="0"/>
              <a:t>2014-06-30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A410-5910-49E2-8CD3-6A14C280120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064"/>
          </a:xfrm>
          <a:prstGeom prst="rect">
            <a:avLst/>
          </a:prstGeom>
        </p:spPr>
      </p:pic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152280" y="-9000"/>
            <a:ext cx="7543080" cy="522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dirty="0"/>
              <a:t>Click to edit the title text format</a:t>
            </a:r>
            <a:endParaRPr dirty="0"/>
          </a:p>
        </p:txBody>
      </p:sp>
      <p:pic>
        <p:nvPicPr>
          <p:cNvPr id="9" name="Picture 4"/>
          <p:cNvPicPr/>
          <p:nvPr/>
        </p:nvPicPr>
        <p:blipFill>
          <a:blip r:embed="rId6"/>
          <a:stretch>
            <a:fillRect/>
          </a:stretch>
        </p:blipFill>
        <p:spPr>
          <a:xfrm>
            <a:off x="8119080" y="0"/>
            <a:ext cx="1024200" cy="511560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8631180" y="57150"/>
            <a:ext cx="43662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80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8600" y="743040"/>
            <a:ext cx="8533800" cy="70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lv-LV" sz="4000" dirty="0" smtClean="0">
                <a:solidFill>
                  <a:srgbClr val="000000"/>
                </a:solidFill>
                <a:latin typeface="Calibri"/>
                <a:ea typeface="DejaVu Sans"/>
              </a:rPr>
              <a:t>Datu apstrāde skolās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4114800" y="2038320"/>
            <a:ext cx="464760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v-LV" sz="2800" dirty="0" smtClean="0">
                <a:solidFill>
                  <a:srgbClr val="000000"/>
                </a:solidFill>
                <a:latin typeface="Calibri"/>
                <a:ea typeface="DejaVu Sans"/>
              </a:rPr>
              <a:t>Korelācija</a:t>
            </a:r>
            <a:br>
              <a:rPr lang="lv-LV" sz="2800" dirty="0" smtClean="0">
                <a:solidFill>
                  <a:srgbClr val="000000"/>
                </a:solidFill>
                <a:latin typeface="Calibri"/>
                <a:ea typeface="DejaVu Sans"/>
              </a:rPr>
            </a:b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447800"/>
            <a:ext cx="51625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0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Dati ar novirzītu punktu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404938"/>
            <a:ext cx="50863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528763"/>
            <a:ext cx="49149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5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114425"/>
            <a:ext cx="38766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8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133475"/>
            <a:ext cx="3876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7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128713"/>
            <a:ext cx="39338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3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123950"/>
            <a:ext cx="38766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96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123950"/>
            <a:ext cx="3857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2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128713"/>
            <a:ext cx="38481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4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Mātes vecums un bērna svars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123950"/>
            <a:ext cx="3886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5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128713"/>
            <a:ext cx="39433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4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18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109663"/>
            <a:ext cx="39528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5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109663"/>
            <a:ext cx="39528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8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Viens</a:t>
            </a:r>
            <a:r>
              <a:rPr lang="en-US" dirty="0" smtClean="0"/>
              <a:t> </a:t>
            </a:r>
            <a:r>
              <a:rPr lang="en-US" dirty="0" err="1" smtClean="0"/>
              <a:t>novirz</a:t>
            </a:r>
            <a:r>
              <a:rPr lang="lv-LV" dirty="0" smtClean="0"/>
              <a:t>īts datu punkts izmaina korelāciju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423988"/>
            <a:ext cx="51244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133475"/>
            <a:ext cx="38671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2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Mātes vecums un bērna </a:t>
            </a:r>
            <a:r>
              <a:rPr lang="lv-LV" dirty="0" smtClean="0"/>
              <a:t>svars izkliedes diagr.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147763"/>
            <a:ext cx="38766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138238"/>
            <a:ext cx="38385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1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147763"/>
            <a:ext cx="38766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5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381125"/>
            <a:ext cx="5200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381125"/>
            <a:ext cx="5200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5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471613"/>
            <a:ext cx="51339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0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Bivariate-normal sadalījuma piemērs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443038"/>
            <a:ext cx="5076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4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Nelineāras asociācijas piemērs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443038"/>
            <a:ext cx="51054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4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240</Words>
  <Application>Microsoft Office PowerPoint</Application>
  <PresentationFormat>On-screen Show (16:9)</PresentationFormat>
  <Paragraphs>21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Custom Design</vt:lpstr>
      <vt:lpstr>PowerPoint Presentation</vt:lpstr>
      <vt:lpstr>Mātes vecums un bērna svars</vt:lpstr>
      <vt:lpstr>Mātes vecums un bērna svars izkliedes diagr.</vt:lpstr>
      <vt:lpstr>PowerPoint Presentation</vt:lpstr>
      <vt:lpstr>PowerPoint Presentation</vt:lpstr>
      <vt:lpstr>PowerPoint Presentation</vt:lpstr>
      <vt:lpstr>PowerPoint Presentation</vt:lpstr>
      <vt:lpstr>Bivariate-normal sadalījuma piemērs</vt:lpstr>
      <vt:lpstr>Nelineāras asociācijas piemērs</vt:lpstr>
      <vt:lpstr>PowerPoint Presentation</vt:lpstr>
      <vt:lpstr>Dati ar novirzītu punktu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Viens novirzīts datu punkts izmaina korelāciju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175</cp:revision>
  <dcterms:modified xsi:type="dcterms:W3CDTF">2014-06-29T22:09:04Z</dcterms:modified>
</cp:coreProperties>
</file>