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2014-04-27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98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2014-04-27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4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2014-04-27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33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2014-04-27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99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2014-04-27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8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2014-04-27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53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2014-04-27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29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2014-04-27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88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2014-04-27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60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2014-04-27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95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2014-04-27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26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DB29-61E5-46A0-854A-CED32E03BDEB}" type="datetimeFigureOut">
              <a:rPr lang="en-GB" smtClean="0"/>
              <a:t>2014-04-27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94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Latvijas</a:t>
            </a:r>
            <a:r>
              <a:rPr lang="en-US" sz="2800" dirty="0" smtClean="0"/>
              <a:t> 41.atkl</a:t>
            </a:r>
            <a:r>
              <a:rPr lang="lv-LV" sz="2800" dirty="0" smtClean="0"/>
              <a:t>ātā matemātikas olimpiāde (2014-04-27)</a:t>
            </a:r>
            <a:br>
              <a:rPr lang="lv-LV" sz="2800" dirty="0" smtClean="0"/>
            </a:br>
            <a:r>
              <a:rPr lang="lv-LV" sz="2800" dirty="0" smtClean="0"/>
              <a:t>5.klases 1.uzdevums</a:t>
            </a:r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lv-LV" dirty="0" smtClean="0"/>
                  <a:t>Pūkainīšu ciemata bērniem Lieldienu zaķis atnesa olas. Katra no tām bija nokrāsota tieši vienā no krāsām – sarkanā, dzeltenā, zilā. Zināms, ka 20% jeb 40 olas bija sarkanas,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lv-LV" sz="39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lv-LV" sz="3900" b="0" i="1" dirty="0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lv-LV" sz="3900" b="0" i="1" dirty="0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lv-LV" dirty="0" smtClean="0"/>
                  <a:t> no atlikušajām bija dzeltenas, bet pārējās – zilas. Aprēķini:</a:t>
                </a:r>
              </a:p>
              <a:p>
                <a:pPr marL="514350" indent="-514350">
                  <a:buAutoNum type="arabicParenR"/>
                </a:pPr>
                <a:r>
                  <a:rPr lang="lv-LV" dirty="0" smtClean="0"/>
                  <a:t>Cik olas bija zilā krāsā?</a:t>
                </a:r>
              </a:p>
              <a:p>
                <a:pPr marL="514350" indent="-514350">
                  <a:buAutoNum type="arabicParenR"/>
                </a:pPr>
                <a:r>
                  <a:rPr lang="lv-LV" dirty="0" smtClean="0"/>
                  <a:t>Kāda daļa no visām olām bija zilas?</a:t>
                </a:r>
              </a:p>
              <a:p>
                <a:pPr marL="514350" indent="-514350">
                  <a:buAutoNum type="arabicParenR"/>
                </a:pPr>
                <a:r>
                  <a:rPr lang="lv-LV" dirty="0" smtClean="0"/>
                  <a:t>Cik procenti no visām olām bija dzeltenas?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617" r="-2000" b="-1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Latvijas</a:t>
            </a:r>
            <a:r>
              <a:rPr lang="en-US" sz="2800" dirty="0" smtClean="0"/>
              <a:t> 41.atkl</a:t>
            </a:r>
            <a:r>
              <a:rPr lang="lv-LV" sz="2800" dirty="0" smtClean="0"/>
              <a:t>ātā matemātikas olimpiāde (2014-04-27)</a:t>
            </a:r>
            <a:br>
              <a:rPr lang="lv-LV" sz="2800" dirty="0" smtClean="0"/>
            </a:br>
            <a:r>
              <a:rPr lang="lv-LV" sz="2800" dirty="0" smtClean="0"/>
              <a:t>5.klases 2.uzdevums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lv-LV" dirty="0" smtClean="0"/>
              <a:t>Divu naturālu skaitļu pierakstā izmantoti tikai cipari 2, 3, 7 un 8. Vai var gadīties, ka viens skaitlis ir tieši trīs reizes lielāks nekā otrs skaitlis? </a:t>
            </a:r>
          </a:p>
        </p:txBody>
      </p:sp>
    </p:spTree>
    <p:extLst>
      <p:ext uri="{BB962C8B-B14F-4D97-AF65-F5344CB8AC3E}">
        <p14:creationId xmlns:p14="http://schemas.microsoft.com/office/powerpoint/2010/main" val="190484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Latvijas</a:t>
            </a:r>
            <a:r>
              <a:rPr lang="en-US" sz="2800" dirty="0" smtClean="0"/>
              <a:t> 41.atkl</a:t>
            </a:r>
            <a:r>
              <a:rPr lang="lv-LV" sz="2800" dirty="0" smtClean="0"/>
              <a:t>ātā matemātikas olimpiāde (2014-04-27)</a:t>
            </a:r>
            <a:br>
              <a:rPr lang="lv-LV" sz="2800" dirty="0" smtClean="0"/>
            </a:br>
            <a:r>
              <a:rPr lang="lv-LV" sz="2800" dirty="0" smtClean="0"/>
              <a:t>5.klases 3.uzdevums</a:t>
            </a:r>
            <a:endParaRPr lang="en-GB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784"/>
                <a:ext cx="8229600" cy="46413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lv-LV" sz="2800" dirty="0" smtClean="0"/>
                  <a:t>Taisnstūra </a:t>
                </a:r>
                <a:r>
                  <a:rPr lang="lv-LV" sz="2800" i="1" dirty="0" smtClean="0"/>
                  <a:t>ABCD</a:t>
                </a:r>
                <a:r>
                  <a:rPr lang="lv-LV" sz="2800" dirty="0" smtClean="0"/>
                  <a:t> malu garumi izsakāmi veselos centimetros. Iekrāsotās daļas laukums ir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sz="28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lv-LV" sz="2800" b="0" i="0" dirty="0" smtClean="0">
                            <a:latin typeface="Cambria Math"/>
                          </a:rPr>
                          <m:t>6 </m:t>
                        </m:r>
                        <m:r>
                          <m:rPr>
                            <m:nor/>
                          </m:rPr>
                          <a:rPr lang="lv-LV" sz="2800" b="0" i="0" dirty="0" smtClean="0">
                            <a:latin typeface="Cambria Math"/>
                          </a:rPr>
                          <m:t>cm</m:t>
                        </m:r>
                      </m:e>
                      <m:sup>
                        <m:r>
                          <a:rPr lang="lv-LV" sz="28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lv-LV" sz="2800" dirty="0" smtClean="0"/>
                  <a:t> (skat. 1. zīm.). Nogrieznis </a:t>
                </a:r>
                <a:r>
                  <a:rPr lang="lv-LV" sz="2800" i="1" dirty="0" smtClean="0"/>
                  <a:t>AE</a:t>
                </a:r>
                <a:r>
                  <a:rPr lang="lv-LV" sz="2800" dirty="0" smtClean="0"/>
                  <a:t> ir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lv-LV" sz="28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lv-LV" sz="28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lv-LV" sz="2800" b="0" i="1" dirty="0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lv-LV" sz="2800" dirty="0" smtClean="0"/>
                  <a:t> no taisnstūra malas </a:t>
                </a:r>
                <a:r>
                  <a:rPr lang="lv-LV" sz="2800" i="1" dirty="0" smtClean="0"/>
                  <a:t>AD</a:t>
                </a:r>
                <a:r>
                  <a:rPr lang="lv-LV" sz="2800" dirty="0" smtClean="0"/>
                  <a:t>. Aprēķini taisnstūra laukumu un perimetru, ja zināms, ka viena taisnstūra mala ir par </a:t>
                </a:r>
                <a14:m>
                  <m:oMath xmlns:m="http://schemas.openxmlformats.org/officeDocument/2006/math">
                    <m:r>
                      <a:rPr lang="lv-LV" sz="2800" b="0" i="1" smtClean="0">
                        <a:latin typeface="Cambria Math"/>
                      </a:rPr>
                      <m:t>5 </m:t>
                    </m:r>
                    <m:r>
                      <m:rPr>
                        <m:nor/>
                      </m:rPr>
                      <a:rPr lang="lv-LV" sz="2800" b="0" i="0" smtClean="0">
                        <a:latin typeface="Cambria Math"/>
                      </a:rPr>
                      <m:t>cm</m:t>
                    </m:r>
                    <m:r>
                      <a:rPr lang="lv-LV" sz="2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lv-LV" sz="2800" dirty="0" smtClean="0"/>
                  <a:t>garāka nekā otra mala.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4"/>
                <a:ext cx="8229600" cy="4641379"/>
              </a:xfrm>
              <a:blipFill rotWithShape="1">
                <a:blip r:embed="rId2"/>
                <a:stretch>
                  <a:fillRect l="-1481" t="-1183" r="-22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183387" y="4437112"/>
            <a:ext cx="3600400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/>
          </a:p>
        </p:txBody>
      </p:sp>
      <p:sp>
        <p:nvSpPr>
          <p:cNvPr id="5" name="TextBox 4"/>
          <p:cNvSpPr txBox="1"/>
          <p:nvPr/>
        </p:nvSpPr>
        <p:spPr>
          <a:xfrm>
            <a:off x="3849360" y="616530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400" i="1" dirty="0" smtClean="0"/>
              <a:t>A</a:t>
            </a:r>
            <a:endParaRPr lang="en-GB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849360" y="41490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400" i="1" dirty="0" smtClean="0"/>
              <a:t>B</a:t>
            </a:r>
            <a:endParaRPr lang="en-GB" sz="2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740352" y="4191471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400" i="1" dirty="0"/>
              <a:t>C</a:t>
            </a:r>
            <a:endParaRPr lang="en-GB" sz="2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740352" y="6135687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400" i="1" dirty="0" smtClean="0"/>
              <a:t>D</a:t>
            </a:r>
            <a:endParaRPr lang="en-GB" sz="2400" i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183387" y="4437112"/>
            <a:ext cx="1224136" cy="18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3772" y="6190997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400" i="1" dirty="0" smtClean="0"/>
              <a:t>E</a:t>
            </a:r>
            <a:endParaRPr lang="en-GB" sz="2400" i="1" dirty="0"/>
          </a:p>
        </p:txBody>
      </p:sp>
      <p:sp>
        <p:nvSpPr>
          <p:cNvPr id="12" name="Isosceles Triangle 11"/>
          <p:cNvSpPr/>
          <p:nvPr/>
        </p:nvSpPr>
        <p:spPr>
          <a:xfrm>
            <a:off x="4183387" y="4437112"/>
            <a:ext cx="1224136" cy="1800200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/>
          </a:p>
        </p:txBody>
      </p:sp>
    </p:spTree>
    <p:extLst>
      <p:ext uri="{BB962C8B-B14F-4D97-AF65-F5344CB8AC3E}">
        <p14:creationId xmlns:p14="http://schemas.microsoft.com/office/powerpoint/2010/main" val="190484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Latvijas</a:t>
            </a:r>
            <a:r>
              <a:rPr lang="en-US" sz="2800" dirty="0" smtClean="0"/>
              <a:t> 41.atkl</a:t>
            </a:r>
            <a:r>
              <a:rPr lang="lv-LV" sz="2800" dirty="0" smtClean="0"/>
              <a:t>ātā matemātikas olimpiāde (2014-04-27)</a:t>
            </a:r>
            <a:br>
              <a:rPr lang="lv-LV" sz="2800" dirty="0" smtClean="0"/>
            </a:br>
            <a:r>
              <a:rPr lang="lv-LV" sz="2800" dirty="0" smtClean="0"/>
              <a:t>5.klases 4.uzdevums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lv-LV" dirty="0" smtClean="0"/>
              <a:t>Kvadrāts sastāv no 8x8 vienādām kvadrātiskām rūtiņām. Tas sagriezts daļās tā, ka </a:t>
            </a:r>
            <a:r>
              <a:rPr lang="lv-LV" dirty="0" smtClean="0"/>
              <a:t>griezumi </a:t>
            </a:r>
            <a:r>
              <a:rPr lang="lv-LV" dirty="0" smtClean="0"/>
              <a:t>iet pa rūtiņu robežām. Kāds lielākais skaits daļu var būt tādas kā 2.zīm. attēlotā figūra (figūras var būt pagrieztas jebkurā stāvoklī)?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300192" y="4005064"/>
            <a:ext cx="1512168" cy="1512168"/>
            <a:chOff x="6300192" y="4005064"/>
            <a:chExt cx="1512168" cy="1512168"/>
          </a:xfrm>
        </p:grpSpPr>
        <p:sp>
          <p:nvSpPr>
            <p:cNvPr id="4" name="Rectangle 3"/>
            <p:cNvSpPr/>
            <p:nvPr/>
          </p:nvSpPr>
          <p:spPr>
            <a:xfrm>
              <a:off x="6300192" y="4005064"/>
              <a:ext cx="5040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300192" y="4509120"/>
              <a:ext cx="5040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00192" y="5013176"/>
              <a:ext cx="5040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04248" y="5013176"/>
              <a:ext cx="5040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308304" y="5013176"/>
              <a:ext cx="5040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0484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Latvijas</a:t>
            </a:r>
            <a:r>
              <a:rPr lang="en-US" sz="2800" dirty="0" smtClean="0"/>
              <a:t> 41.atkl</a:t>
            </a:r>
            <a:r>
              <a:rPr lang="lv-LV" sz="2800" dirty="0" smtClean="0"/>
              <a:t>ātā matemātikas olimpiāde (2014-04-27)</a:t>
            </a:r>
            <a:br>
              <a:rPr lang="lv-LV" sz="2800" dirty="0" smtClean="0"/>
            </a:br>
            <a:r>
              <a:rPr lang="lv-LV" sz="2800" dirty="0" smtClean="0"/>
              <a:t>5.klases 5.uzdevums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lv-LV" dirty="0" smtClean="0"/>
              <a:t>Kāds ir </a:t>
            </a:r>
            <a:r>
              <a:rPr lang="lv-LV" b="1" dirty="0" smtClean="0"/>
              <a:t>(a)</a:t>
            </a:r>
            <a:r>
              <a:rPr lang="lv-LV" dirty="0" smtClean="0"/>
              <a:t> mazākais</a:t>
            </a:r>
            <a:r>
              <a:rPr lang="lv-LV" b="1" dirty="0" smtClean="0"/>
              <a:t>, (b) </a:t>
            </a:r>
            <a:r>
              <a:rPr lang="lv-LV" dirty="0" smtClean="0"/>
              <a:t>lielākais skaitlis, kuru var izteikt gan kā trīs, gan kā divu dažādu divciparu skaitļu reizinājumu? </a:t>
            </a:r>
          </a:p>
        </p:txBody>
      </p:sp>
    </p:spTree>
    <p:extLst>
      <p:ext uri="{BB962C8B-B14F-4D97-AF65-F5344CB8AC3E}">
        <p14:creationId xmlns:p14="http://schemas.microsoft.com/office/powerpoint/2010/main" val="190484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278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Latvijas 41.atklātā matemātikas olimpiāde (2014-04-27) 5.klases 1.uzdevums</vt:lpstr>
      <vt:lpstr>Latvijas 41.atklātā matemātikas olimpiāde (2014-04-27) 5.klases 2.uzdevums</vt:lpstr>
      <vt:lpstr>Latvijas 41.atklātā matemātikas olimpiāde (2014-04-27) 5.klases 3.uzdevums</vt:lpstr>
      <vt:lpstr>Latvijas 41.atklātā matemātikas olimpiāde (2014-04-27) 5.klases 4.uzdevums</vt:lpstr>
      <vt:lpstr>Latvijas 41.atklātā matemātikas olimpiāde (2014-04-27) 5.klases 5.uzdevums</vt:lpstr>
    </vt:vector>
  </TitlesOfParts>
  <Company>Websense,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Apsitis, Kalvis</dc:creator>
  <cp:lastModifiedBy>Apsitis, Kalvis</cp:lastModifiedBy>
  <cp:revision>17</cp:revision>
  <dcterms:created xsi:type="dcterms:W3CDTF">2014-04-24T16:39:00Z</dcterms:created>
  <dcterms:modified xsi:type="dcterms:W3CDTF">2014-04-27T13:29:37Z</dcterms:modified>
</cp:coreProperties>
</file>