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15-11-07" id="{1CA35B91-DE9C-45DA-BD74-79BC9650F146}">
          <p14:sldIdLst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DB29-61E5-46A0-854A-CED32E03BDEB}" type="datetimeFigureOut">
              <a:rPr lang="en-GB" smtClean="0"/>
              <a:t>2015-12-22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Izlases</a:t>
            </a:r>
            <a:r>
              <a:rPr lang="en-US" sz="2800" dirty="0" smtClean="0"/>
              <a:t> </a:t>
            </a:r>
            <a:r>
              <a:rPr lang="en-US" sz="2800" dirty="0" err="1" smtClean="0"/>
              <a:t>nodarb</a:t>
            </a:r>
            <a:r>
              <a:rPr lang="lv-LV" sz="2800" dirty="0" smtClean="0"/>
              <a:t>ība junioriem, 2015-11-07</a:t>
            </a:r>
            <a:br>
              <a:rPr lang="lv-LV" sz="2800" dirty="0" smtClean="0"/>
            </a:br>
            <a:r>
              <a:rPr lang="lv-LV" sz="2800" dirty="0" smtClean="0"/>
              <a:t>Algebra #1 (J.Smotrovs), 1. 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Pierādīt, ka jebkuriem reāliem skaitļiem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/>
                      </a:rPr>
                      <m:t>𝑎</m:t>
                    </m:r>
                    <m:r>
                      <a:rPr lang="lv-LV" b="0" i="1" smtClean="0">
                        <a:latin typeface="Cambria Math"/>
                      </a:rPr>
                      <m:t>, </m:t>
                    </m:r>
                    <m:r>
                      <a:rPr lang="lv-LV" b="0" i="1" smtClean="0">
                        <a:latin typeface="Cambria Math"/>
                      </a:rPr>
                      <m:t>𝑏</m:t>
                    </m:r>
                    <m:r>
                      <a:rPr lang="lv-LV" b="0" i="1" smtClean="0">
                        <a:latin typeface="Cambria Math"/>
                      </a:rPr>
                      <m:t>, </m:t>
                    </m:r>
                    <m:r>
                      <a:rPr lang="lv-LV" b="0" i="1" smtClean="0">
                        <a:latin typeface="Cambria Math"/>
                      </a:rPr>
                      <m:t>𝑐</m:t>
                    </m:r>
                    <m:r>
                      <a:rPr lang="lv-LV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lv-LV" dirty="0" smtClean="0"/>
                  <a:t>izpildās nevienādība: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lv-LV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lv-LV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lv-LV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𝑎𝑏</m:t>
                      </m:r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𝑏𝑐</m:t>
                      </m:r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lv-LV" b="0" i="1" smtClean="0">
                          <a:latin typeface="Cambria Math"/>
                          <a:ea typeface="Cambria Math"/>
                        </a:rPr>
                        <m:t>𝑎𝑐</m:t>
                      </m:r>
                    </m:oMath>
                  </m:oMathPara>
                </a14:m>
                <a:endParaRPr lang="lv-LV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Izlases</a:t>
            </a:r>
            <a:r>
              <a:rPr lang="en-US" sz="2800" dirty="0"/>
              <a:t> </a:t>
            </a:r>
            <a:r>
              <a:rPr lang="en-US" sz="2800" dirty="0" err="1"/>
              <a:t>nodarb</a:t>
            </a:r>
            <a:r>
              <a:rPr lang="lv-LV" sz="2800" dirty="0"/>
              <a:t>ība junioriem, 2015-11-07</a:t>
            </a:r>
            <a:br>
              <a:rPr lang="lv-LV" sz="2800" dirty="0"/>
            </a:br>
            <a:r>
              <a:rPr lang="lv-LV" sz="2800" dirty="0"/>
              <a:t>Algebra #1 (J.Smotrovs), </a:t>
            </a:r>
            <a:r>
              <a:rPr lang="lv-LV" sz="2800" dirty="0" smtClean="0"/>
              <a:t>2. 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Pierādīt, ka jebkuriem reāliem skaitļiem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/>
                      </a:rPr>
                      <m:t>𝑎</m:t>
                    </m:r>
                    <m:r>
                      <a:rPr lang="lv-LV" i="1">
                        <a:latin typeface="Cambria Math"/>
                      </a:rPr>
                      <m:t>, </m:t>
                    </m:r>
                    <m:r>
                      <a:rPr lang="lv-LV" i="1">
                        <a:latin typeface="Cambria Math"/>
                      </a:rPr>
                      <m:t>𝑏</m:t>
                    </m:r>
                    <m:r>
                      <a:rPr lang="lv-LV" i="1">
                        <a:latin typeface="Cambria Math"/>
                      </a:rPr>
                      <m:t>, </m:t>
                    </m:r>
                    <m:r>
                      <a:rPr lang="lv-LV" i="1">
                        <a:latin typeface="Cambria Math"/>
                      </a:rPr>
                      <m:t>𝑐</m:t>
                    </m:r>
                    <m:r>
                      <a:rPr lang="lv-LV">
                        <a:latin typeface="Cambria Math"/>
                      </a:rPr>
                      <m:t> </m:t>
                    </m:r>
                  </m:oMath>
                </a14:m>
                <a:r>
                  <a:rPr lang="lv-LV" dirty="0"/>
                  <a:t>izpildās nevienādība: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lv-LV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lv-LV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lv-LV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lv-LV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lv-LV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lv-LV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lv-LV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lv-LV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lv-LV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lv-LV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lv-LV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lv-LV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lv-LV" i="1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Izlases</a:t>
            </a:r>
            <a:r>
              <a:rPr lang="en-US" sz="2800" dirty="0"/>
              <a:t> </a:t>
            </a:r>
            <a:r>
              <a:rPr lang="en-US" sz="2800" dirty="0" err="1"/>
              <a:t>nodarb</a:t>
            </a:r>
            <a:r>
              <a:rPr lang="lv-LV" sz="2800" dirty="0"/>
              <a:t>ība junioriem, 2015-11-07</a:t>
            </a:r>
            <a:br>
              <a:rPr lang="lv-LV" sz="2800" dirty="0"/>
            </a:br>
            <a:r>
              <a:rPr lang="lv-LV" sz="2800" dirty="0"/>
              <a:t>Algebra #1 (J.Smotrovs), </a:t>
            </a:r>
            <a:r>
              <a:rPr lang="lv-LV" sz="2800" dirty="0" smtClean="0"/>
              <a:t>3. uzdevums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Pierādīt, ka jebkuriem reāliem skaitļiem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v-LV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lv-LV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lv-LV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lv-LV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lv-LV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lv-LV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lv-LV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lv-LV">
                        <a:latin typeface="Cambria Math"/>
                      </a:rPr>
                      <m:t> </m:t>
                    </m:r>
                  </m:oMath>
                </a14:m>
                <a:r>
                  <a:rPr lang="lv-LV" dirty="0"/>
                  <a:t>izpildās nevienādība</a:t>
                </a:r>
                <a:r>
                  <a:rPr lang="lv-LV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lv-LV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lv-LV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lv-LV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lv-LV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lv-LV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/>
                              <a:ea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lv-LV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lv-LV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lv-LV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lv-LV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i="1">
                              <a:latin typeface="Cambria Math"/>
                              <a:ea typeface="Cambria Math"/>
                            </a:rPr>
                            <m:t>+ </m:t>
                          </m:r>
                          <m:sSup>
                            <m:sSupPr>
                              <m:ctrlPr>
                                <a:rPr lang="lv-LV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lv-LV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lv-LV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12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Izlases nodarbība junioriem, 2015-11-07 Algebra #1 (J.Smotrovs), 1. uzdevums</vt:lpstr>
      <vt:lpstr>Izlases nodarbība junioriem, 2015-11-07 Algebra #1 (J.Smotrovs), 2. uzdevums</vt:lpstr>
      <vt:lpstr>Izlases nodarbība junioriem, 2015-11-07 Algebra #1 (J.Smotrovs), 3. uzdevums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58</cp:revision>
  <dcterms:created xsi:type="dcterms:W3CDTF">2014-04-24T16:39:00Z</dcterms:created>
  <dcterms:modified xsi:type="dcterms:W3CDTF">2015-12-22T12:37:56Z</dcterms:modified>
</cp:coreProperties>
</file>