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15"/>
  </p:notesMasterIdLst>
  <p:sldIdLst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2" r:id="rId14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66911" autoAdjust="0"/>
  </p:normalViewPr>
  <p:slideViewPr>
    <p:cSldViewPr>
      <p:cViewPr varScale="1">
        <p:scale>
          <a:sx n="64" d="100"/>
          <a:sy n="64" d="100"/>
        </p:scale>
        <p:origin x="-13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Taisnstūrīši četriem logo</a:t>
            </a:r>
            <a:r>
              <a:rPr lang="lv-LV" baseline="0" dirty="0" smtClean="0"/>
              <a:t> domāti, lai ievietotu Jūsu organizācijas vai Jūsu sponsoru logotipus (to izvietojumu var rediģēt ar </a:t>
            </a:r>
            <a:r>
              <a:rPr lang="lv-LV" b="1" baseline="0" dirty="0" smtClean="0"/>
              <a:t>View &gt; Slide Master</a:t>
            </a:r>
            <a:r>
              <a:rPr lang="lv-LV" baseline="0" dirty="0" smtClean="0"/>
              <a:t>). </a:t>
            </a:r>
          </a:p>
          <a:p>
            <a:r>
              <a:rPr lang="lv-LV" baseline="0" dirty="0" smtClean="0"/>
              <a:t>Abi nosaukumi «Datu apstrāde» un «Varbūtības un statistika» apzīmē līdzīgas lietas. Šī zinību nozare ir matemātikas sadaļa, un tad tās nosaukums ir «</a:t>
            </a:r>
            <a:r>
              <a:rPr lang="lv-LV" i="1" baseline="0" dirty="0" smtClean="0"/>
              <a:t>Varbūtību teorija un statistika</a:t>
            </a:r>
            <a:r>
              <a:rPr lang="lv-LV" baseline="0" dirty="0" smtClean="0"/>
              <a:t>» (Probability theory and statistics), vai arī ar uzsvaru uz atbilstošo informātikas tēmu «</a:t>
            </a:r>
            <a:r>
              <a:rPr lang="lv-LV" i="1" baseline="0" dirty="0" smtClean="0"/>
              <a:t>Datu apstrāde un vizualizācija</a:t>
            </a:r>
            <a:r>
              <a:rPr lang="lv-LV" baseline="0" dirty="0" smtClean="0"/>
              <a:t>» (Data processing and data visualization), vai arī kā dažādu nozaru un prasmju kopsalikums «</a:t>
            </a:r>
            <a:r>
              <a:rPr lang="lv-LV" i="1" baseline="0" dirty="0" smtClean="0"/>
              <a:t>Datu mācība</a:t>
            </a:r>
            <a:r>
              <a:rPr lang="lv-LV" baseline="0" dirty="0" smtClean="0"/>
              <a:t>» (Data science). Var iztēloties dažādus statistikas pasniegšanas formātus – to var mācīt obligātajās matemātikas stundās (vajadzības gadījumā saskaņojot programmu), to var piedāvāt arī kā izvēles priekšmetu vai arī var mācīt pulciņos (šajos gadījumos tomēr jārēķinās, ka atsaucība nebūs liela – jo skolēniem jau sākot ar 5.klasi ir ļoti daudzveidīgas intereses). 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2015-02-13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460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2015-02-13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8088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1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214884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2</a:t>
            </a: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38088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3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13372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4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876800" y="2266950"/>
            <a:ext cx="3809640" cy="191949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229600" cy="400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DBC1-556A-4EA0-9477-A2E8A2CDA29A}" type="datetimeFigureOut">
              <a:rPr lang="en-GB" smtClean="0"/>
              <a:t>2015-02-13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"/>
          </a:xfrm>
          <a:prstGeom prst="rect">
            <a:avLst/>
          </a:prstGeom>
        </p:spPr>
      </p:pic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Click to edit the title text format</a:t>
            </a:r>
            <a:endParaRPr dirty="0"/>
          </a:p>
        </p:txBody>
      </p:sp>
      <p:pic>
        <p:nvPicPr>
          <p:cNvPr id="9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631180" y="57150"/>
            <a:ext cx="4366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Datu apstrāde skolās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DejaVu Sans"/>
              </a:rPr>
              <a:t>Vi</a:t>
            </a:r>
            <a: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  <a:t>dējā vērtība</a:t>
            </a:r>
            <a:b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</a:b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90550"/>
            <a:ext cx="5486400" cy="40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4350"/>
            <a:ext cx="6019800" cy="448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1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1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5" y="666750"/>
            <a:ext cx="613956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0550"/>
            <a:ext cx="6172200" cy="455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4350"/>
            <a:ext cx="6019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6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9150"/>
            <a:ext cx="831691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2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4349"/>
            <a:ext cx="6096000" cy="459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0550"/>
            <a:ext cx="5791200" cy="429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42950"/>
            <a:ext cx="52668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0550"/>
            <a:ext cx="5943600" cy="44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161</Words>
  <Application>Microsoft Office PowerPoint</Application>
  <PresentationFormat>On-screen Show (16:9)</PresentationFormat>
  <Paragraphs>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172</cp:revision>
  <dcterms:modified xsi:type="dcterms:W3CDTF">2015-02-14T00:27:35Z</dcterms:modified>
</cp:coreProperties>
</file>