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evads" id="{1EDE379B-15E6-4A01-BAEA-848D7FEFE5D4}">
          <p14:sldIdLst>
            <p14:sldId id="256"/>
            <p14:sldId id="281"/>
          </p14:sldIdLst>
        </p14:section>
        <p14:section name="Tests, aplūkojot parametru starpības" id="{95FF96C4-32B0-4049-BF0B-1F684437DFA4}">
          <p14:sldIdLst>
            <p14:sldId id="282"/>
            <p14:sldId id="283"/>
            <p14:sldId id="284"/>
            <p14:sldId id="285"/>
            <p14:sldId id="286"/>
          </p14:sldIdLst>
        </p14:section>
        <p14:section name="Tests, ignorējot parametru vērtības" id="{D2E9F893-C9F3-4AE7-B42D-3CCC438B93C7}">
          <p14:sldIdLst>
            <p14:sldId id="287"/>
            <p14:sldId id="288"/>
            <p14:sldId id="289"/>
          </p14:sldIdLst>
        </p14:section>
        <p14:section name="Randomizēti eksperimenti" id="{D7A1FD2B-27F3-4C12-8E85-4B5D63EE239A}">
          <p14:sldIdLst>
            <p14:sldId id="290"/>
            <p14:sldId id="291"/>
            <p14:sldId id="292"/>
            <p14:sldId id="293"/>
          </p14:sldIdLst>
        </p14:section>
        <p14:section name="Randomizēti eksperimenti - metodes pamatojums" id="{311D6E52-9CC5-4467-93A3-A997323E1B0F}">
          <p14:sldIdLst>
            <p14:sldId id="294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911" autoAdjust="0"/>
  </p:normalViewPr>
  <p:slideViewPr>
    <p:cSldViewPr>
      <p:cViewPr varScale="1">
        <p:scale>
          <a:sx n="64" d="100"/>
          <a:sy n="64" d="100"/>
        </p:scale>
        <p:origin x="-156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87097" y="5259722"/>
            <a:ext cx="6296406" cy="4982686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2" y="2"/>
            <a:ext cx="3415611" cy="553279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454989" y="2"/>
            <a:ext cx="3415611" cy="553279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2" y="10519843"/>
            <a:ext cx="3415611" cy="553279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454989" y="10519843"/>
            <a:ext cx="3415611" cy="553279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59F38593-E0AF-4C4A-8A23-F1E93B36D532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709809" y="4861409"/>
            <a:ext cx="5678832" cy="4604980"/>
          </a:xfrm>
          <a:prstGeom prst="rect">
            <a:avLst/>
          </a:prstGeom>
        </p:spPr>
        <p:txBody>
          <a:bodyPr lIns="96718" tIns="48172" rIns="96718" bIns="48172"/>
          <a:lstStyle/>
          <a:p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021154" y="9721233"/>
            <a:ext cx="3075472" cy="510871"/>
          </a:xfrm>
          <a:prstGeom prst="rect">
            <a:avLst/>
          </a:prstGeom>
          <a:noFill/>
          <a:ln>
            <a:noFill/>
          </a:ln>
        </p:spPr>
        <p:txBody>
          <a:bodyPr lIns="96718" tIns="48172" rIns="96718" bIns="48172" anchor="b"/>
          <a:lstStyle/>
          <a:p>
            <a:pPr algn="r">
              <a:lnSpc>
                <a:spcPct val="100000"/>
              </a:lnSpc>
            </a:pPr>
            <a:fld id="{BF83EE64-CFC9-488B-AFA2-B50DE6FAF68C}" type="slidenum">
              <a:rPr lang="en-US" sz="1200">
                <a:solidFill>
                  <a:srgbClr val="000000"/>
                </a:solidFill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smtClean="0"/>
              <a:t>Aktivitāte: </a:t>
            </a:r>
            <a:br>
              <a:rPr lang="lv-LV" smtClean="0"/>
            </a:br>
            <a:r>
              <a:rPr lang="lv-LV" smtClean="0"/>
              <a:t>Dota</a:t>
            </a:r>
            <a:r>
              <a:rPr lang="lv-LV" baseline="0" smtClean="0"/>
              <a:t> histogramma (ar nevienāda garuma intervāliem), iezīmēt tanī ar dzeltenu krāsu noteiktu percentīli – izdarot pieņēmumu par vienmērīgu sadalījumu intervālā.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F38593-E0AF-4C4A-8A23-F1E93B36D5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58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Atgriešanās pie 1 parametra z-testa.</a:t>
            </a:r>
          </a:p>
          <a:p>
            <a:r>
              <a:rPr lang="lv-LV" dirty="0" smtClean="0"/>
              <a:t>Don’t pool -??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F38593-E0AF-4C4A-8A23-F1E93B36D5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4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280" y="-9000"/>
            <a:ext cx="7543080" cy="522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52280" y="895320"/>
            <a:ext cx="8838360" cy="3851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280" y="-9000"/>
            <a:ext cx="7543080" cy="522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body" idx="10"/>
          </p:nvPr>
        </p:nvSpPr>
        <p:spPr>
          <a:xfrm>
            <a:off x="152280" y="895320"/>
            <a:ext cx="8839320" cy="3850920"/>
          </a:xfrm>
          <a:prstGeom prst="rect">
            <a:avLst/>
          </a:prstGeom>
        </p:spPr>
        <p:txBody>
          <a:bodyPr wrap="square" lIns="0" tIns="0" rIns="0" bIns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280" y="-9000"/>
            <a:ext cx="7543080" cy="522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81080" y="895320"/>
            <a:ext cx="4312800" cy="38509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endParaRPr dirty="0"/>
          </a:p>
        </p:txBody>
      </p:sp>
      <p:sp>
        <p:nvSpPr>
          <p:cNvPr id="5" name="PlaceHolder 3"/>
          <p:cNvSpPr>
            <a:spLocks noGrp="1"/>
          </p:cNvSpPr>
          <p:nvPr>
            <p:ph type="body" idx="10"/>
          </p:nvPr>
        </p:nvSpPr>
        <p:spPr>
          <a:xfrm>
            <a:off x="228600" y="895350"/>
            <a:ext cx="4312800" cy="38509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3848040" y="655308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13" name="CustomShape 2"/>
          <p:cNvSpPr/>
          <p:nvPr/>
        </p:nvSpPr>
        <p:spPr>
          <a:xfrm>
            <a:off x="4000680" y="670572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152280" y="485784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Creative Commons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8077320" y="4857840"/>
            <a:ext cx="91368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Page </a:t>
            </a:r>
            <a:fld id="{10D20CA4-D535-4DD9-970A-832CE17BD47C}" type="slidenum"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‹#›</a:t>
            </a:fld>
            <a:endParaRPr/>
          </a:p>
        </p:txBody>
      </p:sp>
      <p:pic>
        <p:nvPicPr>
          <p:cNvPr id="4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90400"/>
            <a:ext cx="9143280" cy="457128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380880" y="2114640"/>
            <a:ext cx="1279440" cy="639360"/>
          </a:xfrm>
          <a:prstGeom prst="rect">
            <a:avLst/>
          </a:prstGeom>
          <a:noFill/>
          <a:ln w="12600">
            <a:solidFill>
              <a:srgbClr val="005E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Jūsu logo 1</a:t>
            </a:r>
            <a:endParaRPr/>
          </a:p>
        </p:txBody>
      </p:sp>
      <p:sp>
        <p:nvSpPr>
          <p:cNvPr id="6" name="CustomShape 6"/>
          <p:cNvSpPr/>
          <p:nvPr/>
        </p:nvSpPr>
        <p:spPr>
          <a:xfrm>
            <a:off x="2148840" y="2114640"/>
            <a:ext cx="1279440" cy="639360"/>
          </a:xfrm>
          <a:prstGeom prst="rect">
            <a:avLst/>
          </a:prstGeom>
          <a:noFill/>
          <a:ln w="12600">
            <a:solidFill>
              <a:srgbClr val="005E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Jūsu logo 2</a:t>
            </a:r>
            <a:endParaRPr/>
          </a:p>
        </p:txBody>
      </p:sp>
      <p:sp>
        <p:nvSpPr>
          <p:cNvPr id="7" name="CustomShape 7"/>
          <p:cNvSpPr/>
          <p:nvPr/>
        </p:nvSpPr>
        <p:spPr>
          <a:xfrm>
            <a:off x="380880" y="2998440"/>
            <a:ext cx="1279440" cy="639360"/>
          </a:xfrm>
          <a:prstGeom prst="rect">
            <a:avLst/>
          </a:prstGeom>
          <a:noFill/>
          <a:ln w="12600">
            <a:solidFill>
              <a:srgbClr val="005E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Jūsu logo 3</a:t>
            </a:r>
            <a:endParaRPr/>
          </a:p>
        </p:txBody>
      </p:sp>
      <p:sp>
        <p:nvSpPr>
          <p:cNvPr id="8" name="CustomShape 8"/>
          <p:cNvSpPr/>
          <p:nvPr/>
        </p:nvSpPr>
        <p:spPr>
          <a:xfrm>
            <a:off x="2133720" y="2998440"/>
            <a:ext cx="1279440" cy="639360"/>
          </a:xfrm>
          <a:prstGeom prst="rect">
            <a:avLst/>
          </a:prstGeom>
          <a:noFill/>
          <a:ln w="12600">
            <a:solidFill>
              <a:srgbClr val="005E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Jūsu logo 4</a:t>
            </a:r>
            <a:endParaRPr/>
          </a:p>
        </p:txBody>
      </p:sp>
      <p:pic>
        <p:nvPicPr>
          <p:cNvPr id="9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257760" y="0"/>
            <a:ext cx="1904400" cy="951840"/>
          </a:xfrm>
          <a:prstGeom prst="rect">
            <a:avLst/>
          </a:prstGeom>
          <a:ln>
            <a:noFill/>
          </a:ln>
        </p:spPr>
      </p:pic>
      <p:sp>
        <p:nvSpPr>
          <p:cNvPr id="10" name="PlaceHolder 9"/>
          <p:cNvSpPr>
            <a:spLocks noGrp="1"/>
          </p:cNvSpPr>
          <p:nvPr>
            <p:ph type="title"/>
          </p:nvPr>
        </p:nvSpPr>
        <p:spPr>
          <a:xfrm>
            <a:off x="152280" y="-9000"/>
            <a:ext cx="7543080" cy="522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14" name="Rectangle 13"/>
          <p:cNvSpPr/>
          <p:nvPr userDrawn="1"/>
        </p:nvSpPr>
        <p:spPr>
          <a:xfrm>
            <a:off x="1209960" y="133350"/>
            <a:ext cx="84744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/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3640" cy="51156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3848040" y="655308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4000680" y="670572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152280" y="485784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Creative Commons</a:t>
            </a:r>
            <a:endParaRPr/>
          </a:p>
        </p:txBody>
      </p:sp>
      <p:sp>
        <p:nvSpPr>
          <p:cNvPr id="50" name="CustomShape 4"/>
          <p:cNvSpPr/>
          <p:nvPr/>
        </p:nvSpPr>
        <p:spPr>
          <a:xfrm>
            <a:off x="8077320" y="4857840"/>
            <a:ext cx="91368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Page </a:t>
            </a:r>
            <a:fld id="{E5F447E5-9DC4-4A02-8A39-B4DD67ECFEBB}" type="slidenum"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‹#›</a:t>
            </a:fld>
            <a:endParaRPr/>
          </a:p>
        </p:txBody>
      </p:sp>
      <p:pic>
        <p:nvPicPr>
          <p:cNvPr id="51" name="Picture 4"/>
          <p:cNvPicPr/>
          <p:nvPr/>
        </p:nvPicPr>
        <p:blipFill>
          <a:blip r:embed="rId7"/>
          <a:stretch>
            <a:fillRect/>
          </a:stretch>
        </p:blipFill>
        <p:spPr>
          <a:xfrm>
            <a:off x="8119080" y="0"/>
            <a:ext cx="1024200" cy="511560"/>
          </a:xfrm>
          <a:prstGeom prst="rect">
            <a:avLst/>
          </a:prstGeom>
          <a:ln>
            <a:noFill/>
          </a:ln>
        </p:spPr>
      </p:pic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152280" y="-9000"/>
            <a:ext cx="7543080" cy="5223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500" dirty="0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formatClick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to edit the title text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formatClick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to edit Master title style</a:t>
            </a:r>
            <a:endParaRPr dirty="0"/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152280" y="895320"/>
            <a:ext cx="8838360" cy="3850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25000"/>
              <a:buFont typeface="StarSymbol"/>
              <a:buChar char=""/>
            </a:pPr>
            <a:r>
              <a:rPr lang="en-US" sz="2000" dirty="0">
                <a:solidFill>
                  <a:srgbClr val="003352"/>
                </a:solidFill>
                <a:latin typeface="Arial"/>
              </a:rPr>
              <a:t>Click to edit the outline text format</a:t>
            </a:r>
            <a:endParaRPr dirty="0"/>
          </a:p>
          <a:p>
            <a:pPr lvl="1">
              <a:buSzPct val="25000"/>
              <a:buFont typeface="StarSymbol"/>
              <a:buChar char=""/>
            </a:pPr>
            <a:r>
              <a:rPr lang="en-US" sz="2000" dirty="0">
                <a:solidFill>
                  <a:srgbClr val="003352"/>
                </a:solidFill>
                <a:latin typeface="Arial"/>
              </a:rPr>
              <a:t>Second Outline Level</a:t>
            </a:r>
            <a:endParaRPr dirty="0"/>
          </a:p>
          <a:p>
            <a:pPr lvl="2">
              <a:buSzPct val="25000"/>
              <a:buFont typeface="StarSymbol"/>
              <a:buChar char=""/>
            </a:pPr>
            <a:r>
              <a:rPr lang="en-US" sz="2000" dirty="0">
                <a:solidFill>
                  <a:srgbClr val="003352"/>
                </a:solidFill>
                <a:latin typeface="Arial"/>
              </a:rPr>
              <a:t>Third Outline Level</a:t>
            </a:r>
            <a:endParaRPr dirty="0"/>
          </a:p>
          <a:p>
            <a:pPr lvl="3">
              <a:buSzPct val="25000"/>
              <a:buFont typeface="StarSymbol"/>
              <a:buChar char=""/>
            </a:pPr>
            <a:r>
              <a:rPr lang="en-US" sz="2000" dirty="0">
                <a:solidFill>
                  <a:srgbClr val="003352"/>
                </a:solidFill>
                <a:latin typeface="Arial"/>
              </a:rPr>
              <a:t>Fourth Outline Level</a:t>
            </a:r>
            <a:endParaRPr dirty="0"/>
          </a:p>
          <a:p>
            <a:pPr lvl="4">
              <a:buSzPct val="25000"/>
              <a:buFont typeface="StarSymbol"/>
              <a:buChar char=""/>
            </a:pPr>
            <a:r>
              <a:rPr lang="en-US" sz="2000" dirty="0">
                <a:solidFill>
                  <a:srgbClr val="003352"/>
                </a:solidFill>
                <a:latin typeface="Arial"/>
              </a:rPr>
              <a:t>Fifth Outline Level</a:t>
            </a:r>
            <a:endParaRPr dirty="0"/>
          </a:p>
          <a:p>
            <a:pPr lvl="5">
              <a:buSzPct val="25000"/>
              <a:buFont typeface="StarSymbol"/>
              <a:buChar char=""/>
            </a:pPr>
            <a:r>
              <a:rPr lang="en-US" sz="2000" dirty="0">
                <a:solidFill>
                  <a:srgbClr val="003352"/>
                </a:solidFill>
                <a:latin typeface="Arial"/>
              </a:rPr>
              <a:t>Sixth Outline Level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3352"/>
                </a:solidFill>
                <a:latin typeface="Arial"/>
              </a:rPr>
              <a:t>Seventh Outline </a:t>
            </a:r>
            <a:r>
              <a:rPr lang="en-US" sz="2000" dirty="0" err="1">
                <a:solidFill>
                  <a:srgbClr val="003352"/>
                </a:solidFill>
                <a:latin typeface="Arial"/>
              </a:rPr>
              <a:t>LevelClick</a:t>
            </a:r>
            <a:r>
              <a:rPr lang="en-US" sz="2000" dirty="0">
                <a:solidFill>
                  <a:srgbClr val="003352"/>
                </a:solidFill>
                <a:latin typeface="Arial"/>
              </a:rPr>
              <a:t> to edit Master text styles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8631180" y="76200"/>
            <a:ext cx="436620" cy="36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28600" y="743040"/>
            <a:ext cx="8533800" cy="70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lv-LV" sz="4000" smtClean="0">
                <a:solidFill>
                  <a:srgbClr val="000000"/>
                </a:solidFill>
                <a:latin typeface="Calibri"/>
                <a:ea typeface="DejaVu Sans"/>
              </a:rPr>
              <a:t>Divu atribūtu testi</a:t>
            </a:r>
            <a:endParaRPr dirty="0"/>
          </a:p>
        </p:txBody>
      </p:sp>
      <p:sp>
        <p:nvSpPr>
          <p:cNvPr id="94" name="CustomShape 2"/>
          <p:cNvSpPr/>
          <p:nvPr/>
        </p:nvSpPr>
        <p:spPr>
          <a:xfrm>
            <a:off x="4114800" y="2038320"/>
            <a:ext cx="464760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mtClean="0">
                <a:solidFill>
                  <a:srgbClr val="000000"/>
                </a:solidFill>
                <a:latin typeface="Calibri"/>
              </a:rPr>
              <a:t>Histogrammas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90613"/>
            <a:ext cx="39624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4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1095375"/>
            <a:ext cx="40481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5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081088"/>
            <a:ext cx="38862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8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1133475"/>
            <a:ext cx="38957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1128713"/>
            <a:ext cx="39433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9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1119188"/>
            <a:ext cx="39814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1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1104900"/>
            <a:ext cx="39052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75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/>
              <a:t>Izlase ar datu pārīšiem: parametriskā analīze (tests aplūko parametru starpības)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/>
              <a:t>Izlase ar datu pārīšiem: neparametriskā analīze (tests ignorē parametru vērtības, bet saskaita, cik no vērtībām ir lielākas)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/>
              <a:t>Nejauši eksperimenti un to analīze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137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090613"/>
            <a:ext cx="51911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1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1081088"/>
            <a:ext cx="39338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1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1104900"/>
            <a:ext cx="51530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2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085850"/>
            <a:ext cx="39243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2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1109663"/>
            <a:ext cx="39052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6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100138"/>
            <a:ext cx="38862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0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00138"/>
            <a:ext cx="39624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6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6505</TotalTime>
  <Words>59</Words>
  <Application>Microsoft Office PowerPoint</Application>
  <PresentationFormat>On-screen Show (16:9)</PresentationFormat>
  <Paragraphs>12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PowerPoint Presentation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Apsitis, Kalvis</dc:creator>
  <cp:lastModifiedBy>Apsitis, Kalvis</cp:lastModifiedBy>
  <cp:revision>179</cp:revision>
  <dcterms:modified xsi:type="dcterms:W3CDTF">2014-07-02T23:24:35Z</dcterms:modified>
</cp:coreProperties>
</file>