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3677-DB35-4CBA-8E54-676131BC726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8F09-C12D-4BF9-AD53-C21DB249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1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3677-DB35-4CBA-8E54-676131BC726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8F09-C12D-4BF9-AD53-C21DB249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9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3677-DB35-4CBA-8E54-676131BC726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8F09-C12D-4BF9-AD53-C21DB249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0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3677-DB35-4CBA-8E54-676131BC726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8F09-C12D-4BF9-AD53-C21DB249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0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3677-DB35-4CBA-8E54-676131BC726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8F09-C12D-4BF9-AD53-C21DB249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1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3677-DB35-4CBA-8E54-676131BC726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8F09-C12D-4BF9-AD53-C21DB249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0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3677-DB35-4CBA-8E54-676131BC726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8F09-C12D-4BF9-AD53-C21DB249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7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3677-DB35-4CBA-8E54-676131BC726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8F09-C12D-4BF9-AD53-C21DB249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3677-DB35-4CBA-8E54-676131BC726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8F09-C12D-4BF9-AD53-C21DB249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0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3677-DB35-4CBA-8E54-676131BC726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8F09-C12D-4BF9-AD53-C21DB249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5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3677-DB35-4CBA-8E54-676131BC726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8F09-C12D-4BF9-AD53-C21DB249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7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B3677-DB35-4CBA-8E54-676131BC7263}" type="datetimeFigureOut">
              <a:rPr lang="en-US" smtClean="0"/>
              <a:t>10/20/2015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E8F09-C12D-4BF9-AD53-C21DB249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7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Plotting with </a:t>
            </a:r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Hydroinformatics, Dr. Dan 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7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for our Plot Examples: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http://matplotlib.org/gallery.html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0040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63817" cy="4351338"/>
          </a:xfrm>
        </p:spPr>
        <p:txBody>
          <a:bodyPr/>
          <a:lstStyle/>
          <a:p>
            <a:r>
              <a:rPr lang="en-US" dirty="0" smtClean="0"/>
              <a:t>Change the names</a:t>
            </a:r>
          </a:p>
          <a:p>
            <a:r>
              <a:rPr lang="en-US" dirty="0" smtClean="0"/>
              <a:t>Change the colors</a:t>
            </a:r>
          </a:p>
          <a:p>
            <a:r>
              <a:rPr lang="en-US" dirty="0" smtClean="0"/>
              <a:t>Change the values</a:t>
            </a:r>
          </a:p>
          <a:p>
            <a:r>
              <a:rPr lang="en-US" dirty="0" smtClean="0"/>
              <a:t>Change the labels</a:t>
            </a:r>
          </a:p>
          <a:p>
            <a:r>
              <a:rPr lang="en-US" dirty="0" smtClean="0"/>
              <a:t>Change the title</a:t>
            </a:r>
          </a:p>
          <a:p>
            <a:endParaRPr lang="en-US" dirty="0"/>
          </a:p>
          <a:p>
            <a:r>
              <a:rPr lang="en-US" dirty="0" smtClean="0"/>
              <a:t>What kind of data would we represent this way from ODM?</a:t>
            </a:r>
            <a:endParaRPr lang="en-US" dirty="0"/>
          </a:p>
        </p:txBody>
      </p:sp>
      <p:pic>
        <p:nvPicPr>
          <p:cNvPr id="6146" name="Picture 2" descr="../../_images/barh_dem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3187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18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with two scales</a:t>
            </a:r>
            <a:endParaRPr lang="en-US" dirty="0"/>
          </a:p>
        </p:txBody>
      </p:sp>
      <p:pic>
        <p:nvPicPr>
          <p:cNvPr id="1026" name="Picture 2" descr="../../_images/two_sca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787" y="1690688"/>
            <a:ext cx="4191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69904" cy="4351338"/>
          </a:xfrm>
        </p:spPr>
        <p:txBody>
          <a:bodyPr/>
          <a:lstStyle/>
          <a:p>
            <a:pPr marL="285750" indent="-285750"/>
            <a:r>
              <a:rPr lang="en-US" dirty="0" smtClean="0"/>
              <a:t>Change the axis labels</a:t>
            </a:r>
          </a:p>
          <a:p>
            <a:pPr marL="285750" indent="-285750"/>
            <a:r>
              <a:rPr lang="en-US" dirty="0" smtClean="0"/>
              <a:t>Change the values</a:t>
            </a:r>
          </a:p>
          <a:p>
            <a:pPr marL="285750" indent="-285750"/>
            <a:endParaRPr lang="en-US" dirty="0" smtClean="0"/>
          </a:p>
          <a:p>
            <a:pPr marL="285750" indent="-285750"/>
            <a:r>
              <a:rPr lang="en-US" dirty="0" smtClean="0"/>
              <a:t>Can you plot temperature and dissolved oxygen on the same plot?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7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69904" cy="4351338"/>
          </a:xfrm>
        </p:spPr>
        <p:txBody>
          <a:bodyPr/>
          <a:lstStyle/>
          <a:p>
            <a:r>
              <a:rPr lang="en-US" dirty="0" smtClean="0"/>
              <a:t>Change the axis labels</a:t>
            </a:r>
          </a:p>
          <a:p>
            <a:r>
              <a:rPr lang="en-US" dirty="0" smtClean="0"/>
              <a:t>Change the data</a:t>
            </a:r>
          </a:p>
          <a:p>
            <a:r>
              <a:rPr lang="en-US" dirty="0" smtClean="0"/>
              <a:t>Change the color?</a:t>
            </a:r>
          </a:p>
          <a:p>
            <a:r>
              <a:rPr lang="en-US" dirty="0" smtClean="0"/>
              <a:t>Change the title?</a:t>
            </a:r>
          </a:p>
          <a:p>
            <a:endParaRPr lang="en-US" dirty="0"/>
          </a:p>
          <a:p>
            <a:r>
              <a:rPr lang="en-US" dirty="0" smtClean="0"/>
              <a:t>What could you plot from your ODM?</a:t>
            </a:r>
            <a:endParaRPr lang="en-US" dirty="0"/>
          </a:p>
        </p:txBody>
      </p:sp>
      <p:pic>
        <p:nvPicPr>
          <p:cNvPr id="2050" name="Picture 2" descr="../../_images/histogram_demo_feature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656" y="1824990"/>
            <a:ext cx="4191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15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Plot -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19762" cy="4351338"/>
          </a:xfrm>
        </p:spPr>
        <p:txBody>
          <a:bodyPr/>
          <a:lstStyle/>
          <a:p>
            <a:r>
              <a:rPr lang="en-US" dirty="0" smtClean="0"/>
              <a:t>Change the titles</a:t>
            </a:r>
          </a:p>
          <a:p>
            <a:r>
              <a:rPr lang="en-US" dirty="0" smtClean="0"/>
              <a:t>Change the data</a:t>
            </a:r>
          </a:p>
          <a:p>
            <a:r>
              <a:rPr lang="en-US" dirty="0" smtClean="0"/>
              <a:t>Change the colors</a:t>
            </a:r>
          </a:p>
          <a:p>
            <a:endParaRPr lang="en-US" dirty="0"/>
          </a:p>
          <a:p>
            <a:r>
              <a:rPr lang="en-US" dirty="0" smtClean="0"/>
              <a:t>What is the value of a multiple plot like this?</a:t>
            </a:r>
            <a:endParaRPr lang="en-US" dirty="0"/>
          </a:p>
        </p:txBody>
      </p:sp>
      <p:pic>
        <p:nvPicPr>
          <p:cNvPr id="3074" name="Picture 2" descr="../../_images/histogram_demo_multih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270" y="1690688"/>
            <a:ext cx="5433529" cy="444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77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67184" cy="4351338"/>
          </a:xfrm>
        </p:spPr>
        <p:txBody>
          <a:bodyPr/>
          <a:lstStyle/>
          <a:p>
            <a:r>
              <a:rPr lang="en-US" dirty="0" smtClean="0"/>
              <a:t>Try changing the data</a:t>
            </a:r>
          </a:p>
          <a:p>
            <a:r>
              <a:rPr lang="en-US" dirty="0" smtClean="0"/>
              <a:t>Add a title</a:t>
            </a:r>
          </a:p>
          <a:p>
            <a:r>
              <a:rPr lang="en-US" dirty="0" smtClean="0"/>
              <a:t>Make it a </a:t>
            </a:r>
            <a:r>
              <a:rPr lang="en-US" dirty="0" err="1" smtClean="0"/>
              <a:t>multiplot</a:t>
            </a:r>
            <a:r>
              <a:rPr lang="en-US" dirty="0" smtClean="0"/>
              <a:t>!</a:t>
            </a:r>
          </a:p>
          <a:p>
            <a:r>
              <a:rPr lang="en-US" dirty="0" smtClean="0"/>
              <a:t>Add axis labels!</a:t>
            </a:r>
          </a:p>
          <a:p>
            <a:endParaRPr lang="en-US" dirty="0"/>
          </a:p>
          <a:p>
            <a:r>
              <a:rPr lang="en-US" dirty="0" smtClean="0"/>
              <a:t>What information from ODM could we present this way?</a:t>
            </a:r>
          </a:p>
        </p:txBody>
      </p:sp>
      <p:pic>
        <p:nvPicPr>
          <p:cNvPr id="4098" name="Picture 2" descr="../../_images/errorbar_demo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813" y="1995459"/>
            <a:ext cx="4191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18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&amp; Whiskers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17612" cy="4351338"/>
          </a:xfrm>
        </p:spPr>
        <p:txBody>
          <a:bodyPr/>
          <a:lstStyle/>
          <a:p>
            <a:r>
              <a:rPr lang="en-US" dirty="0" smtClean="0"/>
              <a:t>Change the data</a:t>
            </a:r>
          </a:p>
          <a:p>
            <a:r>
              <a:rPr lang="en-US" dirty="0" smtClean="0"/>
              <a:t>Change the labels</a:t>
            </a:r>
          </a:p>
          <a:p>
            <a:r>
              <a:rPr lang="en-US" dirty="0" smtClean="0"/>
              <a:t>Change the markers</a:t>
            </a:r>
          </a:p>
          <a:p>
            <a:r>
              <a:rPr lang="en-US" dirty="0" smtClean="0"/>
              <a:t>Change the styles</a:t>
            </a:r>
          </a:p>
          <a:p>
            <a:endParaRPr lang="en-US" dirty="0"/>
          </a:p>
          <a:p>
            <a:r>
              <a:rPr lang="en-US" dirty="0" smtClean="0"/>
              <a:t>What kind of info from ODM could/should we represent this way?</a:t>
            </a:r>
            <a:endParaRPr lang="en-US" dirty="0"/>
          </a:p>
        </p:txBody>
      </p:sp>
      <p:pic>
        <p:nvPicPr>
          <p:cNvPr id="5124" name="Picture 4" descr="../../_images/boxplot_demo_00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68259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1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Pick One!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r>
              <a:rPr lang="en-US" dirty="0" smtClean="0"/>
              <a:t>How can you modify it?</a:t>
            </a:r>
          </a:p>
          <a:p>
            <a:r>
              <a:rPr lang="en-US" dirty="0" smtClean="0"/>
              <a:t>What hydro data can you represent? </a:t>
            </a:r>
            <a:endParaRPr lang="en-US" dirty="0"/>
          </a:p>
        </p:txBody>
      </p:sp>
      <p:pic>
        <p:nvPicPr>
          <p:cNvPr id="7170" name="Picture 2" descr="matplotli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857" y="4089248"/>
            <a:ext cx="45720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76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195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Plotting with MatPlotLib</vt:lpstr>
      <vt:lpstr>Source for our Plot Examples:</vt:lpstr>
      <vt:lpstr>Bar Plot</vt:lpstr>
      <vt:lpstr>Plotting with two scales</vt:lpstr>
      <vt:lpstr>Histogram</vt:lpstr>
      <vt:lpstr>Multi Plot - Histogram</vt:lpstr>
      <vt:lpstr>Error Bars</vt:lpstr>
      <vt:lpstr>Box &amp; Whiskers Plot</vt:lpstr>
      <vt:lpstr>You Pick One!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Plotting with MatPlotLib</dc:title>
  <dc:creator>Dan Ames</dc:creator>
  <cp:lastModifiedBy>Dan Ames</cp:lastModifiedBy>
  <cp:revision>4</cp:revision>
  <dcterms:created xsi:type="dcterms:W3CDTF">2015-10-20T19:16:58Z</dcterms:created>
  <dcterms:modified xsi:type="dcterms:W3CDTF">2015-10-20T19:29:03Z</dcterms:modified>
</cp:coreProperties>
</file>