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7AE4AA5-30EE-4A41-8EC2-F4AE61B40970}" type="datetimeFigureOut">
              <a:rPr lang="en-US" smtClean="0"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F5E201E-448B-4F3D-BA97-E51EC4AE14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tplotlib.org/api/pyplot_api.html#module-matplotlib.pypl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atplotlib.org/api/pyplot_api.html#matplotlib.pyplot.pl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atplotlib.org/users/text_props.html#text-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api/artist_api.html#matplotlib.lines.Line2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153400" cy="4571999"/>
          </a:xfrm>
        </p:spPr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plotting curves</a:t>
            </a:r>
            <a:br>
              <a:rPr lang="en-US" sz="3600" dirty="0" smtClean="0"/>
            </a:br>
            <a:r>
              <a:rPr lang="en-US" sz="3600" smtClean="0"/>
              <a:t>chapter </a:t>
            </a:r>
            <a:r>
              <a:rPr lang="en-US" sz="3600" smtClean="0"/>
              <a:t>10_5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Think Python</a:t>
            </a:r>
          </a:p>
          <a:p>
            <a:r>
              <a:rPr lang="en-US" dirty="0" smtClean="0"/>
              <a:t>How to Think Like a Computer Scientist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60020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hlinkClick r:id="rId2" tooltip="matplotlib.pyplot"/>
              </a:rPr>
              <a:t>matplotlib.pyplot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is a collection of command style functions that make </a:t>
            </a:r>
            <a:r>
              <a:rPr lang="en-US" dirty="0" err="1">
                <a:solidFill>
                  <a:srgbClr val="00B050"/>
                </a:solidFill>
              </a:rPr>
              <a:t>matplotlib</a:t>
            </a:r>
            <a:r>
              <a:rPr lang="en-US" dirty="0">
                <a:solidFill>
                  <a:srgbClr val="00B050"/>
                </a:solidFill>
              </a:rPr>
              <a:t> work like MATLAB. Each </a:t>
            </a:r>
            <a:r>
              <a:rPr lang="en-US" dirty="0" err="1">
                <a:solidFill>
                  <a:srgbClr val="00B050"/>
                </a:solidFill>
              </a:rPr>
              <a:t>pyplot</a:t>
            </a:r>
            <a:r>
              <a:rPr lang="en-US" dirty="0">
                <a:solidFill>
                  <a:srgbClr val="00B050"/>
                </a:solidFill>
              </a:rPr>
              <a:t> function makes some change to a figure: </a:t>
            </a:r>
            <a:r>
              <a:rPr lang="en-US" dirty="0" err="1">
                <a:solidFill>
                  <a:srgbClr val="00B050"/>
                </a:solidFill>
              </a:rPr>
              <a:t>eg</a:t>
            </a:r>
            <a:r>
              <a:rPr lang="en-US" dirty="0">
                <a:solidFill>
                  <a:srgbClr val="00B050"/>
                </a:solidFill>
              </a:rPr>
              <a:t>, create a figure, create a plotting area in a figure, plot some lines in a plotting area, decorate the plot with labels, etc....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581400"/>
            <a:ext cx="323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/>
              <a:t>([1,2,3,4]) </a:t>
            </a:r>
            <a:endParaRPr lang="en-US" dirty="0" smtClean="0"/>
          </a:p>
          <a:p>
            <a:r>
              <a:rPr lang="en-US" dirty="0" err="1" smtClean="0"/>
              <a:t>plt.ylabel</a:t>
            </a:r>
            <a:r>
              <a:rPr lang="en-US" dirty="0"/>
              <a:t>('some numbers') </a:t>
            </a:r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858350"/>
            <a:ext cx="3236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dirty="0" smtClean="0"/>
              <a:t>import *</a:t>
            </a:r>
            <a:endParaRPr lang="en-US" dirty="0"/>
          </a:p>
          <a:p>
            <a:r>
              <a:rPr lang="en-US" dirty="0" smtClean="0"/>
              <a:t>plot</a:t>
            </a:r>
            <a:r>
              <a:rPr lang="en-US" dirty="0"/>
              <a:t>([1,2,3,4]) </a:t>
            </a:r>
          </a:p>
          <a:p>
            <a:r>
              <a:rPr lang="en-US" dirty="0" err="1" smtClean="0"/>
              <a:t>ylabel</a:t>
            </a:r>
            <a:r>
              <a:rPr lang="en-US" dirty="0"/>
              <a:t>('some numbers') </a:t>
            </a:r>
          </a:p>
          <a:p>
            <a:r>
              <a:rPr lang="en-US" dirty="0" smtClean="0"/>
              <a:t>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2053" name="Picture 5" descr="../_images/pyplot_si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15" y="3200400"/>
            <a:ext cx="4028234" cy="329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9600" y="633567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Auto generates x values here!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matplotlib.pyplot.plot"/>
              </a:rPr>
              <a:t>plot()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is a versatile command, and will take an arbitrary number of arguments. For example, to plot x versus y, you can issue the command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dirty="0" err="1" smtClean="0"/>
              <a:t>pl</a:t>
            </a:r>
            <a:r>
              <a:rPr lang="en-US" dirty="0" err="1"/>
              <a:t>t.plot</a:t>
            </a:r>
            <a:r>
              <a:rPr lang="en-US" dirty="0"/>
              <a:t>([1,2,3,4], [1,4,9,16</a:t>
            </a:r>
            <a:r>
              <a:rPr lang="en-US" dirty="0" smtClean="0"/>
              <a:t>])</a:t>
            </a:r>
          </a:p>
          <a:p>
            <a:r>
              <a:rPr lang="en-US" dirty="0">
                <a:solidFill>
                  <a:srgbClr val="00B050"/>
                </a:solidFill>
              </a:rPr>
              <a:t>For every x, y pair of arguments, there is an optional third argument which is the format string that indicates the color and line type of the plot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plt.plot</a:t>
            </a:r>
            <a:r>
              <a:rPr lang="en-US" dirty="0"/>
              <a:t>([1,2,3,4], [1,4,9,16], '</a:t>
            </a:r>
            <a:r>
              <a:rPr lang="en-US" dirty="0" err="1"/>
              <a:t>ro</a:t>
            </a:r>
            <a:r>
              <a:rPr lang="en-US" dirty="0"/>
              <a:t>') </a:t>
            </a:r>
            <a:endParaRPr lang="en-US" dirty="0" smtClean="0"/>
          </a:p>
          <a:p>
            <a:r>
              <a:rPr lang="en-US" dirty="0" err="1" smtClean="0"/>
              <a:t>plt.axis</a:t>
            </a:r>
            <a:r>
              <a:rPr lang="en-US" dirty="0"/>
              <a:t>([0, 6, 0, 20]) </a:t>
            </a:r>
            <a:endParaRPr lang="en-US" dirty="0" smtClean="0"/>
          </a:p>
          <a:p>
            <a:r>
              <a:rPr lang="en-US" dirty="0" err="1" smtClean="0"/>
              <a:t>plt.show</a:t>
            </a:r>
            <a:r>
              <a:rPr lang="en-US" dirty="0"/>
              <a:t>()</a:t>
            </a:r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3074" name="Picture 2" descr="../_images/pyplot_format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2272"/>
            <a:ext cx="3575888" cy="292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581400" y="51054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9301" y="606373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08087" cy="1142682"/>
          </a:xfrm>
        </p:spPr>
        <p:txBody>
          <a:bodyPr/>
          <a:lstStyle/>
          <a:p>
            <a:r>
              <a:rPr lang="en-US" dirty="0" smtClean="0"/>
              <a:t>Line and Text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7746"/>
            <a:ext cx="7620000" cy="4373563"/>
          </a:xfrm>
        </p:spPr>
        <p:txBody>
          <a:bodyPr/>
          <a:lstStyle/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([1,2,3,4], [1,4,9,16</a:t>
            </a:r>
            <a:r>
              <a:rPr lang="en-US" sz="1600" dirty="0" smtClean="0"/>
              <a:t>],  </a:t>
            </a:r>
            <a:r>
              <a:rPr lang="en-US" sz="1600" dirty="0" err="1" smtClean="0"/>
              <a:t>linewidth</a:t>
            </a:r>
            <a:r>
              <a:rPr lang="en-US" sz="1600" dirty="0" smtClean="0"/>
              <a:t>=8.0 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00B050"/>
                </a:solidFill>
              </a:rPr>
              <a:t>#thick line</a:t>
            </a:r>
          </a:p>
          <a:p>
            <a:r>
              <a:rPr lang="en-US" sz="1600" dirty="0" err="1"/>
              <a:t>plt.axis</a:t>
            </a:r>
            <a:r>
              <a:rPr lang="en-US" sz="1600" dirty="0"/>
              <a:t>([0, 6, 0, 20</a:t>
            </a:r>
            <a:r>
              <a:rPr lang="en-US" sz="1600" dirty="0" smtClean="0"/>
              <a:t>])  </a:t>
            </a:r>
            <a:r>
              <a:rPr lang="en-US" sz="1600" dirty="0" smtClean="0">
                <a:solidFill>
                  <a:srgbClr val="00B050"/>
                </a:solidFill>
              </a:rPr>
              <a:t>#sets y axis values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/>
              <a:t>plt.xlabel</a:t>
            </a:r>
            <a:r>
              <a:rPr lang="en-US" sz="1600" dirty="0"/>
              <a:t>('This is the x axis', </a:t>
            </a:r>
            <a:r>
              <a:rPr lang="en-US" sz="1600" dirty="0" err="1"/>
              <a:t>fontsize</a:t>
            </a:r>
            <a:r>
              <a:rPr lang="en-US" sz="1600" dirty="0"/>
              <a:t>=14,color = 'red')</a:t>
            </a:r>
          </a:p>
          <a:p>
            <a:r>
              <a:rPr lang="en-US" sz="1600" dirty="0" err="1"/>
              <a:t>plt.ylabel</a:t>
            </a:r>
            <a:r>
              <a:rPr lang="en-US" sz="1600" dirty="0"/>
              <a:t>('This is the y axis')</a:t>
            </a:r>
          </a:p>
          <a:p>
            <a:r>
              <a:rPr lang="en-US" sz="1600" dirty="0" err="1"/>
              <a:t>plt.title</a:t>
            </a:r>
            <a:r>
              <a:rPr lang="en-US" sz="1600" dirty="0"/>
              <a:t>('Our Example Graph')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839402" y="6328144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Text Properties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26" y="2777380"/>
            <a:ext cx="5208727" cy="3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314" y="21336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2d Line Properties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65532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81800" y="27432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 smtClean="0"/>
              <a:t>Two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696200" cy="4373563"/>
          </a:xfrm>
        </p:spPr>
        <p:txBody>
          <a:bodyPr>
            <a:norm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# plot </a:t>
            </a:r>
            <a:r>
              <a:rPr lang="en-US" sz="1400" dirty="0" smtClean="0">
                <a:solidFill>
                  <a:srgbClr val="00B050"/>
                </a:solidFill>
              </a:rPr>
              <a:t>graphs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err="1"/>
              <a:t>plt.plot</a:t>
            </a:r>
            <a:r>
              <a:rPr lang="en-US" sz="1400" dirty="0"/>
              <a:t>([1,2,3,4,5], [1,4,9,16,25],  </a:t>
            </a:r>
            <a:r>
              <a:rPr lang="en-US" sz="1400" dirty="0" err="1" smtClean="0"/>
              <a:t>linewidth</a:t>
            </a:r>
            <a:r>
              <a:rPr lang="en-US" sz="1400" dirty="0" smtClean="0"/>
              <a:t> = 4.0 , color</a:t>
            </a:r>
            <a:r>
              <a:rPr lang="en-US" sz="1400" dirty="0"/>
              <a:t>='blue') </a:t>
            </a:r>
            <a:r>
              <a:rPr lang="en-US" sz="1400" dirty="0">
                <a:solidFill>
                  <a:srgbClr val="00B050"/>
                </a:solidFill>
              </a:rPr>
              <a:t>#thick line</a:t>
            </a:r>
          </a:p>
          <a:p>
            <a:r>
              <a:rPr lang="en-US" sz="1400" dirty="0" err="1"/>
              <a:t>plt.plot</a:t>
            </a:r>
            <a:r>
              <a:rPr lang="en-US" sz="1400" dirty="0"/>
              <a:t>([1,2,3,4,5],[1,2,3,4,5</a:t>
            </a:r>
            <a:r>
              <a:rPr lang="en-US" sz="1400" dirty="0" smtClean="0"/>
              <a:t>], </a:t>
            </a:r>
            <a:r>
              <a:rPr lang="en-US" sz="1400" dirty="0" err="1" smtClean="0"/>
              <a:t>linewidth</a:t>
            </a:r>
            <a:r>
              <a:rPr lang="en-US" sz="1400" dirty="0" smtClean="0"/>
              <a:t> = 4.0, color</a:t>
            </a:r>
            <a:r>
              <a:rPr lang="en-US" sz="1400" dirty="0"/>
              <a:t>='red')</a:t>
            </a:r>
          </a:p>
          <a:p>
            <a:r>
              <a:rPr lang="en-US" sz="1400" dirty="0" err="1"/>
              <a:t>plt.axis</a:t>
            </a:r>
            <a:r>
              <a:rPr lang="en-US" sz="1400" dirty="0"/>
              <a:t>([0, 6, 0, 30])  </a:t>
            </a:r>
            <a:r>
              <a:rPr lang="en-US" sz="1400" dirty="0">
                <a:solidFill>
                  <a:srgbClr val="00B050"/>
                </a:solidFill>
              </a:rPr>
              <a:t>#sets y axis values</a:t>
            </a:r>
          </a:p>
          <a:p>
            <a:r>
              <a:rPr lang="en-US" sz="1400" dirty="0" err="1"/>
              <a:t>plt.xlabel</a:t>
            </a:r>
            <a:r>
              <a:rPr lang="en-US" sz="1400" dirty="0"/>
              <a:t>('This is the x axis', </a:t>
            </a:r>
            <a:r>
              <a:rPr lang="en-US" sz="1400" dirty="0" err="1" smtClean="0"/>
              <a:t>fontsize</a:t>
            </a:r>
            <a:r>
              <a:rPr lang="en-US" sz="1400" dirty="0" smtClean="0"/>
              <a:t> = 14, color </a:t>
            </a:r>
            <a:r>
              <a:rPr lang="en-US" sz="1400" dirty="0"/>
              <a:t>= 'green')</a:t>
            </a:r>
          </a:p>
          <a:p>
            <a:r>
              <a:rPr lang="en-US" sz="1400" dirty="0" err="1"/>
              <a:t>plt.ylabel</a:t>
            </a:r>
            <a:r>
              <a:rPr lang="en-US" sz="1400" dirty="0"/>
              <a:t>('This is the y axis</a:t>
            </a:r>
            <a:r>
              <a:rPr lang="en-US" sz="1400" dirty="0" smtClean="0"/>
              <a:t>', </a:t>
            </a:r>
            <a:r>
              <a:rPr lang="en-US" sz="1400" dirty="0" err="1" smtClean="0"/>
              <a:t>fontsize</a:t>
            </a:r>
            <a:r>
              <a:rPr lang="en-US" sz="1400" dirty="0" smtClean="0"/>
              <a:t> = 14, color </a:t>
            </a:r>
            <a:r>
              <a:rPr lang="en-US" sz="1400" dirty="0"/>
              <a:t>= 'green')</a:t>
            </a:r>
          </a:p>
          <a:p>
            <a:r>
              <a:rPr lang="en-US" sz="1400" dirty="0" err="1"/>
              <a:t>plt.title</a:t>
            </a:r>
            <a:r>
              <a:rPr lang="en-US" sz="1400" dirty="0"/>
              <a:t>('Our Example with two Graphs</a:t>
            </a:r>
            <a:r>
              <a:rPr lang="en-US" sz="1400" dirty="0" smtClean="0"/>
              <a:t>', </a:t>
            </a:r>
            <a:r>
              <a:rPr lang="en-US" sz="1400" dirty="0" err="1" smtClean="0"/>
              <a:t>fontsize</a:t>
            </a:r>
            <a:r>
              <a:rPr lang="en-US" sz="1400" dirty="0" smtClean="0"/>
              <a:t> = 18, color </a:t>
            </a:r>
            <a:r>
              <a:rPr lang="en-US" sz="1400" dirty="0"/>
              <a:t>= 'blue')</a:t>
            </a:r>
          </a:p>
          <a:p>
            <a:r>
              <a:rPr lang="en-US" sz="1400" dirty="0" err="1"/>
              <a:t>plt.show</a:t>
            </a:r>
            <a:r>
              <a:rPr lang="en-US" sz="1400" dirty="0"/>
              <a:t>()</a:t>
            </a:r>
          </a:p>
          <a:p>
            <a:endParaRPr lang="en-US" dirty="0"/>
          </a:p>
        </p:txBody>
      </p:sp>
      <p:pic>
        <p:nvPicPr>
          <p:cNvPr id="5122" name="Picture 2" descr="C:\PythonCode\twocurv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3581400"/>
            <a:ext cx="403921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16137</TotalTime>
  <Words>374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Essential</vt:lpstr>
      <vt:lpstr>Python  plotting curves chapter 10_5 </vt:lpstr>
      <vt:lpstr>MatPlotLib</vt:lpstr>
      <vt:lpstr>PLOT</vt:lpstr>
      <vt:lpstr>Line and Text Properties</vt:lpstr>
      <vt:lpstr>Two graphs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RPS</dc:creator>
  <cp:lastModifiedBy>RPS</cp:lastModifiedBy>
  <cp:revision>204</cp:revision>
  <dcterms:created xsi:type="dcterms:W3CDTF">2013-12-14T22:45:45Z</dcterms:created>
  <dcterms:modified xsi:type="dcterms:W3CDTF">2014-01-04T18:16:17Z</dcterms:modified>
</cp:coreProperties>
</file>