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handoutMasterIdLst>
    <p:handoutMasterId r:id="rId6"/>
  </p:handoutMasterIdLst>
  <p:sldIdLst>
    <p:sldId id="280" r:id="rId2"/>
    <p:sldId id="303" r:id="rId3"/>
    <p:sldId id="306" r:id="rId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Introduction" id="{02BB7856-BF30-437E-817C-33DCE9BC3D06}">
          <p14:sldIdLst>
            <p14:sldId id="280"/>
            <p14:sldId id="303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1.1. HelloWorld Programs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</a:t>
            </a:r>
            <a:r>
              <a:rPr lang="lv-LV" altLang="lv-LV"/>
              <a:t>control </a:t>
            </a:r>
            <a:r>
              <a:rPr lang="lv-LV" altLang="lv-LV" smtClean="0"/>
              <a:t>statements, </a:t>
            </a:r>
            <a:r>
              <a:rPr lang="lv-LV" altLang="lv-LV" dirty="0"/>
              <a:t>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4219903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1705</TotalTime>
  <Words>314</Words>
  <Application>Microsoft Office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Times New Roman</vt:lpstr>
      <vt:lpstr>Notebook</vt:lpstr>
      <vt:lpstr>Data Structures 1.1. HelloWorld Programs</vt:lpstr>
      <vt:lpstr>Table of Contents</vt:lpstr>
      <vt:lpstr>PowerPoint Presentation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107</cp:revision>
  <cp:lastPrinted>1601-01-01T00:00:00Z</cp:lastPrinted>
  <dcterms:created xsi:type="dcterms:W3CDTF">1601-01-01T00:00:00Z</dcterms:created>
  <dcterms:modified xsi:type="dcterms:W3CDTF">2020-08-25T14:34:32Z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