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2.png" ContentType="image/png"/>
  <Override PartName="/ppt/media/image1.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Lst>
  <p:sldSz cx="9144000" cy="6858000"/>
  <p:notesSz cx="6797675" cy="9926637"/>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216000" y="812520"/>
            <a:ext cx="7127280" cy="4008960"/>
          </a:xfrm>
          <a:prstGeom prst="rect">
            <a:avLst/>
          </a:prstGeom>
        </p:spPr>
        <p:txBody>
          <a:bodyPr lIns="0" rIns="0" tIns="0" bIns="0" anchor="ctr"/>
          <a:p>
            <a:r>
              <a:rPr b="0" lang="en-GB" sz="4400" spc="-1" strike="noStrike">
                <a:solidFill>
                  <a:srgbClr val="ffffff"/>
                </a:solidFill>
                <a:latin typeface="Arial"/>
              </a:rPr>
              <a:t>Click to move the slide</a:t>
            </a:r>
            <a:endParaRPr b="0" lang="en-GB" sz="4400" spc="-1" strike="noStrike">
              <a:solidFill>
                <a:srgbClr val="ffffff"/>
              </a:solidFill>
              <a:latin typeface="Arial"/>
            </a:endParaRPr>
          </a:p>
        </p:txBody>
      </p:sp>
      <p:sp>
        <p:nvSpPr>
          <p:cNvPr id="127"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28"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29"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30"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31" name="PlaceHolder 6"/>
          <p:cNvSpPr>
            <a:spLocks noGrp="1"/>
          </p:cNvSpPr>
          <p:nvPr>
            <p:ph type="sldNum"/>
          </p:nvPr>
        </p:nvSpPr>
        <p:spPr>
          <a:xfrm>
            <a:off x="4278960" y="10157400"/>
            <a:ext cx="3280680" cy="534240"/>
          </a:xfrm>
          <a:prstGeom prst="rect">
            <a:avLst/>
          </a:prstGeom>
        </p:spPr>
        <p:txBody>
          <a:bodyPr lIns="0" rIns="0" tIns="0" bIns="0" anchor="b"/>
          <a:p>
            <a:pPr algn="r"/>
            <a:fld id="{21713C1C-7C5F-436C-AA6D-4F9E2E47EFE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www.youtube.com/watch?v=AUBTAdI7zuY" TargetMode="External"/><Relationship Id="rId2" Type="http://schemas.openxmlformats.org/officeDocument/2006/relationships/slide" Target="../slides/slide1.xml"/><Relationship Id="rId3"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0" y="9428040"/>
            <a:ext cx="2944440" cy="495000"/>
          </a:xfrm>
          <a:prstGeom prst="rect">
            <a:avLst/>
          </a:prstGeom>
          <a:noFill/>
          <a:ln w="9360">
            <a:noFill/>
          </a:ln>
        </p:spPr>
        <p:txBody>
          <a:bodyPr lIns="90000" rIns="90000" tIns="46800" bIns="46800" anchor="b"/>
          <a:p>
            <a:pPr>
              <a:lnSpc>
                <a:spcPct val="100000"/>
              </a:lnSpc>
            </a:pPr>
            <a:r>
              <a:rPr b="0" i="1" lang="en-US" sz="1200" spc="-1" strike="noStrike">
                <a:solidFill>
                  <a:srgbClr val="000000"/>
                </a:solidFill>
                <a:latin typeface="Calibri"/>
                <a:ea typeface="+mn-ea"/>
              </a:rPr>
              <a:t>Fulfilment </a:t>
            </a:r>
            <a:endParaRPr b="0" lang="en-US" sz="1200" spc="-1" strike="noStrike">
              <a:latin typeface="Times New Roman"/>
            </a:endParaRPr>
          </a:p>
        </p:txBody>
      </p:sp>
      <p:sp>
        <p:nvSpPr>
          <p:cNvPr id="149" name="TextShape 2"/>
          <p:cNvSpPr txBox="1"/>
          <p:nvPr/>
        </p:nvSpPr>
        <p:spPr>
          <a:xfrm>
            <a:off x="3849840" y="9428040"/>
            <a:ext cx="2944440" cy="495000"/>
          </a:xfrm>
          <a:prstGeom prst="rect">
            <a:avLst/>
          </a:prstGeom>
          <a:noFill/>
          <a:ln w="9360">
            <a:noFill/>
          </a:ln>
        </p:spPr>
        <p:txBody>
          <a:bodyPr lIns="90000" rIns="90000" tIns="46800" bIns="46800" anchor="b"/>
          <a:p>
            <a:pPr algn="r">
              <a:lnSpc>
                <a:spcPct val="100000"/>
              </a:lnSpc>
            </a:pPr>
            <a:fld id="{4A1C415E-A87D-4592-9308-409F3DDC9A48}" type="slidenum">
              <a:rPr b="0" i="1" lang="en-US" sz="1200" spc="-1" strike="noStrike">
                <a:solidFill>
                  <a:srgbClr val="000000"/>
                </a:solidFill>
                <a:latin typeface="Calibri"/>
                <a:ea typeface="+mn-ea"/>
              </a:rPr>
              <a:t>&lt;number&gt;</a:t>
            </a:fld>
            <a:endParaRPr b="0" lang="en-US" sz="1200" spc="-1" strike="noStrike">
              <a:latin typeface="Times New Roman"/>
            </a:endParaRPr>
          </a:p>
        </p:txBody>
      </p:sp>
      <p:sp>
        <p:nvSpPr>
          <p:cNvPr id="150" name="PlaceHolder 3"/>
          <p:cNvSpPr>
            <a:spLocks noGrp="1"/>
          </p:cNvSpPr>
          <p:nvPr>
            <p:ph type="sldImg"/>
          </p:nvPr>
        </p:nvSpPr>
        <p:spPr>
          <a:xfrm>
            <a:off x="917640" y="744480"/>
            <a:ext cx="4962240" cy="3722400"/>
          </a:xfrm>
          <a:prstGeom prst="rect">
            <a:avLst/>
          </a:prstGeom>
        </p:spPr>
      </p:sp>
      <p:sp>
        <p:nvSpPr>
          <p:cNvPr id="151" name="PlaceHolder 4"/>
          <p:cNvSpPr>
            <a:spLocks noGrp="1"/>
          </p:cNvSpPr>
          <p:nvPr>
            <p:ph type="body"/>
          </p:nvPr>
        </p:nvSpPr>
        <p:spPr>
          <a:xfrm>
            <a:off x="679320" y="4714920"/>
            <a:ext cx="5438520" cy="4466880"/>
          </a:xfrm>
          <a:prstGeom prst="rect">
            <a:avLst/>
          </a:prstGeom>
        </p:spPr>
        <p:txBody>
          <a:bodyPr lIns="90000" rIns="90000" tIns="46800" bIns="46800"/>
          <a:p>
            <a:pPr>
              <a:lnSpc>
                <a:spcPct val="100000"/>
              </a:lnSpc>
              <a:spcBef>
                <a:spcPts val="451"/>
              </a:spcBef>
            </a:pPr>
            <a:endParaRPr b="0" lang="en-US" sz="2000" spc="-1" strike="noStrike">
              <a:latin typeface="Arial"/>
            </a:endParaRPr>
          </a:p>
          <a:p>
            <a:pPr marL="227160" indent="-226800">
              <a:lnSpc>
                <a:spcPct val="100000"/>
              </a:lnSpc>
              <a:spcBef>
                <a:spcPts val="451"/>
              </a:spcBef>
              <a:buClr>
                <a:srgbClr val="000000"/>
              </a:buClr>
              <a:buFont typeface="Arial"/>
              <a:buChar char="-"/>
            </a:pPr>
            <a:r>
              <a:rPr b="0" lang="en-US" sz="2000" spc="-1" strike="noStrike" u="sng">
                <a:solidFill>
                  <a:srgbClr val="000000"/>
                </a:solidFill>
                <a:uFillTx/>
                <a:latin typeface="Times New Roman"/>
                <a:hlinkClick r:id="rId1"/>
              </a:rPr>
              <a:t>https://www.youtube.com/watch?v=AUBTAdI7zuY</a:t>
            </a:r>
            <a:endParaRPr b="0" lang="en-US" sz="2000" spc="-1" strike="noStrike">
              <a:latin typeface="Arial"/>
            </a:endParaRPr>
          </a:p>
          <a:p>
            <a:pPr>
              <a:lnSpc>
                <a:spcPct val="100000"/>
              </a:lnSpc>
              <a:spcBef>
                <a:spcPts val="451"/>
              </a:spcBef>
            </a:pPr>
            <a:endParaRPr b="0" lang="en-US" sz="2000" spc="-1" strike="noStrike">
              <a:latin typeface="Arial"/>
            </a:endParaRPr>
          </a:p>
          <a:p>
            <a:pPr marL="227160" indent="-226800">
              <a:lnSpc>
                <a:spcPct val="100000"/>
              </a:lnSpc>
              <a:spcBef>
                <a:spcPts val="451"/>
              </a:spcBef>
              <a:buClr>
                <a:srgbClr val="000000"/>
              </a:buClr>
              <a:buFont typeface="Arial"/>
              <a:buChar char="-"/>
            </a:pPr>
            <a:r>
              <a:rPr b="0" lang="en-US" sz="2000" spc="-1" strike="noStrike">
                <a:solidFill>
                  <a:srgbClr val="000000"/>
                </a:solidFill>
                <a:latin typeface="Arial"/>
              </a:rPr>
              <a:t>Elevator pitch: </a:t>
            </a:r>
            <a:endParaRPr b="0" lang="en-US" sz="2000" spc="-1" strike="noStrike">
              <a:latin typeface="Arial"/>
            </a:endParaRPr>
          </a:p>
          <a:p>
            <a:pPr marL="227160" indent="-226800">
              <a:lnSpc>
                <a:spcPct val="100000"/>
              </a:lnSpc>
              <a:spcBef>
                <a:spcPts val="451"/>
              </a:spcBef>
            </a:pPr>
            <a:r>
              <a:rPr b="0" lang="en-US" sz="2000" spc="-1" strike="noStrike">
                <a:solidFill>
                  <a:srgbClr val="000000"/>
                </a:solidFill>
                <a:latin typeface="Arial"/>
              </a:rPr>
              <a:t>Welcome to the first edition of GoBeyond! You really have a great responsibility and you have a great adventure yet to come. </a:t>
            </a:r>
            <a:endParaRPr b="0" lang="en-US" sz="2000" spc="-1" strike="noStrike">
              <a:latin typeface="Arial"/>
            </a:endParaRPr>
          </a:p>
          <a:p>
            <a:pPr marL="227160" indent="-226800">
              <a:lnSpc>
                <a:spcPct val="100000"/>
              </a:lnSpc>
              <a:spcBef>
                <a:spcPts val="451"/>
              </a:spcBef>
              <a:buClr>
                <a:srgbClr val="000000"/>
              </a:buClr>
              <a:buFont typeface="Arial"/>
              <a:buAutoNum type="alphaLcParenR"/>
            </a:pPr>
            <a:r>
              <a:rPr b="0" lang="en-US" sz="2000" spc="-1" strike="noStrike">
                <a:solidFill>
                  <a:srgbClr val="000000"/>
                </a:solidFill>
                <a:latin typeface="Arial"/>
              </a:rPr>
              <a:t>You are the learners, I am not the teacher</a:t>
            </a:r>
            <a:endParaRPr b="0" lang="en-US" sz="2000" spc="-1" strike="noStrike">
              <a:latin typeface="Arial"/>
            </a:endParaRPr>
          </a:p>
          <a:p>
            <a:pPr marL="227160" indent="-226800">
              <a:lnSpc>
                <a:spcPct val="100000"/>
              </a:lnSpc>
              <a:spcBef>
                <a:spcPts val="451"/>
              </a:spcBef>
              <a:buClr>
                <a:srgbClr val="000000"/>
              </a:buClr>
              <a:buFont typeface="Arial"/>
              <a:buAutoNum type="alphaLcParenR"/>
            </a:pPr>
            <a:r>
              <a:rPr b="0" lang="en-US" sz="2000" spc="-1" strike="noStrike">
                <a:solidFill>
                  <a:srgbClr val="000000"/>
                </a:solidFill>
                <a:latin typeface="Arial"/>
              </a:rPr>
              <a:t>I am going to touch your deepest thoughts and feelings. You know what we are talking about – I am just going to put it in front of you. </a:t>
            </a:r>
            <a:endParaRPr b="0" lang="en-US" sz="2000" spc="-1" strike="noStrike">
              <a:latin typeface="Arial"/>
            </a:endParaRPr>
          </a:p>
          <a:p>
            <a:pPr marL="227160" indent="-226800">
              <a:lnSpc>
                <a:spcPct val="100000"/>
              </a:lnSpc>
              <a:spcBef>
                <a:spcPts val="451"/>
              </a:spcBef>
              <a:buClr>
                <a:srgbClr val="000000"/>
              </a:buClr>
              <a:buFont typeface="Arial"/>
              <a:buAutoNum type="alphaLcParenR"/>
            </a:pPr>
            <a:r>
              <a:rPr b="0" lang="en-US" sz="2000" spc="-1" strike="noStrike">
                <a:solidFill>
                  <a:srgbClr val="000000"/>
                </a:solidFill>
                <a:latin typeface="Arial"/>
              </a:rPr>
              <a:t>Only one rule – rather a friendly request: keep total confidentiality on what we are going to do and say during this program. Everything is fine, but we need to protect intellectual rights and allow the future GoBeyond participants to keep some sense of intrigue. Of course, you can say if you are happy or you hate us. </a:t>
            </a:r>
            <a:endParaRPr b="0" lang="en-US" sz="2000" spc="-1" strike="noStrike">
              <a:latin typeface="Arial"/>
            </a:endParaRPr>
          </a:p>
          <a:p>
            <a:pPr marL="227160" indent="-226800">
              <a:lnSpc>
                <a:spcPct val="100000"/>
              </a:lnSpc>
              <a:spcBef>
                <a:spcPts val="451"/>
              </a:spcBef>
              <a:buClr>
                <a:srgbClr val="000000"/>
              </a:buClr>
              <a:buFont typeface="Arial"/>
              <a:buAutoNum type="alphaLcParenR"/>
            </a:pPr>
            <a:r>
              <a:rPr b="0" lang="en-US" sz="2000" spc="-1" strike="noStrike">
                <a:solidFill>
                  <a:srgbClr val="000000"/>
                </a:solidFill>
                <a:latin typeface="Arial"/>
              </a:rPr>
              <a:t>Pieper: “The liberal arts, then, include all forms of human activity which are an end in themselves”. Leadership is a liberal art, therefore it is an end in itself. </a:t>
            </a:r>
            <a:endParaRPr b="0" lang="en-US" sz="2000" spc="-1" strike="noStrike">
              <a:latin typeface="Arial"/>
            </a:endParaRPr>
          </a:p>
          <a:p>
            <a:pPr marL="227160" indent="-226800">
              <a:lnSpc>
                <a:spcPct val="100000"/>
              </a:lnSpc>
              <a:spcBef>
                <a:spcPts val="451"/>
              </a:spcBef>
            </a:pPr>
            <a:endParaRPr b="0" lang="en-US" sz="2000" spc="-1" strike="noStrike">
              <a:latin typeface="Arial"/>
            </a:endParaRPr>
          </a:p>
          <a:p>
            <a:pPr marL="227160" indent="-226800">
              <a:lnSpc>
                <a:spcPct val="100000"/>
              </a:lnSpc>
              <a:spcBef>
                <a:spcPts val="451"/>
              </a:spcBef>
            </a:pPr>
            <a:endParaRPr b="0" lang="en-US" sz="2000" spc="-1" strike="noStrike">
              <a:latin typeface="Arial"/>
            </a:endParaRPr>
          </a:p>
        </p:txBody>
      </p:sp>
      <p:sp>
        <p:nvSpPr>
          <p:cNvPr id="152" name="CustomShape 5"/>
          <p:cNvSpPr/>
          <p:nvPr/>
        </p:nvSpPr>
        <p:spPr>
          <a:xfrm>
            <a:off x="0" y="9428040"/>
            <a:ext cx="2945880" cy="496440"/>
          </a:xfrm>
          <a:prstGeom prst="rect">
            <a:avLst/>
          </a:prstGeom>
          <a:noFill/>
          <a:ln>
            <a:noFill/>
          </a:ln>
        </p:spPr>
        <p:style>
          <a:lnRef idx="0"/>
          <a:fillRef idx="0"/>
          <a:effectRef idx="0"/>
          <a:fontRef idx="minor"/>
        </p:style>
        <p:txBody>
          <a:bodyPr lIns="90000" rIns="90000" tIns="46800" bIns="46800" anchor="b"/>
          <a:p>
            <a:pPr>
              <a:lnSpc>
                <a:spcPct val="100000"/>
              </a:lnSpc>
            </a:pPr>
            <a:r>
              <a:rPr b="0" i="1" lang="en-US" sz="1200" spc="-1" strike="noStrike">
                <a:solidFill>
                  <a:srgbClr val="ffffff"/>
                </a:solidFill>
                <a:latin typeface="Calibri"/>
                <a:ea typeface="+mn-ea"/>
              </a:rPr>
              <a:t>Fulfilment </a:t>
            </a:r>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27" name="PlaceHolder 2"/>
          <p:cNvSpPr>
            <a:spLocks noGrp="1"/>
          </p:cNvSpPr>
          <p:nvPr>
            <p:ph type="body"/>
          </p:nvPr>
        </p:nvSpPr>
        <p:spPr>
          <a:xfrm>
            <a:off x="457200" y="1600200"/>
            <a:ext cx="822780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28" name="PlaceHolder 3"/>
          <p:cNvSpPr>
            <a:spLocks noGrp="1"/>
          </p:cNvSpPr>
          <p:nvPr>
            <p:ph type="body"/>
          </p:nvPr>
        </p:nvSpPr>
        <p:spPr>
          <a:xfrm>
            <a:off x="457200" y="4363920"/>
            <a:ext cx="8227800" cy="252360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30" name="PlaceHolder 2"/>
          <p:cNvSpPr>
            <a:spLocks noGrp="1"/>
          </p:cNvSpPr>
          <p:nvPr>
            <p:ph type="body"/>
          </p:nvPr>
        </p:nvSpPr>
        <p:spPr>
          <a:xfrm>
            <a:off x="457200" y="160020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31" name="PlaceHolder 3"/>
          <p:cNvSpPr>
            <a:spLocks noGrp="1"/>
          </p:cNvSpPr>
          <p:nvPr>
            <p:ph type="body"/>
          </p:nvPr>
        </p:nvSpPr>
        <p:spPr>
          <a:xfrm>
            <a:off x="4673520" y="160020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32" name="PlaceHolder 4"/>
          <p:cNvSpPr>
            <a:spLocks noGrp="1"/>
          </p:cNvSpPr>
          <p:nvPr>
            <p:ph type="body"/>
          </p:nvPr>
        </p:nvSpPr>
        <p:spPr>
          <a:xfrm>
            <a:off x="457200" y="436392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33" name="PlaceHolder 5"/>
          <p:cNvSpPr>
            <a:spLocks noGrp="1"/>
          </p:cNvSpPr>
          <p:nvPr>
            <p:ph type="body"/>
          </p:nvPr>
        </p:nvSpPr>
        <p:spPr>
          <a:xfrm>
            <a:off x="4673520" y="436392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35" name="PlaceHolder 2"/>
          <p:cNvSpPr>
            <a:spLocks noGrp="1"/>
          </p:cNvSpPr>
          <p:nvPr>
            <p:ph type="body"/>
          </p:nvPr>
        </p:nvSpPr>
        <p:spPr>
          <a:xfrm>
            <a:off x="457200" y="1600200"/>
            <a:ext cx="264924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36" name="PlaceHolder 3"/>
          <p:cNvSpPr>
            <a:spLocks noGrp="1"/>
          </p:cNvSpPr>
          <p:nvPr>
            <p:ph type="body"/>
          </p:nvPr>
        </p:nvSpPr>
        <p:spPr>
          <a:xfrm>
            <a:off x="3239280" y="1600200"/>
            <a:ext cx="264924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37" name="PlaceHolder 4"/>
          <p:cNvSpPr>
            <a:spLocks noGrp="1"/>
          </p:cNvSpPr>
          <p:nvPr>
            <p:ph type="body"/>
          </p:nvPr>
        </p:nvSpPr>
        <p:spPr>
          <a:xfrm>
            <a:off x="6021360" y="1600200"/>
            <a:ext cx="264924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38" name="PlaceHolder 5"/>
          <p:cNvSpPr>
            <a:spLocks noGrp="1"/>
          </p:cNvSpPr>
          <p:nvPr>
            <p:ph type="body"/>
          </p:nvPr>
        </p:nvSpPr>
        <p:spPr>
          <a:xfrm>
            <a:off x="457200" y="4363920"/>
            <a:ext cx="264924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39" name="PlaceHolder 6"/>
          <p:cNvSpPr>
            <a:spLocks noGrp="1"/>
          </p:cNvSpPr>
          <p:nvPr>
            <p:ph type="body"/>
          </p:nvPr>
        </p:nvSpPr>
        <p:spPr>
          <a:xfrm>
            <a:off x="3239280" y="4363920"/>
            <a:ext cx="264924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40" name="PlaceHolder 7"/>
          <p:cNvSpPr>
            <a:spLocks noGrp="1"/>
          </p:cNvSpPr>
          <p:nvPr>
            <p:ph type="body"/>
          </p:nvPr>
        </p:nvSpPr>
        <p:spPr>
          <a:xfrm>
            <a:off x="6021360" y="4363920"/>
            <a:ext cx="2649240" cy="252360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47" name="PlaceHolder 2"/>
          <p:cNvSpPr>
            <a:spLocks noGrp="1"/>
          </p:cNvSpPr>
          <p:nvPr>
            <p:ph type="subTitle"/>
          </p:nvPr>
        </p:nvSpPr>
        <p:spPr>
          <a:xfrm>
            <a:off x="457200" y="1600200"/>
            <a:ext cx="8227800" cy="5290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49" name="PlaceHolder 2"/>
          <p:cNvSpPr>
            <a:spLocks noGrp="1"/>
          </p:cNvSpPr>
          <p:nvPr>
            <p:ph type="body"/>
          </p:nvPr>
        </p:nvSpPr>
        <p:spPr>
          <a:xfrm>
            <a:off x="457200" y="1600200"/>
            <a:ext cx="8227800" cy="529092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51" name="PlaceHolder 2"/>
          <p:cNvSpPr>
            <a:spLocks noGrp="1"/>
          </p:cNvSpPr>
          <p:nvPr>
            <p:ph type="body"/>
          </p:nvPr>
        </p:nvSpPr>
        <p:spPr>
          <a:xfrm>
            <a:off x="457200" y="1600200"/>
            <a:ext cx="4015080" cy="5290920"/>
          </a:xfrm>
          <a:prstGeom prst="rect">
            <a:avLst/>
          </a:prstGeom>
        </p:spPr>
        <p:txBody>
          <a:bodyPr lIns="0" rIns="0" tIns="0" bIns="0">
            <a:normAutofit/>
          </a:bodyPr>
          <a:p>
            <a:endParaRPr b="0" lang="en-GB" sz="3200" spc="-1" strike="noStrike">
              <a:solidFill>
                <a:srgbClr val="ffffff"/>
              </a:solidFill>
              <a:latin typeface="Calibri"/>
            </a:endParaRPr>
          </a:p>
        </p:txBody>
      </p:sp>
      <p:sp>
        <p:nvSpPr>
          <p:cNvPr id="52" name="PlaceHolder 3"/>
          <p:cNvSpPr>
            <a:spLocks noGrp="1"/>
          </p:cNvSpPr>
          <p:nvPr>
            <p:ph type="body"/>
          </p:nvPr>
        </p:nvSpPr>
        <p:spPr>
          <a:xfrm>
            <a:off x="4673520" y="1600200"/>
            <a:ext cx="4015080" cy="529092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128520"/>
            <a:ext cx="8227800" cy="6644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56" name="PlaceHolder 2"/>
          <p:cNvSpPr>
            <a:spLocks noGrp="1"/>
          </p:cNvSpPr>
          <p:nvPr>
            <p:ph type="body"/>
          </p:nvPr>
        </p:nvSpPr>
        <p:spPr>
          <a:xfrm>
            <a:off x="457200" y="160020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57" name="PlaceHolder 3"/>
          <p:cNvSpPr>
            <a:spLocks noGrp="1"/>
          </p:cNvSpPr>
          <p:nvPr>
            <p:ph type="body"/>
          </p:nvPr>
        </p:nvSpPr>
        <p:spPr>
          <a:xfrm>
            <a:off x="4673520" y="1600200"/>
            <a:ext cx="4015080" cy="5290920"/>
          </a:xfrm>
          <a:prstGeom prst="rect">
            <a:avLst/>
          </a:prstGeom>
        </p:spPr>
        <p:txBody>
          <a:bodyPr lIns="0" rIns="0" tIns="0" bIns="0">
            <a:normAutofit/>
          </a:bodyPr>
          <a:p>
            <a:endParaRPr b="0" lang="en-GB" sz="3200" spc="-1" strike="noStrike">
              <a:solidFill>
                <a:srgbClr val="ffffff"/>
              </a:solidFill>
              <a:latin typeface="Calibri"/>
            </a:endParaRPr>
          </a:p>
        </p:txBody>
      </p:sp>
      <p:sp>
        <p:nvSpPr>
          <p:cNvPr id="58" name="PlaceHolder 4"/>
          <p:cNvSpPr>
            <a:spLocks noGrp="1"/>
          </p:cNvSpPr>
          <p:nvPr>
            <p:ph type="body"/>
          </p:nvPr>
        </p:nvSpPr>
        <p:spPr>
          <a:xfrm>
            <a:off x="457200" y="436392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6" name="PlaceHolder 2"/>
          <p:cNvSpPr>
            <a:spLocks noGrp="1"/>
          </p:cNvSpPr>
          <p:nvPr>
            <p:ph type="subTitle"/>
          </p:nvPr>
        </p:nvSpPr>
        <p:spPr>
          <a:xfrm>
            <a:off x="457200" y="1600200"/>
            <a:ext cx="8227800" cy="5290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60" name="PlaceHolder 2"/>
          <p:cNvSpPr>
            <a:spLocks noGrp="1"/>
          </p:cNvSpPr>
          <p:nvPr>
            <p:ph type="body"/>
          </p:nvPr>
        </p:nvSpPr>
        <p:spPr>
          <a:xfrm>
            <a:off x="457200" y="1600200"/>
            <a:ext cx="4015080" cy="5290920"/>
          </a:xfrm>
          <a:prstGeom prst="rect">
            <a:avLst/>
          </a:prstGeom>
        </p:spPr>
        <p:txBody>
          <a:bodyPr lIns="0" rIns="0" tIns="0" bIns="0">
            <a:normAutofit/>
          </a:bodyPr>
          <a:p>
            <a:endParaRPr b="0" lang="en-GB" sz="3200" spc="-1" strike="noStrike">
              <a:solidFill>
                <a:srgbClr val="ffffff"/>
              </a:solidFill>
              <a:latin typeface="Calibri"/>
            </a:endParaRPr>
          </a:p>
        </p:txBody>
      </p:sp>
      <p:sp>
        <p:nvSpPr>
          <p:cNvPr id="61" name="PlaceHolder 3"/>
          <p:cNvSpPr>
            <a:spLocks noGrp="1"/>
          </p:cNvSpPr>
          <p:nvPr>
            <p:ph type="body"/>
          </p:nvPr>
        </p:nvSpPr>
        <p:spPr>
          <a:xfrm>
            <a:off x="4673520" y="160020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62" name="PlaceHolder 4"/>
          <p:cNvSpPr>
            <a:spLocks noGrp="1"/>
          </p:cNvSpPr>
          <p:nvPr>
            <p:ph type="body"/>
          </p:nvPr>
        </p:nvSpPr>
        <p:spPr>
          <a:xfrm>
            <a:off x="4673520" y="436392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64" name="PlaceHolder 2"/>
          <p:cNvSpPr>
            <a:spLocks noGrp="1"/>
          </p:cNvSpPr>
          <p:nvPr>
            <p:ph type="body"/>
          </p:nvPr>
        </p:nvSpPr>
        <p:spPr>
          <a:xfrm>
            <a:off x="457200" y="160020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65" name="PlaceHolder 3"/>
          <p:cNvSpPr>
            <a:spLocks noGrp="1"/>
          </p:cNvSpPr>
          <p:nvPr>
            <p:ph type="body"/>
          </p:nvPr>
        </p:nvSpPr>
        <p:spPr>
          <a:xfrm>
            <a:off x="4673520" y="160020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66" name="PlaceHolder 4"/>
          <p:cNvSpPr>
            <a:spLocks noGrp="1"/>
          </p:cNvSpPr>
          <p:nvPr>
            <p:ph type="body"/>
          </p:nvPr>
        </p:nvSpPr>
        <p:spPr>
          <a:xfrm>
            <a:off x="457200" y="4363920"/>
            <a:ext cx="8227800" cy="252360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68" name="PlaceHolder 2"/>
          <p:cNvSpPr>
            <a:spLocks noGrp="1"/>
          </p:cNvSpPr>
          <p:nvPr>
            <p:ph type="body"/>
          </p:nvPr>
        </p:nvSpPr>
        <p:spPr>
          <a:xfrm>
            <a:off x="457200" y="1600200"/>
            <a:ext cx="822780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69" name="PlaceHolder 3"/>
          <p:cNvSpPr>
            <a:spLocks noGrp="1"/>
          </p:cNvSpPr>
          <p:nvPr>
            <p:ph type="body"/>
          </p:nvPr>
        </p:nvSpPr>
        <p:spPr>
          <a:xfrm>
            <a:off x="457200" y="4363920"/>
            <a:ext cx="8227800" cy="252360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71" name="PlaceHolder 2"/>
          <p:cNvSpPr>
            <a:spLocks noGrp="1"/>
          </p:cNvSpPr>
          <p:nvPr>
            <p:ph type="body"/>
          </p:nvPr>
        </p:nvSpPr>
        <p:spPr>
          <a:xfrm>
            <a:off x="457200" y="160020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72" name="PlaceHolder 3"/>
          <p:cNvSpPr>
            <a:spLocks noGrp="1"/>
          </p:cNvSpPr>
          <p:nvPr>
            <p:ph type="body"/>
          </p:nvPr>
        </p:nvSpPr>
        <p:spPr>
          <a:xfrm>
            <a:off x="4673520" y="160020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73" name="PlaceHolder 4"/>
          <p:cNvSpPr>
            <a:spLocks noGrp="1"/>
          </p:cNvSpPr>
          <p:nvPr>
            <p:ph type="body"/>
          </p:nvPr>
        </p:nvSpPr>
        <p:spPr>
          <a:xfrm>
            <a:off x="457200" y="436392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74" name="PlaceHolder 5"/>
          <p:cNvSpPr>
            <a:spLocks noGrp="1"/>
          </p:cNvSpPr>
          <p:nvPr>
            <p:ph type="body"/>
          </p:nvPr>
        </p:nvSpPr>
        <p:spPr>
          <a:xfrm>
            <a:off x="4673520" y="436392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76" name="PlaceHolder 2"/>
          <p:cNvSpPr>
            <a:spLocks noGrp="1"/>
          </p:cNvSpPr>
          <p:nvPr>
            <p:ph type="body"/>
          </p:nvPr>
        </p:nvSpPr>
        <p:spPr>
          <a:xfrm>
            <a:off x="457200" y="1600200"/>
            <a:ext cx="264924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77" name="PlaceHolder 3"/>
          <p:cNvSpPr>
            <a:spLocks noGrp="1"/>
          </p:cNvSpPr>
          <p:nvPr>
            <p:ph type="body"/>
          </p:nvPr>
        </p:nvSpPr>
        <p:spPr>
          <a:xfrm>
            <a:off x="3239280" y="1600200"/>
            <a:ext cx="264924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78" name="PlaceHolder 4"/>
          <p:cNvSpPr>
            <a:spLocks noGrp="1"/>
          </p:cNvSpPr>
          <p:nvPr>
            <p:ph type="body"/>
          </p:nvPr>
        </p:nvSpPr>
        <p:spPr>
          <a:xfrm>
            <a:off x="6021360" y="1600200"/>
            <a:ext cx="264924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79" name="PlaceHolder 5"/>
          <p:cNvSpPr>
            <a:spLocks noGrp="1"/>
          </p:cNvSpPr>
          <p:nvPr>
            <p:ph type="body"/>
          </p:nvPr>
        </p:nvSpPr>
        <p:spPr>
          <a:xfrm>
            <a:off x="457200" y="4363920"/>
            <a:ext cx="264924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80" name="PlaceHolder 6"/>
          <p:cNvSpPr>
            <a:spLocks noGrp="1"/>
          </p:cNvSpPr>
          <p:nvPr>
            <p:ph type="body"/>
          </p:nvPr>
        </p:nvSpPr>
        <p:spPr>
          <a:xfrm>
            <a:off x="3239280" y="4363920"/>
            <a:ext cx="264924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81" name="PlaceHolder 7"/>
          <p:cNvSpPr>
            <a:spLocks noGrp="1"/>
          </p:cNvSpPr>
          <p:nvPr>
            <p:ph type="body"/>
          </p:nvPr>
        </p:nvSpPr>
        <p:spPr>
          <a:xfrm>
            <a:off x="6021360" y="4363920"/>
            <a:ext cx="2649240" cy="252360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91" name="PlaceHolder 2"/>
          <p:cNvSpPr>
            <a:spLocks noGrp="1"/>
          </p:cNvSpPr>
          <p:nvPr>
            <p:ph type="subTitle"/>
          </p:nvPr>
        </p:nvSpPr>
        <p:spPr>
          <a:xfrm>
            <a:off x="457200" y="1600200"/>
            <a:ext cx="8227800" cy="5290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93" name="PlaceHolder 2"/>
          <p:cNvSpPr>
            <a:spLocks noGrp="1"/>
          </p:cNvSpPr>
          <p:nvPr>
            <p:ph type="body"/>
          </p:nvPr>
        </p:nvSpPr>
        <p:spPr>
          <a:xfrm>
            <a:off x="457200" y="1600200"/>
            <a:ext cx="8227800" cy="529092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95" name="PlaceHolder 2"/>
          <p:cNvSpPr>
            <a:spLocks noGrp="1"/>
          </p:cNvSpPr>
          <p:nvPr>
            <p:ph type="body"/>
          </p:nvPr>
        </p:nvSpPr>
        <p:spPr>
          <a:xfrm>
            <a:off x="457200" y="1600200"/>
            <a:ext cx="4015080" cy="5290920"/>
          </a:xfrm>
          <a:prstGeom prst="rect">
            <a:avLst/>
          </a:prstGeom>
        </p:spPr>
        <p:txBody>
          <a:bodyPr lIns="0" rIns="0" tIns="0" bIns="0">
            <a:normAutofit/>
          </a:bodyPr>
          <a:p>
            <a:endParaRPr b="0" lang="en-GB" sz="3200" spc="-1" strike="noStrike">
              <a:solidFill>
                <a:srgbClr val="ffffff"/>
              </a:solidFill>
              <a:latin typeface="Calibri"/>
            </a:endParaRPr>
          </a:p>
        </p:txBody>
      </p:sp>
      <p:sp>
        <p:nvSpPr>
          <p:cNvPr id="96" name="PlaceHolder 3"/>
          <p:cNvSpPr>
            <a:spLocks noGrp="1"/>
          </p:cNvSpPr>
          <p:nvPr>
            <p:ph type="body"/>
          </p:nvPr>
        </p:nvSpPr>
        <p:spPr>
          <a:xfrm>
            <a:off x="4673520" y="1600200"/>
            <a:ext cx="4015080" cy="529092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8" name="PlaceHolder 2"/>
          <p:cNvSpPr>
            <a:spLocks noGrp="1"/>
          </p:cNvSpPr>
          <p:nvPr>
            <p:ph type="body"/>
          </p:nvPr>
        </p:nvSpPr>
        <p:spPr>
          <a:xfrm>
            <a:off x="457200" y="1600200"/>
            <a:ext cx="8227800" cy="529092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128520"/>
            <a:ext cx="8227800" cy="6644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100" name="PlaceHolder 2"/>
          <p:cNvSpPr>
            <a:spLocks noGrp="1"/>
          </p:cNvSpPr>
          <p:nvPr>
            <p:ph type="body"/>
          </p:nvPr>
        </p:nvSpPr>
        <p:spPr>
          <a:xfrm>
            <a:off x="457200" y="160020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101" name="PlaceHolder 3"/>
          <p:cNvSpPr>
            <a:spLocks noGrp="1"/>
          </p:cNvSpPr>
          <p:nvPr>
            <p:ph type="body"/>
          </p:nvPr>
        </p:nvSpPr>
        <p:spPr>
          <a:xfrm>
            <a:off x="4673520" y="1600200"/>
            <a:ext cx="4015080" cy="5290920"/>
          </a:xfrm>
          <a:prstGeom prst="rect">
            <a:avLst/>
          </a:prstGeom>
        </p:spPr>
        <p:txBody>
          <a:bodyPr lIns="0" rIns="0" tIns="0" bIns="0">
            <a:normAutofit/>
          </a:bodyPr>
          <a:p>
            <a:endParaRPr b="0" lang="en-GB" sz="3200" spc="-1" strike="noStrike">
              <a:solidFill>
                <a:srgbClr val="ffffff"/>
              </a:solidFill>
              <a:latin typeface="Calibri"/>
            </a:endParaRPr>
          </a:p>
        </p:txBody>
      </p:sp>
      <p:sp>
        <p:nvSpPr>
          <p:cNvPr id="102" name="PlaceHolder 4"/>
          <p:cNvSpPr>
            <a:spLocks noGrp="1"/>
          </p:cNvSpPr>
          <p:nvPr>
            <p:ph type="body"/>
          </p:nvPr>
        </p:nvSpPr>
        <p:spPr>
          <a:xfrm>
            <a:off x="457200" y="436392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104" name="PlaceHolder 2"/>
          <p:cNvSpPr>
            <a:spLocks noGrp="1"/>
          </p:cNvSpPr>
          <p:nvPr>
            <p:ph type="body"/>
          </p:nvPr>
        </p:nvSpPr>
        <p:spPr>
          <a:xfrm>
            <a:off x="457200" y="1600200"/>
            <a:ext cx="4015080" cy="5290920"/>
          </a:xfrm>
          <a:prstGeom prst="rect">
            <a:avLst/>
          </a:prstGeom>
        </p:spPr>
        <p:txBody>
          <a:bodyPr lIns="0" rIns="0" tIns="0" bIns="0">
            <a:normAutofit/>
          </a:bodyPr>
          <a:p>
            <a:endParaRPr b="0" lang="en-GB" sz="3200" spc="-1" strike="noStrike">
              <a:solidFill>
                <a:srgbClr val="ffffff"/>
              </a:solidFill>
              <a:latin typeface="Calibri"/>
            </a:endParaRPr>
          </a:p>
        </p:txBody>
      </p:sp>
      <p:sp>
        <p:nvSpPr>
          <p:cNvPr id="105" name="PlaceHolder 3"/>
          <p:cNvSpPr>
            <a:spLocks noGrp="1"/>
          </p:cNvSpPr>
          <p:nvPr>
            <p:ph type="body"/>
          </p:nvPr>
        </p:nvSpPr>
        <p:spPr>
          <a:xfrm>
            <a:off x="4673520" y="160020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106" name="PlaceHolder 4"/>
          <p:cNvSpPr>
            <a:spLocks noGrp="1"/>
          </p:cNvSpPr>
          <p:nvPr>
            <p:ph type="body"/>
          </p:nvPr>
        </p:nvSpPr>
        <p:spPr>
          <a:xfrm>
            <a:off x="4673520" y="436392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108" name="PlaceHolder 2"/>
          <p:cNvSpPr>
            <a:spLocks noGrp="1"/>
          </p:cNvSpPr>
          <p:nvPr>
            <p:ph type="body"/>
          </p:nvPr>
        </p:nvSpPr>
        <p:spPr>
          <a:xfrm>
            <a:off x="457200" y="160020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109" name="PlaceHolder 3"/>
          <p:cNvSpPr>
            <a:spLocks noGrp="1"/>
          </p:cNvSpPr>
          <p:nvPr>
            <p:ph type="body"/>
          </p:nvPr>
        </p:nvSpPr>
        <p:spPr>
          <a:xfrm>
            <a:off x="4673520" y="160020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110" name="PlaceHolder 4"/>
          <p:cNvSpPr>
            <a:spLocks noGrp="1"/>
          </p:cNvSpPr>
          <p:nvPr>
            <p:ph type="body"/>
          </p:nvPr>
        </p:nvSpPr>
        <p:spPr>
          <a:xfrm>
            <a:off x="457200" y="4363920"/>
            <a:ext cx="8227800" cy="252360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112" name="PlaceHolder 2"/>
          <p:cNvSpPr>
            <a:spLocks noGrp="1"/>
          </p:cNvSpPr>
          <p:nvPr>
            <p:ph type="body"/>
          </p:nvPr>
        </p:nvSpPr>
        <p:spPr>
          <a:xfrm>
            <a:off x="457200" y="1600200"/>
            <a:ext cx="822780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113" name="PlaceHolder 3"/>
          <p:cNvSpPr>
            <a:spLocks noGrp="1"/>
          </p:cNvSpPr>
          <p:nvPr>
            <p:ph type="body"/>
          </p:nvPr>
        </p:nvSpPr>
        <p:spPr>
          <a:xfrm>
            <a:off x="457200" y="4363920"/>
            <a:ext cx="8227800" cy="252360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115" name="PlaceHolder 2"/>
          <p:cNvSpPr>
            <a:spLocks noGrp="1"/>
          </p:cNvSpPr>
          <p:nvPr>
            <p:ph type="body"/>
          </p:nvPr>
        </p:nvSpPr>
        <p:spPr>
          <a:xfrm>
            <a:off x="457200" y="160020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116" name="PlaceHolder 3"/>
          <p:cNvSpPr>
            <a:spLocks noGrp="1"/>
          </p:cNvSpPr>
          <p:nvPr>
            <p:ph type="body"/>
          </p:nvPr>
        </p:nvSpPr>
        <p:spPr>
          <a:xfrm>
            <a:off x="4673520" y="160020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117" name="PlaceHolder 4"/>
          <p:cNvSpPr>
            <a:spLocks noGrp="1"/>
          </p:cNvSpPr>
          <p:nvPr>
            <p:ph type="body"/>
          </p:nvPr>
        </p:nvSpPr>
        <p:spPr>
          <a:xfrm>
            <a:off x="457200" y="436392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118" name="PlaceHolder 5"/>
          <p:cNvSpPr>
            <a:spLocks noGrp="1"/>
          </p:cNvSpPr>
          <p:nvPr>
            <p:ph type="body"/>
          </p:nvPr>
        </p:nvSpPr>
        <p:spPr>
          <a:xfrm>
            <a:off x="4673520" y="436392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120" name="PlaceHolder 2"/>
          <p:cNvSpPr>
            <a:spLocks noGrp="1"/>
          </p:cNvSpPr>
          <p:nvPr>
            <p:ph type="body"/>
          </p:nvPr>
        </p:nvSpPr>
        <p:spPr>
          <a:xfrm>
            <a:off x="457200" y="1600200"/>
            <a:ext cx="264924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121" name="PlaceHolder 3"/>
          <p:cNvSpPr>
            <a:spLocks noGrp="1"/>
          </p:cNvSpPr>
          <p:nvPr>
            <p:ph type="body"/>
          </p:nvPr>
        </p:nvSpPr>
        <p:spPr>
          <a:xfrm>
            <a:off x="3239280" y="1600200"/>
            <a:ext cx="264924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122" name="PlaceHolder 4"/>
          <p:cNvSpPr>
            <a:spLocks noGrp="1"/>
          </p:cNvSpPr>
          <p:nvPr>
            <p:ph type="body"/>
          </p:nvPr>
        </p:nvSpPr>
        <p:spPr>
          <a:xfrm>
            <a:off x="6021360" y="1600200"/>
            <a:ext cx="264924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123" name="PlaceHolder 5"/>
          <p:cNvSpPr>
            <a:spLocks noGrp="1"/>
          </p:cNvSpPr>
          <p:nvPr>
            <p:ph type="body"/>
          </p:nvPr>
        </p:nvSpPr>
        <p:spPr>
          <a:xfrm>
            <a:off x="457200" y="4363920"/>
            <a:ext cx="264924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124" name="PlaceHolder 6"/>
          <p:cNvSpPr>
            <a:spLocks noGrp="1"/>
          </p:cNvSpPr>
          <p:nvPr>
            <p:ph type="body"/>
          </p:nvPr>
        </p:nvSpPr>
        <p:spPr>
          <a:xfrm>
            <a:off x="3239280" y="4363920"/>
            <a:ext cx="264924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125" name="PlaceHolder 7"/>
          <p:cNvSpPr>
            <a:spLocks noGrp="1"/>
          </p:cNvSpPr>
          <p:nvPr>
            <p:ph type="body"/>
          </p:nvPr>
        </p:nvSpPr>
        <p:spPr>
          <a:xfrm>
            <a:off x="6021360" y="4363920"/>
            <a:ext cx="2649240" cy="252360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10" name="PlaceHolder 2"/>
          <p:cNvSpPr>
            <a:spLocks noGrp="1"/>
          </p:cNvSpPr>
          <p:nvPr>
            <p:ph type="body"/>
          </p:nvPr>
        </p:nvSpPr>
        <p:spPr>
          <a:xfrm>
            <a:off x="457200" y="1600200"/>
            <a:ext cx="4015080" cy="5290920"/>
          </a:xfrm>
          <a:prstGeom prst="rect">
            <a:avLst/>
          </a:prstGeom>
        </p:spPr>
        <p:txBody>
          <a:bodyPr lIns="0" rIns="0" tIns="0" bIns="0">
            <a:normAutofit/>
          </a:bodyPr>
          <a:p>
            <a:endParaRPr b="0" lang="en-GB" sz="3200" spc="-1" strike="noStrike">
              <a:solidFill>
                <a:srgbClr val="ffffff"/>
              </a:solidFill>
              <a:latin typeface="Calibri"/>
            </a:endParaRPr>
          </a:p>
        </p:txBody>
      </p:sp>
      <p:sp>
        <p:nvSpPr>
          <p:cNvPr id="11" name="PlaceHolder 3"/>
          <p:cNvSpPr>
            <a:spLocks noGrp="1"/>
          </p:cNvSpPr>
          <p:nvPr>
            <p:ph type="body"/>
          </p:nvPr>
        </p:nvSpPr>
        <p:spPr>
          <a:xfrm>
            <a:off x="4673520" y="1600200"/>
            <a:ext cx="4015080" cy="529092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128520"/>
            <a:ext cx="8227800" cy="6644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15" name="PlaceHolder 2"/>
          <p:cNvSpPr>
            <a:spLocks noGrp="1"/>
          </p:cNvSpPr>
          <p:nvPr>
            <p:ph type="body"/>
          </p:nvPr>
        </p:nvSpPr>
        <p:spPr>
          <a:xfrm>
            <a:off x="457200" y="160020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16" name="PlaceHolder 3"/>
          <p:cNvSpPr>
            <a:spLocks noGrp="1"/>
          </p:cNvSpPr>
          <p:nvPr>
            <p:ph type="body"/>
          </p:nvPr>
        </p:nvSpPr>
        <p:spPr>
          <a:xfrm>
            <a:off x="4673520" y="1600200"/>
            <a:ext cx="4015080" cy="5290920"/>
          </a:xfrm>
          <a:prstGeom prst="rect">
            <a:avLst/>
          </a:prstGeom>
        </p:spPr>
        <p:txBody>
          <a:bodyPr lIns="0" rIns="0" tIns="0" bIns="0">
            <a:normAutofit/>
          </a:bodyPr>
          <a:p>
            <a:endParaRPr b="0" lang="en-GB" sz="3200" spc="-1" strike="noStrike">
              <a:solidFill>
                <a:srgbClr val="ffffff"/>
              </a:solidFill>
              <a:latin typeface="Calibri"/>
            </a:endParaRPr>
          </a:p>
        </p:txBody>
      </p:sp>
      <p:sp>
        <p:nvSpPr>
          <p:cNvPr id="17" name="PlaceHolder 4"/>
          <p:cNvSpPr>
            <a:spLocks noGrp="1"/>
          </p:cNvSpPr>
          <p:nvPr>
            <p:ph type="body"/>
          </p:nvPr>
        </p:nvSpPr>
        <p:spPr>
          <a:xfrm>
            <a:off x="457200" y="436392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19" name="PlaceHolder 2"/>
          <p:cNvSpPr>
            <a:spLocks noGrp="1"/>
          </p:cNvSpPr>
          <p:nvPr>
            <p:ph type="body"/>
          </p:nvPr>
        </p:nvSpPr>
        <p:spPr>
          <a:xfrm>
            <a:off x="457200" y="1600200"/>
            <a:ext cx="4015080" cy="5290920"/>
          </a:xfrm>
          <a:prstGeom prst="rect">
            <a:avLst/>
          </a:prstGeom>
        </p:spPr>
        <p:txBody>
          <a:bodyPr lIns="0" rIns="0" tIns="0" bIns="0">
            <a:normAutofit/>
          </a:bodyPr>
          <a:p>
            <a:endParaRPr b="0" lang="en-GB" sz="3200" spc="-1" strike="noStrike">
              <a:solidFill>
                <a:srgbClr val="ffffff"/>
              </a:solidFill>
              <a:latin typeface="Calibri"/>
            </a:endParaRPr>
          </a:p>
        </p:txBody>
      </p:sp>
      <p:sp>
        <p:nvSpPr>
          <p:cNvPr id="20" name="PlaceHolder 3"/>
          <p:cNvSpPr>
            <a:spLocks noGrp="1"/>
          </p:cNvSpPr>
          <p:nvPr>
            <p:ph type="body"/>
          </p:nvPr>
        </p:nvSpPr>
        <p:spPr>
          <a:xfrm>
            <a:off x="4673520" y="160020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21" name="PlaceHolder 4"/>
          <p:cNvSpPr>
            <a:spLocks noGrp="1"/>
          </p:cNvSpPr>
          <p:nvPr>
            <p:ph type="body"/>
          </p:nvPr>
        </p:nvSpPr>
        <p:spPr>
          <a:xfrm>
            <a:off x="4673520" y="436392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128520"/>
            <a:ext cx="8227800" cy="1433160"/>
          </a:xfrm>
          <a:prstGeom prst="rect">
            <a:avLst/>
          </a:prstGeom>
        </p:spPr>
        <p:txBody>
          <a:bodyPr lIns="0" rIns="0" tIns="0" bIns="0" anchor="ctr"/>
          <a:p>
            <a:endParaRPr b="0" lang="en-GB" sz="4400" spc="-1" strike="noStrike">
              <a:solidFill>
                <a:srgbClr val="ffffff"/>
              </a:solidFill>
              <a:latin typeface="Arial"/>
            </a:endParaRPr>
          </a:p>
        </p:txBody>
      </p:sp>
      <p:sp>
        <p:nvSpPr>
          <p:cNvPr id="23" name="PlaceHolder 2"/>
          <p:cNvSpPr>
            <a:spLocks noGrp="1"/>
          </p:cNvSpPr>
          <p:nvPr>
            <p:ph type="body"/>
          </p:nvPr>
        </p:nvSpPr>
        <p:spPr>
          <a:xfrm>
            <a:off x="457200" y="160020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24" name="PlaceHolder 3"/>
          <p:cNvSpPr>
            <a:spLocks noGrp="1"/>
          </p:cNvSpPr>
          <p:nvPr>
            <p:ph type="body"/>
          </p:nvPr>
        </p:nvSpPr>
        <p:spPr>
          <a:xfrm>
            <a:off x="4673520" y="1600200"/>
            <a:ext cx="4015080" cy="2523600"/>
          </a:xfrm>
          <a:prstGeom prst="rect">
            <a:avLst/>
          </a:prstGeom>
        </p:spPr>
        <p:txBody>
          <a:bodyPr lIns="0" rIns="0" tIns="0" bIns="0">
            <a:normAutofit/>
          </a:bodyPr>
          <a:p>
            <a:endParaRPr b="0" lang="en-GB" sz="3200" spc="-1" strike="noStrike">
              <a:solidFill>
                <a:srgbClr val="ffffff"/>
              </a:solidFill>
              <a:latin typeface="Calibri"/>
            </a:endParaRPr>
          </a:p>
        </p:txBody>
      </p:sp>
      <p:sp>
        <p:nvSpPr>
          <p:cNvPr id="25" name="PlaceHolder 4"/>
          <p:cNvSpPr>
            <a:spLocks noGrp="1"/>
          </p:cNvSpPr>
          <p:nvPr>
            <p:ph type="body"/>
          </p:nvPr>
        </p:nvSpPr>
        <p:spPr>
          <a:xfrm>
            <a:off x="457200" y="4363920"/>
            <a:ext cx="8227800" cy="2523600"/>
          </a:xfrm>
          <a:prstGeom prst="rect">
            <a:avLst/>
          </a:prstGeom>
        </p:spPr>
        <p:txBody>
          <a:bodyPr lIns="0" rIns="0" tIns="0" bIns="0">
            <a:normAutofit/>
          </a:bodyPr>
          <a:p>
            <a:endParaRPr b="0" lang="en-GB" sz="3200" spc="-1" strike="noStrike">
              <a:solidFill>
                <a:srgbClr val="ffffff"/>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124080" y="6354720"/>
            <a:ext cx="2895120" cy="367920"/>
          </a:xfrm>
          <a:prstGeom prst="rect">
            <a:avLst/>
          </a:prstGeom>
          <a:noFill/>
          <a:ln>
            <a:noFill/>
          </a:ln>
        </p:spPr>
        <p:style>
          <a:lnRef idx="0"/>
          <a:fillRef idx="0"/>
          <a:effectRef idx="0"/>
          <a:fontRef idx="minor"/>
        </p:style>
      </p:sp>
      <p:sp>
        <p:nvSpPr>
          <p:cNvPr id="1" name="PlaceHolder 2"/>
          <p:cNvSpPr>
            <a:spLocks noGrp="1"/>
          </p:cNvSpPr>
          <p:nvPr>
            <p:ph type="dt"/>
          </p:nvPr>
        </p:nvSpPr>
        <p:spPr>
          <a:xfrm>
            <a:off x="457200" y="6354720"/>
            <a:ext cx="2131560" cy="366480"/>
          </a:xfrm>
          <a:prstGeom prst="rect">
            <a:avLst/>
          </a:prstGeom>
        </p:spPr>
        <p:txBody>
          <a:bodyPr lIns="90000" rIns="90000" tIns="46800" bIns="46800" anchor="ctr"/>
          <a:p>
            <a:endParaRPr b="0" lang="en-US" sz="2400" spc="-1" strike="noStrike">
              <a:latin typeface="Times New Roman"/>
            </a:endParaRPr>
          </a:p>
        </p:txBody>
      </p:sp>
      <p:sp>
        <p:nvSpPr>
          <p:cNvPr id="2" name="PlaceHolder 3"/>
          <p:cNvSpPr>
            <a:spLocks noGrp="1"/>
          </p:cNvSpPr>
          <p:nvPr>
            <p:ph type="sldNum"/>
          </p:nvPr>
        </p:nvSpPr>
        <p:spPr>
          <a:xfrm>
            <a:off x="6553080" y="6354720"/>
            <a:ext cx="2131560" cy="366480"/>
          </a:xfrm>
          <a:prstGeom prst="rect">
            <a:avLst/>
          </a:prstGeom>
        </p:spPr>
        <p:txBody>
          <a:bodyPr lIns="90000" rIns="90000" tIns="46800" bIns="46800" anchor="ctr"/>
          <a:p>
            <a:pPr>
              <a:lnSpc>
                <a:spcPct val="100000"/>
              </a:lnSpc>
            </a:pPr>
            <a:fld id="{096899FB-81FB-4F4F-A6F7-F9BDA4E69973}" type="slidenum">
              <a:rPr b="0" lang="en-US" sz="1400" spc="-1" strike="noStrike">
                <a:solidFill>
                  <a:srgbClr val="000000"/>
                </a:solidFill>
                <a:latin typeface="Arial"/>
                <a:ea typeface="AR PL KaitiM GB"/>
              </a:rPr>
              <a:t>1</a:t>
            </a:fld>
            <a:endParaRPr b="0" lang="en-US"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p:spPr>
        <p:txBody>
          <a:bodyPr lIns="0" rIns="0" tIns="0" bIns="0" anchor="ctr"/>
          <a:p>
            <a:r>
              <a:rPr b="0" lang="en-GB" sz="4400" spc="-1" strike="noStrike">
                <a:solidFill>
                  <a:srgbClr val="ffffff"/>
                </a:solidFill>
                <a:latin typeface="Arial"/>
              </a:rPr>
              <a:t>Click to edit the title text format</a:t>
            </a:r>
            <a:endParaRPr b="0" lang="en-GB" sz="4400" spc="-1" strike="noStrike">
              <a:solidFill>
                <a:srgbClr val="ffffff"/>
              </a:solidFill>
              <a:latin typeface="Arial"/>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solidFill>
                  <a:srgbClr val="ffffff"/>
                </a:solidFill>
                <a:latin typeface="Calibri"/>
              </a:rPr>
              <a:t>Click to edit the outline text format</a:t>
            </a:r>
            <a:endParaRPr b="0" lang="en-GB" sz="3200" spc="-1" strike="noStrike">
              <a:solidFill>
                <a:srgbClr val="ffffff"/>
              </a:solidFill>
              <a:latin typeface="Calibri"/>
            </a:endParaRPr>
          </a:p>
          <a:p>
            <a:pPr lvl="1" marL="864000" indent="-324000">
              <a:spcBef>
                <a:spcPts val="1134"/>
              </a:spcBef>
              <a:buClr>
                <a:srgbClr val="000000"/>
              </a:buClr>
              <a:buSzPct val="75000"/>
              <a:buFont typeface="Symbol" charset="2"/>
              <a:buChar char=""/>
            </a:pPr>
            <a:r>
              <a:rPr b="0" lang="en-GB" sz="2400" spc="-1" strike="noStrike">
                <a:solidFill>
                  <a:srgbClr val="ffffff"/>
                </a:solidFill>
                <a:latin typeface="Calibri"/>
              </a:rPr>
              <a:t>Second Outline Level</a:t>
            </a:r>
            <a:endParaRPr b="0" lang="en-GB" sz="2400" spc="-1" strike="noStrike">
              <a:solidFill>
                <a:srgbClr val="ffffff"/>
              </a:solidFill>
              <a:latin typeface="Calibri"/>
            </a:endParaRPr>
          </a:p>
          <a:p>
            <a:pPr lvl="2" marL="1296000" indent="-288000">
              <a:spcBef>
                <a:spcPts val="850"/>
              </a:spcBef>
              <a:buClr>
                <a:srgbClr val="000000"/>
              </a:buClr>
              <a:buSzPct val="45000"/>
              <a:buFont typeface="Wingdings" charset="2"/>
              <a:buChar char=""/>
            </a:pPr>
            <a:r>
              <a:rPr b="0" lang="en-GB" sz="2000" spc="-1" strike="noStrike">
                <a:solidFill>
                  <a:srgbClr val="ffffff"/>
                </a:solidFill>
                <a:latin typeface="Calibri"/>
              </a:rPr>
              <a:t>Third Outline Level</a:t>
            </a:r>
            <a:endParaRPr b="0" lang="en-GB" sz="2000" spc="-1" strike="noStrike">
              <a:solidFill>
                <a:srgbClr val="ffffff"/>
              </a:solidFill>
              <a:latin typeface="Calibri"/>
            </a:endParaRPr>
          </a:p>
          <a:p>
            <a:pPr lvl="3" marL="1728000" indent="-216000">
              <a:spcBef>
                <a:spcPts val="567"/>
              </a:spcBef>
              <a:buClr>
                <a:srgbClr val="000000"/>
              </a:buClr>
              <a:buSzPct val="75000"/>
              <a:buFont typeface="Symbol" charset="2"/>
              <a:buChar char=""/>
            </a:pPr>
            <a:r>
              <a:rPr b="0" lang="en-GB" sz="2000" spc="-1" strike="noStrike">
                <a:solidFill>
                  <a:srgbClr val="ffffff"/>
                </a:solidFill>
                <a:latin typeface="Calibri"/>
              </a:rPr>
              <a:t>Fourth Outline Level</a:t>
            </a:r>
            <a:endParaRPr b="0" lang="en-GB" sz="2000" spc="-1" strike="noStrike">
              <a:solidFill>
                <a:srgbClr val="ffffff"/>
              </a:solidFill>
              <a:latin typeface="Calibri"/>
            </a:endParaRPr>
          </a:p>
          <a:p>
            <a:pPr lvl="4" marL="2160000" indent="-216000">
              <a:spcBef>
                <a:spcPts val="283"/>
              </a:spcBef>
              <a:buClr>
                <a:srgbClr val="000000"/>
              </a:buClr>
              <a:buSzPct val="45000"/>
              <a:buFont typeface="Wingdings" charset="2"/>
              <a:buChar char=""/>
            </a:pPr>
            <a:r>
              <a:rPr b="0" lang="en-GB" sz="2000" spc="-1" strike="noStrike">
                <a:solidFill>
                  <a:srgbClr val="ffffff"/>
                </a:solidFill>
                <a:latin typeface="Calibri"/>
              </a:rPr>
              <a:t>Fifth Outline Level</a:t>
            </a:r>
            <a:endParaRPr b="0" lang="en-GB" sz="2000" spc="-1" strike="noStrike">
              <a:solidFill>
                <a:srgbClr val="ffffff"/>
              </a:solidFill>
              <a:latin typeface="Calibri"/>
            </a:endParaRPr>
          </a:p>
          <a:p>
            <a:pPr lvl="5" marL="2592000" indent="-216000">
              <a:spcBef>
                <a:spcPts val="283"/>
              </a:spcBef>
              <a:buClr>
                <a:srgbClr val="000000"/>
              </a:buClr>
              <a:buSzPct val="45000"/>
              <a:buFont typeface="Wingdings" charset="2"/>
              <a:buChar char=""/>
            </a:pPr>
            <a:r>
              <a:rPr b="0" lang="en-GB" sz="2000" spc="-1" strike="noStrike">
                <a:solidFill>
                  <a:srgbClr val="ffffff"/>
                </a:solidFill>
                <a:latin typeface="Calibri"/>
              </a:rPr>
              <a:t>Sixth Outline Level</a:t>
            </a:r>
            <a:endParaRPr b="0" lang="en-GB" sz="2000" spc="-1" strike="noStrike">
              <a:solidFill>
                <a:srgbClr val="ffffff"/>
              </a:solidFill>
              <a:latin typeface="Calibri"/>
            </a:endParaRPr>
          </a:p>
          <a:p>
            <a:pPr lvl="6" marL="3024000" indent="-216000">
              <a:spcBef>
                <a:spcPts val="283"/>
              </a:spcBef>
              <a:buClr>
                <a:srgbClr val="000000"/>
              </a:buClr>
              <a:buSzPct val="45000"/>
              <a:buFont typeface="Wingdings" charset="2"/>
              <a:buChar char=""/>
            </a:pPr>
            <a:r>
              <a:rPr b="0" lang="en-GB" sz="2000" spc="-1" strike="noStrike">
                <a:solidFill>
                  <a:srgbClr val="ffffff"/>
                </a:solidFill>
                <a:latin typeface="Calibri"/>
              </a:rPr>
              <a:t>Seventh Outline Level</a:t>
            </a:r>
            <a:endParaRPr b="0" lang="en-GB" sz="20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3124080" y="6354720"/>
            <a:ext cx="2895120" cy="367920"/>
          </a:xfrm>
          <a:prstGeom prst="rect">
            <a:avLst/>
          </a:prstGeom>
          <a:noFill/>
          <a:ln>
            <a:noFill/>
          </a:ln>
        </p:spPr>
        <p:style>
          <a:lnRef idx="0"/>
          <a:fillRef idx="0"/>
          <a:effectRef idx="0"/>
          <a:fontRef idx="minor"/>
        </p:style>
      </p:sp>
      <p:sp>
        <p:nvSpPr>
          <p:cNvPr id="42" name="PlaceHolder 2"/>
          <p:cNvSpPr>
            <a:spLocks noGrp="1"/>
          </p:cNvSpPr>
          <p:nvPr>
            <p:ph type="title"/>
          </p:nvPr>
        </p:nvSpPr>
        <p:spPr>
          <a:xfrm>
            <a:off x="457200" y="128520"/>
            <a:ext cx="8227800" cy="1433160"/>
          </a:xfrm>
          <a:prstGeom prst="rect">
            <a:avLst/>
          </a:prstGeom>
        </p:spPr>
        <p:txBody>
          <a:bodyPr lIns="90000" rIns="90000" tIns="46800" bIns="46800" anchor="ctr"/>
          <a:p>
            <a:pPr algn="ctr">
              <a:lnSpc>
                <a:spcPct val="100000"/>
              </a:lnSpc>
            </a:pPr>
            <a:r>
              <a:rPr b="0" lang="en-GB" sz="4400" spc="-1" strike="noStrike">
                <a:solidFill>
                  <a:srgbClr val="ffffff"/>
                </a:solidFill>
                <a:latin typeface="Calibri"/>
                <a:ea typeface="AR PL KaitiM GB"/>
              </a:rPr>
              <a:t>Click to edit Master title style</a:t>
            </a:r>
            <a:endParaRPr b="0" lang="en-GB" sz="4400" spc="-1" strike="noStrike">
              <a:solidFill>
                <a:srgbClr val="ffffff"/>
              </a:solidFill>
              <a:latin typeface="Arial"/>
            </a:endParaRPr>
          </a:p>
        </p:txBody>
      </p:sp>
      <p:sp>
        <p:nvSpPr>
          <p:cNvPr id="43" name="PlaceHolder 3"/>
          <p:cNvSpPr>
            <a:spLocks noGrp="1"/>
          </p:cNvSpPr>
          <p:nvPr>
            <p:ph type="body"/>
          </p:nvPr>
        </p:nvSpPr>
        <p:spPr>
          <a:xfrm>
            <a:off x="457200" y="1600200"/>
            <a:ext cx="8227800" cy="5290920"/>
          </a:xfrm>
          <a:prstGeom prst="rect">
            <a:avLst/>
          </a:prstGeom>
        </p:spPr>
        <p:txBody>
          <a:bodyPr lIns="90000" rIns="90000" tIns="46800" bIns="46800"/>
          <a:p>
            <a:pPr marL="343080" indent="-342720">
              <a:lnSpc>
                <a:spcPct val="100000"/>
              </a:lnSpc>
              <a:spcBef>
                <a:spcPts val="799"/>
              </a:spcBef>
            </a:pPr>
            <a:r>
              <a:rPr b="0" lang="en-GB" sz="3200" spc="-1" strike="noStrike">
                <a:solidFill>
                  <a:srgbClr val="ffffff"/>
                </a:solidFill>
                <a:latin typeface="Calibri"/>
                <a:ea typeface="AR PL KaitiM GB"/>
              </a:rPr>
              <a:t>Click to edit Master text styles</a:t>
            </a:r>
            <a:endParaRPr b="0" lang="en-GB" sz="3200" spc="-1" strike="noStrike">
              <a:solidFill>
                <a:srgbClr val="ffffff"/>
              </a:solidFill>
              <a:latin typeface="Calibri"/>
            </a:endParaRPr>
          </a:p>
          <a:p>
            <a:pPr marL="743040" indent="-285480">
              <a:lnSpc>
                <a:spcPct val="100000"/>
              </a:lnSpc>
              <a:spcBef>
                <a:spcPts val="700"/>
              </a:spcBef>
            </a:pPr>
            <a:r>
              <a:rPr b="0" lang="en-GB" sz="2800" spc="-1" strike="noStrike">
                <a:solidFill>
                  <a:srgbClr val="ffffff"/>
                </a:solidFill>
                <a:latin typeface="Calibri"/>
                <a:ea typeface="AR PL KaitiM GB"/>
              </a:rPr>
              <a:t>Second level</a:t>
            </a:r>
            <a:endParaRPr b="0" lang="en-GB" sz="2800" spc="-1" strike="noStrike">
              <a:solidFill>
                <a:srgbClr val="ffffff"/>
              </a:solidFill>
              <a:latin typeface="Calibri"/>
            </a:endParaRPr>
          </a:p>
          <a:p>
            <a:pPr marL="1143000" indent="-228240">
              <a:lnSpc>
                <a:spcPct val="100000"/>
              </a:lnSpc>
              <a:spcBef>
                <a:spcPts val="601"/>
              </a:spcBef>
            </a:pPr>
            <a:r>
              <a:rPr b="0" lang="en-GB" sz="2400" spc="-1" strike="noStrike">
                <a:solidFill>
                  <a:srgbClr val="ffffff"/>
                </a:solidFill>
                <a:latin typeface="Calibri"/>
                <a:ea typeface="AR PL KaitiM GB"/>
              </a:rPr>
              <a:t>Third level</a:t>
            </a:r>
            <a:endParaRPr b="0" lang="en-GB" sz="2400" spc="-1" strike="noStrike">
              <a:solidFill>
                <a:srgbClr val="ffffff"/>
              </a:solidFill>
              <a:latin typeface="Calibri"/>
            </a:endParaRPr>
          </a:p>
          <a:p>
            <a:pPr marL="1600200" indent="-228240">
              <a:lnSpc>
                <a:spcPct val="100000"/>
              </a:lnSpc>
              <a:spcBef>
                <a:spcPts val="499"/>
              </a:spcBef>
            </a:pPr>
            <a:r>
              <a:rPr b="0" lang="en-GB" sz="2000" spc="-1" strike="noStrike">
                <a:solidFill>
                  <a:srgbClr val="ffffff"/>
                </a:solidFill>
                <a:latin typeface="Calibri"/>
                <a:ea typeface="AR PL KaitiM GB"/>
              </a:rPr>
              <a:t>Fourth level</a:t>
            </a:r>
            <a:endParaRPr b="0" lang="en-GB" sz="2000" spc="-1" strike="noStrike">
              <a:solidFill>
                <a:srgbClr val="ffffff"/>
              </a:solidFill>
              <a:latin typeface="Calibri"/>
            </a:endParaRPr>
          </a:p>
          <a:p>
            <a:pPr marL="2057400" indent="-228240">
              <a:lnSpc>
                <a:spcPct val="100000"/>
              </a:lnSpc>
              <a:spcBef>
                <a:spcPts val="499"/>
              </a:spcBef>
            </a:pPr>
            <a:r>
              <a:rPr b="0" lang="en-GB" sz="2000" spc="-1" strike="noStrike">
                <a:solidFill>
                  <a:srgbClr val="ffffff"/>
                </a:solidFill>
                <a:latin typeface="Calibri"/>
                <a:ea typeface="AR PL KaitiM GB"/>
              </a:rPr>
              <a:t>Fifth level</a:t>
            </a:r>
            <a:endParaRPr b="0" lang="en-GB" sz="2000" spc="-1" strike="noStrike">
              <a:solidFill>
                <a:srgbClr val="ffffff"/>
              </a:solidFill>
              <a:latin typeface="Calibri"/>
            </a:endParaRPr>
          </a:p>
        </p:txBody>
      </p:sp>
      <p:sp>
        <p:nvSpPr>
          <p:cNvPr id="44" name="PlaceHolder 4"/>
          <p:cNvSpPr>
            <a:spLocks noGrp="1"/>
          </p:cNvSpPr>
          <p:nvPr>
            <p:ph type="dt"/>
          </p:nvPr>
        </p:nvSpPr>
        <p:spPr>
          <a:xfrm>
            <a:off x="457200" y="6354720"/>
            <a:ext cx="2131560" cy="366480"/>
          </a:xfrm>
          <a:prstGeom prst="rect">
            <a:avLst/>
          </a:prstGeom>
        </p:spPr>
        <p:txBody>
          <a:bodyPr lIns="90000" rIns="90000" tIns="46800" bIns="46800" anchor="ctr"/>
          <a:p>
            <a:endParaRPr b="0" lang="en-US" sz="2400" spc="-1" strike="noStrike">
              <a:latin typeface="Times New Roman"/>
            </a:endParaRPr>
          </a:p>
        </p:txBody>
      </p:sp>
      <p:sp>
        <p:nvSpPr>
          <p:cNvPr id="45" name="PlaceHolder 5"/>
          <p:cNvSpPr>
            <a:spLocks noGrp="1"/>
          </p:cNvSpPr>
          <p:nvPr>
            <p:ph type="sldNum"/>
          </p:nvPr>
        </p:nvSpPr>
        <p:spPr>
          <a:xfrm>
            <a:off x="6553080" y="6354720"/>
            <a:ext cx="2131560" cy="366480"/>
          </a:xfrm>
          <a:prstGeom prst="rect">
            <a:avLst/>
          </a:prstGeom>
        </p:spPr>
        <p:txBody>
          <a:bodyPr lIns="90000" rIns="90000" tIns="46800" bIns="46800" anchor="ctr"/>
          <a:p>
            <a:pPr>
              <a:lnSpc>
                <a:spcPct val="100000"/>
              </a:lnSpc>
            </a:pPr>
            <a:fld id="{DF96CC6E-F59B-46D9-90F4-4B77D5AD1E53}" type="slidenum">
              <a:rPr b="0" lang="en-US" sz="1400" spc="-1" strike="noStrike">
                <a:solidFill>
                  <a:srgbClr val="000000"/>
                </a:solidFill>
                <a:latin typeface="Arial"/>
                <a:ea typeface="AR PL KaitiM GB"/>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3124080" y="6354720"/>
            <a:ext cx="2895120" cy="367920"/>
          </a:xfrm>
          <a:prstGeom prst="rect">
            <a:avLst/>
          </a:prstGeom>
          <a:noFill/>
          <a:ln>
            <a:noFill/>
          </a:ln>
        </p:spPr>
        <p:style>
          <a:lnRef idx="0"/>
          <a:fillRef idx="0"/>
          <a:effectRef idx="0"/>
          <a:fontRef idx="minor"/>
        </p:style>
      </p:sp>
      <p:sp>
        <p:nvSpPr>
          <p:cNvPr id="83" name="PlaceHolder 2"/>
          <p:cNvSpPr>
            <a:spLocks noGrp="1"/>
          </p:cNvSpPr>
          <p:nvPr>
            <p:ph type="title"/>
          </p:nvPr>
        </p:nvSpPr>
        <p:spPr>
          <a:xfrm>
            <a:off x="457200" y="274680"/>
            <a:ext cx="8229240" cy="1142640"/>
          </a:xfrm>
          <a:prstGeom prst="rect">
            <a:avLst/>
          </a:prstGeom>
        </p:spPr>
        <p:txBody>
          <a:bodyPr lIns="90000" rIns="90000" tIns="46800" bIns="46800" anchor="ctr"/>
          <a:p>
            <a:pPr algn="ctr">
              <a:lnSpc>
                <a:spcPct val="100000"/>
              </a:lnSpc>
            </a:pPr>
            <a:r>
              <a:rPr b="0" lang="en-GB" sz="4400" spc="-1" strike="noStrike">
                <a:solidFill>
                  <a:srgbClr val="ffffff"/>
                </a:solidFill>
                <a:latin typeface="Calibri"/>
                <a:ea typeface="AR PL KaitiM GB"/>
              </a:rPr>
              <a:t>Click to edit Master title style</a:t>
            </a:r>
            <a:endParaRPr b="0" lang="en-GB" sz="4400" spc="-1" strike="noStrike">
              <a:solidFill>
                <a:srgbClr val="ffffff"/>
              </a:solidFill>
              <a:latin typeface="Arial"/>
            </a:endParaRPr>
          </a:p>
        </p:txBody>
      </p:sp>
      <p:sp>
        <p:nvSpPr>
          <p:cNvPr id="84" name="PlaceHolder 3"/>
          <p:cNvSpPr>
            <a:spLocks noGrp="1"/>
          </p:cNvSpPr>
          <p:nvPr>
            <p:ph type="body"/>
          </p:nvPr>
        </p:nvSpPr>
        <p:spPr>
          <a:xfrm>
            <a:off x="457200" y="1535040"/>
            <a:ext cx="4039920" cy="639360"/>
          </a:xfrm>
          <a:prstGeom prst="rect">
            <a:avLst/>
          </a:prstGeom>
        </p:spPr>
        <p:txBody>
          <a:bodyPr lIns="90000" rIns="90000" tIns="46800" bIns="46800" anchor="b"/>
          <a:p>
            <a:pPr>
              <a:lnSpc>
                <a:spcPct val="100000"/>
              </a:lnSpc>
              <a:spcBef>
                <a:spcPts val="799"/>
              </a:spcBef>
            </a:pPr>
            <a:r>
              <a:rPr b="1" lang="en-GB" sz="2400" spc="-1" strike="noStrike">
                <a:solidFill>
                  <a:srgbClr val="ffffff"/>
                </a:solidFill>
                <a:latin typeface="Calibri"/>
                <a:ea typeface="AR PL KaitiM GB"/>
              </a:rPr>
              <a:t>Click to edit Master text styles</a:t>
            </a:r>
            <a:endParaRPr b="0" lang="en-GB" sz="2400" spc="-1" strike="noStrike">
              <a:solidFill>
                <a:srgbClr val="ffffff"/>
              </a:solidFill>
              <a:latin typeface="Calibri"/>
            </a:endParaRPr>
          </a:p>
        </p:txBody>
      </p:sp>
      <p:sp>
        <p:nvSpPr>
          <p:cNvPr id="85" name="PlaceHolder 4"/>
          <p:cNvSpPr>
            <a:spLocks noGrp="1"/>
          </p:cNvSpPr>
          <p:nvPr>
            <p:ph type="body"/>
          </p:nvPr>
        </p:nvSpPr>
        <p:spPr>
          <a:xfrm>
            <a:off x="457200" y="2174760"/>
            <a:ext cx="4039920" cy="3951000"/>
          </a:xfrm>
          <a:prstGeom prst="rect">
            <a:avLst/>
          </a:prstGeom>
        </p:spPr>
        <p:txBody>
          <a:bodyPr lIns="90000" rIns="90000" tIns="46800" bIns="46800"/>
          <a:p>
            <a:pPr marL="343080" indent="-342720">
              <a:lnSpc>
                <a:spcPct val="100000"/>
              </a:lnSpc>
              <a:spcBef>
                <a:spcPts val="799"/>
              </a:spcBef>
            </a:pPr>
            <a:r>
              <a:rPr b="0" lang="en-GB" sz="2400" spc="-1" strike="noStrike">
                <a:solidFill>
                  <a:srgbClr val="ffffff"/>
                </a:solidFill>
                <a:latin typeface="Calibri"/>
                <a:ea typeface="AR PL KaitiM GB"/>
              </a:rPr>
              <a:t>Click to edit Master text styles</a:t>
            </a:r>
            <a:endParaRPr b="0" lang="en-GB" sz="2400" spc="-1" strike="noStrike">
              <a:solidFill>
                <a:srgbClr val="ffffff"/>
              </a:solidFill>
              <a:latin typeface="Calibri"/>
            </a:endParaRPr>
          </a:p>
          <a:p>
            <a:pPr marL="743040" indent="-285480">
              <a:lnSpc>
                <a:spcPct val="100000"/>
              </a:lnSpc>
              <a:spcBef>
                <a:spcPts val="700"/>
              </a:spcBef>
            </a:pPr>
            <a:r>
              <a:rPr b="0" lang="en-GB" sz="2000" spc="-1" strike="noStrike">
                <a:solidFill>
                  <a:srgbClr val="ffffff"/>
                </a:solidFill>
                <a:latin typeface="Calibri"/>
                <a:ea typeface="AR PL KaitiM GB"/>
              </a:rPr>
              <a:t>Second level</a:t>
            </a:r>
            <a:endParaRPr b="0" lang="en-GB" sz="2000" spc="-1" strike="noStrike">
              <a:solidFill>
                <a:srgbClr val="ffffff"/>
              </a:solidFill>
              <a:latin typeface="Calibri"/>
            </a:endParaRPr>
          </a:p>
          <a:p>
            <a:pPr marL="1143000" indent="-228240">
              <a:lnSpc>
                <a:spcPct val="100000"/>
              </a:lnSpc>
              <a:spcBef>
                <a:spcPts val="601"/>
              </a:spcBef>
            </a:pPr>
            <a:r>
              <a:rPr b="0" lang="en-GB" sz="1800" spc="-1" strike="noStrike">
                <a:solidFill>
                  <a:srgbClr val="ffffff"/>
                </a:solidFill>
                <a:latin typeface="Calibri"/>
                <a:ea typeface="AR PL KaitiM GB"/>
              </a:rPr>
              <a:t>Third level</a:t>
            </a:r>
            <a:endParaRPr b="0" lang="en-GB" sz="1800" spc="-1" strike="noStrike">
              <a:solidFill>
                <a:srgbClr val="ffffff"/>
              </a:solidFill>
              <a:latin typeface="Calibri"/>
            </a:endParaRPr>
          </a:p>
          <a:p>
            <a:pPr marL="1600200" indent="-228240">
              <a:lnSpc>
                <a:spcPct val="100000"/>
              </a:lnSpc>
              <a:spcBef>
                <a:spcPts val="499"/>
              </a:spcBef>
            </a:pPr>
            <a:r>
              <a:rPr b="0" lang="en-GB" sz="1600" spc="-1" strike="noStrike">
                <a:solidFill>
                  <a:srgbClr val="ffffff"/>
                </a:solidFill>
                <a:latin typeface="Calibri"/>
                <a:ea typeface="AR PL KaitiM GB"/>
              </a:rPr>
              <a:t>Fourth level</a:t>
            </a:r>
            <a:endParaRPr b="0" lang="en-GB" sz="1600" spc="-1" strike="noStrike">
              <a:solidFill>
                <a:srgbClr val="ffffff"/>
              </a:solidFill>
              <a:latin typeface="Calibri"/>
            </a:endParaRPr>
          </a:p>
          <a:p>
            <a:pPr marL="2057400" indent="-228240">
              <a:lnSpc>
                <a:spcPct val="100000"/>
              </a:lnSpc>
              <a:spcBef>
                <a:spcPts val="499"/>
              </a:spcBef>
            </a:pPr>
            <a:r>
              <a:rPr b="0" lang="en-GB" sz="1600" spc="-1" strike="noStrike">
                <a:solidFill>
                  <a:srgbClr val="ffffff"/>
                </a:solidFill>
                <a:latin typeface="Calibri"/>
                <a:ea typeface="AR PL KaitiM GB"/>
              </a:rPr>
              <a:t>Fifth level</a:t>
            </a:r>
            <a:endParaRPr b="0" lang="en-GB" sz="1600" spc="-1" strike="noStrike">
              <a:solidFill>
                <a:srgbClr val="ffffff"/>
              </a:solidFill>
              <a:latin typeface="Calibri"/>
            </a:endParaRPr>
          </a:p>
        </p:txBody>
      </p:sp>
      <p:sp>
        <p:nvSpPr>
          <p:cNvPr id="86" name="PlaceHolder 5"/>
          <p:cNvSpPr>
            <a:spLocks noGrp="1"/>
          </p:cNvSpPr>
          <p:nvPr>
            <p:ph type="body"/>
          </p:nvPr>
        </p:nvSpPr>
        <p:spPr>
          <a:xfrm>
            <a:off x="4645080" y="1535040"/>
            <a:ext cx="4041360" cy="639360"/>
          </a:xfrm>
          <a:prstGeom prst="rect">
            <a:avLst/>
          </a:prstGeom>
        </p:spPr>
        <p:txBody>
          <a:bodyPr lIns="90000" rIns="90000" tIns="46800" bIns="46800" anchor="b"/>
          <a:p>
            <a:pPr>
              <a:lnSpc>
                <a:spcPct val="100000"/>
              </a:lnSpc>
              <a:spcBef>
                <a:spcPts val="799"/>
              </a:spcBef>
            </a:pPr>
            <a:r>
              <a:rPr b="1" lang="en-GB" sz="2400" spc="-1" strike="noStrike">
                <a:solidFill>
                  <a:srgbClr val="ffffff"/>
                </a:solidFill>
                <a:latin typeface="Calibri"/>
                <a:ea typeface="AR PL KaitiM GB"/>
              </a:rPr>
              <a:t>Click to edit Master text styles</a:t>
            </a:r>
            <a:endParaRPr b="0" lang="en-GB" sz="2400" spc="-1" strike="noStrike">
              <a:solidFill>
                <a:srgbClr val="ffffff"/>
              </a:solidFill>
              <a:latin typeface="Calibri"/>
            </a:endParaRPr>
          </a:p>
        </p:txBody>
      </p:sp>
      <p:sp>
        <p:nvSpPr>
          <p:cNvPr id="87" name="PlaceHolder 6"/>
          <p:cNvSpPr>
            <a:spLocks noGrp="1"/>
          </p:cNvSpPr>
          <p:nvPr>
            <p:ph type="body"/>
          </p:nvPr>
        </p:nvSpPr>
        <p:spPr>
          <a:xfrm>
            <a:off x="4645080" y="2174760"/>
            <a:ext cx="4041360" cy="3951000"/>
          </a:xfrm>
          <a:prstGeom prst="rect">
            <a:avLst/>
          </a:prstGeom>
        </p:spPr>
        <p:txBody>
          <a:bodyPr lIns="90000" rIns="90000" tIns="46800" bIns="46800"/>
          <a:p>
            <a:pPr marL="343080" indent="-342720">
              <a:lnSpc>
                <a:spcPct val="100000"/>
              </a:lnSpc>
              <a:spcBef>
                <a:spcPts val="799"/>
              </a:spcBef>
            </a:pPr>
            <a:r>
              <a:rPr b="0" lang="en-GB" sz="2400" spc="-1" strike="noStrike">
                <a:solidFill>
                  <a:srgbClr val="ffffff"/>
                </a:solidFill>
                <a:latin typeface="Calibri"/>
                <a:ea typeface="AR PL KaitiM GB"/>
              </a:rPr>
              <a:t>Click to edit Master text styles</a:t>
            </a:r>
            <a:endParaRPr b="0" lang="en-GB" sz="2400" spc="-1" strike="noStrike">
              <a:solidFill>
                <a:srgbClr val="ffffff"/>
              </a:solidFill>
              <a:latin typeface="Calibri"/>
            </a:endParaRPr>
          </a:p>
          <a:p>
            <a:pPr marL="743040" indent="-285480">
              <a:lnSpc>
                <a:spcPct val="100000"/>
              </a:lnSpc>
              <a:spcBef>
                <a:spcPts val="700"/>
              </a:spcBef>
            </a:pPr>
            <a:r>
              <a:rPr b="0" lang="en-GB" sz="2000" spc="-1" strike="noStrike">
                <a:solidFill>
                  <a:srgbClr val="ffffff"/>
                </a:solidFill>
                <a:latin typeface="Calibri"/>
                <a:ea typeface="AR PL KaitiM GB"/>
              </a:rPr>
              <a:t>Second level</a:t>
            </a:r>
            <a:endParaRPr b="0" lang="en-GB" sz="2000" spc="-1" strike="noStrike">
              <a:solidFill>
                <a:srgbClr val="ffffff"/>
              </a:solidFill>
              <a:latin typeface="Calibri"/>
            </a:endParaRPr>
          </a:p>
          <a:p>
            <a:pPr marL="1143000" indent="-228240">
              <a:lnSpc>
                <a:spcPct val="100000"/>
              </a:lnSpc>
              <a:spcBef>
                <a:spcPts val="601"/>
              </a:spcBef>
            </a:pPr>
            <a:r>
              <a:rPr b="0" lang="en-GB" sz="1800" spc="-1" strike="noStrike">
                <a:solidFill>
                  <a:srgbClr val="ffffff"/>
                </a:solidFill>
                <a:latin typeface="Calibri"/>
                <a:ea typeface="AR PL KaitiM GB"/>
              </a:rPr>
              <a:t>Third level</a:t>
            </a:r>
            <a:endParaRPr b="0" lang="en-GB" sz="1800" spc="-1" strike="noStrike">
              <a:solidFill>
                <a:srgbClr val="ffffff"/>
              </a:solidFill>
              <a:latin typeface="Calibri"/>
            </a:endParaRPr>
          </a:p>
          <a:p>
            <a:pPr marL="1600200" indent="-228240">
              <a:lnSpc>
                <a:spcPct val="100000"/>
              </a:lnSpc>
              <a:spcBef>
                <a:spcPts val="499"/>
              </a:spcBef>
            </a:pPr>
            <a:r>
              <a:rPr b="0" lang="en-GB" sz="1600" spc="-1" strike="noStrike">
                <a:solidFill>
                  <a:srgbClr val="ffffff"/>
                </a:solidFill>
                <a:latin typeface="Calibri"/>
                <a:ea typeface="AR PL KaitiM GB"/>
              </a:rPr>
              <a:t>Fourth level</a:t>
            </a:r>
            <a:endParaRPr b="0" lang="en-GB" sz="1600" spc="-1" strike="noStrike">
              <a:solidFill>
                <a:srgbClr val="ffffff"/>
              </a:solidFill>
              <a:latin typeface="Calibri"/>
            </a:endParaRPr>
          </a:p>
          <a:p>
            <a:pPr marL="2057400" indent="-228240">
              <a:lnSpc>
                <a:spcPct val="100000"/>
              </a:lnSpc>
              <a:spcBef>
                <a:spcPts val="499"/>
              </a:spcBef>
            </a:pPr>
            <a:r>
              <a:rPr b="0" lang="en-GB" sz="1600" spc="-1" strike="noStrike">
                <a:solidFill>
                  <a:srgbClr val="ffffff"/>
                </a:solidFill>
                <a:latin typeface="Calibri"/>
                <a:ea typeface="AR PL KaitiM GB"/>
              </a:rPr>
              <a:t>Fifth level</a:t>
            </a:r>
            <a:endParaRPr b="0" lang="en-GB" sz="1600" spc="-1" strike="noStrike">
              <a:solidFill>
                <a:srgbClr val="ffffff"/>
              </a:solidFill>
              <a:latin typeface="Calibri"/>
            </a:endParaRPr>
          </a:p>
        </p:txBody>
      </p:sp>
      <p:sp>
        <p:nvSpPr>
          <p:cNvPr id="88" name="PlaceHolder 7"/>
          <p:cNvSpPr>
            <a:spLocks noGrp="1"/>
          </p:cNvSpPr>
          <p:nvPr>
            <p:ph type="dt"/>
          </p:nvPr>
        </p:nvSpPr>
        <p:spPr>
          <a:xfrm>
            <a:off x="457200" y="6354720"/>
            <a:ext cx="2131560" cy="366480"/>
          </a:xfrm>
          <a:prstGeom prst="rect">
            <a:avLst/>
          </a:prstGeom>
        </p:spPr>
        <p:txBody>
          <a:bodyPr lIns="90000" rIns="90000" tIns="46800" bIns="46800" anchor="ctr"/>
          <a:p>
            <a:endParaRPr b="0" lang="en-US" sz="2400" spc="-1" strike="noStrike">
              <a:latin typeface="Times New Roman"/>
            </a:endParaRPr>
          </a:p>
        </p:txBody>
      </p:sp>
      <p:sp>
        <p:nvSpPr>
          <p:cNvPr id="89" name="PlaceHolder 8"/>
          <p:cNvSpPr>
            <a:spLocks noGrp="1"/>
          </p:cNvSpPr>
          <p:nvPr>
            <p:ph type="sldNum"/>
          </p:nvPr>
        </p:nvSpPr>
        <p:spPr>
          <a:xfrm>
            <a:off x="6553080" y="6354720"/>
            <a:ext cx="2131560" cy="366480"/>
          </a:xfrm>
          <a:prstGeom prst="rect">
            <a:avLst/>
          </a:prstGeom>
        </p:spPr>
        <p:txBody>
          <a:bodyPr lIns="90000" rIns="90000" tIns="46800" bIns="46800" anchor="ctr"/>
          <a:p>
            <a:pPr>
              <a:lnSpc>
                <a:spcPct val="100000"/>
              </a:lnSpc>
            </a:pPr>
            <a:fld id="{C842FC7F-F0D0-43FA-B29B-41516B54D020}" type="slidenum">
              <a:rPr b="0" lang="en-US" sz="1400" spc="-1" strike="noStrike">
                <a:solidFill>
                  <a:srgbClr val="000000"/>
                </a:solidFill>
                <a:latin typeface="Arial"/>
                <a:ea typeface="AR PL KaitiM GB"/>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611280" y="5231880"/>
            <a:ext cx="7705440" cy="703800"/>
          </a:xfrm>
          <a:prstGeom prst="rect">
            <a:avLst/>
          </a:prstGeom>
          <a:noFill/>
          <a:ln>
            <a:noFill/>
          </a:ln>
        </p:spPr>
        <p:style>
          <a:lnRef idx="0"/>
          <a:fillRef idx="0"/>
          <a:effectRef idx="0"/>
          <a:fontRef idx="minor"/>
        </p:style>
        <p:txBody>
          <a:bodyPr lIns="90000" rIns="90000" tIns="46800" bIns="46800" anchor="ctr"/>
          <a:p>
            <a:pPr algn="ctr">
              <a:lnSpc>
                <a:spcPct val="100000"/>
              </a:lnSpc>
            </a:pPr>
            <a:r>
              <a:rPr b="1" lang="en-US" sz="4000" spc="-1" strike="noStrike">
                <a:solidFill>
                  <a:srgbClr val="4e5b6f"/>
                </a:solidFill>
                <a:latin typeface="Arial"/>
                <a:ea typeface="AR PL KaitiM GB"/>
              </a:rPr>
              <a:t>Quality and Agile Processes</a:t>
            </a:r>
            <a:endParaRPr b="0" lang="en-US" sz="4000" spc="-1" strike="noStrike">
              <a:latin typeface="Arial"/>
            </a:endParaRPr>
          </a:p>
        </p:txBody>
      </p:sp>
      <p:sp>
        <p:nvSpPr>
          <p:cNvPr id="133" name="CustomShape 2"/>
          <p:cNvSpPr/>
          <p:nvPr/>
        </p:nvSpPr>
        <p:spPr>
          <a:xfrm>
            <a:off x="2233440" y="6093000"/>
            <a:ext cx="3785760" cy="313200"/>
          </a:xfrm>
          <a:prstGeom prst="rect">
            <a:avLst/>
          </a:prstGeom>
          <a:noFill/>
          <a:ln>
            <a:noFill/>
          </a:ln>
        </p:spPr>
        <p:style>
          <a:lnRef idx="0"/>
          <a:fillRef idx="0"/>
          <a:effectRef idx="0"/>
          <a:fontRef idx="minor"/>
        </p:style>
        <p:txBody>
          <a:bodyPr lIns="90000" rIns="90000" tIns="46800" bIns="46800"/>
          <a:p>
            <a:pPr marL="374760" algn="ctr">
              <a:lnSpc>
                <a:spcPct val="80000"/>
              </a:lnSpc>
            </a:pPr>
            <a:r>
              <a:rPr b="1" lang="en-US" sz="1800" spc="-1" strike="noStrike">
                <a:solidFill>
                  <a:srgbClr val="4e5b6f"/>
                </a:solidFill>
                <a:latin typeface="Arial"/>
                <a:ea typeface="AR PL KaitiM GB"/>
              </a:rPr>
              <a:t>Kalvis Apsītis</a:t>
            </a:r>
            <a:endParaRPr b="0" lang="en-US" sz="1800" spc="-1" strike="noStrike">
              <a:latin typeface="Arial"/>
            </a:endParaRPr>
          </a:p>
        </p:txBody>
      </p:sp>
      <p:pic>
        <p:nvPicPr>
          <p:cNvPr id="134" name="Picture 4" descr=""/>
          <p:cNvPicPr/>
          <p:nvPr/>
        </p:nvPicPr>
        <p:blipFill>
          <a:blip r:embed="rId1"/>
          <a:srcRect l="12500" t="12723" r="10659" b="10963"/>
          <a:stretch/>
        </p:blipFill>
        <p:spPr>
          <a:xfrm>
            <a:off x="3059280" y="0"/>
            <a:ext cx="2133360" cy="1218960"/>
          </a:xfrm>
          <a:prstGeom prst="rect">
            <a:avLst/>
          </a:prstGeom>
          <a:ln>
            <a:noFill/>
          </a:ln>
        </p:spPr>
      </p:pic>
      <p:pic>
        <p:nvPicPr>
          <p:cNvPr id="135" name="Picture 7" descr=""/>
          <p:cNvPicPr/>
          <p:nvPr/>
        </p:nvPicPr>
        <p:blipFill>
          <a:blip r:embed="rId2"/>
          <a:stretch/>
        </p:blipFill>
        <p:spPr>
          <a:xfrm>
            <a:off x="539640" y="1344600"/>
            <a:ext cx="7837200" cy="36684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57200" y="274680"/>
            <a:ext cx="8229240" cy="1142640"/>
          </a:xfrm>
          <a:prstGeom prst="rect">
            <a:avLst/>
          </a:prstGeom>
          <a:noFill/>
          <a:ln w="9360">
            <a:noFill/>
          </a:ln>
        </p:spPr>
        <p:style>
          <a:lnRef idx="0"/>
          <a:fillRef idx="0"/>
          <a:effectRef idx="0"/>
          <a:fontRef idx="minor"/>
        </p:style>
        <p:txBody>
          <a:bodyPr lIns="90000" rIns="90000" tIns="45000" bIns="45000" anchor="ctr"/>
          <a:p>
            <a:pPr>
              <a:lnSpc>
                <a:spcPct val="100000"/>
              </a:lnSpc>
            </a:pPr>
            <a:r>
              <a:rPr b="1" i="1" lang="en-US" sz="4000" spc="-1" strike="noStrike">
                <a:solidFill>
                  <a:srgbClr val="c00000"/>
                </a:solidFill>
                <a:latin typeface="Calibri"/>
                <a:ea typeface="AR PL KaitiM GB"/>
              </a:rPr>
              <a:t>Grading Overview</a:t>
            </a:r>
            <a:endParaRPr b="0" lang="en-US" sz="4000" spc="-1" strike="noStrike">
              <a:latin typeface="Arial"/>
            </a:endParaRPr>
          </a:p>
        </p:txBody>
      </p:sp>
      <p:sp>
        <p:nvSpPr>
          <p:cNvPr id="137" name="CustomShape 2"/>
          <p:cNvSpPr/>
          <p:nvPr/>
        </p:nvSpPr>
        <p:spPr>
          <a:xfrm>
            <a:off x="457200" y="1523880"/>
            <a:ext cx="8229240" cy="4495320"/>
          </a:xfrm>
          <a:prstGeom prst="rect">
            <a:avLst/>
          </a:prstGeom>
          <a:noFill/>
          <a:ln w="9360">
            <a:noFill/>
          </a:ln>
        </p:spPr>
        <p:style>
          <a:lnRef idx="0"/>
          <a:fillRef idx="0"/>
          <a:effectRef idx="0"/>
          <a:fontRef idx="minor"/>
        </p:style>
        <p:txBody>
          <a:bodyPr lIns="90000" rIns="90000" tIns="45000" bIns="45000"/>
          <a:p>
            <a:pPr marL="343080" indent="-342720">
              <a:lnSpc>
                <a:spcPct val="100000"/>
              </a:lnSpc>
              <a:buClr>
                <a:srgbClr val="002060"/>
              </a:buClr>
              <a:buFont typeface="Arial"/>
              <a:buChar char="•"/>
            </a:pPr>
            <a:r>
              <a:rPr b="1" lang="en-US" sz="2400" spc="-1" strike="noStrike">
                <a:solidFill>
                  <a:srgbClr val="002060"/>
                </a:solidFill>
                <a:latin typeface="Arial"/>
                <a:ea typeface="AR PL KaitiM GB"/>
              </a:rPr>
              <a:t>Prototype: 300 points</a:t>
            </a:r>
            <a:r>
              <a:rPr b="0" lang="en-US" sz="2400" spc="-1" strike="noStrike">
                <a:solidFill>
                  <a:srgbClr val="002060"/>
                </a:solidFill>
                <a:latin typeface="Arial"/>
                <a:ea typeface="AR PL KaitiM GB"/>
              </a:rPr>
              <a:t> </a:t>
            </a:r>
            <a:br/>
            <a:r>
              <a:rPr b="0" lang="en-US" sz="2400" spc="-1" strike="noStrike">
                <a:solidFill>
                  <a:srgbClr val="002060"/>
                </a:solidFill>
                <a:latin typeface="Arial"/>
                <a:ea typeface="AR PL KaitiM GB"/>
              </a:rPr>
              <a:t>(The product and its implementation; mostly Kalvis)</a:t>
            </a:r>
            <a:endParaRPr b="0" lang="en-US" sz="2400" spc="-1" strike="noStrike">
              <a:latin typeface="Arial"/>
            </a:endParaRPr>
          </a:p>
          <a:p>
            <a:pPr marL="343080" indent="-342720">
              <a:lnSpc>
                <a:spcPct val="100000"/>
              </a:lnSpc>
              <a:buClr>
                <a:srgbClr val="002060"/>
              </a:buClr>
              <a:buFont typeface="Arial"/>
              <a:buChar char="•"/>
            </a:pPr>
            <a:r>
              <a:rPr b="1" lang="en-US" sz="2400" spc="-1" strike="noStrike">
                <a:solidFill>
                  <a:srgbClr val="002060"/>
                </a:solidFill>
                <a:latin typeface="Arial"/>
                <a:ea typeface="AR PL KaitiM GB"/>
              </a:rPr>
              <a:t>Class contribution: 200 points</a:t>
            </a:r>
            <a:r>
              <a:rPr b="0" lang="en-US" sz="2400" spc="-1" strike="noStrike">
                <a:solidFill>
                  <a:srgbClr val="002060"/>
                </a:solidFill>
                <a:latin typeface="Arial"/>
                <a:ea typeface="AR PL KaitiM GB"/>
              </a:rPr>
              <a:t> </a:t>
            </a:r>
            <a:br/>
            <a:r>
              <a:rPr b="0" lang="en-US" sz="2400" spc="-1" strike="noStrike">
                <a:solidFill>
                  <a:srgbClr val="002060"/>
                </a:solidFill>
                <a:latin typeface="Arial"/>
                <a:ea typeface="AR PL KaitiM GB"/>
              </a:rPr>
              <a:t>(various assignments: mostly Claudio and Kalvis)</a:t>
            </a:r>
            <a:endParaRPr b="0" lang="en-US" sz="2400" spc="-1" strike="noStrike">
              <a:latin typeface="Arial"/>
            </a:endParaRPr>
          </a:p>
          <a:p>
            <a:pPr marL="343080" indent="-342720">
              <a:lnSpc>
                <a:spcPct val="100000"/>
              </a:lnSpc>
              <a:buClr>
                <a:srgbClr val="002060"/>
              </a:buClr>
              <a:buFont typeface="Arial"/>
              <a:buChar char="•"/>
            </a:pPr>
            <a:r>
              <a:rPr b="1" lang="en-US" sz="2400" spc="-1" strike="noStrike">
                <a:solidFill>
                  <a:srgbClr val="002060"/>
                </a:solidFill>
                <a:latin typeface="Arial"/>
                <a:ea typeface="AR PL KaitiM GB"/>
              </a:rPr>
              <a:t>Team Progress Reports (4 x 50): 200 points </a:t>
            </a:r>
            <a:br/>
            <a:r>
              <a:rPr b="0" lang="en-US" sz="2400" spc="-1" strike="noStrike">
                <a:solidFill>
                  <a:srgbClr val="002060"/>
                </a:solidFill>
                <a:latin typeface="Arial"/>
                <a:ea typeface="AR PL KaitiM GB"/>
              </a:rPr>
              <a:t>(Business Development perspective: mostly Viesturs)</a:t>
            </a:r>
            <a:endParaRPr b="0" lang="en-US" sz="2400" spc="-1" strike="noStrike">
              <a:latin typeface="Arial"/>
            </a:endParaRPr>
          </a:p>
          <a:p>
            <a:pPr marL="343080" indent="-342720">
              <a:lnSpc>
                <a:spcPct val="100000"/>
              </a:lnSpc>
              <a:buClr>
                <a:srgbClr val="002060"/>
              </a:buClr>
              <a:buFont typeface="Arial"/>
              <a:buChar char="•"/>
            </a:pPr>
            <a:r>
              <a:rPr b="1" lang="en-US" sz="2400" spc="-1" strike="noStrike">
                <a:solidFill>
                  <a:srgbClr val="002060"/>
                </a:solidFill>
                <a:latin typeface="Arial"/>
                <a:ea typeface="AR PL KaitiM GB"/>
              </a:rPr>
              <a:t>Final presentation: 300 points </a:t>
            </a:r>
            <a:br/>
            <a:r>
              <a:rPr b="0" lang="en-US" sz="2400" spc="-1" strike="noStrike">
                <a:solidFill>
                  <a:srgbClr val="002060"/>
                </a:solidFill>
                <a:latin typeface="Arial"/>
                <a:ea typeface="AR PL KaitiM GB"/>
              </a:rPr>
              <a:t>(Delivering and presenting the product, Dec 11)</a:t>
            </a: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57200" y="274680"/>
            <a:ext cx="8229240" cy="1142640"/>
          </a:xfrm>
          <a:prstGeom prst="rect">
            <a:avLst/>
          </a:prstGeom>
          <a:noFill/>
          <a:ln w="9360">
            <a:noFill/>
          </a:ln>
        </p:spPr>
        <p:style>
          <a:lnRef idx="0"/>
          <a:fillRef idx="0"/>
          <a:effectRef idx="0"/>
          <a:fontRef idx="minor"/>
        </p:style>
        <p:txBody>
          <a:bodyPr lIns="90000" rIns="90000" tIns="45000" bIns="45000" anchor="ctr"/>
          <a:p>
            <a:pPr>
              <a:lnSpc>
                <a:spcPct val="100000"/>
              </a:lnSpc>
            </a:pPr>
            <a:r>
              <a:rPr b="1" i="1" lang="en-US" sz="4000" spc="-1" strike="noStrike">
                <a:solidFill>
                  <a:srgbClr val="c00000"/>
                </a:solidFill>
                <a:latin typeface="Calibri"/>
                <a:ea typeface="AR PL KaitiM GB"/>
              </a:rPr>
              <a:t>Class Contribution (200 points)</a:t>
            </a:r>
            <a:endParaRPr b="0" lang="en-US" sz="4000" spc="-1" strike="noStrike">
              <a:latin typeface="Arial"/>
            </a:endParaRPr>
          </a:p>
        </p:txBody>
      </p:sp>
      <p:sp>
        <p:nvSpPr>
          <p:cNvPr id="139" name="CustomShape 2"/>
          <p:cNvSpPr/>
          <p:nvPr/>
        </p:nvSpPr>
        <p:spPr>
          <a:xfrm>
            <a:off x="457200" y="1523880"/>
            <a:ext cx="8229240" cy="4495320"/>
          </a:xfrm>
          <a:prstGeom prst="rect">
            <a:avLst/>
          </a:prstGeom>
          <a:noFill/>
          <a:ln w="9360">
            <a:noFill/>
          </a:ln>
        </p:spPr>
        <p:style>
          <a:lnRef idx="0"/>
          <a:fillRef idx="0"/>
          <a:effectRef idx="0"/>
          <a:fontRef idx="minor"/>
        </p:style>
        <p:txBody>
          <a:bodyPr lIns="90000" rIns="90000" tIns="45000" bIns="45000"/>
          <a:p>
            <a:pPr marL="343080" indent="-342720">
              <a:lnSpc>
                <a:spcPct val="100000"/>
              </a:lnSpc>
              <a:buClr>
                <a:srgbClr val="002060"/>
              </a:buClr>
              <a:buFont typeface="Arial"/>
              <a:buChar char="•"/>
            </a:pPr>
            <a:r>
              <a:rPr b="1" lang="en-US" sz="2400" spc="-1" strike="noStrike">
                <a:solidFill>
                  <a:srgbClr val="002060"/>
                </a:solidFill>
                <a:latin typeface="Arial"/>
                <a:ea typeface="AR PL KaitiM GB"/>
              </a:rPr>
              <a:t>Working Agreement:</a:t>
            </a:r>
            <a:r>
              <a:rPr b="0" lang="en-US" sz="2400" spc="-1" strike="noStrike">
                <a:solidFill>
                  <a:srgbClr val="002060"/>
                </a:solidFill>
                <a:latin typeface="Arial"/>
                <a:ea typeface="AR PL KaitiM GB"/>
              </a:rPr>
              <a:t> up to 20 points - update this.</a:t>
            </a:r>
            <a:endParaRPr b="0" lang="en-US" sz="2400" spc="-1" strike="noStrike">
              <a:latin typeface="Arial"/>
            </a:endParaRPr>
          </a:p>
          <a:p>
            <a:pPr marL="343080" indent="-342720">
              <a:lnSpc>
                <a:spcPct val="100000"/>
              </a:lnSpc>
              <a:buClr>
                <a:srgbClr val="002060"/>
              </a:buClr>
              <a:buFont typeface="Arial"/>
              <a:buChar char="•"/>
            </a:pPr>
            <a:r>
              <a:rPr b="1" lang="en-US" sz="2400" spc="-1" strike="noStrike">
                <a:solidFill>
                  <a:srgbClr val="002060"/>
                </a:solidFill>
                <a:latin typeface="Arial"/>
                <a:ea typeface="AR PL KaitiM GB"/>
              </a:rPr>
              <a:t>Tools and Methods for Productivity:</a:t>
            </a:r>
            <a:r>
              <a:rPr b="0" lang="en-US" sz="2400" spc="-1" strike="noStrike">
                <a:solidFill>
                  <a:srgbClr val="002060"/>
                </a:solidFill>
                <a:latin typeface="Arial"/>
                <a:ea typeface="AR PL KaitiM GB"/>
              </a:rPr>
              <a:t> up to 30 points; some simple skills that could make you more productive</a:t>
            </a:r>
            <a:endParaRPr b="0" lang="en-US" sz="2400" spc="-1" strike="noStrike">
              <a:latin typeface="Arial"/>
            </a:endParaRPr>
          </a:p>
          <a:p>
            <a:pPr marL="343080" indent="-342720">
              <a:lnSpc>
                <a:spcPct val="100000"/>
              </a:lnSpc>
              <a:buClr>
                <a:srgbClr val="002060"/>
              </a:buClr>
              <a:buFont typeface="Arial"/>
              <a:buChar char="•"/>
            </a:pPr>
            <a:r>
              <a:rPr b="1" lang="en-US" sz="2400" spc="-1" strike="noStrike">
                <a:solidFill>
                  <a:srgbClr val="002060"/>
                </a:solidFill>
                <a:latin typeface="Arial"/>
                <a:ea typeface="AR PL KaitiM GB"/>
              </a:rPr>
              <a:t>Agile Development Process: up to 50 points: </a:t>
            </a:r>
            <a:br/>
            <a:r>
              <a:rPr b="0" lang="en-US" sz="2400" spc="-1" strike="noStrike">
                <a:solidFill>
                  <a:srgbClr val="002060"/>
                </a:solidFill>
                <a:latin typeface="Arial"/>
                <a:ea typeface="AR PL KaitiM GB"/>
              </a:rPr>
              <a:t>Small reading assignments about the software engineering best practices. (Essential Scrum, etc.)</a:t>
            </a:r>
            <a:endParaRPr b="0" lang="en-US" sz="2400" spc="-1" strike="noStrike">
              <a:latin typeface="Arial"/>
            </a:endParaRPr>
          </a:p>
          <a:p>
            <a:pPr>
              <a:lnSpc>
                <a:spcPct val="100000"/>
              </a:lnSpc>
            </a:pPr>
            <a:endParaRPr b="0" lang="en-US" sz="2400" spc="-1" strike="noStrike">
              <a:latin typeface="Arial"/>
            </a:endParaRPr>
          </a:p>
          <a:p>
            <a:pPr marL="343080" indent="-342720">
              <a:lnSpc>
                <a:spcPct val="100000"/>
              </a:lnSpc>
              <a:buClr>
                <a:srgbClr val="002060"/>
              </a:buClr>
              <a:buFont typeface="Arial"/>
              <a:buChar char="•"/>
            </a:pPr>
            <a:r>
              <a:rPr b="0" lang="en-US" sz="2400" spc="-1" strike="noStrike">
                <a:solidFill>
                  <a:srgbClr val="002060"/>
                </a:solidFill>
                <a:latin typeface="Arial"/>
                <a:ea typeface="AR PL KaitiM GB"/>
              </a:rPr>
              <a:t>Up to 100 points awarded by Claudio (self-evaluations, etc.).</a:t>
            </a:r>
            <a:endParaRPr b="0" lang="en-US"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457200" y="274680"/>
            <a:ext cx="8229240" cy="1142640"/>
          </a:xfrm>
          <a:prstGeom prst="rect">
            <a:avLst/>
          </a:prstGeom>
          <a:noFill/>
          <a:ln w="9360">
            <a:noFill/>
          </a:ln>
        </p:spPr>
        <p:style>
          <a:lnRef idx="0"/>
          <a:fillRef idx="0"/>
          <a:effectRef idx="0"/>
          <a:fontRef idx="minor"/>
        </p:style>
        <p:txBody>
          <a:bodyPr lIns="90000" rIns="90000" tIns="45000" bIns="45000" anchor="ctr"/>
          <a:p>
            <a:pPr>
              <a:lnSpc>
                <a:spcPct val="100000"/>
              </a:lnSpc>
            </a:pPr>
            <a:r>
              <a:rPr b="1" i="1" lang="en-US" sz="4000" spc="-1" strike="noStrike">
                <a:solidFill>
                  <a:srgbClr val="c00000"/>
                </a:solidFill>
                <a:latin typeface="Calibri"/>
                <a:ea typeface="AR PL KaitiM GB"/>
              </a:rPr>
              <a:t>Prototype (300 points)</a:t>
            </a:r>
            <a:endParaRPr b="0" lang="en-US" sz="4000" spc="-1" strike="noStrike">
              <a:latin typeface="Arial"/>
            </a:endParaRPr>
          </a:p>
        </p:txBody>
      </p:sp>
      <p:sp>
        <p:nvSpPr>
          <p:cNvPr id="141" name="CustomShape 2"/>
          <p:cNvSpPr/>
          <p:nvPr/>
        </p:nvSpPr>
        <p:spPr>
          <a:xfrm>
            <a:off x="457200" y="1523880"/>
            <a:ext cx="8229240" cy="4495320"/>
          </a:xfrm>
          <a:prstGeom prst="rect">
            <a:avLst/>
          </a:prstGeom>
          <a:noFill/>
          <a:ln w="9360">
            <a:noFill/>
          </a:ln>
        </p:spPr>
        <p:style>
          <a:lnRef idx="0"/>
          <a:fillRef idx="0"/>
          <a:effectRef idx="0"/>
          <a:fontRef idx="minor"/>
        </p:style>
        <p:txBody>
          <a:bodyPr lIns="90000" rIns="90000" tIns="45000" bIns="45000"/>
          <a:p>
            <a:pPr marL="343080" indent="-342720">
              <a:lnSpc>
                <a:spcPct val="100000"/>
              </a:lnSpc>
              <a:buClr>
                <a:srgbClr val="ff0000"/>
              </a:buClr>
              <a:buFont typeface="Arial"/>
              <a:buChar char="•"/>
            </a:pPr>
            <a:r>
              <a:rPr b="1" lang="en-US" sz="2400" spc="-1" strike="noStrike">
                <a:solidFill>
                  <a:srgbClr val="ff0000"/>
                </a:solidFill>
                <a:latin typeface="Arial"/>
                <a:ea typeface="AR PL KaitiM GB"/>
              </a:rPr>
              <a:t>Functional Design</a:t>
            </a:r>
            <a:r>
              <a:rPr b="0" lang="en-US" sz="2400" spc="-1" strike="noStrike">
                <a:solidFill>
                  <a:srgbClr val="002060"/>
                </a:solidFill>
                <a:latin typeface="Arial"/>
                <a:ea typeface="AR PL KaitiM GB"/>
              </a:rPr>
              <a:t> (as Document by November 15):</a:t>
            </a:r>
            <a:br/>
            <a:r>
              <a:rPr b="1" lang="en-US" sz="2400" spc="-1" strike="noStrike">
                <a:solidFill>
                  <a:srgbClr val="002060"/>
                </a:solidFill>
                <a:latin typeface="Arial"/>
                <a:ea typeface="AR PL KaitiM GB"/>
              </a:rPr>
              <a:t>up to 50 points</a:t>
            </a:r>
            <a:r>
              <a:rPr b="0" lang="en-US" sz="2400" spc="-1" strike="noStrike">
                <a:solidFill>
                  <a:srgbClr val="002060"/>
                </a:solidFill>
                <a:latin typeface="Arial"/>
                <a:ea typeface="AR PL KaitiM GB"/>
              </a:rPr>
              <a:t> – </a:t>
            </a:r>
            <a:r>
              <a:rPr b="0" lang="en-US" sz="2400" spc="-1" strike="noStrike">
                <a:solidFill>
                  <a:srgbClr val="ff0000"/>
                </a:solidFill>
                <a:latin typeface="Arial"/>
                <a:ea typeface="AR PL KaitiM GB"/>
              </a:rPr>
              <a:t>Will Set Up a Folder in ORTUS</a:t>
            </a:r>
            <a:endParaRPr b="0" lang="en-US" sz="2400" spc="-1" strike="noStrike">
              <a:latin typeface="Arial"/>
            </a:endParaRPr>
          </a:p>
          <a:p>
            <a:pPr marL="343080" indent="-342720">
              <a:lnSpc>
                <a:spcPct val="100000"/>
              </a:lnSpc>
              <a:buClr>
                <a:srgbClr val="ff0000"/>
              </a:buClr>
              <a:buFont typeface="Arial"/>
              <a:buChar char="•"/>
            </a:pPr>
            <a:r>
              <a:rPr b="1" lang="en-US" sz="2400" spc="-1" strike="noStrike">
                <a:solidFill>
                  <a:srgbClr val="ff0000"/>
                </a:solidFill>
                <a:latin typeface="Arial"/>
                <a:ea typeface="AR PL KaitiM GB"/>
              </a:rPr>
              <a:t>Technical Design</a:t>
            </a:r>
            <a:r>
              <a:rPr b="0" lang="en-US" sz="2400" spc="-1" strike="noStrike">
                <a:solidFill>
                  <a:srgbClr val="002060"/>
                </a:solidFill>
                <a:latin typeface="Arial"/>
                <a:ea typeface="AR PL KaitiM GB"/>
              </a:rPr>
              <a:t> (as Document by November 15): </a:t>
            </a:r>
            <a:r>
              <a:rPr b="1" lang="en-US" sz="2400" spc="-1" strike="noStrike">
                <a:solidFill>
                  <a:srgbClr val="002060"/>
                </a:solidFill>
                <a:latin typeface="Arial"/>
                <a:ea typeface="AR PL KaitiM GB"/>
              </a:rPr>
              <a:t>up to 50 points </a:t>
            </a:r>
            <a:r>
              <a:rPr b="0" lang="en-US" sz="2400" spc="-1" strike="noStrike">
                <a:solidFill>
                  <a:srgbClr val="002060"/>
                </a:solidFill>
                <a:latin typeface="Arial"/>
                <a:ea typeface="AR PL KaitiM GB"/>
              </a:rPr>
              <a:t>– </a:t>
            </a:r>
            <a:r>
              <a:rPr b="0" lang="en-US" sz="2400" spc="-1" strike="noStrike">
                <a:solidFill>
                  <a:srgbClr val="ff0000"/>
                </a:solidFill>
                <a:latin typeface="Arial"/>
                <a:ea typeface="AR PL KaitiM GB"/>
              </a:rPr>
              <a:t>Will Set Up a Folder in ORTUS</a:t>
            </a:r>
            <a:endParaRPr b="0" lang="en-US" sz="2400" spc="-1" strike="noStrike">
              <a:latin typeface="Arial"/>
            </a:endParaRPr>
          </a:p>
          <a:p>
            <a:pPr marL="343080" indent="-342720">
              <a:lnSpc>
                <a:spcPct val="100000"/>
              </a:lnSpc>
              <a:buClr>
                <a:srgbClr val="fa00d6"/>
              </a:buClr>
              <a:buFont typeface="Arial"/>
              <a:buChar char="•"/>
            </a:pPr>
            <a:r>
              <a:rPr b="1" lang="en-US" sz="2400" spc="-1" strike="noStrike">
                <a:solidFill>
                  <a:srgbClr val="fa00d6"/>
                </a:solidFill>
                <a:latin typeface="Arial"/>
                <a:ea typeface="AR PL KaitiM GB"/>
              </a:rPr>
              <a:t>Review of Iteration 1</a:t>
            </a:r>
            <a:r>
              <a:rPr b="0" lang="en-US" sz="2400" spc="-1" strike="noStrike">
                <a:solidFill>
                  <a:srgbClr val="002060"/>
                </a:solidFill>
                <a:latin typeface="Arial"/>
                <a:ea typeface="AR PL KaitiM GB"/>
              </a:rPr>
              <a:t> (presented near November 22):</a:t>
            </a:r>
            <a:br/>
            <a:r>
              <a:rPr b="1" lang="en-US" sz="2400" spc="-1" strike="noStrike">
                <a:solidFill>
                  <a:srgbClr val="002060"/>
                </a:solidFill>
                <a:latin typeface="Arial"/>
                <a:ea typeface="AR PL KaitiM GB"/>
              </a:rPr>
              <a:t>up to 50 points</a:t>
            </a:r>
            <a:endParaRPr b="0" lang="en-US" sz="2400" spc="-1" strike="noStrike">
              <a:latin typeface="Arial"/>
            </a:endParaRPr>
          </a:p>
          <a:p>
            <a:pPr marL="343080" indent="-342720">
              <a:lnSpc>
                <a:spcPct val="100000"/>
              </a:lnSpc>
              <a:buClr>
                <a:srgbClr val="002060"/>
              </a:buClr>
              <a:buFont typeface="Arial"/>
              <a:buChar char="•"/>
            </a:pPr>
            <a:r>
              <a:rPr b="1" lang="en-US" sz="2400" spc="-1" strike="noStrike">
                <a:solidFill>
                  <a:srgbClr val="002060"/>
                </a:solidFill>
                <a:latin typeface="Arial"/>
                <a:ea typeface="AR PL KaitiM GB"/>
              </a:rPr>
              <a:t>Review of Iteration 2</a:t>
            </a:r>
            <a:r>
              <a:rPr b="0" lang="en-US" sz="2400" spc="-1" strike="noStrike">
                <a:solidFill>
                  <a:srgbClr val="002060"/>
                </a:solidFill>
                <a:latin typeface="Arial"/>
                <a:ea typeface="AR PL KaitiM GB"/>
              </a:rPr>
              <a:t> (presented near December 6): </a:t>
            </a:r>
            <a:r>
              <a:rPr b="1" lang="en-US" sz="2400" spc="-1" strike="noStrike">
                <a:solidFill>
                  <a:srgbClr val="002060"/>
                </a:solidFill>
                <a:latin typeface="Arial"/>
                <a:ea typeface="AR PL KaitiM GB"/>
              </a:rPr>
              <a:t>up to 50 points</a:t>
            </a:r>
            <a:endParaRPr b="0" lang="en-US" sz="2400" spc="-1" strike="noStrike">
              <a:latin typeface="Arial"/>
            </a:endParaRPr>
          </a:p>
          <a:p>
            <a:pPr marL="343080" indent="-342720">
              <a:lnSpc>
                <a:spcPct val="100000"/>
              </a:lnSpc>
              <a:buClr>
                <a:srgbClr val="002060"/>
              </a:buClr>
              <a:buFont typeface="Arial"/>
              <a:buChar char="•"/>
            </a:pPr>
            <a:r>
              <a:rPr b="1" lang="en-US" sz="2400" spc="-1" strike="noStrike">
                <a:solidFill>
                  <a:srgbClr val="002060"/>
                </a:solidFill>
                <a:latin typeface="Arial"/>
                <a:ea typeface="AR PL KaitiM GB"/>
              </a:rPr>
              <a:t>Development/Production Configuration</a:t>
            </a:r>
            <a:r>
              <a:rPr b="0" lang="en-US" sz="2400" spc="-1" strike="noStrike">
                <a:solidFill>
                  <a:srgbClr val="002060"/>
                </a:solidFill>
                <a:latin typeface="Arial"/>
                <a:ea typeface="AR PL KaitiM GB"/>
              </a:rPr>
              <a:t> (near December 6): </a:t>
            </a:r>
            <a:r>
              <a:rPr b="1" lang="en-US" sz="2400" spc="-1" strike="noStrike">
                <a:solidFill>
                  <a:srgbClr val="002060"/>
                </a:solidFill>
                <a:latin typeface="Arial"/>
                <a:ea typeface="AR PL KaitiM GB"/>
              </a:rPr>
              <a:t>up to 50 points</a:t>
            </a:r>
            <a:r>
              <a:rPr b="0" lang="en-US" sz="2400" spc="-1" strike="noStrike">
                <a:solidFill>
                  <a:srgbClr val="002060"/>
                </a:solidFill>
                <a:latin typeface="Arial"/>
                <a:ea typeface="AR PL KaitiM GB"/>
              </a:rPr>
              <a:t>.</a:t>
            </a:r>
            <a:endParaRPr b="0" lang="en-US" sz="2400" spc="-1" strike="noStrike">
              <a:latin typeface="Arial"/>
            </a:endParaRPr>
          </a:p>
          <a:p>
            <a:pPr marL="343080" indent="-342720">
              <a:lnSpc>
                <a:spcPct val="100000"/>
              </a:lnSpc>
              <a:buClr>
                <a:srgbClr val="002060"/>
              </a:buClr>
              <a:buFont typeface="Arial"/>
              <a:buChar char="•"/>
            </a:pPr>
            <a:r>
              <a:rPr b="1" lang="en-US" sz="2400" spc="-1" strike="noStrike">
                <a:solidFill>
                  <a:srgbClr val="002060"/>
                </a:solidFill>
                <a:latin typeface="Arial"/>
                <a:ea typeface="AR PL KaitiM GB"/>
              </a:rPr>
              <a:t>Testing, audit and measurability</a:t>
            </a:r>
            <a:r>
              <a:rPr b="0" lang="en-US" sz="2400" spc="-1" strike="noStrike">
                <a:solidFill>
                  <a:srgbClr val="002060"/>
                </a:solidFill>
                <a:latin typeface="Arial"/>
                <a:ea typeface="AR PL KaitiM GB"/>
              </a:rPr>
              <a:t> (before December 11): </a:t>
            </a:r>
            <a:r>
              <a:rPr b="1" lang="en-US" sz="2400" spc="-1" strike="noStrike">
                <a:solidFill>
                  <a:srgbClr val="002060"/>
                </a:solidFill>
                <a:latin typeface="Arial"/>
                <a:ea typeface="AR PL KaitiM GB"/>
              </a:rPr>
              <a:t>up to 50 points</a:t>
            </a:r>
            <a:endParaRPr b="0" lang="en-US"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57200" y="274680"/>
            <a:ext cx="8229240" cy="1142640"/>
          </a:xfrm>
          <a:prstGeom prst="rect">
            <a:avLst/>
          </a:prstGeom>
          <a:noFill/>
          <a:ln w="9360">
            <a:noFill/>
          </a:ln>
        </p:spPr>
        <p:style>
          <a:lnRef idx="0"/>
          <a:fillRef idx="0"/>
          <a:effectRef idx="0"/>
          <a:fontRef idx="minor"/>
        </p:style>
        <p:txBody>
          <a:bodyPr lIns="90000" rIns="90000" tIns="45000" bIns="45000" anchor="ctr"/>
          <a:p>
            <a:pPr>
              <a:lnSpc>
                <a:spcPct val="100000"/>
              </a:lnSpc>
            </a:pPr>
            <a:r>
              <a:rPr b="1" i="1" lang="en-US" sz="4000" spc="-1" strike="noStrike">
                <a:solidFill>
                  <a:srgbClr val="c00000"/>
                </a:solidFill>
                <a:latin typeface="Calibri"/>
                <a:ea typeface="AR PL KaitiM GB"/>
              </a:rPr>
              <a:t>Iteration 0: Proof of Concept</a:t>
            </a:r>
            <a:endParaRPr b="0" lang="en-US" sz="4000" spc="-1" strike="noStrike">
              <a:latin typeface="Arial"/>
            </a:endParaRPr>
          </a:p>
        </p:txBody>
      </p:sp>
      <p:sp>
        <p:nvSpPr>
          <p:cNvPr id="143" name="CustomShape 2"/>
          <p:cNvSpPr/>
          <p:nvPr/>
        </p:nvSpPr>
        <p:spPr>
          <a:xfrm>
            <a:off x="457200" y="1523880"/>
            <a:ext cx="8229240" cy="4495320"/>
          </a:xfrm>
          <a:prstGeom prst="rect">
            <a:avLst/>
          </a:prstGeom>
          <a:noFill/>
          <a:ln w="9360">
            <a:noFill/>
          </a:ln>
        </p:spPr>
        <p:style>
          <a:lnRef idx="0"/>
          <a:fillRef idx="0"/>
          <a:effectRef idx="0"/>
          <a:fontRef idx="minor"/>
        </p:style>
        <p:txBody>
          <a:bodyPr lIns="90000" rIns="90000" tIns="45000" bIns="45000"/>
          <a:p>
            <a:pPr marL="343080" indent="-342720">
              <a:lnSpc>
                <a:spcPct val="100000"/>
              </a:lnSpc>
              <a:buClr>
                <a:srgbClr val="ff0000"/>
              </a:buClr>
              <a:buFont typeface="Arial"/>
              <a:buChar char="•"/>
            </a:pPr>
            <a:r>
              <a:rPr b="1" lang="en-US" sz="2400" spc="-1" strike="noStrike">
                <a:solidFill>
                  <a:srgbClr val="ff0000"/>
                </a:solidFill>
                <a:latin typeface="Arial"/>
                <a:ea typeface="AR PL KaitiM GB"/>
              </a:rPr>
              <a:t>Youth Development </a:t>
            </a:r>
            <a:endParaRPr b="0" lang="en-US" sz="2400" spc="-1" strike="noStrike">
              <a:latin typeface="Arial"/>
            </a:endParaRPr>
          </a:p>
          <a:p>
            <a:pPr marL="343080" indent="-342720">
              <a:lnSpc>
                <a:spcPct val="100000"/>
              </a:lnSpc>
              <a:buClr>
                <a:srgbClr val="ff0000"/>
              </a:buClr>
              <a:buFont typeface="Arial"/>
              <a:buChar char="•"/>
            </a:pPr>
            <a:r>
              <a:rPr b="1" lang="en-US" sz="2400" spc="-1" strike="noStrike">
                <a:solidFill>
                  <a:srgbClr val="ff0000"/>
                </a:solidFill>
                <a:latin typeface="Arial"/>
                <a:ea typeface="AR PL KaitiM GB"/>
              </a:rPr>
              <a:t>Make Bauska Great Again</a:t>
            </a:r>
            <a:endParaRPr b="0" lang="en-US" sz="2400" spc="-1" strike="noStrike">
              <a:latin typeface="Arial"/>
            </a:endParaRPr>
          </a:p>
          <a:p>
            <a:pPr marL="343080" indent="-342720">
              <a:lnSpc>
                <a:spcPct val="100000"/>
              </a:lnSpc>
              <a:buClr>
                <a:srgbClr val="002060"/>
              </a:buClr>
              <a:buFont typeface="Arial"/>
              <a:buChar char="•"/>
            </a:pPr>
            <a:r>
              <a:rPr b="1" lang="en-US" sz="2400" spc="-1" strike="noStrike">
                <a:solidFill>
                  <a:srgbClr val="002060"/>
                </a:solidFill>
                <a:latin typeface="Arial"/>
                <a:ea typeface="AR PL KaitiM GB"/>
              </a:rPr>
              <a:t>Bauska Move (Done)</a:t>
            </a:r>
            <a:endParaRPr b="0" lang="en-US" sz="2400" spc="-1" strike="noStrike">
              <a:latin typeface="Arial"/>
            </a:endParaRPr>
          </a:p>
          <a:p>
            <a:pPr marL="343080" indent="-342720">
              <a:lnSpc>
                <a:spcPct val="100000"/>
              </a:lnSpc>
              <a:buClr>
                <a:srgbClr val="002060"/>
              </a:buClr>
              <a:buFont typeface="Arial"/>
              <a:buChar char="•"/>
            </a:pPr>
            <a:r>
              <a:rPr b="1" lang="en-US" sz="2400" spc="-1" strike="noStrike">
                <a:solidFill>
                  <a:srgbClr val="002060"/>
                </a:solidFill>
                <a:latin typeface="Arial"/>
                <a:ea typeface="AR PL KaitiM GB"/>
              </a:rPr>
              <a:t>Vote Bauska (Done)</a:t>
            </a:r>
            <a:endParaRPr b="0" lang="en-US" sz="2400" spc="-1" strike="noStrike">
              <a:latin typeface="Arial"/>
            </a:endParaRPr>
          </a:p>
          <a:p>
            <a:pPr marL="343080" indent="-342720">
              <a:lnSpc>
                <a:spcPct val="100000"/>
              </a:lnSpc>
              <a:buClr>
                <a:srgbClr val="ff0000"/>
              </a:buClr>
              <a:buFont typeface="Arial"/>
              <a:buChar char="•"/>
            </a:pPr>
            <a:r>
              <a:rPr b="1" lang="en-US" sz="2400" spc="-1" strike="noStrike">
                <a:solidFill>
                  <a:srgbClr val="ff0000"/>
                </a:solidFill>
                <a:latin typeface="Arial"/>
                <a:ea typeface="AR PL KaitiM GB"/>
              </a:rPr>
              <a:t>Bunch of Bricks </a:t>
            </a:r>
            <a:endParaRPr b="0" lang="en-US" sz="2400" spc="-1" strike="noStrike">
              <a:latin typeface="Arial"/>
            </a:endParaRPr>
          </a:p>
          <a:p>
            <a:pPr marL="343080" indent="-342720">
              <a:lnSpc>
                <a:spcPct val="100000"/>
              </a:lnSpc>
              <a:buClr>
                <a:srgbClr val="002060"/>
              </a:buClr>
              <a:buFont typeface="Arial"/>
              <a:buChar char="•"/>
            </a:pPr>
            <a:r>
              <a:rPr b="1" lang="en-US" sz="2400" spc="-1" strike="noStrike">
                <a:solidFill>
                  <a:srgbClr val="002060"/>
                </a:solidFill>
                <a:latin typeface="Arial"/>
                <a:ea typeface="AR PL KaitiM GB"/>
              </a:rPr>
              <a:t>Career Navigator (Done)</a:t>
            </a:r>
            <a:endParaRPr b="0" lang="en-US" sz="2400" spc="-1" strike="noStrike">
              <a:latin typeface="Arial"/>
            </a:endParaRPr>
          </a:p>
          <a:p>
            <a:pPr marL="343080" indent="-342720">
              <a:lnSpc>
                <a:spcPct val="100000"/>
              </a:lnSpc>
              <a:buClr>
                <a:srgbClr val="002060"/>
              </a:buClr>
              <a:buFont typeface="Arial"/>
              <a:buChar char="•"/>
            </a:pPr>
            <a:r>
              <a:rPr b="1" lang="en-US" sz="2400" spc="-1" strike="noStrike">
                <a:solidFill>
                  <a:srgbClr val="002060"/>
                </a:solidFill>
                <a:latin typeface="Arial"/>
                <a:ea typeface="AR PL KaitiM GB"/>
              </a:rPr>
              <a:t>EduBauska (Done)</a:t>
            </a:r>
            <a:endParaRPr b="0" lang="en-US" sz="2400" spc="-1" strike="noStrike">
              <a:latin typeface="Arial"/>
            </a:endParaRPr>
          </a:p>
          <a:p>
            <a:pPr marL="343080" indent="-342720">
              <a:lnSpc>
                <a:spcPct val="100000"/>
              </a:lnSpc>
              <a:buClr>
                <a:srgbClr val="002060"/>
              </a:buClr>
              <a:buFont typeface="Arial"/>
              <a:buChar char="•"/>
            </a:pPr>
            <a:r>
              <a:rPr b="1" lang="en-US" sz="2400" spc="-1" strike="noStrike">
                <a:solidFill>
                  <a:srgbClr val="002060"/>
                </a:solidFill>
                <a:latin typeface="Arial"/>
                <a:ea typeface="AR PL KaitiM GB"/>
              </a:rPr>
              <a:t>ProView (Done)</a:t>
            </a:r>
            <a:endParaRPr b="0" lang="en-US" sz="2400" spc="-1" strike="noStrike">
              <a:latin typeface="Arial"/>
            </a:endParaRPr>
          </a:p>
          <a:p>
            <a:pPr marL="343080" indent="-342720">
              <a:lnSpc>
                <a:spcPct val="100000"/>
              </a:lnSpc>
              <a:buClr>
                <a:srgbClr val="ff0000"/>
              </a:buClr>
              <a:buFont typeface="Arial"/>
              <a:buChar char="•"/>
            </a:pPr>
            <a:r>
              <a:rPr b="1" lang="en-US" sz="2400" spc="-1" strike="noStrike">
                <a:solidFill>
                  <a:srgbClr val="ff0000"/>
                </a:solidFill>
                <a:latin typeface="Arial"/>
                <a:ea typeface="AR PL KaitiM GB"/>
              </a:rPr>
              <a:t>Bauska Live</a:t>
            </a:r>
            <a:endParaRPr b="0" lang="en-US" sz="2400" spc="-1" strike="noStrike">
              <a:latin typeface="Arial"/>
            </a:endParaRPr>
          </a:p>
          <a:p>
            <a:pPr>
              <a:lnSpc>
                <a:spcPct val="100000"/>
              </a:lnSpc>
            </a:pPr>
            <a:endParaRPr b="0" lang="en-US"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57200" y="274680"/>
            <a:ext cx="8229240" cy="1142640"/>
          </a:xfrm>
          <a:prstGeom prst="rect">
            <a:avLst/>
          </a:prstGeom>
          <a:noFill/>
          <a:ln w="9360">
            <a:noFill/>
          </a:ln>
        </p:spPr>
        <p:style>
          <a:lnRef idx="0"/>
          <a:fillRef idx="0"/>
          <a:effectRef idx="0"/>
          <a:fontRef idx="minor"/>
        </p:style>
        <p:txBody>
          <a:bodyPr lIns="90000" rIns="90000" tIns="45000" bIns="45000" anchor="ctr"/>
          <a:p>
            <a:pPr>
              <a:lnSpc>
                <a:spcPct val="100000"/>
              </a:lnSpc>
            </a:pPr>
            <a:r>
              <a:rPr b="1" i="1" lang="en-US" sz="4000" spc="-1" strike="noStrike">
                <a:solidFill>
                  <a:srgbClr val="c00000"/>
                </a:solidFill>
                <a:latin typeface="Calibri"/>
                <a:ea typeface="AR PL KaitiM GB"/>
              </a:rPr>
              <a:t>Iteration 1: Recommended Go-Live</a:t>
            </a:r>
            <a:endParaRPr b="0" lang="en-US" sz="4000" spc="-1" strike="noStrike">
              <a:latin typeface="Arial"/>
            </a:endParaRPr>
          </a:p>
        </p:txBody>
      </p:sp>
      <p:sp>
        <p:nvSpPr>
          <p:cNvPr id="145" name="CustomShape 2"/>
          <p:cNvSpPr/>
          <p:nvPr/>
        </p:nvSpPr>
        <p:spPr>
          <a:xfrm>
            <a:off x="457200" y="1523880"/>
            <a:ext cx="8229240" cy="4495320"/>
          </a:xfrm>
          <a:prstGeom prst="rect">
            <a:avLst/>
          </a:prstGeom>
          <a:noFill/>
          <a:ln w="9360">
            <a:noFill/>
          </a:ln>
        </p:spPr>
        <p:style>
          <a:lnRef idx="0"/>
          <a:fillRef idx="0"/>
          <a:effectRef idx="0"/>
          <a:fontRef idx="minor"/>
        </p:style>
        <p:txBody>
          <a:bodyPr lIns="90000" rIns="90000" tIns="45000" bIns="45000"/>
          <a:p>
            <a:pPr marL="343080" indent="-342720">
              <a:lnSpc>
                <a:spcPct val="100000"/>
              </a:lnSpc>
              <a:buClr>
                <a:srgbClr val="002060"/>
              </a:buClr>
              <a:buFont typeface="Arial"/>
              <a:buChar char="•"/>
            </a:pPr>
            <a:r>
              <a:rPr b="1" lang="en-US" sz="2400" spc="-1" strike="noStrike">
                <a:solidFill>
                  <a:srgbClr val="002060"/>
                </a:solidFill>
                <a:latin typeface="Arial"/>
                <a:ea typeface="AR PL KaitiM GB"/>
              </a:rPr>
              <a:t>By November 22:</a:t>
            </a:r>
            <a:r>
              <a:rPr b="0" lang="en-US" sz="2400" spc="-1" strike="noStrike">
                <a:solidFill>
                  <a:srgbClr val="002060"/>
                </a:solidFill>
                <a:latin typeface="Arial"/>
                <a:ea typeface="AR PL KaitiM GB"/>
              </a:rPr>
              <a:t> Deploy your project in a live (production system or similar)</a:t>
            </a:r>
            <a:endParaRPr b="0" lang="en-US" sz="2400" spc="-1" strike="noStrike">
              <a:latin typeface="Arial"/>
            </a:endParaRPr>
          </a:p>
          <a:p>
            <a:pPr marL="343080" indent="-342720">
              <a:lnSpc>
                <a:spcPct val="100000"/>
              </a:lnSpc>
              <a:buClr>
                <a:srgbClr val="002060"/>
              </a:buClr>
              <a:buFont typeface="Arial"/>
              <a:buChar char="•"/>
            </a:pPr>
            <a:r>
              <a:rPr b="0" lang="en-US" sz="2400" spc="-1" strike="noStrike">
                <a:solidFill>
                  <a:srgbClr val="002060"/>
                </a:solidFill>
                <a:latin typeface="Arial"/>
                <a:ea typeface="AR PL KaitiM GB"/>
              </a:rPr>
              <a:t>Arrange a meeting with me (pick a date between </a:t>
            </a:r>
            <a:r>
              <a:rPr b="1" lang="en-US" sz="2400" spc="-1" strike="noStrike">
                <a:solidFill>
                  <a:srgbClr val="002060"/>
                </a:solidFill>
                <a:latin typeface="Arial"/>
                <a:ea typeface="AR PL KaitiM GB"/>
              </a:rPr>
              <a:t>November 20 </a:t>
            </a:r>
            <a:r>
              <a:rPr b="0" lang="en-US" sz="2400" spc="-1" strike="noStrike">
                <a:solidFill>
                  <a:srgbClr val="002060"/>
                </a:solidFill>
                <a:latin typeface="Arial"/>
                <a:ea typeface="AR PL KaitiM GB"/>
              </a:rPr>
              <a:t>to </a:t>
            </a:r>
            <a:r>
              <a:rPr b="1" lang="en-US" sz="2400" spc="-1" strike="noStrike">
                <a:solidFill>
                  <a:srgbClr val="002060"/>
                </a:solidFill>
                <a:latin typeface="Arial"/>
                <a:ea typeface="AR PL KaitiM GB"/>
              </a:rPr>
              <a:t>November 28</a:t>
            </a:r>
            <a:r>
              <a:rPr b="0" lang="en-US" sz="2400" spc="-1" strike="noStrike">
                <a:solidFill>
                  <a:srgbClr val="002060"/>
                </a:solidFill>
                <a:latin typeface="Arial"/>
                <a:ea typeface="AR PL KaitiM GB"/>
              </a:rPr>
              <a:t>, endpoints inclusive)</a:t>
            </a:r>
            <a:endParaRPr b="0" lang="en-US" sz="2400" spc="-1" strike="noStrike">
              <a:latin typeface="Arial"/>
            </a:endParaRPr>
          </a:p>
          <a:p>
            <a:pPr lvl="1" marL="1085760" indent="-342720">
              <a:lnSpc>
                <a:spcPct val="100000"/>
              </a:lnSpc>
              <a:buClr>
                <a:srgbClr val="002060"/>
              </a:buClr>
              <a:buFont typeface="Arial"/>
              <a:buChar char="•"/>
            </a:pPr>
            <a:r>
              <a:rPr b="0" lang="en-US" sz="2400" spc="-1" strike="noStrike">
                <a:solidFill>
                  <a:srgbClr val="002060"/>
                </a:solidFill>
                <a:latin typeface="Arial"/>
                <a:ea typeface="AR PL KaitiM GB"/>
              </a:rPr>
              <a:t>Code inspections (not graded, but we should discuss)</a:t>
            </a:r>
            <a:endParaRPr b="0" lang="en-US" sz="2400" spc="-1" strike="noStrike">
              <a:latin typeface="Arial"/>
            </a:endParaRPr>
          </a:p>
          <a:p>
            <a:pPr lvl="1" marL="1085760" indent="-342720">
              <a:lnSpc>
                <a:spcPct val="100000"/>
              </a:lnSpc>
              <a:buClr>
                <a:srgbClr val="002060"/>
              </a:buClr>
              <a:buFont typeface="Arial"/>
              <a:buChar char="•"/>
            </a:pPr>
            <a:r>
              <a:rPr b="0" lang="en-US" sz="2400" spc="-1" strike="noStrike">
                <a:solidFill>
                  <a:srgbClr val="002060"/>
                </a:solidFill>
                <a:latin typeface="Arial"/>
                <a:ea typeface="AR PL KaitiM GB"/>
              </a:rPr>
              <a:t>Your approach to “validate” – how do you gather feedback from the stakeholders.</a:t>
            </a:r>
            <a:endParaRPr b="0" lang="en-US" sz="2400" spc="-1" strike="noStrike">
              <a:latin typeface="Arial"/>
            </a:endParaRPr>
          </a:p>
          <a:p>
            <a:pPr lvl="1" marL="1085760" indent="-342720">
              <a:lnSpc>
                <a:spcPct val="100000"/>
              </a:lnSpc>
              <a:buClr>
                <a:srgbClr val="002060"/>
              </a:buClr>
              <a:buFont typeface="Arial"/>
              <a:buChar char="•"/>
            </a:pPr>
            <a:r>
              <a:rPr b="0" lang="en-US" sz="2400" spc="-1" strike="noStrike">
                <a:solidFill>
                  <a:srgbClr val="002060"/>
                </a:solidFill>
                <a:latin typeface="Arial"/>
                <a:ea typeface="AR PL KaitiM GB"/>
              </a:rPr>
              <a:t>Your approach to testing and logging.</a:t>
            </a:r>
            <a:endParaRPr b="0" lang="en-US" sz="2400" spc="-1" strike="noStrike">
              <a:latin typeface="Arial"/>
            </a:endParaRPr>
          </a:p>
          <a:p>
            <a:pPr>
              <a:lnSpc>
                <a:spcPct val="100000"/>
              </a:lnSpc>
            </a:pPr>
            <a:endParaRPr b="0" lang="en-US"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57200" y="274680"/>
            <a:ext cx="8229240" cy="1142640"/>
          </a:xfrm>
          <a:prstGeom prst="rect">
            <a:avLst/>
          </a:prstGeom>
          <a:noFill/>
          <a:ln w="9360">
            <a:noFill/>
          </a:ln>
        </p:spPr>
        <p:style>
          <a:lnRef idx="0"/>
          <a:fillRef idx="0"/>
          <a:effectRef idx="0"/>
          <a:fontRef idx="minor"/>
        </p:style>
        <p:txBody>
          <a:bodyPr lIns="90000" rIns="90000" tIns="45000" bIns="45000" anchor="ctr"/>
          <a:p>
            <a:pPr>
              <a:lnSpc>
                <a:spcPct val="100000"/>
              </a:lnSpc>
            </a:pPr>
            <a:r>
              <a:rPr b="1" i="1" lang="en-US" sz="4000" spc="-1" strike="noStrike">
                <a:solidFill>
                  <a:srgbClr val="c00000"/>
                </a:solidFill>
                <a:latin typeface="Calibri"/>
                <a:ea typeface="AR PL KaitiM GB"/>
              </a:rPr>
              <a:t>Iteration 2: Your Final Product</a:t>
            </a:r>
            <a:endParaRPr b="0" lang="en-US" sz="4000" spc="-1" strike="noStrike">
              <a:latin typeface="Arial"/>
            </a:endParaRPr>
          </a:p>
        </p:txBody>
      </p:sp>
      <p:sp>
        <p:nvSpPr>
          <p:cNvPr id="147" name="CustomShape 2"/>
          <p:cNvSpPr/>
          <p:nvPr/>
        </p:nvSpPr>
        <p:spPr>
          <a:xfrm>
            <a:off x="457200" y="1523880"/>
            <a:ext cx="8229240" cy="4495320"/>
          </a:xfrm>
          <a:prstGeom prst="rect">
            <a:avLst/>
          </a:prstGeom>
          <a:noFill/>
          <a:ln w="9360">
            <a:noFill/>
          </a:ln>
        </p:spPr>
        <p:style>
          <a:lnRef idx="0"/>
          <a:fillRef idx="0"/>
          <a:effectRef idx="0"/>
          <a:fontRef idx="minor"/>
        </p:style>
        <p:txBody>
          <a:bodyPr lIns="90000" rIns="90000" tIns="45000" bIns="45000"/>
          <a:p>
            <a:pPr marL="343080" indent="-342720">
              <a:lnSpc>
                <a:spcPct val="100000"/>
              </a:lnSpc>
              <a:buClr>
                <a:srgbClr val="002060"/>
              </a:buClr>
              <a:buFont typeface="Arial"/>
              <a:buChar char="•"/>
            </a:pPr>
            <a:r>
              <a:rPr b="1" lang="en-US" sz="2400" spc="-1" strike="noStrike">
                <a:solidFill>
                  <a:srgbClr val="002060"/>
                </a:solidFill>
                <a:latin typeface="Arial"/>
                <a:ea typeface="AR PL KaitiM GB"/>
              </a:rPr>
              <a:t>By December 6:</a:t>
            </a:r>
            <a:r>
              <a:rPr b="0" lang="en-US" sz="2400" spc="-1" strike="noStrike">
                <a:solidFill>
                  <a:srgbClr val="002060"/>
                </a:solidFill>
                <a:latin typeface="Arial"/>
                <a:ea typeface="AR PL KaitiM GB"/>
              </a:rPr>
              <a:t> Update your existing project in a live (production system or similar). </a:t>
            </a:r>
            <a:br/>
            <a:r>
              <a:rPr b="0" lang="en-US" sz="2400" spc="-1" strike="noStrike">
                <a:solidFill>
                  <a:srgbClr val="002060"/>
                </a:solidFill>
                <a:latin typeface="Arial"/>
                <a:ea typeface="AR PL KaitiM GB"/>
              </a:rPr>
              <a:t>Actively involve your stakeholders.</a:t>
            </a:r>
            <a:endParaRPr b="0" lang="en-US" sz="2400" spc="-1" strike="noStrike">
              <a:latin typeface="Arial"/>
            </a:endParaRPr>
          </a:p>
          <a:p>
            <a:pPr marL="343080" indent="-342720">
              <a:lnSpc>
                <a:spcPct val="100000"/>
              </a:lnSpc>
              <a:buClr>
                <a:srgbClr val="002060"/>
              </a:buClr>
              <a:buFont typeface="Arial"/>
              <a:buChar char="•"/>
            </a:pPr>
            <a:r>
              <a:rPr b="0" lang="en-US" sz="2400" spc="-1" strike="noStrike">
                <a:solidFill>
                  <a:srgbClr val="002060"/>
                </a:solidFill>
                <a:latin typeface="Arial"/>
                <a:ea typeface="AR PL KaitiM GB"/>
              </a:rPr>
              <a:t>Arrange a meeting with me</a:t>
            </a:r>
            <a:endParaRPr b="0" lang="en-US" sz="2400" spc="-1" strike="noStrike">
              <a:latin typeface="Arial"/>
            </a:endParaRPr>
          </a:p>
          <a:p>
            <a:pPr lvl="1" marL="1085760" indent="-342720">
              <a:lnSpc>
                <a:spcPct val="100000"/>
              </a:lnSpc>
              <a:buClr>
                <a:srgbClr val="002060"/>
              </a:buClr>
              <a:buFont typeface="Arial"/>
              <a:buChar char="•"/>
            </a:pPr>
            <a:r>
              <a:rPr b="0" lang="en-US" sz="2400" spc="-1" strike="noStrike">
                <a:solidFill>
                  <a:srgbClr val="002060"/>
                </a:solidFill>
                <a:latin typeface="Arial"/>
                <a:ea typeface="AR PL KaitiM GB"/>
              </a:rPr>
              <a:t>More code inspections</a:t>
            </a:r>
            <a:endParaRPr b="0" lang="en-US" sz="2400" spc="-1" strike="noStrike">
              <a:latin typeface="Arial"/>
            </a:endParaRPr>
          </a:p>
          <a:p>
            <a:pPr lvl="1" marL="1085760" indent="-342720">
              <a:lnSpc>
                <a:spcPct val="100000"/>
              </a:lnSpc>
              <a:buClr>
                <a:srgbClr val="002060"/>
              </a:buClr>
              <a:buFont typeface="Arial"/>
              <a:buChar char="•"/>
            </a:pPr>
            <a:r>
              <a:rPr b="0" lang="en-US" sz="2400" spc="-1" strike="noStrike">
                <a:solidFill>
                  <a:srgbClr val="002060"/>
                </a:solidFill>
                <a:latin typeface="Arial"/>
                <a:ea typeface="AR PL KaitiM GB"/>
              </a:rPr>
              <a:t>Your validation and metrics.</a:t>
            </a:r>
            <a:endParaRPr b="0" lang="en-US" sz="2400" spc="-1" strike="noStrike">
              <a:latin typeface="Arial"/>
            </a:endParaRPr>
          </a:p>
          <a:p>
            <a:pPr lvl="1" marL="1085760" indent="-342720">
              <a:lnSpc>
                <a:spcPct val="100000"/>
              </a:lnSpc>
              <a:buClr>
                <a:srgbClr val="002060"/>
              </a:buClr>
              <a:buFont typeface="Arial"/>
              <a:buChar char="•"/>
            </a:pPr>
            <a:r>
              <a:rPr b="0" lang="en-US" sz="2400" spc="-1" strike="noStrike">
                <a:solidFill>
                  <a:srgbClr val="002060"/>
                </a:solidFill>
                <a:latin typeface="Arial"/>
                <a:ea typeface="AR PL KaitiM GB"/>
              </a:rPr>
              <a:t>Your unit tests, functional tests, acceptance/regression tests.</a:t>
            </a:r>
            <a:endParaRPr b="0" lang="en-US" sz="2400" spc="-1" strike="noStrike">
              <a:latin typeface="Arial"/>
            </a:endParaRPr>
          </a:p>
          <a:p>
            <a:pPr>
              <a:lnSpc>
                <a:spcPct val="100000"/>
              </a:lnSpc>
            </a:pPr>
            <a:endParaRPr b="0" lang="en-US" sz="2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3998</TotalTime>
  <Application>LibreOffice/6.0.7.3$Linux_X86_64 LibreOffice_project/00m0$Build-3</Application>
  <Words>1019</Words>
  <Paragraphs>182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2010-04-19T09:30:32Z</dcterms:created>
  <dc:creator>Katrina Osleja</dc:creator>
  <dc:description/>
  <dc:language>en-US</dc:language>
  <cp:lastModifiedBy/>
  <cp:lastPrinted>1601-01-01T00:00:00Z</cp:lastPrinted>
  <dcterms:modified xsi:type="dcterms:W3CDTF">2019-11-30T16:37:56Z</dcterms:modified>
  <cp:revision>344</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