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22.01.2021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Proving things with Coq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Introductory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76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Summary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Initial setup, accessing documentation, troubles</a:t>
            </a:r>
          </a:p>
          <a:p>
            <a:r>
              <a:rPr lang="lv-LV" dirty="0" smtClean="0"/>
              <a:t>Proving Boolean tautologies</a:t>
            </a:r>
          </a:p>
          <a:p>
            <a:r>
              <a:rPr lang="lv-LV" dirty="0" smtClean="0"/>
              <a:t>Predicate calculus</a:t>
            </a:r>
          </a:p>
          <a:p>
            <a:r>
              <a:rPr lang="lv-LV" dirty="0" smtClean="0"/>
              <a:t>Integer arithmetic on Z</a:t>
            </a:r>
          </a:p>
          <a:p>
            <a:r>
              <a:rPr lang="lv-LV" dirty="0" smtClean="0"/>
              <a:t>Using mathematical induction</a:t>
            </a:r>
          </a:p>
          <a:p>
            <a:r>
              <a:rPr lang="lv-LV" dirty="0" smtClean="0"/>
              <a:t>Relations and Setoids</a:t>
            </a:r>
          </a:p>
          <a:p>
            <a:r>
              <a:rPr lang="lv-LV" dirty="0" smtClean="0"/>
              <a:t>Combinatorics</a:t>
            </a:r>
          </a:p>
          <a:p>
            <a:r>
              <a:rPr lang="lv-LV" dirty="0" smtClean="0"/>
              <a:t>Graph theory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82833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What if the Goal is "False"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52934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Lemma sample2_VARVAR: </a:t>
            </a:r>
            <a:r>
              <a:rPr lang="en-US" sz="1800" dirty="0" err="1">
                <a:latin typeface="Lucida Console" panose="020B0609040504020204" pitchFamily="49" charset="0"/>
              </a:rPr>
              <a:t>forall</a:t>
            </a:r>
            <a:r>
              <a:rPr lang="en-US" sz="1800" dirty="0">
                <a:latin typeface="Lucida Console" panose="020B0609040504020204" pitchFamily="49" charset="0"/>
              </a:rPr>
              <a:t> a b: Prop, a -&gt; (~b -&gt; ~(a -&gt; b)).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Proof.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unfold not.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intros a b </a:t>
            </a:r>
            <a:r>
              <a:rPr lang="en-US" sz="1800" dirty="0" err="1">
                <a:latin typeface="Lucida Console" panose="020B0609040504020204" pitchFamily="49" charset="0"/>
              </a:rPr>
              <a:t>aTrue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</a:rPr>
              <a:t>bFalse</a:t>
            </a:r>
            <a:r>
              <a:rPr lang="en-US" sz="1800" dirty="0">
                <a:latin typeface="Lucida Console" panose="020B0609040504020204" pitchFamily="49" charset="0"/>
              </a:rPr>
              <a:t> H.</a:t>
            </a:r>
          </a:p>
          <a:p>
            <a:pPr marL="0" indent="0">
              <a:buNone/>
            </a:pPr>
            <a:r>
              <a:rPr lang="en-US" sz="1800" dirty="0">
                <a:latin typeface="Lucida Console" panose="020B0609040504020204" pitchFamily="49" charset="0"/>
              </a:rPr>
              <a:t>  contradiction (</a:t>
            </a:r>
            <a:r>
              <a:rPr lang="en-US" sz="1800" dirty="0" err="1">
                <a:latin typeface="Lucida Console" panose="020B0609040504020204" pitchFamily="49" charset="0"/>
              </a:rPr>
              <a:t>bFalse</a:t>
            </a:r>
            <a:r>
              <a:rPr lang="en-US" sz="1800" dirty="0">
                <a:latin typeface="Lucida Console" panose="020B0609040504020204" pitchFamily="49" charset="0"/>
              </a:rPr>
              <a:t> (H </a:t>
            </a:r>
            <a:r>
              <a:rPr lang="en-US" sz="1800" dirty="0" err="1">
                <a:latin typeface="Lucida Console" panose="020B0609040504020204" pitchFamily="49" charset="0"/>
              </a:rPr>
              <a:t>aTrue</a:t>
            </a:r>
            <a:r>
              <a:rPr lang="en-US" sz="1800" dirty="0">
                <a:latin typeface="Lucida Console" panose="020B0609040504020204" pitchFamily="49" charset="0"/>
              </a:rPr>
              <a:t>)).</a:t>
            </a:r>
          </a:p>
          <a:p>
            <a:pPr marL="0" indent="0">
              <a:buNone/>
            </a:pPr>
            <a:r>
              <a:rPr lang="en-US" sz="1800" dirty="0" err="1">
                <a:latin typeface="Lucida Console" panose="020B0609040504020204" pitchFamily="49" charset="0"/>
              </a:rPr>
              <a:t>Qed</a:t>
            </a:r>
            <a:r>
              <a:rPr lang="en-US" sz="1800" dirty="0">
                <a:latin typeface="Lucida Console" panose="020B0609040504020204" pitchFamily="49" charset="0"/>
              </a:rPr>
              <a:t>.</a:t>
            </a:r>
            <a:endParaRPr lang="en-US" sz="1800" dirty="0" smtClean="0">
              <a:latin typeface="Lucida Console" panose="020B0609040504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1" y="1772816"/>
            <a:ext cx="5226698" cy="1838131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703" y="2004526"/>
            <a:ext cx="5273713" cy="1830356"/>
          </a:xfrm>
          <a:prstGeom prst="rect">
            <a:avLst/>
          </a:prstGeom>
          <a:ln w="25400">
            <a:solidFill>
              <a:schemeClr val="accent1">
                <a:shade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10401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83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Lucida Console</vt:lpstr>
      <vt:lpstr>Office Theme</vt:lpstr>
      <vt:lpstr>Proving things with Coq</vt:lpstr>
      <vt:lpstr>Summary</vt:lpstr>
      <vt:lpstr>What if the Goal is "False"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9</cp:revision>
  <dcterms:created xsi:type="dcterms:W3CDTF">2021-01-03T18:25:44Z</dcterms:created>
  <dcterms:modified xsi:type="dcterms:W3CDTF">2021-01-23T03:22:40Z</dcterms:modified>
</cp:coreProperties>
</file>