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162" r:id="rId2"/>
    <p:sldId id="1163" r:id="rId3"/>
    <p:sldId id="1164" r:id="rId4"/>
    <p:sldId id="1165" r:id="rId5"/>
    <p:sldId id="1166" r:id="rId6"/>
    <p:sldId id="1167" r:id="rId7"/>
    <p:sldId id="1168" r:id="rId8"/>
    <p:sldId id="1169" r:id="rId9"/>
    <p:sldId id="1170" r:id="rId10"/>
    <p:sldId id="1171" r:id="rId11"/>
    <p:sldId id="1172" r:id="rId12"/>
    <p:sldId id="1173" r:id="rId13"/>
    <p:sldId id="1174" r:id="rId1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5124"/>
          </a:xfrm>
        </p:spPr>
        <p:txBody>
          <a:bodyPr>
            <a:normAutofit/>
          </a:bodyPr>
          <a:lstStyle/>
          <a:p>
            <a:r>
              <a:rPr lang="en-US" dirty="0" smtClean="0"/>
              <a:t>Complex expressions can be represented using ordered rooted trees.</a:t>
            </a:r>
          </a:p>
          <a:p>
            <a:r>
              <a:rPr lang="en-US" dirty="0" smtClean="0"/>
              <a:t>Consider the expression ((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 + ((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binary tree for the expression can be built from the bottom </a:t>
            </a:r>
            <a:r>
              <a:rPr lang="en-US" dirty="0" smtClean="0"/>
              <a:t>up: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96" y="3700749"/>
            <a:ext cx="6544858" cy="26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inorder</a:t>
            </a:r>
            <a:r>
              <a:rPr lang="en-US" dirty="0" smtClean="0"/>
              <a:t> traversal of the tree representing an expression produces the original expression when parentheses are included except for unary operations, which now immediately follow their operands. </a:t>
            </a:r>
          </a:p>
          <a:p>
            <a:r>
              <a:rPr lang="en-US" dirty="0" smtClean="0"/>
              <a:t>We illustrate why parentheses are needed with an example that displays three trees all yield the same infix representation.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49" y="4050534"/>
            <a:ext cx="7740541" cy="22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7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we traverse the rooted tree representation of an expression in preorder, we obtain the </a:t>
            </a:r>
            <a:r>
              <a:rPr lang="en-US" i="1" dirty="0" smtClean="0"/>
              <a:t>prefix</a:t>
            </a:r>
            <a:r>
              <a:rPr lang="en-US" dirty="0" smtClean="0"/>
              <a:t> form of the expression.   Expressions in prefix form are said to be in </a:t>
            </a:r>
            <a:r>
              <a:rPr lang="en-US" i="1" dirty="0" smtClean="0"/>
              <a:t>Polish notation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named </a:t>
            </a:r>
            <a:r>
              <a:rPr lang="en-US" dirty="0"/>
              <a:t>after the Polish logician 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.</a:t>
            </a:r>
          </a:p>
          <a:p>
            <a:r>
              <a:rPr lang="en-US" dirty="0" smtClean="0"/>
              <a:t>Operators precede their operands in the prefix form of an expression. Parentheses are not needed as the representation is unambiguous.</a:t>
            </a:r>
          </a:p>
          <a:p>
            <a:r>
              <a:rPr lang="en-US" dirty="0" smtClean="0"/>
              <a:t>The prefix form of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is + </a:t>
            </a:r>
            <a:r>
              <a:rPr lang="en-US" dirty="0" smtClean="0">
                <a:latin typeface="Cambria Math"/>
                <a:ea typeface="Cambria Math"/>
              </a:rPr>
              <a:t>↑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/>
              <a:t>x 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/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4 3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Prefix expressions are evaluated </a:t>
            </a:r>
            <a:r>
              <a:rPr lang="en-US" dirty="0" smtClean="0"/>
              <a:t>from </a:t>
            </a:r>
            <a:r>
              <a:rPr lang="en-US" dirty="0" smtClean="0"/>
              <a:t>right to left. When we encounter an operator, we perform the corresponding operation with the two operations to the right.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05710"/>
          </a:xfrm>
        </p:spPr>
        <p:txBody>
          <a:bodyPr>
            <a:no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We show the steps used to evaluate a particular prefix expression:</a:t>
            </a:r>
            <a:endParaRPr lang="en-US" b="1" dirty="0"/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85" y="3082885"/>
            <a:ext cx="3257665" cy="3473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"/>
            <a:ext cx="892302" cy="103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8200" y="381001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1878-1956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298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852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obtain the </a:t>
            </a:r>
            <a:r>
              <a:rPr lang="en-US" i="1" dirty="0" smtClean="0"/>
              <a:t>postfix form </a:t>
            </a:r>
            <a:r>
              <a:rPr lang="en-US" dirty="0" smtClean="0"/>
              <a:t>of an expression by traversing its binary trees in </a:t>
            </a:r>
            <a:r>
              <a:rPr lang="en-US" dirty="0" err="1" smtClean="0"/>
              <a:t>postorder</a:t>
            </a:r>
            <a:r>
              <a:rPr lang="en-US" dirty="0" smtClean="0"/>
              <a:t>. Expressions written in postfix form are said to be in </a:t>
            </a:r>
            <a:r>
              <a:rPr lang="en-US" i="1" dirty="0" smtClean="0"/>
              <a:t>reverse </a:t>
            </a:r>
            <a:r>
              <a:rPr lang="en-US" i="1" dirty="0"/>
              <a:t>P</a:t>
            </a:r>
            <a:r>
              <a:rPr lang="en-US" i="1" dirty="0" smtClean="0"/>
              <a:t>olish notation. </a:t>
            </a:r>
          </a:p>
          <a:p>
            <a:r>
              <a:rPr lang="en-US" dirty="0" smtClean="0"/>
              <a:t>Parentheses are not needed as the postfix form is unambiguous. </a:t>
            </a:r>
          </a:p>
          <a:p>
            <a:r>
              <a:rPr lang="en-US" i="1" dirty="0"/>
              <a:t>x y </a:t>
            </a:r>
            <a:r>
              <a:rPr lang="en-US" dirty="0"/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↑ </a:t>
            </a:r>
            <a:r>
              <a:rPr lang="en-US" i="1" dirty="0"/>
              <a:t>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/>
              <a:t> </a:t>
            </a:r>
            <a:r>
              <a:rPr lang="en-US" dirty="0" smtClean="0"/>
              <a:t>is the  postfix                              form of ((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 + ((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binary operator follows its two operands. So, to evaluate an expression one works from left to right, carrying out an operation represented by an operator on its preceding operands.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514599"/>
            <a:ext cx="3435740" cy="3662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1066801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We show the steps used to evaluate a particular postfix expression.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803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Address Systems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 smtClean="0"/>
              <a:t>Traversal Algorithms</a:t>
            </a:r>
          </a:p>
          <a:p>
            <a:r>
              <a:rPr lang="en-US" dirty="0" smtClean="0"/>
              <a:t>Infix, Prefix, and Postfix Notation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3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Procedures for systematically visiting every vertex of an ordered tree are called </a:t>
            </a:r>
            <a:r>
              <a:rPr lang="en-US" i="1" dirty="0" smtClean="0"/>
              <a:t>traversals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three most commonly used </a:t>
            </a:r>
            <a:r>
              <a:rPr lang="en-US" i="1" dirty="0" smtClean="0"/>
              <a:t>traversals</a:t>
            </a:r>
            <a:r>
              <a:rPr lang="en-US" dirty="0" smtClean="0"/>
              <a:t> are </a:t>
            </a:r>
            <a:r>
              <a:rPr lang="en-US" i="1" dirty="0" smtClean="0"/>
              <a:t>preorder</a:t>
            </a:r>
            <a:r>
              <a:rPr lang="en-US" dirty="0" smtClean="0"/>
              <a:t> </a:t>
            </a:r>
            <a:r>
              <a:rPr lang="en-US" i="1" dirty="0" smtClean="0"/>
              <a:t>traversal</a:t>
            </a:r>
            <a:r>
              <a:rPr lang="en-US" dirty="0" smtClean="0"/>
              <a:t>, </a:t>
            </a:r>
            <a:r>
              <a:rPr lang="en-US" i="1" dirty="0" err="1" smtClean="0"/>
              <a:t>inorder</a:t>
            </a:r>
            <a:r>
              <a:rPr lang="en-US" i="1" dirty="0" smtClean="0"/>
              <a:t> traversal</a:t>
            </a:r>
            <a:r>
              <a:rPr lang="en-US" dirty="0" smtClean="0"/>
              <a:t>, and </a:t>
            </a:r>
            <a:r>
              <a:rPr lang="en-US" i="1" dirty="0" err="1" smtClean="0"/>
              <a:t>postorder</a:t>
            </a:r>
            <a:r>
              <a:rPr lang="en-US" i="1" dirty="0" smtClean="0"/>
              <a:t> traversal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11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smtClean="0"/>
              <a:t>preorder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preorder traversal  begins by visiting </a:t>
            </a:r>
            <a:r>
              <a:rPr lang="en-US" i="1" dirty="0" smtClean="0"/>
              <a:t>r</a:t>
            </a:r>
            <a:r>
              <a:rPr lang="en-US" dirty="0" smtClean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preorder,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preorder,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preorder.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39" y="2047301"/>
            <a:ext cx="4026338" cy="26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Preorder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54" y="1462491"/>
            <a:ext cx="2978226" cy="4997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23293"/>
            <a:ext cx="45720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/>
              <a:t>preorder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r>
              <a:rPr lang="en-US" b="1" dirty="0"/>
              <a:t>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 </a:t>
            </a:r>
            <a:r>
              <a:rPr lang="en-US" i="1" dirty="0"/>
              <a:t>preorder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8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err="1" smtClean="0"/>
              <a:t>inorder</a:t>
            </a:r>
            <a:r>
              <a:rPr lang="en-US" i="1" dirty="0" smtClean="0"/>
              <a:t>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</a:t>
            </a:r>
            <a:r>
              <a:rPr lang="en-US" dirty="0" err="1" smtClean="0"/>
              <a:t>inorder</a:t>
            </a:r>
            <a:r>
              <a:rPr lang="en-US" dirty="0" smtClean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</a:t>
            </a:r>
            <a:r>
              <a:rPr lang="en-US" dirty="0" err="1" smtClean="0"/>
              <a:t>inorder</a:t>
            </a:r>
            <a:r>
              <a:rPr lang="en-US" dirty="0" smtClean="0"/>
              <a:t>, then </a:t>
            </a:r>
            <a:r>
              <a:rPr lang="en-US" dirty="0"/>
              <a:t>visiting </a:t>
            </a:r>
            <a:r>
              <a:rPr lang="en-US" i="1" dirty="0"/>
              <a:t>r</a:t>
            </a:r>
            <a:r>
              <a:rPr lang="en-US" dirty="0"/>
              <a:t>, and continues by </a:t>
            </a:r>
            <a:r>
              <a:rPr lang="en-US" dirty="0" smtClean="0"/>
              <a:t>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</a:t>
            </a:r>
            <a:r>
              <a:rPr lang="en-US" dirty="0" err="1" smtClean="0"/>
              <a:t>inorder</a:t>
            </a:r>
            <a:r>
              <a:rPr lang="en-US" dirty="0" smtClean="0"/>
              <a:t>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</a:t>
            </a:r>
            <a:r>
              <a:rPr lang="en-US" dirty="0" err="1" smtClean="0"/>
              <a:t>inorder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39" y="2088615"/>
            <a:ext cx="4305853" cy="25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2057400"/>
            <a:ext cx="2622665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2286000"/>
            <a:ext cx="51054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 err="1"/>
              <a:t>inorder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is a leaf </a:t>
            </a:r>
            <a:r>
              <a:rPr lang="en-US" b="1" dirty="0"/>
              <a:t>then</a:t>
            </a:r>
            <a:r>
              <a:rPr lang="en-US" dirty="0"/>
              <a:t> list</a:t>
            </a:r>
            <a:r>
              <a:rPr lang="en-US" i="1" dirty="0"/>
              <a:t> r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     </a:t>
            </a:r>
            <a:r>
              <a:rPr lang="en-US" i="1" dirty="0"/>
              <a:t>l</a:t>
            </a:r>
            <a:r>
              <a:rPr lang="en-US" b="1" dirty="0"/>
              <a:t> </a:t>
            </a:r>
            <a:r>
              <a:rPr lang="en-US" dirty="0"/>
              <a:t>:= first child of </a:t>
            </a:r>
            <a:r>
              <a:rPr lang="en-US" i="1" dirty="0"/>
              <a:t>r</a:t>
            </a:r>
            <a:r>
              <a:rPr lang="en-US" dirty="0"/>
              <a:t> from left to right</a:t>
            </a:r>
          </a:p>
          <a:p>
            <a:r>
              <a:rPr lang="en-US" i="1" dirty="0"/>
              <a:t>    T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l</a:t>
            </a:r>
            <a:r>
              <a:rPr lang="en-US" dirty="0"/>
              <a:t> as its root</a:t>
            </a:r>
          </a:p>
          <a:p>
            <a:r>
              <a:rPr lang="en-US" dirty="0"/>
              <a:t>    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))</a:t>
            </a:r>
          </a:p>
          <a:p>
            <a:r>
              <a:rPr lang="en-US" dirty="0"/>
              <a:t>    list(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r>
              <a:rPr lang="en-US" b="1" dirty="0"/>
              <a:t>    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 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     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6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err="1" smtClean="0"/>
              <a:t>postorder</a:t>
            </a:r>
            <a:r>
              <a:rPr lang="en-US" i="1" dirty="0" smtClean="0"/>
              <a:t>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</a:t>
            </a:r>
            <a:r>
              <a:rPr lang="en-US" dirty="0" err="1" smtClean="0"/>
              <a:t>postorder</a:t>
            </a:r>
            <a:r>
              <a:rPr lang="en-US" dirty="0" smtClean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r>
              <a:rPr lang="en-US" dirty="0" smtClean="0"/>
              <a:t>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</a:t>
            </a:r>
            <a:r>
              <a:rPr lang="en-US" dirty="0" err="1" smtClean="0"/>
              <a:t>postorder</a:t>
            </a:r>
            <a:r>
              <a:rPr lang="en-US" dirty="0" smtClean="0"/>
              <a:t>, and so on, after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</a:t>
            </a:r>
            <a:r>
              <a:rPr lang="en-US" dirty="0" err="1" smtClean="0"/>
              <a:t>postorder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is visited.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799076"/>
            <a:ext cx="2673858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33" y="1418422"/>
            <a:ext cx="2978225" cy="5043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18231"/>
            <a:ext cx="5257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 err="1"/>
              <a:t>postordered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b="1" dirty="0"/>
              <a:t>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</a:t>
            </a:r>
            <a:r>
              <a:rPr lang="en-US" dirty="0" err="1"/>
              <a:t>postorder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1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842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Tree Traversal</vt:lpstr>
      <vt:lpstr>Section Summary</vt:lpstr>
      <vt:lpstr>Tree Traversal</vt:lpstr>
      <vt:lpstr>Preorder Traversal</vt:lpstr>
      <vt:lpstr>Preorder Traversal (continued)</vt:lpstr>
      <vt:lpstr>Inorder Traversal</vt:lpstr>
      <vt:lpstr>Inorder Traversal (continued)</vt:lpstr>
      <vt:lpstr>Postorder Traversal</vt:lpstr>
      <vt:lpstr>Postorder Traversal  (continued)</vt:lpstr>
      <vt:lpstr>Expression Trees</vt:lpstr>
      <vt:lpstr>Infix Notation</vt:lpstr>
      <vt:lpstr>Prefix Notation</vt:lpstr>
      <vt:lpstr>Postfix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116</cp:revision>
  <dcterms:created xsi:type="dcterms:W3CDTF">2021-01-03T18:25:44Z</dcterms:created>
  <dcterms:modified xsi:type="dcterms:W3CDTF">2021-04-01T11:37:49Z</dcterms:modified>
</cp:coreProperties>
</file>