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9"/>
  </p:notesMasterIdLst>
  <p:handoutMasterIdLst>
    <p:handoutMasterId r:id="rId20"/>
  </p:handoutMasterIdLst>
  <p:sldIdLst>
    <p:sldId id="256" r:id="rId2"/>
    <p:sldId id="264" r:id="rId3"/>
    <p:sldId id="284" r:id="rId4"/>
    <p:sldId id="286" r:id="rId5"/>
    <p:sldId id="285" r:id="rId6"/>
    <p:sldId id="278" r:id="rId7"/>
    <p:sldId id="280" r:id="rId8"/>
    <p:sldId id="279" r:id="rId9"/>
    <p:sldId id="272" r:id="rId10"/>
    <p:sldId id="266" r:id="rId11"/>
    <p:sldId id="267" r:id="rId12"/>
    <p:sldId id="268" r:id="rId13"/>
    <p:sldId id="269" r:id="rId14"/>
    <p:sldId id="270" r:id="rId15"/>
    <p:sldId id="273" r:id="rId16"/>
    <p:sldId id="282" r:id="rId17"/>
    <p:sldId id="281" r:id="rId18"/>
  </p:sldIdLst>
  <p:sldSz cx="9144000" cy="6858000" type="screen4x3"/>
  <p:notesSz cx="6797675" cy="9926638"/>
  <p:defaultTextStyle>
    <a:defPPr>
      <a:defRPr lang="en-GB"/>
    </a:defPPr>
    <a:lvl1pPr algn="l" defTabSz="457200" rtl="0" eaLnBrk="0" fontAlgn="base" hangingPunct="0">
      <a:spcBef>
        <a:spcPct val="0"/>
      </a:spcBef>
      <a:spcAft>
        <a:spcPct val="0"/>
      </a:spcAft>
      <a:defRPr i="1" kern="1200">
        <a:solidFill>
          <a:schemeClr val="bg1"/>
        </a:solidFill>
        <a:latin typeface="Arial" panose="020B0604020202020204" pitchFamily="34" charset="0"/>
        <a:ea typeface="+mn-ea"/>
        <a:cs typeface="AR PL KaitiM GB" charset="0"/>
      </a:defRPr>
    </a:lvl1pPr>
    <a:lvl2pPr marL="742950" indent="-285750" algn="l" defTabSz="457200" rtl="0" eaLnBrk="0" fontAlgn="base" hangingPunct="0">
      <a:spcBef>
        <a:spcPct val="0"/>
      </a:spcBef>
      <a:spcAft>
        <a:spcPct val="0"/>
      </a:spcAft>
      <a:defRPr i="1" kern="1200">
        <a:solidFill>
          <a:schemeClr val="bg1"/>
        </a:solidFill>
        <a:latin typeface="Arial" panose="020B0604020202020204" pitchFamily="34" charset="0"/>
        <a:ea typeface="+mn-ea"/>
        <a:cs typeface="AR PL KaitiM GB" charset="0"/>
      </a:defRPr>
    </a:lvl2pPr>
    <a:lvl3pPr marL="1143000" indent="-228600" algn="l" defTabSz="457200" rtl="0" eaLnBrk="0" fontAlgn="base" hangingPunct="0">
      <a:spcBef>
        <a:spcPct val="0"/>
      </a:spcBef>
      <a:spcAft>
        <a:spcPct val="0"/>
      </a:spcAft>
      <a:defRPr i="1" kern="1200">
        <a:solidFill>
          <a:schemeClr val="bg1"/>
        </a:solidFill>
        <a:latin typeface="Arial" panose="020B0604020202020204" pitchFamily="34" charset="0"/>
        <a:ea typeface="+mn-ea"/>
        <a:cs typeface="AR PL KaitiM GB" charset="0"/>
      </a:defRPr>
    </a:lvl3pPr>
    <a:lvl4pPr marL="1600200" indent="-228600" algn="l" defTabSz="457200" rtl="0" eaLnBrk="0" fontAlgn="base" hangingPunct="0">
      <a:spcBef>
        <a:spcPct val="0"/>
      </a:spcBef>
      <a:spcAft>
        <a:spcPct val="0"/>
      </a:spcAft>
      <a:defRPr i="1" kern="1200">
        <a:solidFill>
          <a:schemeClr val="bg1"/>
        </a:solidFill>
        <a:latin typeface="Arial" panose="020B0604020202020204" pitchFamily="34" charset="0"/>
        <a:ea typeface="+mn-ea"/>
        <a:cs typeface="AR PL KaitiM GB" charset="0"/>
      </a:defRPr>
    </a:lvl4pPr>
    <a:lvl5pPr marL="2057400" indent="-228600" algn="l" defTabSz="457200" rtl="0" eaLnBrk="0" fontAlgn="base" hangingPunct="0">
      <a:spcBef>
        <a:spcPct val="0"/>
      </a:spcBef>
      <a:spcAft>
        <a:spcPct val="0"/>
      </a:spcAft>
      <a:defRPr i="1" kern="1200">
        <a:solidFill>
          <a:schemeClr val="bg1"/>
        </a:solidFill>
        <a:latin typeface="Arial" panose="020B0604020202020204" pitchFamily="34" charset="0"/>
        <a:ea typeface="+mn-ea"/>
        <a:cs typeface="AR PL KaitiM GB" charset="0"/>
      </a:defRPr>
    </a:lvl5pPr>
    <a:lvl6pPr marL="2286000" algn="l" defTabSz="914400" rtl="0" eaLnBrk="1" latinLnBrk="0" hangingPunct="1">
      <a:defRPr i="1" kern="1200">
        <a:solidFill>
          <a:schemeClr val="bg1"/>
        </a:solidFill>
        <a:latin typeface="Arial" panose="020B0604020202020204" pitchFamily="34" charset="0"/>
        <a:ea typeface="+mn-ea"/>
        <a:cs typeface="AR PL KaitiM GB" charset="0"/>
      </a:defRPr>
    </a:lvl6pPr>
    <a:lvl7pPr marL="2743200" algn="l" defTabSz="914400" rtl="0" eaLnBrk="1" latinLnBrk="0" hangingPunct="1">
      <a:defRPr i="1" kern="1200">
        <a:solidFill>
          <a:schemeClr val="bg1"/>
        </a:solidFill>
        <a:latin typeface="Arial" panose="020B0604020202020204" pitchFamily="34" charset="0"/>
        <a:ea typeface="+mn-ea"/>
        <a:cs typeface="AR PL KaitiM GB" charset="0"/>
      </a:defRPr>
    </a:lvl7pPr>
    <a:lvl8pPr marL="3200400" algn="l" defTabSz="914400" rtl="0" eaLnBrk="1" latinLnBrk="0" hangingPunct="1">
      <a:defRPr i="1" kern="1200">
        <a:solidFill>
          <a:schemeClr val="bg1"/>
        </a:solidFill>
        <a:latin typeface="Arial" panose="020B0604020202020204" pitchFamily="34" charset="0"/>
        <a:ea typeface="+mn-ea"/>
        <a:cs typeface="AR PL KaitiM GB" charset="0"/>
      </a:defRPr>
    </a:lvl8pPr>
    <a:lvl9pPr marL="3657600" algn="l" defTabSz="914400" rtl="0" eaLnBrk="1" latinLnBrk="0" hangingPunct="1">
      <a:defRPr i="1" kern="1200">
        <a:solidFill>
          <a:schemeClr val="bg1"/>
        </a:solidFill>
        <a:latin typeface="Arial" panose="020B0604020202020204" pitchFamily="34" charset="0"/>
        <a:ea typeface="+mn-ea"/>
        <a:cs typeface="AR PL KaitiM GB"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59" autoAdjust="0"/>
    <p:restoredTop sz="94660"/>
  </p:normalViewPr>
  <p:slideViewPr>
    <p:cSldViewPr>
      <p:cViewPr varScale="1">
        <p:scale>
          <a:sx n="109" d="100"/>
          <a:sy n="109" d="100"/>
        </p:scale>
        <p:origin x="1452" y="10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9" d="100"/>
          <a:sy n="59" d="100"/>
        </p:scale>
        <p:origin x="-175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1C4426-D0DA-49FA-B99A-4637A88DF63F}"/>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buClr>
                <a:srgbClr val="000000"/>
              </a:buClr>
              <a:buSzPct val="100000"/>
              <a:buFont typeface="Times New Roman" pitchFamily="16" charset="0"/>
              <a:buNone/>
              <a:defRPr sz="1200">
                <a:latin typeface="Arial" charset="0"/>
                <a:ea typeface="+mn-ea"/>
                <a:cs typeface="Arial" charset="0"/>
              </a:defRPr>
            </a:lvl1pPr>
          </a:lstStyle>
          <a:p>
            <a:pPr>
              <a:defRPr/>
            </a:pPr>
            <a:endParaRPr lang="lv-LV"/>
          </a:p>
        </p:txBody>
      </p:sp>
      <p:sp>
        <p:nvSpPr>
          <p:cNvPr id="3" name="Date Placeholder 2">
            <a:extLst>
              <a:ext uri="{FF2B5EF4-FFF2-40B4-BE49-F238E27FC236}">
                <a16:creationId xmlns:a16="http://schemas.microsoft.com/office/drawing/2014/main" id="{7F31DF8C-C093-4B04-9F0F-4B11A4F2761F}"/>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eaLnBrk="1" hangingPunct="1">
              <a:buClr>
                <a:srgbClr val="000000"/>
              </a:buClr>
              <a:buSzPct val="100000"/>
              <a:buFont typeface="Times New Roman" pitchFamily="16" charset="0"/>
              <a:buNone/>
              <a:defRPr sz="1200">
                <a:latin typeface="Arial" charset="0"/>
                <a:ea typeface="+mn-ea"/>
                <a:cs typeface="Arial" charset="0"/>
              </a:defRPr>
            </a:lvl1pPr>
          </a:lstStyle>
          <a:p>
            <a:pPr>
              <a:defRPr/>
            </a:pPr>
            <a:fld id="{FE9873BA-6E22-4AE3-8B51-DED7B880E3FE}" type="datetimeFigureOut">
              <a:rPr lang="lv-LV"/>
              <a:pPr>
                <a:defRPr/>
              </a:pPr>
              <a:t>15.11.2019</a:t>
            </a:fld>
            <a:endParaRPr lang="lv-LV"/>
          </a:p>
        </p:txBody>
      </p:sp>
      <p:sp>
        <p:nvSpPr>
          <p:cNvPr id="4" name="Footer Placeholder 3">
            <a:extLst>
              <a:ext uri="{FF2B5EF4-FFF2-40B4-BE49-F238E27FC236}">
                <a16:creationId xmlns:a16="http://schemas.microsoft.com/office/drawing/2014/main" id="{FDDEC7AE-0F9F-4E8C-9BBC-D22FF4C5DEF7}"/>
              </a:ext>
            </a:extLst>
          </p:cNvPr>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eaLnBrk="1" hangingPunct="1">
              <a:buClr>
                <a:srgbClr val="000000"/>
              </a:buClr>
              <a:buSzPct val="100000"/>
              <a:buFont typeface="Times New Roman" pitchFamily="16" charset="0"/>
              <a:buNone/>
              <a:defRPr sz="1200">
                <a:latin typeface="Arial" charset="0"/>
                <a:ea typeface="+mn-ea"/>
                <a:cs typeface="Arial" charset="0"/>
              </a:defRPr>
            </a:lvl1pPr>
          </a:lstStyle>
          <a:p>
            <a:pPr>
              <a:defRPr/>
            </a:pPr>
            <a:endParaRPr lang="lv-LV"/>
          </a:p>
        </p:txBody>
      </p:sp>
      <p:sp>
        <p:nvSpPr>
          <p:cNvPr id="5" name="Slide Number Placeholder 4">
            <a:extLst>
              <a:ext uri="{FF2B5EF4-FFF2-40B4-BE49-F238E27FC236}">
                <a16:creationId xmlns:a16="http://schemas.microsoft.com/office/drawing/2014/main" id="{5796119B-5DFD-42FE-980D-4E6415610013}"/>
              </a:ext>
            </a:extLst>
          </p:cNvPr>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cs typeface="Arial" panose="020B0604020202020204" pitchFamily="34" charset="0"/>
              </a:defRPr>
            </a:lvl1pPr>
          </a:lstStyle>
          <a:p>
            <a:pPr>
              <a:defRPr/>
            </a:pPr>
            <a:fld id="{267E6518-A1C4-4F2F-B252-D9A3FC99DF55}"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6797675" cy="9926638"/>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lv-LV" altLang="lv-LV">
              <a:cs typeface="Arial" panose="020B0604020202020204" pitchFamily="34" charset="0"/>
            </a:endParaRPr>
          </a:p>
        </p:txBody>
      </p:sp>
      <p:sp>
        <p:nvSpPr>
          <p:cNvPr id="2051" name="Text Box 2"/>
          <p:cNvSpPr txBox="1">
            <a:spLocks noChangeArrowheads="1"/>
          </p:cNvSpPr>
          <p:nvPr/>
        </p:nvSpPr>
        <p:spPr bwMode="auto">
          <a:xfrm>
            <a:off x="0" y="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lv-LV" altLang="lv-LV">
              <a:cs typeface="Arial" panose="020B0604020202020204" pitchFamily="34" charset="0"/>
            </a:endParaRPr>
          </a:p>
        </p:txBody>
      </p:sp>
      <p:sp>
        <p:nvSpPr>
          <p:cNvPr id="2" name="Rectangle 3">
            <a:extLst>
              <a:ext uri="{FF2B5EF4-FFF2-40B4-BE49-F238E27FC236}">
                <a16:creationId xmlns:a16="http://schemas.microsoft.com/office/drawing/2014/main" id="{3788417C-365E-4FD5-997F-CC8579389620}"/>
              </a:ext>
            </a:extLst>
          </p:cNvPr>
          <p:cNvSpPr>
            <a:spLocks noGrp="1" noChangeArrowheads="1"/>
          </p:cNvSpPr>
          <p:nvPr>
            <p:ph type="dt"/>
          </p:nvPr>
        </p:nvSpPr>
        <p:spPr bwMode="auto">
          <a:xfrm>
            <a:off x="3849688" y="0"/>
            <a:ext cx="2944812" cy="49530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Calibri" pitchFamily="32" charset="0"/>
                <a:ea typeface="+mn-ea"/>
                <a:cs typeface="Arial" charset="0"/>
              </a:defRPr>
            </a:lvl1pPr>
          </a:lstStyle>
          <a:p>
            <a:pPr>
              <a:defRPr/>
            </a:pPr>
            <a:endParaRPr lang="lv-LV"/>
          </a:p>
        </p:txBody>
      </p:sp>
      <p:sp>
        <p:nvSpPr>
          <p:cNvPr id="2053" name="Rectangle 4"/>
          <p:cNvSpPr>
            <a:spLocks noGrp="1" noChangeArrowheads="1"/>
          </p:cNvSpPr>
          <p:nvPr>
            <p:ph type="sldImg"/>
          </p:nvPr>
        </p:nvSpPr>
        <p:spPr bwMode="auto">
          <a:xfrm>
            <a:off x="917575" y="744538"/>
            <a:ext cx="4960938" cy="3721100"/>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Rectangle 5">
            <a:extLst>
              <a:ext uri="{FF2B5EF4-FFF2-40B4-BE49-F238E27FC236}">
                <a16:creationId xmlns:a16="http://schemas.microsoft.com/office/drawing/2014/main" id="{5953D358-4D8A-4697-BD7A-4604CBE965D0}"/>
              </a:ext>
            </a:extLst>
          </p:cNvPr>
          <p:cNvSpPr>
            <a:spLocks noGrp="1" noChangeArrowheads="1"/>
          </p:cNvSpPr>
          <p:nvPr>
            <p:ph type="body"/>
          </p:nvPr>
        </p:nvSpPr>
        <p:spPr bwMode="auto">
          <a:xfrm>
            <a:off x="679450" y="4714875"/>
            <a:ext cx="5437188" cy="446563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lv-LV" noProof="0"/>
          </a:p>
        </p:txBody>
      </p:sp>
      <p:sp>
        <p:nvSpPr>
          <p:cNvPr id="2054" name="Rectangle 6">
            <a:extLst>
              <a:ext uri="{FF2B5EF4-FFF2-40B4-BE49-F238E27FC236}">
                <a16:creationId xmlns:a16="http://schemas.microsoft.com/office/drawing/2014/main" id="{6FD33174-1D2A-4DC8-BC9A-EE1FFCF97407}"/>
              </a:ext>
            </a:extLst>
          </p:cNvPr>
          <p:cNvSpPr>
            <a:spLocks noGrp="1" noChangeArrowheads="1"/>
          </p:cNvSpPr>
          <p:nvPr>
            <p:ph type="ftr"/>
          </p:nvPr>
        </p:nvSpPr>
        <p:spPr bwMode="auto">
          <a:xfrm>
            <a:off x="0" y="9428163"/>
            <a:ext cx="2944813" cy="49530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Calibri" pitchFamily="32" charset="0"/>
                <a:ea typeface="+mn-ea"/>
                <a:cs typeface="Arial" charset="0"/>
              </a:defRPr>
            </a:lvl1pPr>
          </a:lstStyle>
          <a:p>
            <a:pPr>
              <a:defRPr/>
            </a:pPr>
            <a:r>
              <a:rPr lang="lv-LV"/>
              <a:t>Fulfilment </a:t>
            </a:r>
          </a:p>
        </p:txBody>
      </p:sp>
      <p:sp>
        <p:nvSpPr>
          <p:cNvPr id="2055" name="Rectangle 7">
            <a:extLst>
              <a:ext uri="{FF2B5EF4-FFF2-40B4-BE49-F238E27FC236}">
                <a16:creationId xmlns:a16="http://schemas.microsoft.com/office/drawing/2014/main" id="{487691B1-E5F1-4AC3-9234-DA8182D577AD}"/>
              </a:ext>
            </a:extLst>
          </p:cNvPr>
          <p:cNvSpPr>
            <a:spLocks noGrp="1" noChangeArrowheads="1"/>
          </p:cNvSpPr>
          <p:nvPr>
            <p:ph type="sldNum"/>
          </p:nvPr>
        </p:nvSpPr>
        <p:spPr bwMode="auto">
          <a:xfrm>
            <a:off x="3849688" y="9428163"/>
            <a:ext cx="2944812" cy="49530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Calibri" panose="020F0502020204030204" pitchFamily="34" charset="0"/>
                <a:cs typeface="Arial" panose="020B0604020202020204" pitchFamily="34" charset="0"/>
              </a:defRPr>
            </a:lvl1pPr>
          </a:lstStyle>
          <a:p>
            <a:pPr>
              <a:defRPr/>
            </a:pPr>
            <a:fld id="{E640E17F-005E-4850-8ABB-36D896568E8D}"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AUBTAdI7zuY"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r>
              <a:rPr lang="lv-LV" altLang="lv-LV" smtClean="0">
                <a:latin typeface="Calibri" panose="020F0502020204030204" pitchFamily="34" charset="0"/>
                <a:cs typeface="AR PL KaitiM GB" charset="0"/>
              </a:rPr>
              <a:t>Fulfilment </a:t>
            </a:r>
          </a:p>
        </p:txBody>
      </p:sp>
      <p:sp>
        <p:nvSpPr>
          <p:cNvPr id="5123"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2CAB7A3C-EE8D-482D-A68E-3E0570ACF51C}" type="slidenum">
              <a:rPr lang="lv-LV" altLang="lv-LV" smtClean="0">
                <a:latin typeface="Calibri" panose="020F0502020204030204" pitchFamily="34" charset="0"/>
                <a:cs typeface="AR PL KaitiM GB" charset="0"/>
              </a:rPr>
              <a:pPr>
                <a:spcBef>
                  <a:spcPct val="0"/>
                </a:spcBef>
                <a:buClrTx/>
                <a:buFontTx/>
                <a:buNone/>
              </a:pPr>
              <a:t>1</a:t>
            </a:fld>
            <a:endParaRPr lang="lv-LV" altLang="lv-LV" smtClean="0">
              <a:latin typeface="Calibri" panose="020F0502020204030204" pitchFamily="34" charset="0"/>
              <a:cs typeface="AR PL KaitiM GB" charset="0"/>
            </a:endParaRPr>
          </a:p>
        </p:txBody>
      </p:sp>
      <p:sp>
        <p:nvSpPr>
          <p:cNvPr id="5124" name="Rectangle 1"/>
          <p:cNvSpPr>
            <a:spLocks noChangeArrowheads="1" noTextEdit="1"/>
          </p:cNvSpPr>
          <p:nvPr>
            <p:ph type="sldImg"/>
          </p:nvPr>
        </p:nvSpPr>
        <p:spPr>
          <a:xfrm>
            <a:off x="917575" y="744538"/>
            <a:ext cx="4962525" cy="3722687"/>
          </a:xfrm>
          <a:solidFill>
            <a:srgbClr val="FFFFFF"/>
          </a:solidFill>
          <a:ln/>
        </p:spPr>
      </p:sp>
      <p:sp>
        <p:nvSpPr>
          <p:cNvPr id="5125" name="Text Box 2"/>
          <p:cNvSpPr>
            <a:spLocks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227013" indent="-227013">
              <a:spcBef>
                <a:spcPts val="450"/>
              </a:spcBef>
              <a:buFont typeface="Arial" panose="020B0604020202020204" pitchFamily="34" charset="0"/>
              <a:buChar char="-"/>
              <a:tabLst>
                <a:tab pos="227013" algn="l"/>
                <a:tab pos="1141413" algn="l"/>
                <a:tab pos="2055813" algn="l"/>
                <a:tab pos="2970213" algn="l"/>
                <a:tab pos="3884613" algn="l"/>
                <a:tab pos="4799013" algn="l"/>
                <a:tab pos="5713413" algn="l"/>
                <a:tab pos="6627813" algn="l"/>
                <a:tab pos="7542213" algn="l"/>
                <a:tab pos="8456613" algn="l"/>
                <a:tab pos="9371013" algn="l"/>
                <a:tab pos="10285413" algn="l"/>
              </a:tabLst>
            </a:pPr>
            <a:endParaRPr lang="lv-LV" altLang="lv-LV" smtClean="0">
              <a:latin typeface="Arial" panose="020B0604020202020204" pitchFamily="34" charset="0"/>
              <a:cs typeface="AR PL KaitiM GB" charset="0"/>
            </a:endParaRPr>
          </a:p>
          <a:p>
            <a:pPr marL="227013" indent="-227013">
              <a:spcBef>
                <a:spcPts val="450"/>
              </a:spcBef>
              <a:buFont typeface="Arial" panose="020B0604020202020204" pitchFamily="34" charset="0"/>
              <a:buChar char="-"/>
              <a:tabLst>
                <a:tab pos="227013" algn="l"/>
                <a:tab pos="1141413" algn="l"/>
                <a:tab pos="2055813" algn="l"/>
                <a:tab pos="2970213" algn="l"/>
                <a:tab pos="3884613" algn="l"/>
                <a:tab pos="4799013" algn="l"/>
                <a:tab pos="5713413" algn="l"/>
                <a:tab pos="6627813" algn="l"/>
                <a:tab pos="7542213" algn="l"/>
                <a:tab pos="8456613" algn="l"/>
                <a:tab pos="9371013" algn="l"/>
                <a:tab pos="10285413" algn="l"/>
              </a:tabLst>
            </a:pPr>
            <a:r>
              <a:rPr lang="lv-LV" altLang="en-US" u="sng" smtClean="0">
                <a:latin typeface="Times New Roman" panose="02020603050405020304" pitchFamily="18" charset="0"/>
                <a:hlinkClick r:id="rId3"/>
              </a:rPr>
              <a:t>https://www.youtube.com/watch?v=AUBTAdI7zuY</a:t>
            </a:r>
            <a:endParaRPr lang="en-US" altLang="en-US" smtClean="0">
              <a:latin typeface="Times New Roman" panose="02020603050405020304" pitchFamily="18" charset="0"/>
            </a:endParaRPr>
          </a:p>
          <a:p>
            <a:pPr marL="227013" indent="-227013">
              <a:spcBef>
                <a:spcPts val="450"/>
              </a:spcBef>
              <a:buFont typeface="Arial" panose="020B0604020202020204" pitchFamily="34" charset="0"/>
              <a:buChar char="-"/>
              <a:tabLst>
                <a:tab pos="227013" algn="l"/>
                <a:tab pos="1141413" algn="l"/>
                <a:tab pos="2055813" algn="l"/>
                <a:tab pos="2970213" algn="l"/>
                <a:tab pos="3884613" algn="l"/>
                <a:tab pos="4799013" algn="l"/>
                <a:tab pos="5713413" algn="l"/>
                <a:tab pos="6627813" algn="l"/>
                <a:tab pos="7542213" algn="l"/>
                <a:tab pos="8456613" algn="l"/>
                <a:tab pos="9371013" algn="l"/>
                <a:tab pos="10285413" algn="l"/>
              </a:tabLst>
            </a:pPr>
            <a:endParaRPr lang="lv-LV" altLang="lv-LV" smtClean="0">
              <a:latin typeface="Arial" panose="020B0604020202020204" pitchFamily="34" charset="0"/>
              <a:cs typeface="AR PL KaitiM GB" charset="0"/>
            </a:endParaRPr>
          </a:p>
          <a:p>
            <a:pPr marL="227013" indent="-227013">
              <a:spcBef>
                <a:spcPts val="450"/>
              </a:spcBef>
              <a:buFont typeface="Arial" panose="020B0604020202020204" pitchFamily="34" charset="0"/>
              <a:buChar char="-"/>
              <a:tabLst>
                <a:tab pos="227013" algn="l"/>
                <a:tab pos="1141413" algn="l"/>
                <a:tab pos="2055813" algn="l"/>
                <a:tab pos="2970213" algn="l"/>
                <a:tab pos="3884613" algn="l"/>
                <a:tab pos="4799013" algn="l"/>
                <a:tab pos="5713413" algn="l"/>
                <a:tab pos="6627813" algn="l"/>
                <a:tab pos="7542213" algn="l"/>
                <a:tab pos="8456613" algn="l"/>
                <a:tab pos="9371013" algn="l"/>
                <a:tab pos="10285413" algn="l"/>
              </a:tabLst>
            </a:pPr>
            <a:r>
              <a:rPr lang="en-US" altLang="lv-LV" smtClean="0">
                <a:latin typeface="Arial" panose="020B0604020202020204" pitchFamily="34" charset="0"/>
                <a:cs typeface="AR PL KaitiM GB" charset="0"/>
              </a:rPr>
              <a:t>Elevator pitch: </a:t>
            </a:r>
          </a:p>
          <a:p>
            <a:pPr marL="227013" indent="-227013">
              <a:spcBef>
                <a:spcPts val="450"/>
              </a:spcBef>
              <a:buClrTx/>
              <a:buFontTx/>
              <a:buNone/>
              <a:tabLst>
                <a:tab pos="227013" algn="l"/>
                <a:tab pos="1141413" algn="l"/>
                <a:tab pos="2055813" algn="l"/>
                <a:tab pos="2970213" algn="l"/>
                <a:tab pos="3884613" algn="l"/>
                <a:tab pos="4799013" algn="l"/>
                <a:tab pos="5713413" algn="l"/>
                <a:tab pos="6627813" algn="l"/>
                <a:tab pos="7542213" algn="l"/>
                <a:tab pos="8456613" algn="l"/>
                <a:tab pos="9371013" algn="l"/>
                <a:tab pos="10285413" algn="l"/>
              </a:tabLst>
            </a:pPr>
            <a:r>
              <a:rPr lang="en-US" altLang="lv-LV" smtClean="0">
                <a:latin typeface="Arial" panose="020B0604020202020204" pitchFamily="34" charset="0"/>
                <a:cs typeface="AR PL KaitiM GB" charset="0"/>
              </a:rPr>
              <a:t>Welcome to the first edition of GoBeyond! You really have a great respons</a:t>
            </a:r>
            <a:r>
              <a:rPr lang="lv-LV" altLang="lv-LV" smtClean="0">
                <a:latin typeface="Arial" panose="020B0604020202020204" pitchFamily="34" charset="0"/>
                <a:cs typeface="AR PL KaitiM GB" charset="0"/>
              </a:rPr>
              <a:t>i</a:t>
            </a:r>
            <a:r>
              <a:rPr lang="en-US" altLang="lv-LV" smtClean="0">
                <a:latin typeface="Arial" panose="020B0604020202020204" pitchFamily="34" charset="0"/>
                <a:cs typeface="AR PL KaitiM GB" charset="0"/>
              </a:rPr>
              <a:t>bility and you have a great adventure yet to come. </a:t>
            </a:r>
          </a:p>
          <a:p>
            <a:pPr marL="227013" indent="-227013">
              <a:spcBef>
                <a:spcPts val="450"/>
              </a:spcBef>
              <a:buFont typeface="Arial" panose="020B0604020202020204" pitchFamily="34" charset="0"/>
              <a:buAutoNum type="alphaLcParenR"/>
              <a:tabLst>
                <a:tab pos="227013" algn="l"/>
                <a:tab pos="1141413" algn="l"/>
                <a:tab pos="2055813" algn="l"/>
                <a:tab pos="2970213" algn="l"/>
                <a:tab pos="3884613" algn="l"/>
                <a:tab pos="4799013" algn="l"/>
                <a:tab pos="5713413" algn="l"/>
                <a:tab pos="6627813" algn="l"/>
                <a:tab pos="7542213" algn="l"/>
                <a:tab pos="8456613" algn="l"/>
                <a:tab pos="9371013" algn="l"/>
                <a:tab pos="10285413" algn="l"/>
              </a:tabLst>
            </a:pPr>
            <a:r>
              <a:rPr lang="en-US" altLang="lv-LV" smtClean="0">
                <a:latin typeface="Arial" panose="020B0604020202020204" pitchFamily="34" charset="0"/>
                <a:cs typeface="AR PL KaitiM GB" charset="0"/>
              </a:rPr>
              <a:t>You are the learners, I am not the teacher</a:t>
            </a:r>
          </a:p>
          <a:p>
            <a:pPr marL="227013" indent="-227013">
              <a:spcBef>
                <a:spcPts val="450"/>
              </a:spcBef>
              <a:buFont typeface="Arial" panose="020B0604020202020204" pitchFamily="34" charset="0"/>
              <a:buAutoNum type="alphaLcParenR"/>
              <a:tabLst>
                <a:tab pos="227013" algn="l"/>
                <a:tab pos="1141413" algn="l"/>
                <a:tab pos="2055813" algn="l"/>
                <a:tab pos="2970213" algn="l"/>
                <a:tab pos="3884613" algn="l"/>
                <a:tab pos="4799013" algn="l"/>
                <a:tab pos="5713413" algn="l"/>
                <a:tab pos="6627813" algn="l"/>
                <a:tab pos="7542213" algn="l"/>
                <a:tab pos="8456613" algn="l"/>
                <a:tab pos="9371013" algn="l"/>
                <a:tab pos="10285413" algn="l"/>
              </a:tabLst>
            </a:pPr>
            <a:r>
              <a:rPr lang="en-US" altLang="lv-LV" smtClean="0">
                <a:latin typeface="Arial" panose="020B0604020202020204" pitchFamily="34" charset="0"/>
                <a:cs typeface="AR PL KaitiM GB" charset="0"/>
              </a:rPr>
              <a:t>I am going to touch your deepest thoughts and feelings. You know what we are talking about – I am just going to put it in front of you. </a:t>
            </a:r>
          </a:p>
          <a:p>
            <a:pPr marL="227013" indent="-227013">
              <a:spcBef>
                <a:spcPts val="450"/>
              </a:spcBef>
              <a:buFont typeface="Arial" panose="020B0604020202020204" pitchFamily="34" charset="0"/>
              <a:buAutoNum type="alphaLcParenR"/>
              <a:tabLst>
                <a:tab pos="227013" algn="l"/>
                <a:tab pos="1141413" algn="l"/>
                <a:tab pos="2055813" algn="l"/>
                <a:tab pos="2970213" algn="l"/>
                <a:tab pos="3884613" algn="l"/>
                <a:tab pos="4799013" algn="l"/>
                <a:tab pos="5713413" algn="l"/>
                <a:tab pos="6627813" algn="l"/>
                <a:tab pos="7542213" algn="l"/>
                <a:tab pos="8456613" algn="l"/>
                <a:tab pos="9371013" algn="l"/>
                <a:tab pos="10285413" algn="l"/>
              </a:tabLst>
            </a:pPr>
            <a:r>
              <a:rPr lang="en-US" altLang="lv-LV" smtClean="0">
                <a:latin typeface="Arial" panose="020B0604020202020204" pitchFamily="34" charset="0"/>
                <a:cs typeface="AR PL KaitiM GB" charset="0"/>
              </a:rPr>
              <a:t>Only one rule – rather a friendly request: keep total confidentiality on what we are going to do and say during this program. Everything is fine, but we need to protect intellectual rights and allow the future GoBeyond participants to keep some sense of intrigue. Of course, you can say if you are happy or you hate us. </a:t>
            </a:r>
          </a:p>
          <a:p>
            <a:pPr marL="227013" indent="-227013">
              <a:spcBef>
                <a:spcPts val="450"/>
              </a:spcBef>
              <a:buFont typeface="Arial" panose="020B0604020202020204" pitchFamily="34" charset="0"/>
              <a:buAutoNum type="alphaLcParenR"/>
              <a:tabLst>
                <a:tab pos="227013" algn="l"/>
                <a:tab pos="1141413" algn="l"/>
                <a:tab pos="2055813" algn="l"/>
                <a:tab pos="2970213" algn="l"/>
                <a:tab pos="3884613" algn="l"/>
                <a:tab pos="4799013" algn="l"/>
                <a:tab pos="5713413" algn="l"/>
                <a:tab pos="6627813" algn="l"/>
                <a:tab pos="7542213" algn="l"/>
                <a:tab pos="8456613" algn="l"/>
                <a:tab pos="9371013" algn="l"/>
                <a:tab pos="10285413" algn="l"/>
              </a:tabLst>
            </a:pPr>
            <a:r>
              <a:rPr lang="en-US" altLang="lv-LV" smtClean="0">
                <a:latin typeface="Arial" panose="020B0604020202020204" pitchFamily="34" charset="0"/>
                <a:cs typeface="AR PL KaitiM GB" charset="0"/>
              </a:rPr>
              <a:t>Pieper: “The liberal arts, then, include all forms of human activity which are an end in themselves”. Leadership is a liberal art, therefore it is an end in itself</a:t>
            </a:r>
            <a:r>
              <a:rPr lang="lv-LV" altLang="lv-LV" smtClean="0">
                <a:latin typeface="Arial" panose="020B0604020202020204" pitchFamily="34" charset="0"/>
                <a:cs typeface="AR PL KaitiM GB" charset="0"/>
              </a:rPr>
              <a:t>. </a:t>
            </a:r>
          </a:p>
          <a:p>
            <a:pPr marL="227013" indent="-227013">
              <a:spcBef>
                <a:spcPts val="450"/>
              </a:spcBef>
              <a:buFont typeface="Arial" panose="020B0604020202020204" pitchFamily="34" charset="0"/>
              <a:buNone/>
              <a:tabLst>
                <a:tab pos="227013" algn="l"/>
                <a:tab pos="1141413" algn="l"/>
                <a:tab pos="2055813" algn="l"/>
                <a:tab pos="2970213" algn="l"/>
                <a:tab pos="3884613" algn="l"/>
                <a:tab pos="4799013" algn="l"/>
                <a:tab pos="5713413" algn="l"/>
                <a:tab pos="6627813" algn="l"/>
                <a:tab pos="7542213" algn="l"/>
                <a:tab pos="8456613" algn="l"/>
                <a:tab pos="9371013" algn="l"/>
                <a:tab pos="10285413" algn="l"/>
              </a:tabLst>
            </a:pPr>
            <a:endParaRPr lang="en-US" altLang="lv-LV" smtClean="0">
              <a:latin typeface="Arial" panose="020B0604020202020204" pitchFamily="34" charset="0"/>
              <a:cs typeface="AR PL KaitiM GB" charset="0"/>
            </a:endParaRPr>
          </a:p>
          <a:p>
            <a:pPr marL="227013" indent="-227013">
              <a:spcBef>
                <a:spcPts val="450"/>
              </a:spcBef>
              <a:buClrTx/>
              <a:buFontTx/>
              <a:buNone/>
              <a:tabLst>
                <a:tab pos="227013" algn="l"/>
                <a:tab pos="1141413" algn="l"/>
                <a:tab pos="2055813" algn="l"/>
                <a:tab pos="2970213" algn="l"/>
                <a:tab pos="3884613" algn="l"/>
                <a:tab pos="4799013" algn="l"/>
                <a:tab pos="5713413" algn="l"/>
                <a:tab pos="6627813" algn="l"/>
                <a:tab pos="7542213" algn="l"/>
                <a:tab pos="8456613" algn="l"/>
                <a:tab pos="9371013" algn="l"/>
                <a:tab pos="10285413" algn="l"/>
              </a:tabLst>
            </a:pPr>
            <a:endParaRPr lang="en-US" altLang="lv-LV" smtClean="0">
              <a:latin typeface="Arial" panose="020B0604020202020204" pitchFamily="34" charset="0"/>
              <a:cs typeface="AR PL KaitiM GB" charset="0"/>
            </a:endParaRPr>
          </a:p>
        </p:txBody>
      </p:sp>
      <p:sp>
        <p:nvSpPr>
          <p:cNvPr id="5126" name="Text Box 3"/>
          <p:cNvSpPr txBox="1">
            <a:spLocks noChangeArrowheads="1"/>
          </p:cNvSpPr>
          <p:nvPr/>
        </p:nvSpPr>
        <p:spPr bwMode="auto">
          <a:xfrm>
            <a:off x="0"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eaLnBrk="1" hangingPunct="1">
              <a:spcBef>
                <a:spcPct val="0"/>
              </a:spcBef>
              <a:buClrTx/>
              <a:buFontTx/>
              <a:buNone/>
            </a:pPr>
            <a:r>
              <a:rPr lang="lv-LV" altLang="lv-LV">
                <a:solidFill>
                  <a:srgbClr val="FFFFFF"/>
                </a:solidFill>
                <a:latin typeface="Calibri" panose="020F0502020204030204" pitchFamily="34" charset="0"/>
              </a:rPr>
              <a:t>Fulfilment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14425" y="715963"/>
            <a:ext cx="4679950" cy="3509962"/>
          </a:xfrm>
          <a:ln/>
        </p:spPr>
      </p:sp>
      <p:sp>
        <p:nvSpPr>
          <p:cNvPr id="9219" name="Rectangle 3"/>
          <p:cNvSpPr>
            <a:spLocks noGrp="1" noChangeArrowheads="1"/>
          </p:cNvSpPr>
          <p:nvPr>
            <p:ph type="body" idx="1"/>
          </p:nvPr>
        </p:nvSpPr>
        <p:spPr>
          <a:xfrm>
            <a:off x="920750" y="4467225"/>
            <a:ext cx="5067300" cy="4237038"/>
          </a:xfrm>
          <a:solidFill>
            <a:srgbClr val="FFFFFF"/>
          </a:solidFill>
          <a:ln>
            <a:solidFill>
              <a:srgbClr val="000000"/>
            </a:solidFill>
            <a:miter lim="800000"/>
          </a:ln>
        </p:spPr>
        <p:txBody>
          <a:bodyPr/>
          <a:lstStyle/>
          <a:p>
            <a:endParaRPr lang="de-DE" altLang="lv-LV" smtClean="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14425" y="715963"/>
            <a:ext cx="4679950" cy="3509962"/>
          </a:xfrm>
          <a:ln/>
        </p:spPr>
      </p:sp>
      <p:sp>
        <p:nvSpPr>
          <p:cNvPr id="11267" name="Rectangle 3"/>
          <p:cNvSpPr>
            <a:spLocks noGrp="1" noChangeArrowheads="1"/>
          </p:cNvSpPr>
          <p:nvPr>
            <p:ph type="body" idx="1"/>
          </p:nvPr>
        </p:nvSpPr>
        <p:spPr>
          <a:xfrm>
            <a:off x="920750" y="4467225"/>
            <a:ext cx="5067300" cy="4237038"/>
          </a:xfrm>
          <a:solidFill>
            <a:srgbClr val="FFFFFF"/>
          </a:solidFill>
          <a:ln>
            <a:solidFill>
              <a:srgbClr val="000000"/>
            </a:solidFill>
            <a:miter lim="800000"/>
          </a:ln>
        </p:spPr>
        <p:txBody>
          <a:bodyPr/>
          <a:lstStyle/>
          <a:p>
            <a:endParaRPr lang="de-DE" altLang="lv-LV" smtClean="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lv-LV"/>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lv-LV"/>
          </a:p>
        </p:txBody>
      </p:sp>
      <p:sp>
        <p:nvSpPr>
          <p:cNvPr id="4" name="Rectangle 3">
            <a:extLst>
              <a:ext uri="{FF2B5EF4-FFF2-40B4-BE49-F238E27FC236}">
                <a16:creationId xmlns:a16="http://schemas.microsoft.com/office/drawing/2014/main" id="{F40816D3-C71F-4975-BE6F-4DCA522D366E}"/>
              </a:ext>
            </a:extLst>
          </p:cNvPr>
          <p:cNvSpPr>
            <a:spLocks noGrp="1" noChangeArrowheads="1"/>
          </p:cNvSpPr>
          <p:nvPr>
            <p:ph type="dt" idx="10"/>
          </p:nvPr>
        </p:nvSpPr>
        <p:spPr>
          <a:ln/>
        </p:spPr>
        <p:txBody>
          <a:bodyPr/>
          <a:lstStyle>
            <a:lvl1pPr>
              <a:defRPr/>
            </a:lvl1pPr>
          </a:lstStyle>
          <a:p>
            <a:pPr>
              <a:defRPr/>
            </a:pPr>
            <a:endParaRPr lang="lv-LV"/>
          </a:p>
        </p:txBody>
      </p:sp>
      <p:sp>
        <p:nvSpPr>
          <p:cNvPr id="5" name="Rectangle 5">
            <a:extLst>
              <a:ext uri="{FF2B5EF4-FFF2-40B4-BE49-F238E27FC236}">
                <a16:creationId xmlns:a16="http://schemas.microsoft.com/office/drawing/2014/main" id="{39C591D8-AE98-412B-9728-BDA8E088BCB1}"/>
              </a:ext>
            </a:extLst>
          </p:cNvPr>
          <p:cNvSpPr>
            <a:spLocks noGrp="1" noChangeArrowheads="1"/>
          </p:cNvSpPr>
          <p:nvPr>
            <p:ph type="sldNum" idx="11"/>
          </p:nvPr>
        </p:nvSpPr>
        <p:spPr>
          <a:ln/>
        </p:spPr>
        <p:txBody>
          <a:bodyPr/>
          <a:lstStyle>
            <a:lvl1pPr>
              <a:defRPr/>
            </a:lvl1pPr>
          </a:lstStyle>
          <a:p>
            <a:pPr>
              <a:defRPr/>
            </a:pPr>
            <a:fld id="{7DD409F1-0624-4EE9-A0BA-0AB64CBD0A3E}" type="slidenum">
              <a:rPr lang="lv-LV" altLang="lv-LV"/>
              <a:pPr>
                <a:defRPr/>
              </a:pPr>
              <a:t>‹#›</a:t>
            </a:fld>
            <a:endParaRPr lang="lv-LV" altLang="lv-LV"/>
          </a:p>
        </p:txBody>
      </p:sp>
    </p:spTree>
    <p:extLst>
      <p:ext uri="{BB962C8B-B14F-4D97-AF65-F5344CB8AC3E}">
        <p14:creationId xmlns:p14="http://schemas.microsoft.com/office/powerpoint/2010/main" val="2088259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Rectangle 3">
            <a:extLst>
              <a:ext uri="{FF2B5EF4-FFF2-40B4-BE49-F238E27FC236}">
                <a16:creationId xmlns:a16="http://schemas.microsoft.com/office/drawing/2014/main" id="{F40816D3-C71F-4975-BE6F-4DCA522D366E}"/>
              </a:ext>
            </a:extLst>
          </p:cNvPr>
          <p:cNvSpPr>
            <a:spLocks noGrp="1" noChangeArrowheads="1"/>
          </p:cNvSpPr>
          <p:nvPr>
            <p:ph type="dt" idx="10"/>
          </p:nvPr>
        </p:nvSpPr>
        <p:spPr>
          <a:ln/>
        </p:spPr>
        <p:txBody>
          <a:bodyPr/>
          <a:lstStyle>
            <a:lvl1pPr>
              <a:defRPr/>
            </a:lvl1pPr>
          </a:lstStyle>
          <a:p>
            <a:pPr>
              <a:defRPr/>
            </a:pPr>
            <a:endParaRPr lang="lv-LV"/>
          </a:p>
        </p:txBody>
      </p:sp>
      <p:sp>
        <p:nvSpPr>
          <p:cNvPr id="5" name="Rectangle 5">
            <a:extLst>
              <a:ext uri="{FF2B5EF4-FFF2-40B4-BE49-F238E27FC236}">
                <a16:creationId xmlns:a16="http://schemas.microsoft.com/office/drawing/2014/main" id="{39C591D8-AE98-412B-9728-BDA8E088BCB1}"/>
              </a:ext>
            </a:extLst>
          </p:cNvPr>
          <p:cNvSpPr>
            <a:spLocks noGrp="1" noChangeArrowheads="1"/>
          </p:cNvSpPr>
          <p:nvPr>
            <p:ph type="sldNum" idx="11"/>
          </p:nvPr>
        </p:nvSpPr>
        <p:spPr>
          <a:ln/>
        </p:spPr>
        <p:txBody>
          <a:bodyPr/>
          <a:lstStyle>
            <a:lvl1pPr>
              <a:defRPr/>
            </a:lvl1pPr>
          </a:lstStyle>
          <a:p>
            <a:pPr>
              <a:defRPr/>
            </a:pPr>
            <a:fld id="{B8878800-F6CC-45CA-9273-2664B8A657FD}" type="slidenum">
              <a:rPr lang="lv-LV" altLang="lv-LV"/>
              <a:pPr>
                <a:defRPr/>
              </a:pPr>
              <a:t>‹#›</a:t>
            </a:fld>
            <a:endParaRPr lang="lv-LV" altLang="lv-LV"/>
          </a:p>
        </p:txBody>
      </p:sp>
    </p:spTree>
    <p:extLst>
      <p:ext uri="{BB962C8B-B14F-4D97-AF65-F5344CB8AC3E}">
        <p14:creationId xmlns:p14="http://schemas.microsoft.com/office/powerpoint/2010/main" val="2062664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8588"/>
            <a:ext cx="2055813" cy="6762750"/>
          </a:xfrm>
        </p:spPr>
        <p:txBody>
          <a:bodyPr vert="eaVert"/>
          <a:lstStyle/>
          <a:p>
            <a:r>
              <a:rPr lang="en-US"/>
              <a:t>Click to edit Master title style</a:t>
            </a:r>
            <a:endParaRPr lang="lv-LV"/>
          </a:p>
        </p:txBody>
      </p:sp>
      <p:sp>
        <p:nvSpPr>
          <p:cNvPr id="3" name="Vertical Text Placeholder 2"/>
          <p:cNvSpPr>
            <a:spLocks noGrp="1"/>
          </p:cNvSpPr>
          <p:nvPr>
            <p:ph type="body" orient="vert" idx="1"/>
          </p:nvPr>
        </p:nvSpPr>
        <p:spPr>
          <a:xfrm>
            <a:off x="457200" y="128588"/>
            <a:ext cx="6019800" cy="6762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Rectangle 3">
            <a:extLst>
              <a:ext uri="{FF2B5EF4-FFF2-40B4-BE49-F238E27FC236}">
                <a16:creationId xmlns:a16="http://schemas.microsoft.com/office/drawing/2014/main" id="{F40816D3-C71F-4975-BE6F-4DCA522D366E}"/>
              </a:ext>
            </a:extLst>
          </p:cNvPr>
          <p:cNvSpPr>
            <a:spLocks noGrp="1" noChangeArrowheads="1"/>
          </p:cNvSpPr>
          <p:nvPr>
            <p:ph type="dt" idx="10"/>
          </p:nvPr>
        </p:nvSpPr>
        <p:spPr>
          <a:ln/>
        </p:spPr>
        <p:txBody>
          <a:bodyPr/>
          <a:lstStyle>
            <a:lvl1pPr>
              <a:defRPr/>
            </a:lvl1pPr>
          </a:lstStyle>
          <a:p>
            <a:pPr>
              <a:defRPr/>
            </a:pPr>
            <a:endParaRPr lang="lv-LV"/>
          </a:p>
        </p:txBody>
      </p:sp>
      <p:sp>
        <p:nvSpPr>
          <p:cNvPr id="5" name="Rectangle 5">
            <a:extLst>
              <a:ext uri="{FF2B5EF4-FFF2-40B4-BE49-F238E27FC236}">
                <a16:creationId xmlns:a16="http://schemas.microsoft.com/office/drawing/2014/main" id="{39C591D8-AE98-412B-9728-BDA8E088BCB1}"/>
              </a:ext>
            </a:extLst>
          </p:cNvPr>
          <p:cNvSpPr>
            <a:spLocks noGrp="1" noChangeArrowheads="1"/>
          </p:cNvSpPr>
          <p:nvPr>
            <p:ph type="sldNum" idx="11"/>
          </p:nvPr>
        </p:nvSpPr>
        <p:spPr>
          <a:ln/>
        </p:spPr>
        <p:txBody>
          <a:bodyPr/>
          <a:lstStyle>
            <a:lvl1pPr>
              <a:defRPr/>
            </a:lvl1pPr>
          </a:lstStyle>
          <a:p>
            <a:pPr>
              <a:defRPr/>
            </a:pPr>
            <a:fld id="{B11E8CAD-E811-4D1D-B4E3-9E5A5E1E47C7}" type="slidenum">
              <a:rPr lang="lv-LV" altLang="lv-LV"/>
              <a:pPr>
                <a:defRPr/>
              </a:pPr>
              <a:t>‹#›</a:t>
            </a:fld>
            <a:endParaRPr lang="lv-LV" altLang="lv-LV"/>
          </a:p>
        </p:txBody>
      </p:sp>
    </p:spTree>
    <p:extLst>
      <p:ext uri="{BB962C8B-B14F-4D97-AF65-F5344CB8AC3E}">
        <p14:creationId xmlns:p14="http://schemas.microsoft.com/office/powerpoint/2010/main" val="71428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v-LV"/>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Rectangle 3">
            <a:extLst>
              <a:ext uri="{FF2B5EF4-FFF2-40B4-BE49-F238E27FC236}">
                <a16:creationId xmlns:a16="http://schemas.microsoft.com/office/drawing/2014/main" id="{F40816D3-C71F-4975-BE6F-4DCA522D366E}"/>
              </a:ext>
            </a:extLst>
          </p:cNvPr>
          <p:cNvSpPr>
            <a:spLocks noGrp="1" noChangeArrowheads="1"/>
          </p:cNvSpPr>
          <p:nvPr>
            <p:ph type="dt" idx="10"/>
          </p:nvPr>
        </p:nvSpPr>
        <p:spPr>
          <a:ln/>
        </p:spPr>
        <p:txBody>
          <a:bodyPr/>
          <a:lstStyle>
            <a:lvl1pPr>
              <a:defRPr/>
            </a:lvl1pPr>
          </a:lstStyle>
          <a:p>
            <a:pPr>
              <a:defRPr/>
            </a:pPr>
            <a:endParaRPr lang="lv-LV"/>
          </a:p>
        </p:txBody>
      </p:sp>
      <p:sp>
        <p:nvSpPr>
          <p:cNvPr id="5" name="Rectangle 5">
            <a:extLst>
              <a:ext uri="{FF2B5EF4-FFF2-40B4-BE49-F238E27FC236}">
                <a16:creationId xmlns:a16="http://schemas.microsoft.com/office/drawing/2014/main" id="{39C591D8-AE98-412B-9728-BDA8E088BCB1}"/>
              </a:ext>
            </a:extLst>
          </p:cNvPr>
          <p:cNvSpPr>
            <a:spLocks noGrp="1" noChangeArrowheads="1"/>
          </p:cNvSpPr>
          <p:nvPr>
            <p:ph type="sldNum" idx="11"/>
          </p:nvPr>
        </p:nvSpPr>
        <p:spPr>
          <a:ln/>
        </p:spPr>
        <p:txBody>
          <a:bodyPr/>
          <a:lstStyle>
            <a:lvl1pPr>
              <a:defRPr/>
            </a:lvl1pPr>
          </a:lstStyle>
          <a:p>
            <a:pPr>
              <a:defRPr/>
            </a:pPr>
            <a:fld id="{73A11457-ADDF-4BD5-BF01-BA6CBE2F054A}" type="slidenum">
              <a:rPr lang="lv-LV" altLang="lv-LV"/>
              <a:pPr>
                <a:defRPr/>
              </a:pPr>
              <a:t>‹#›</a:t>
            </a:fld>
            <a:endParaRPr lang="lv-LV" altLang="lv-LV"/>
          </a:p>
        </p:txBody>
      </p:sp>
    </p:spTree>
    <p:extLst>
      <p:ext uri="{BB962C8B-B14F-4D97-AF65-F5344CB8AC3E}">
        <p14:creationId xmlns:p14="http://schemas.microsoft.com/office/powerpoint/2010/main" val="363952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lv-LV"/>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F40816D3-C71F-4975-BE6F-4DCA522D366E}"/>
              </a:ext>
            </a:extLst>
          </p:cNvPr>
          <p:cNvSpPr>
            <a:spLocks noGrp="1" noChangeArrowheads="1"/>
          </p:cNvSpPr>
          <p:nvPr>
            <p:ph type="dt" idx="10"/>
          </p:nvPr>
        </p:nvSpPr>
        <p:spPr>
          <a:ln/>
        </p:spPr>
        <p:txBody>
          <a:bodyPr/>
          <a:lstStyle>
            <a:lvl1pPr>
              <a:defRPr/>
            </a:lvl1pPr>
          </a:lstStyle>
          <a:p>
            <a:pPr>
              <a:defRPr/>
            </a:pPr>
            <a:endParaRPr lang="lv-LV"/>
          </a:p>
        </p:txBody>
      </p:sp>
      <p:sp>
        <p:nvSpPr>
          <p:cNvPr id="5" name="Rectangle 5">
            <a:extLst>
              <a:ext uri="{FF2B5EF4-FFF2-40B4-BE49-F238E27FC236}">
                <a16:creationId xmlns:a16="http://schemas.microsoft.com/office/drawing/2014/main" id="{39C591D8-AE98-412B-9728-BDA8E088BCB1}"/>
              </a:ext>
            </a:extLst>
          </p:cNvPr>
          <p:cNvSpPr>
            <a:spLocks noGrp="1" noChangeArrowheads="1"/>
          </p:cNvSpPr>
          <p:nvPr>
            <p:ph type="sldNum" idx="11"/>
          </p:nvPr>
        </p:nvSpPr>
        <p:spPr>
          <a:ln/>
        </p:spPr>
        <p:txBody>
          <a:bodyPr/>
          <a:lstStyle>
            <a:lvl1pPr>
              <a:defRPr/>
            </a:lvl1pPr>
          </a:lstStyle>
          <a:p>
            <a:pPr>
              <a:defRPr/>
            </a:pPr>
            <a:fld id="{F00E77AB-3299-4403-A0DB-8263B5EEE26E}" type="slidenum">
              <a:rPr lang="lv-LV" altLang="lv-LV"/>
              <a:pPr>
                <a:defRPr/>
              </a:pPr>
              <a:t>‹#›</a:t>
            </a:fld>
            <a:endParaRPr lang="lv-LV" altLang="lv-LV"/>
          </a:p>
        </p:txBody>
      </p:sp>
    </p:spTree>
    <p:extLst>
      <p:ext uri="{BB962C8B-B14F-4D97-AF65-F5344CB8AC3E}">
        <p14:creationId xmlns:p14="http://schemas.microsoft.com/office/powerpoint/2010/main" val="93659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v-LV"/>
          </a:p>
        </p:txBody>
      </p:sp>
      <p:sp>
        <p:nvSpPr>
          <p:cNvPr id="3" name="Content Placeholder 2"/>
          <p:cNvSpPr>
            <a:spLocks noGrp="1"/>
          </p:cNvSpPr>
          <p:nvPr>
            <p:ph sz="half" idx="1"/>
          </p:nvPr>
        </p:nvSpPr>
        <p:spPr>
          <a:xfrm>
            <a:off x="457200" y="1600200"/>
            <a:ext cx="4037013"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Content Placeholder 3"/>
          <p:cNvSpPr>
            <a:spLocks noGrp="1"/>
          </p:cNvSpPr>
          <p:nvPr>
            <p:ph sz="half" idx="2"/>
          </p:nvPr>
        </p:nvSpPr>
        <p:spPr>
          <a:xfrm>
            <a:off x="4646613" y="1600200"/>
            <a:ext cx="4038600"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5" name="Rectangle 3">
            <a:extLst>
              <a:ext uri="{FF2B5EF4-FFF2-40B4-BE49-F238E27FC236}">
                <a16:creationId xmlns:a16="http://schemas.microsoft.com/office/drawing/2014/main" id="{F40816D3-C71F-4975-BE6F-4DCA522D366E}"/>
              </a:ext>
            </a:extLst>
          </p:cNvPr>
          <p:cNvSpPr>
            <a:spLocks noGrp="1" noChangeArrowheads="1"/>
          </p:cNvSpPr>
          <p:nvPr>
            <p:ph type="dt" idx="10"/>
          </p:nvPr>
        </p:nvSpPr>
        <p:spPr>
          <a:ln/>
        </p:spPr>
        <p:txBody>
          <a:bodyPr/>
          <a:lstStyle>
            <a:lvl1pPr>
              <a:defRPr/>
            </a:lvl1pPr>
          </a:lstStyle>
          <a:p>
            <a:pPr>
              <a:defRPr/>
            </a:pPr>
            <a:endParaRPr lang="lv-LV"/>
          </a:p>
        </p:txBody>
      </p:sp>
      <p:sp>
        <p:nvSpPr>
          <p:cNvPr id="6" name="Rectangle 5">
            <a:extLst>
              <a:ext uri="{FF2B5EF4-FFF2-40B4-BE49-F238E27FC236}">
                <a16:creationId xmlns:a16="http://schemas.microsoft.com/office/drawing/2014/main" id="{39C591D8-AE98-412B-9728-BDA8E088BCB1}"/>
              </a:ext>
            </a:extLst>
          </p:cNvPr>
          <p:cNvSpPr>
            <a:spLocks noGrp="1" noChangeArrowheads="1"/>
          </p:cNvSpPr>
          <p:nvPr>
            <p:ph type="sldNum" idx="11"/>
          </p:nvPr>
        </p:nvSpPr>
        <p:spPr>
          <a:ln/>
        </p:spPr>
        <p:txBody>
          <a:bodyPr/>
          <a:lstStyle>
            <a:lvl1pPr>
              <a:defRPr/>
            </a:lvl1pPr>
          </a:lstStyle>
          <a:p>
            <a:pPr>
              <a:defRPr/>
            </a:pPr>
            <a:fld id="{B1206892-7946-4767-8C06-8A8DC3AB6AE7}" type="slidenum">
              <a:rPr lang="lv-LV" altLang="lv-LV"/>
              <a:pPr>
                <a:defRPr/>
              </a:pPr>
              <a:t>‹#›</a:t>
            </a:fld>
            <a:endParaRPr lang="lv-LV" altLang="lv-LV"/>
          </a:p>
        </p:txBody>
      </p:sp>
    </p:spTree>
    <p:extLst>
      <p:ext uri="{BB962C8B-B14F-4D97-AF65-F5344CB8AC3E}">
        <p14:creationId xmlns:p14="http://schemas.microsoft.com/office/powerpoint/2010/main" val="1516581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lv-LV"/>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7" name="Rectangle 3">
            <a:extLst>
              <a:ext uri="{FF2B5EF4-FFF2-40B4-BE49-F238E27FC236}">
                <a16:creationId xmlns:a16="http://schemas.microsoft.com/office/drawing/2014/main" id="{F40816D3-C71F-4975-BE6F-4DCA522D366E}"/>
              </a:ext>
            </a:extLst>
          </p:cNvPr>
          <p:cNvSpPr>
            <a:spLocks noGrp="1" noChangeArrowheads="1"/>
          </p:cNvSpPr>
          <p:nvPr>
            <p:ph type="dt" idx="10"/>
          </p:nvPr>
        </p:nvSpPr>
        <p:spPr>
          <a:ln/>
        </p:spPr>
        <p:txBody>
          <a:bodyPr/>
          <a:lstStyle>
            <a:lvl1pPr>
              <a:defRPr/>
            </a:lvl1pPr>
          </a:lstStyle>
          <a:p>
            <a:pPr>
              <a:defRPr/>
            </a:pPr>
            <a:endParaRPr lang="lv-LV"/>
          </a:p>
        </p:txBody>
      </p:sp>
      <p:sp>
        <p:nvSpPr>
          <p:cNvPr id="8" name="Rectangle 5">
            <a:extLst>
              <a:ext uri="{FF2B5EF4-FFF2-40B4-BE49-F238E27FC236}">
                <a16:creationId xmlns:a16="http://schemas.microsoft.com/office/drawing/2014/main" id="{39C591D8-AE98-412B-9728-BDA8E088BCB1}"/>
              </a:ext>
            </a:extLst>
          </p:cNvPr>
          <p:cNvSpPr>
            <a:spLocks noGrp="1" noChangeArrowheads="1"/>
          </p:cNvSpPr>
          <p:nvPr>
            <p:ph type="sldNum" idx="11"/>
          </p:nvPr>
        </p:nvSpPr>
        <p:spPr>
          <a:ln/>
        </p:spPr>
        <p:txBody>
          <a:bodyPr/>
          <a:lstStyle>
            <a:lvl1pPr>
              <a:defRPr/>
            </a:lvl1pPr>
          </a:lstStyle>
          <a:p>
            <a:pPr>
              <a:defRPr/>
            </a:pPr>
            <a:fld id="{F3EE8377-9246-44F9-AD9A-6CE46FFAF30F}" type="slidenum">
              <a:rPr lang="lv-LV" altLang="lv-LV"/>
              <a:pPr>
                <a:defRPr/>
              </a:pPr>
              <a:t>‹#›</a:t>
            </a:fld>
            <a:endParaRPr lang="lv-LV" altLang="lv-LV"/>
          </a:p>
        </p:txBody>
      </p:sp>
    </p:spTree>
    <p:extLst>
      <p:ext uri="{BB962C8B-B14F-4D97-AF65-F5344CB8AC3E}">
        <p14:creationId xmlns:p14="http://schemas.microsoft.com/office/powerpoint/2010/main" val="2353143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v-LV"/>
          </a:p>
        </p:txBody>
      </p:sp>
      <p:sp>
        <p:nvSpPr>
          <p:cNvPr id="3" name="Rectangle 3">
            <a:extLst>
              <a:ext uri="{FF2B5EF4-FFF2-40B4-BE49-F238E27FC236}">
                <a16:creationId xmlns:a16="http://schemas.microsoft.com/office/drawing/2014/main" id="{F40816D3-C71F-4975-BE6F-4DCA522D366E}"/>
              </a:ext>
            </a:extLst>
          </p:cNvPr>
          <p:cNvSpPr>
            <a:spLocks noGrp="1" noChangeArrowheads="1"/>
          </p:cNvSpPr>
          <p:nvPr>
            <p:ph type="dt" idx="10"/>
          </p:nvPr>
        </p:nvSpPr>
        <p:spPr>
          <a:ln/>
        </p:spPr>
        <p:txBody>
          <a:bodyPr/>
          <a:lstStyle>
            <a:lvl1pPr>
              <a:defRPr/>
            </a:lvl1pPr>
          </a:lstStyle>
          <a:p>
            <a:pPr>
              <a:defRPr/>
            </a:pPr>
            <a:endParaRPr lang="lv-LV"/>
          </a:p>
        </p:txBody>
      </p:sp>
      <p:sp>
        <p:nvSpPr>
          <p:cNvPr id="4" name="Rectangle 5">
            <a:extLst>
              <a:ext uri="{FF2B5EF4-FFF2-40B4-BE49-F238E27FC236}">
                <a16:creationId xmlns:a16="http://schemas.microsoft.com/office/drawing/2014/main" id="{39C591D8-AE98-412B-9728-BDA8E088BCB1}"/>
              </a:ext>
            </a:extLst>
          </p:cNvPr>
          <p:cNvSpPr>
            <a:spLocks noGrp="1" noChangeArrowheads="1"/>
          </p:cNvSpPr>
          <p:nvPr>
            <p:ph type="sldNum" idx="11"/>
          </p:nvPr>
        </p:nvSpPr>
        <p:spPr>
          <a:ln/>
        </p:spPr>
        <p:txBody>
          <a:bodyPr/>
          <a:lstStyle>
            <a:lvl1pPr>
              <a:defRPr/>
            </a:lvl1pPr>
          </a:lstStyle>
          <a:p>
            <a:pPr>
              <a:defRPr/>
            </a:pPr>
            <a:fld id="{BF6A24F6-F338-4740-8E08-82B19A9D474A}" type="slidenum">
              <a:rPr lang="lv-LV" altLang="lv-LV"/>
              <a:pPr>
                <a:defRPr/>
              </a:pPr>
              <a:t>‹#›</a:t>
            </a:fld>
            <a:endParaRPr lang="lv-LV" altLang="lv-LV"/>
          </a:p>
        </p:txBody>
      </p:sp>
    </p:spTree>
    <p:extLst>
      <p:ext uri="{BB962C8B-B14F-4D97-AF65-F5344CB8AC3E}">
        <p14:creationId xmlns:p14="http://schemas.microsoft.com/office/powerpoint/2010/main" val="1233410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40816D3-C71F-4975-BE6F-4DCA522D366E}"/>
              </a:ext>
            </a:extLst>
          </p:cNvPr>
          <p:cNvSpPr>
            <a:spLocks noGrp="1" noChangeArrowheads="1"/>
          </p:cNvSpPr>
          <p:nvPr>
            <p:ph type="dt" idx="10"/>
          </p:nvPr>
        </p:nvSpPr>
        <p:spPr>
          <a:ln/>
        </p:spPr>
        <p:txBody>
          <a:bodyPr/>
          <a:lstStyle>
            <a:lvl1pPr>
              <a:defRPr/>
            </a:lvl1pPr>
          </a:lstStyle>
          <a:p>
            <a:pPr>
              <a:defRPr/>
            </a:pPr>
            <a:endParaRPr lang="lv-LV"/>
          </a:p>
        </p:txBody>
      </p:sp>
      <p:sp>
        <p:nvSpPr>
          <p:cNvPr id="3" name="Rectangle 5">
            <a:extLst>
              <a:ext uri="{FF2B5EF4-FFF2-40B4-BE49-F238E27FC236}">
                <a16:creationId xmlns:a16="http://schemas.microsoft.com/office/drawing/2014/main" id="{39C591D8-AE98-412B-9728-BDA8E088BCB1}"/>
              </a:ext>
            </a:extLst>
          </p:cNvPr>
          <p:cNvSpPr>
            <a:spLocks noGrp="1" noChangeArrowheads="1"/>
          </p:cNvSpPr>
          <p:nvPr>
            <p:ph type="sldNum" idx="11"/>
          </p:nvPr>
        </p:nvSpPr>
        <p:spPr>
          <a:ln/>
        </p:spPr>
        <p:txBody>
          <a:bodyPr/>
          <a:lstStyle>
            <a:lvl1pPr>
              <a:defRPr/>
            </a:lvl1pPr>
          </a:lstStyle>
          <a:p>
            <a:pPr>
              <a:defRPr/>
            </a:pPr>
            <a:fld id="{8330C6E9-CDEE-4639-AC09-EBBA13450623}" type="slidenum">
              <a:rPr lang="lv-LV" altLang="lv-LV"/>
              <a:pPr>
                <a:defRPr/>
              </a:pPr>
              <a:t>‹#›</a:t>
            </a:fld>
            <a:endParaRPr lang="lv-LV" altLang="lv-LV"/>
          </a:p>
        </p:txBody>
      </p:sp>
    </p:spTree>
    <p:extLst>
      <p:ext uri="{BB962C8B-B14F-4D97-AF65-F5344CB8AC3E}">
        <p14:creationId xmlns:p14="http://schemas.microsoft.com/office/powerpoint/2010/main" val="146765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lv-LV"/>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F40816D3-C71F-4975-BE6F-4DCA522D366E}"/>
              </a:ext>
            </a:extLst>
          </p:cNvPr>
          <p:cNvSpPr>
            <a:spLocks noGrp="1" noChangeArrowheads="1"/>
          </p:cNvSpPr>
          <p:nvPr>
            <p:ph type="dt" idx="10"/>
          </p:nvPr>
        </p:nvSpPr>
        <p:spPr>
          <a:ln/>
        </p:spPr>
        <p:txBody>
          <a:bodyPr/>
          <a:lstStyle>
            <a:lvl1pPr>
              <a:defRPr/>
            </a:lvl1pPr>
          </a:lstStyle>
          <a:p>
            <a:pPr>
              <a:defRPr/>
            </a:pPr>
            <a:endParaRPr lang="lv-LV"/>
          </a:p>
        </p:txBody>
      </p:sp>
      <p:sp>
        <p:nvSpPr>
          <p:cNvPr id="6" name="Rectangle 5">
            <a:extLst>
              <a:ext uri="{FF2B5EF4-FFF2-40B4-BE49-F238E27FC236}">
                <a16:creationId xmlns:a16="http://schemas.microsoft.com/office/drawing/2014/main" id="{39C591D8-AE98-412B-9728-BDA8E088BCB1}"/>
              </a:ext>
            </a:extLst>
          </p:cNvPr>
          <p:cNvSpPr>
            <a:spLocks noGrp="1" noChangeArrowheads="1"/>
          </p:cNvSpPr>
          <p:nvPr>
            <p:ph type="sldNum" idx="11"/>
          </p:nvPr>
        </p:nvSpPr>
        <p:spPr>
          <a:ln/>
        </p:spPr>
        <p:txBody>
          <a:bodyPr/>
          <a:lstStyle>
            <a:lvl1pPr>
              <a:defRPr/>
            </a:lvl1pPr>
          </a:lstStyle>
          <a:p>
            <a:pPr>
              <a:defRPr/>
            </a:pPr>
            <a:fld id="{46F055DE-7529-49F2-9734-E771BA071EE7}" type="slidenum">
              <a:rPr lang="lv-LV" altLang="lv-LV"/>
              <a:pPr>
                <a:defRPr/>
              </a:pPr>
              <a:t>‹#›</a:t>
            </a:fld>
            <a:endParaRPr lang="lv-LV" altLang="lv-LV"/>
          </a:p>
        </p:txBody>
      </p:sp>
    </p:spTree>
    <p:extLst>
      <p:ext uri="{BB962C8B-B14F-4D97-AF65-F5344CB8AC3E}">
        <p14:creationId xmlns:p14="http://schemas.microsoft.com/office/powerpoint/2010/main" val="112217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lv-LV"/>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lv-LV"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F40816D3-C71F-4975-BE6F-4DCA522D366E}"/>
              </a:ext>
            </a:extLst>
          </p:cNvPr>
          <p:cNvSpPr>
            <a:spLocks noGrp="1" noChangeArrowheads="1"/>
          </p:cNvSpPr>
          <p:nvPr>
            <p:ph type="dt" idx="10"/>
          </p:nvPr>
        </p:nvSpPr>
        <p:spPr>
          <a:ln/>
        </p:spPr>
        <p:txBody>
          <a:bodyPr/>
          <a:lstStyle>
            <a:lvl1pPr>
              <a:defRPr/>
            </a:lvl1pPr>
          </a:lstStyle>
          <a:p>
            <a:pPr>
              <a:defRPr/>
            </a:pPr>
            <a:endParaRPr lang="lv-LV"/>
          </a:p>
        </p:txBody>
      </p:sp>
      <p:sp>
        <p:nvSpPr>
          <p:cNvPr id="6" name="Rectangle 5">
            <a:extLst>
              <a:ext uri="{FF2B5EF4-FFF2-40B4-BE49-F238E27FC236}">
                <a16:creationId xmlns:a16="http://schemas.microsoft.com/office/drawing/2014/main" id="{39C591D8-AE98-412B-9728-BDA8E088BCB1}"/>
              </a:ext>
            </a:extLst>
          </p:cNvPr>
          <p:cNvSpPr>
            <a:spLocks noGrp="1" noChangeArrowheads="1"/>
          </p:cNvSpPr>
          <p:nvPr>
            <p:ph type="sldNum" idx="11"/>
          </p:nvPr>
        </p:nvSpPr>
        <p:spPr>
          <a:ln/>
        </p:spPr>
        <p:txBody>
          <a:bodyPr/>
          <a:lstStyle>
            <a:lvl1pPr>
              <a:defRPr/>
            </a:lvl1pPr>
          </a:lstStyle>
          <a:p>
            <a:pPr>
              <a:defRPr/>
            </a:pPr>
            <a:fld id="{4FB6FBC6-4515-43AA-BD45-D15077337B90}" type="slidenum">
              <a:rPr lang="lv-LV" altLang="lv-LV"/>
              <a:pPr>
                <a:defRPr/>
              </a:pPr>
              <a:t>‹#›</a:t>
            </a:fld>
            <a:endParaRPr lang="lv-LV" altLang="lv-LV"/>
          </a:p>
        </p:txBody>
      </p:sp>
    </p:spTree>
    <p:extLst>
      <p:ext uri="{BB962C8B-B14F-4D97-AF65-F5344CB8AC3E}">
        <p14:creationId xmlns:p14="http://schemas.microsoft.com/office/powerpoint/2010/main" val="27123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128588"/>
            <a:ext cx="8228013"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lv-LV" smtClean="0"/>
              <a:t>Click to edit the title text format</a:t>
            </a:r>
          </a:p>
        </p:txBody>
      </p:sp>
      <p:sp>
        <p:nvSpPr>
          <p:cNvPr id="1027" name="Rectangle 2"/>
          <p:cNvSpPr>
            <a:spLocks noGrp="1" noChangeArrowheads="1"/>
          </p:cNvSpPr>
          <p:nvPr>
            <p:ph type="body" idx="1"/>
          </p:nvPr>
        </p:nvSpPr>
        <p:spPr bwMode="auto">
          <a:xfrm>
            <a:off x="457200" y="1600200"/>
            <a:ext cx="8228013" cy="52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lv-LV" smtClean="0"/>
              <a:t>Click to edit the outline text format</a:t>
            </a:r>
          </a:p>
          <a:p>
            <a:pPr lvl="1"/>
            <a:r>
              <a:rPr lang="en-GB" altLang="lv-LV" smtClean="0"/>
              <a:t>Second Outline Level</a:t>
            </a:r>
          </a:p>
          <a:p>
            <a:pPr lvl="2"/>
            <a:r>
              <a:rPr lang="en-GB" altLang="lv-LV" smtClean="0"/>
              <a:t>Third Outline Level</a:t>
            </a:r>
          </a:p>
          <a:p>
            <a:pPr lvl="3"/>
            <a:r>
              <a:rPr lang="en-GB" altLang="lv-LV" smtClean="0"/>
              <a:t>Fourth Outline Level</a:t>
            </a:r>
          </a:p>
          <a:p>
            <a:pPr lvl="4"/>
            <a:r>
              <a:rPr lang="en-GB" altLang="lv-LV" smtClean="0"/>
              <a:t>Fifth Outline Level</a:t>
            </a:r>
          </a:p>
          <a:p>
            <a:pPr lvl="4"/>
            <a:r>
              <a:rPr lang="en-GB" altLang="lv-LV" smtClean="0"/>
              <a:t>Sixth Outline Level</a:t>
            </a:r>
          </a:p>
          <a:p>
            <a:pPr lvl="4"/>
            <a:r>
              <a:rPr lang="en-GB" altLang="lv-LV" smtClean="0"/>
              <a:t>Seventh Outline Level</a:t>
            </a:r>
          </a:p>
          <a:p>
            <a:pPr lvl="4"/>
            <a:r>
              <a:rPr lang="en-GB" altLang="lv-LV" smtClean="0"/>
              <a:t>Eighth Outline Level</a:t>
            </a:r>
          </a:p>
          <a:p>
            <a:pPr lvl="4"/>
            <a:r>
              <a:rPr lang="en-GB" altLang="lv-LV" smtClean="0"/>
              <a:t>Ninth Outline Level</a:t>
            </a:r>
          </a:p>
        </p:txBody>
      </p:sp>
      <p:sp>
        <p:nvSpPr>
          <p:cNvPr id="2" name="Rectangle 3">
            <a:extLst>
              <a:ext uri="{FF2B5EF4-FFF2-40B4-BE49-F238E27FC236}">
                <a16:creationId xmlns:a16="http://schemas.microsoft.com/office/drawing/2014/main" id="{F40816D3-C71F-4975-BE6F-4DCA522D366E}"/>
              </a:ext>
            </a:extLst>
          </p:cNvPr>
          <p:cNvSpPr>
            <a:spLocks noGrp="1" noChangeArrowheads="1"/>
          </p:cNvSpPr>
          <p:nvPr>
            <p:ph type="dt"/>
          </p:nvPr>
        </p:nvSpPr>
        <p:spPr bwMode="auto">
          <a:xfrm>
            <a:off x="457200" y="6354763"/>
            <a:ext cx="2132013" cy="3667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i="0">
                <a:solidFill>
                  <a:srgbClr val="000000"/>
                </a:solidFill>
                <a:latin typeface="Arial" charset="0"/>
                <a:ea typeface="+mn-ea"/>
                <a:cs typeface="Arial" charset="0"/>
              </a:defRPr>
            </a:lvl1pPr>
          </a:lstStyle>
          <a:p>
            <a:pPr>
              <a:defRPr/>
            </a:pPr>
            <a:endParaRPr lang="lv-LV"/>
          </a:p>
        </p:txBody>
      </p:sp>
      <p:sp>
        <p:nvSpPr>
          <p:cNvPr id="1029" name="Text Box 4"/>
          <p:cNvSpPr txBox="1">
            <a:spLocks noChangeArrowheads="1"/>
          </p:cNvSpPr>
          <p:nvPr/>
        </p:nvSpPr>
        <p:spPr bwMode="auto">
          <a:xfrm>
            <a:off x="3124200" y="6354763"/>
            <a:ext cx="2895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lv-LV" altLang="lv-LV">
              <a:cs typeface="Arial" panose="020B0604020202020204" pitchFamily="34" charset="0"/>
            </a:endParaRPr>
          </a:p>
        </p:txBody>
      </p:sp>
      <p:sp>
        <p:nvSpPr>
          <p:cNvPr id="3" name="Rectangle 5">
            <a:extLst>
              <a:ext uri="{FF2B5EF4-FFF2-40B4-BE49-F238E27FC236}">
                <a16:creationId xmlns:a16="http://schemas.microsoft.com/office/drawing/2014/main" id="{39C591D8-AE98-412B-9728-BDA8E088BCB1}"/>
              </a:ext>
            </a:extLst>
          </p:cNvPr>
          <p:cNvSpPr>
            <a:spLocks noGrp="1" noChangeArrowheads="1"/>
          </p:cNvSpPr>
          <p:nvPr>
            <p:ph type="sldNum"/>
          </p:nvPr>
        </p:nvSpPr>
        <p:spPr bwMode="auto">
          <a:xfrm>
            <a:off x="6553200" y="6354763"/>
            <a:ext cx="2132013" cy="3667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i="0">
                <a:solidFill>
                  <a:srgbClr val="000000"/>
                </a:solidFill>
                <a:cs typeface="Arial" panose="020B0604020202020204" pitchFamily="34" charset="0"/>
              </a:defRPr>
            </a:lvl1pPr>
          </a:lstStyle>
          <a:p>
            <a:pPr>
              <a:defRPr/>
            </a:pPr>
            <a:fld id="{2A55D713-E6D3-4E88-B7A6-6C2DFAB05127}"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FFFF"/>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FFFF"/>
          </a:solidFill>
          <a:latin typeface="Calibri" pitchFamily="32" charset="0"/>
          <a:ea typeface="AR PL KaitiM GB" charset="0"/>
          <a:cs typeface="AR PL KaitiM GB" charset="0"/>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FFFF"/>
          </a:solidFill>
          <a:latin typeface="Calibri" pitchFamily="32" charset="0"/>
          <a:ea typeface="AR PL KaitiM GB" charset="0"/>
          <a:cs typeface="AR PL KaitiM GB" charset="0"/>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FFFF"/>
          </a:solidFill>
          <a:latin typeface="Calibri" pitchFamily="32" charset="0"/>
          <a:ea typeface="AR PL KaitiM GB" charset="0"/>
          <a:cs typeface="AR PL KaitiM GB" charset="0"/>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FFFF"/>
          </a:solidFill>
          <a:latin typeface="Calibri" pitchFamily="32" charset="0"/>
          <a:ea typeface="AR PL KaitiM GB" charset="0"/>
          <a:cs typeface="AR PL KaitiM GB"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libri" pitchFamily="32" charset="0"/>
          <a:ea typeface="AR PL KaitiM GB" charset="0"/>
          <a:cs typeface="AR PL KaitiM GB"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libri" pitchFamily="32" charset="0"/>
          <a:ea typeface="AR PL KaitiM GB" charset="0"/>
          <a:cs typeface="AR PL KaitiM GB"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libri" pitchFamily="32" charset="0"/>
          <a:ea typeface="AR PL KaitiM GB" charset="0"/>
          <a:cs typeface="AR PL KaitiM GB"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libri" pitchFamily="32" charset="0"/>
          <a:ea typeface="AR PL KaitiM GB" charset="0"/>
          <a:cs typeface="AR PL KaitiM GB"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a:solidFill>
            <a:srgbClr val="FFFFFF"/>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a:solidFill>
            <a:srgbClr val="FFFFFF"/>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a:solidFill>
            <a:srgbClr val="FFFFFF"/>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611188" y="5229225"/>
            <a:ext cx="7705725"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FFFFFF"/>
                </a:solidFill>
                <a:latin typeface="Calibri" panose="020F0502020204030204" pitchFamily="34" charset="0"/>
                <a:cs typeface="AR PL KaitiM GB"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FFFFFF"/>
                </a:solidFill>
                <a:latin typeface="Calibri" panose="020F0502020204030204" pitchFamily="34" charset="0"/>
                <a:cs typeface="AR PL KaitiM GB"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Calibri" panose="020F0502020204030204" pitchFamily="34" charset="0"/>
                <a:cs typeface="AR PL KaitiM GB"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FFFFFF"/>
                </a:solidFill>
                <a:latin typeface="Calibri" panose="020F0502020204030204" pitchFamily="34" charset="0"/>
                <a:cs typeface="AR PL KaitiM GB"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FFFFFF"/>
                </a:solidFill>
                <a:latin typeface="Calibri" panose="020F0502020204030204" pitchFamily="34" charset="0"/>
                <a:cs typeface="AR PL KaitiM GB"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FFFFFF"/>
                </a:solidFill>
                <a:latin typeface="Calibri" panose="020F0502020204030204" pitchFamily="34" charset="0"/>
                <a:cs typeface="AR PL KaitiM GB"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FFFFFF"/>
                </a:solidFill>
                <a:latin typeface="Calibri" panose="020F0502020204030204" pitchFamily="34" charset="0"/>
                <a:cs typeface="AR PL KaitiM GB"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FFFFFF"/>
                </a:solidFill>
                <a:latin typeface="Calibri" panose="020F0502020204030204" pitchFamily="34" charset="0"/>
                <a:cs typeface="AR PL KaitiM GB"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FFFFFF"/>
                </a:solidFill>
                <a:latin typeface="Calibri" panose="020F0502020204030204" pitchFamily="34" charset="0"/>
                <a:cs typeface="AR PL KaitiM GB" charset="0"/>
              </a:defRPr>
            </a:lvl9pPr>
          </a:lstStyle>
          <a:p>
            <a:pPr algn="ctr" eaLnBrk="1" hangingPunct="1">
              <a:spcBef>
                <a:spcPct val="0"/>
              </a:spcBef>
              <a:buClrTx/>
              <a:buFontTx/>
              <a:buNone/>
            </a:pPr>
            <a:r>
              <a:rPr lang="lv-LV" altLang="lv-LV" sz="4000" b="1" i="0">
                <a:solidFill>
                  <a:srgbClr val="4E5B6F"/>
                </a:solidFill>
                <a:latin typeface="Arial" panose="020B0604020202020204" pitchFamily="34" charset="0"/>
              </a:rPr>
              <a:t>Quality and Agile Processes</a:t>
            </a:r>
            <a:endParaRPr lang="en-GB" altLang="lv-LV" sz="4000" b="1" i="0">
              <a:solidFill>
                <a:srgbClr val="4E5B6F"/>
              </a:solidFill>
              <a:latin typeface="Arial" panose="020B0604020202020204" pitchFamily="34" charset="0"/>
            </a:endParaRPr>
          </a:p>
        </p:txBody>
      </p:sp>
      <p:sp>
        <p:nvSpPr>
          <p:cNvPr id="4099" name="Rectangle 2"/>
          <p:cNvSpPr>
            <a:spLocks noChangeArrowheads="1"/>
          </p:cNvSpPr>
          <p:nvPr/>
        </p:nvSpPr>
        <p:spPr bwMode="auto">
          <a:xfrm>
            <a:off x="2233613" y="6092825"/>
            <a:ext cx="3786187"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74650">
              <a:spcBef>
                <a:spcPts val="800"/>
              </a:spcBef>
              <a:buClr>
                <a:srgbClr val="000000"/>
              </a:buClr>
              <a:buSzPct val="100000"/>
              <a:buFont typeface="Times New Roman" panose="02020603050405020304" pitchFamily="18" charset="0"/>
              <a:tabLst>
                <a:tab pos="374650" algn="l"/>
                <a:tab pos="1289050" algn="l"/>
                <a:tab pos="2203450" algn="l"/>
                <a:tab pos="3117850" algn="l"/>
                <a:tab pos="4032250" algn="l"/>
                <a:tab pos="4946650" algn="l"/>
                <a:tab pos="5861050" algn="l"/>
                <a:tab pos="6775450" algn="l"/>
                <a:tab pos="7689850" algn="l"/>
                <a:tab pos="8604250" algn="l"/>
                <a:tab pos="9518650" algn="l"/>
                <a:tab pos="10433050" algn="l"/>
              </a:tabLst>
              <a:defRPr sz="3200">
                <a:solidFill>
                  <a:srgbClr val="FFFFFF"/>
                </a:solidFill>
                <a:latin typeface="Calibri" panose="020F0502020204030204" pitchFamily="34" charset="0"/>
                <a:cs typeface="AR PL KaitiM GB" charset="0"/>
              </a:defRPr>
            </a:lvl1pPr>
            <a:lvl2pPr>
              <a:spcBef>
                <a:spcPts val="700"/>
              </a:spcBef>
              <a:buClr>
                <a:srgbClr val="000000"/>
              </a:buClr>
              <a:buSzPct val="100000"/>
              <a:buFont typeface="Times New Roman" panose="02020603050405020304" pitchFamily="18" charset="0"/>
              <a:tabLst>
                <a:tab pos="374650" algn="l"/>
                <a:tab pos="1289050" algn="l"/>
                <a:tab pos="2203450" algn="l"/>
                <a:tab pos="3117850" algn="l"/>
                <a:tab pos="4032250" algn="l"/>
                <a:tab pos="4946650" algn="l"/>
                <a:tab pos="5861050" algn="l"/>
                <a:tab pos="6775450" algn="l"/>
                <a:tab pos="7689850" algn="l"/>
                <a:tab pos="8604250" algn="l"/>
                <a:tab pos="9518650" algn="l"/>
                <a:tab pos="10433050" algn="l"/>
              </a:tabLst>
              <a:defRPr sz="2800">
                <a:solidFill>
                  <a:srgbClr val="FFFFFF"/>
                </a:solidFill>
                <a:latin typeface="Calibri" panose="020F0502020204030204" pitchFamily="34" charset="0"/>
                <a:cs typeface="AR PL KaitiM GB" charset="0"/>
              </a:defRPr>
            </a:lvl2pPr>
            <a:lvl3pPr>
              <a:spcBef>
                <a:spcPts val="600"/>
              </a:spcBef>
              <a:buClr>
                <a:srgbClr val="000000"/>
              </a:buClr>
              <a:buSzPct val="100000"/>
              <a:buFont typeface="Times New Roman" panose="02020603050405020304" pitchFamily="18" charset="0"/>
              <a:tabLst>
                <a:tab pos="374650" algn="l"/>
                <a:tab pos="1289050" algn="l"/>
                <a:tab pos="2203450" algn="l"/>
                <a:tab pos="3117850" algn="l"/>
                <a:tab pos="4032250" algn="l"/>
                <a:tab pos="4946650" algn="l"/>
                <a:tab pos="5861050" algn="l"/>
                <a:tab pos="6775450" algn="l"/>
                <a:tab pos="7689850" algn="l"/>
                <a:tab pos="8604250" algn="l"/>
                <a:tab pos="9518650" algn="l"/>
                <a:tab pos="10433050" algn="l"/>
              </a:tabLst>
              <a:defRPr sz="2400">
                <a:solidFill>
                  <a:srgbClr val="FFFFFF"/>
                </a:solidFill>
                <a:latin typeface="Calibri" panose="020F0502020204030204" pitchFamily="34" charset="0"/>
                <a:cs typeface="AR PL KaitiM GB" charset="0"/>
              </a:defRPr>
            </a:lvl3pPr>
            <a:lvl4pPr>
              <a:spcBef>
                <a:spcPts val="500"/>
              </a:spcBef>
              <a:buClr>
                <a:srgbClr val="000000"/>
              </a:buClr>
              <a:buSzPct val="100000"/>
              <a:buFont typeface="Times New Roman" panose="02020603050405020304" pitchFamily="18" charset="0"/>
              <a:tabLst>
                <a:tab pos="374650" algn="l"/>
                <a:tab pos="1289050" algn="l"/>
                <a:tab pos="2203450" algn="l"/>
                <a:tab pos="3117850" algn="l"/>
                <a:tab pos="4032250" algn="l"/>
                <a:tab pos="4946650" algn="l"/>
                <a:tab pos="5861050" algn="l"/>
                <a:tab pos="6775450" algn="l"/>
                <a:tab pos="7689850" algn="l"/>
                <a:tab pos="8604250" algn="l"/>
                <a:tab pos="9518650" algn="l"/>
                <a:tab pos="10433050" algn="l"/>
              </a:tabLst>
              <a:defRPr sz="2000">
                <a:solidFill>
                  <a:srgbClr val="FFFFFF"/>
                </a:solidFill>
                <a:latin typeface="Calibri" panose="020F0502020204030204" pitchFamily="34" charset="0"/>
                <a:cs typeface="AR PL KaitiM GB" charset="0"/>
              </a:defRPr>
            </a:lvl4pPr>
            <a:lvl5pPr>
              <a:spcBef>
                <a:spcPts val="500"/>
              </a:spcBef>
              <a:buClr>
                <a:srgbClr val="000000"/>
              </a:buClr>
              <a:buSzPct val="100000"/>
              <a:buFont typeface="Times New Roman" panose="02020603050405020304" pitchFamily="18" charset="0"/>
              <a:tabLst>
                <a:tab pos="374650" algn="l"/>
                <a:tab pos="1289050" algn="l"/>
                <a:tab pos="2203450" algn="l"/>
                <a:tab pos="3117850" algn="l"/>
                <a:tab pos="4032250" algn="l"/>
                <a:tab pos="4946650" algn="l"/>
                <a:tab pos="5861050" algn="l"/>
                <a:tab pos="6775450" algn="l"/>
                <a:tab pos="7689850" algn="l"/>
                <a:tab pos="8604250" algn="l"/>
                <a:tab pos="9518650" algn="l"/>
                <a:tab pos="10433050" algn="l"/>
              </a:tabLst>
              <a:defRPr sz="2000">
                <a:solidFill>
                  <a:srgbClr val="FFFFFF"/>
                </a:solidFill>
                <a:latin typeface="Calibri" panose="020F0502020204030204" pitchFamily="34" charset="0"/>
                <a:cs typeface="AR PL KaitiM GB"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74650" algn="l"/>
                <a:tab pos="1289050" algn="l"/>
                <a:tab pos="2203450" algn="l"/>
                <a:tab pos="3117850" algn="l"/>
                <a:tab pos="4032250" algn="l"/>
                <a:tab pos="4946650" algn="l"/>
                <a:tab pos="5861050" algn="l"/>
                <a:tab pos="6775450" algn="l"/>
                <a:tab pos="7689850" algn="l"/>
                <a:tab pos="8604250" algn="l"/>
                <a:tab pos="9518650" algn="l"/>
                <a:tab pos="10433050" algn="l"/>
              </a:tabLst>
              <a:defRPr sz="2000">
                <a:solidFill>
                  <a:srgbClr val="FFFFFF"/>
                </a:solidFill>
                <a:latin typeface="Calibri" panose="020F0502020204030204" pitchFamily="34" charset="0"/>
                <a:cs typeface="AR PL KaitiM GB"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74650" algn="l"/>
                <a:tab pos="1289050" algn="l"/>
                <a:tab pos="2203450" algn="l"/>
                <a:tab pos="3117850" algn="l"/>
                <a:tab pos="4032250" algn="l"/>
                <a:tab pos="4946650" algn="l"/>
                <a:tab pos="5861050" algn="l"/>
                <a:tab pos="6775450" algn="l"/>
                <a:tab pos="7689850" algn="l"/>
                <a:tab pos="8604250" algn="l"/>
                <a:tab pos="9518650" algn="l"/>
                <a:tab pos="10433050" algn="l"/>
              </a:tabLst>
              <a:defRPr sz="2000">
                <a:solidFill>
                  <a:srgbClr val="FFFFFF"/>
                </a:solidFill>
                <a:latin typeface="Calibri" panose="020F0502020204030204" pitchFamily="34" charset="0"/>
                <a:cs typeface="AR PL KaitiM GB"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74650" algn="l"/>
                <a:tab pos="1289050" algn="l"/>
                <a:tab pos="2203450" algn="l"/>
                <a:tab pos="3117850" algn="l"/>
                <a:tab pos="4032250" algn="l"/>
                <a:tab pos="4946650" algn="l"/>
                <a:tab pos="5861050" algn="l"/>
                <a:tab pos="6775450" algn="l"/>
                <a:tab pos="7689850" algn="l"/>
                <a:tab pos="8604250" algn="l"/>
                <a:tab pos="9518650" algn="l"/>
                <a:tab pos="10433050" algn="l"/>
              </a:tabLst>
              <a:defRPr sz="2000">
                <a:solidFill>
                  <a:srgbClr val="FFFFFF"/>
                </a:solidFill>
                <a:latin typeface="Calibri" panose="020F0502020204030204" pitchFamily="34" charset="0"/>
                <a:cs typeface="AR PL KaitiM GB"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74650" algn="l"/>
                <a:tab pos="1289050" algn="l"/>
                <a:tab pos="2203450" algn="l"/>
                <a:tab pos="3117850" algn="l"/>
                <a:tab pos="4032250" algn="l"/>
                <a:tab pos="4946650" algn="l"/>
                <a:tab pos="5861050" algn="l"/>
                <a:tab pos="6775450" algn="l"/>
                <a:tab pos="7689850" algn="l"/>
                <a:tab pos="8604250" algn="l"/>
                <a:tab pos="9518650" algn="l"/>
                <a:tab pos="10433050" algn="l"/>
              </a:tabLst>
              <a:defRPr sz="2000">
                <a:solidFill>
                  <a:srgbClr val="FFFFFF"/>
                </a:solidFill>
                <a:latin typeface="Calibri" panose="020F0502020204030204" pitchFamily="34" charset="0"/>
                <a:cs typeface="AR PL KaitiM GB" charset="0"/>
              </a:defRPr>
            </a:lvl9pPr>
          </a:lstStyle>
          <a:p>
            <a:pPr algn="ctr" eaLnBrk="1" hangingPunct="1">
              <a:lnSpc>
                <a:spcPct val="80000"/>
              </a:lnSpc>
              <a:spcBef>
                <a:spcPct val="0"/>
              </a:spcBef>
              <a:buClrTx/>
              <a:buFontTx/>
              <a:buNone/>
            </a:pPr>
            <a:r>
              <a:rPr lang="en-US" altLang="lv-LV" sz="1800" b="1" i="0">
                <a:solidFill>
                  <a:srgbClr val="4E5B6F"/>
                </a:solidFill>
                <a:latin typeface="Arial" panose="020B0604020202020204" pitchFamily="34" charset="0"/>
              </a:rPr>
              <a:t>Kalvis Aps</a:t>
            </a:r>
            <a:r>
              <a:rPr lang="lv-LV" altLang="lv-LV" sz="1800" b="1" i="0">
                <a:solidFill>
                  <a:srgbClr val="4E5B6F"/>
                </a:solidFill>
                <a:latin typeface="Arial" panose="020B0604020202020204" pitchFamily="34" charset="0"/>
              </a:rPr>
              <a:t>ītis</a:t>
            </a:r>
            <a:endParaRPr lang="lv-LV" altLang="lv-LV" sz="1600" i="0">
              <a:solidFill>
                <a:srgbClr val="4E5B6F"/>
              </a:solidFill>
              <a:latin typeface="Arial" panose="020B0604020202020204"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l="12500" t="12721" r="10658" b="10962"/>
          <a:stretch>
            <a:fillRect/>
          </a:stretch>
        </p:blipFill>
        <p:spPr bwMode="auto">
          <a:xfrm>
            <a:off x="3059113" y="0"/>
            <a:ext cx="2133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101" name="Picture 7" descr="Image result for scrum itera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344613"/>
            <a:ext cx="7837488" cy="366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CMM L1: Initial</a:t>
            </a:r>
            <a:endParaRPr lang="en-US" spc="-1" dirty="0">
              <a:solidFill>
                <a:srgbClr val="000000"/>
              </a:solidFill>
              <a:uFill>
                <a:solidFill>
                  <a:srgbClr val="FFFFFF"/>
                </a:solidFill>
              </a:uFill>
              <a:latin typeface="Calibri"/>
            </a:endParaRPr>
          </a:p>
        </p:txBody>
      </p:sp>
      <p:sp>
        <p:nvSpPr>
          <p:cNvPr id="87" name="TextShape 2"/>
          <p:cNvSpPr txBox="1"/>
          <p:nvPr/>
        </p:nvSpPr>
        <p:spPr>
          <a:xfrm>
            <a:off x="457200" y="1524000"/>
            <a:ext cx="8229600" cy="4495800"/>
          </a:xfrm>
          <a:prstGeom prst="rect">
            <a:avLst/>
          </a:prstGeom>
          <a:noFill/>
          <a:ln w="9360">
            <a:noFill/>
          </a:ln>
        </p:spPr>
        <p:txBody>
          <a:bodyPr/>
          <a:lstStyle/>
          <a:p>
            <a:pPr>
              <a:spcBef>
                <a:spcPts val="561"/>
              </a:spcBef>
              <a:buClr>
                <a:srgbClr val="002060"/>
              </a:buClr>
              <a:defRPr/>
            </a:pPr>
            <a:r>
              <a:rPr lang="en-US" sz="2800" b="1" spc="-1" dirty="0">
                <a:solidFill>
                  <a:srgbClr val="002060"/>
                </a:solidFill>
                <a:uFill>
                  <a:solidFill>
                    <a:srgbClr val="FFFFFF"/>
                  </a:solidFill>
                </a:uFill>
              </a:rPr>
              <a:t>Level 1: Chaos and Hero Mentality</a:t>
            </a:r>
            <a:endParaRPr lang="lv-LV" sz="2800" b="1" spc="-1" dirty="0">
              <a:solidFill>
                <a:srgbClr val="002060"/>
              </a:solidFill>
              <a:uFill>
                <a:solidFill>
                  <a:srgbClr val="FFFFFF"/>
                </a:solidFill>
              </a:uFill>
            </a:endParaRP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Software processes </a:t>
            </a:r>
            <a:r>
              <a:rPr lang="lv-LV" sz="2800" spc="-1" dirty="0">
                <a:solidFill>
                  <a:srgbClr val="002060"/>
                </a:solidFill>
                <a:uFill>
                  <a:solidFill>
                    <a:srgbClr val="FFFFFF"/>
                  </a:solidFill>
                </a:uFill>
              </a:rPr>
              <a:t>not defined</a:t>
            </a:r>
            <a:endParaRPr lang="en-US" sz="2800" spc="-1" dirty="0">
              <a:solidFill>
                <a:srgbClr val="002060"/>
              </a:solidFill>
              <a:uFill>
                <a:solidFill>
                  <a:srgbClr val="FFFFFF"/>
                </a:solidFill>
              </a:uFill>
            </a:endParaRP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Planning and controls </a:t>
            </a:r>
            <a:r>
              <a:rPr lang="lv-LV" sz="2800" spc="-1" dirty="0">
                <a:solidFill>
                  <a:srgbClr val="002060"/>
                </a:solidFill>
                <a:uFill>
                  <a:solidFill>
                    <a:srgbClr val="FFFFFF"/>
                  </a:solidFill>
                </a:uFill>
              </a:rPr>
              <a:t>not used at all times</a:t>
            </a:r>
            <a:endParaRPr lang="en-US" sz="2800" spc="-1" dirty="0">
              <a:solidFill>
                <a:srgbClr val="002060"/>
              </a:solidFill>
              <a:uFill>
                <a:solidFill>
                  <a:srgbClr val="FFFFFF"/>
                </a:solidFill>
              </a:uFill>
            </a:endParaRP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Success </a:t>
            </a:r>
            <a:r>
              <a:rPr lang="lv-LV" sz="2800" spc="-1" dirty="0">
                <a:solidFill>
                  <a:srgbClr val="002060"/>
                </a:solidFill>
                <a:uFill>
                  <a:solidFill>
                    <a:srgbClr val="FFFFFF"/>
                  </a:solidFill>
                </a:uFill>
              </a:rPr>
              <a:t>depends on some people only</a:t>
            </a:r>
            <a:r>
              <a:rPr lang="en-US" sz="2800" spc="-1" dirty="0">
                <a:solidFill>
                  <a:srgbClr val="002060"/>
                </a:solidFill>
                <a:uFill>
                  <a:solidFill>
                    <a:srgbClr val="FFFFFF"/>
                  </a:solidFill>
                </a:uFill>
              </a:rPr>
              <a:t> (personal motivation</a:t>
            </a:r>
            <a:r>
              <a:rPr lang="lv-LV" sz="2800" spc="-1" dirty="0">
                <a:solidFill>
                  <a:srgbClr val="002060"/>
                </a:solidFill>
                <a:uFill>
                  <a:solidFill>
                    <a:srgbClr val="FFFFFF"/>
                  </a:solidFill>
                </a:uFill>
              </a:rPr>
              <a:t> and</a:t>
            </a:r>
            <a:r>
              <a:rPr lang="en-US" sz="2800" spc="-1" dirty="0">
                <a:solidFill>
                  <a:srgbClr val="002060"/>
                </a:solidFill>
                <a:uFill>
                  <a:solidFill>
                    <a:srgbClr val="FFFFFF"/>
                  </a:solidFill>
                </a:uFill>
              </a:rPr>
              <a:t> sacrifice)</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Success </a:t>
            </a:r>
            <a:r>
              <a:rPr lang="lv-LV" sz="2800" spc="-1" dirty="0">
                <a:solidFill>
                  <a:srgbClr val="002060"/>
                </a:solidFill>
                <a:uFill>
                  <a:solidFill>
                    <a:srgbClr val="FFFFFF"/>
                  </a:solidFill>
                </a:uFill>
              </a:rPr>
              <a:t>does not depend on</a:t>
            </a:r>
            <a:r>
              <a:rPr lang="en-US" sz="2800" spc="-1" dirty="0">
                <a:solidFill>
                  <a:srgbClr val="002060"/>
                </a:solidFill>
                <a:uFill>
                  <a:solidFill>
                    <a:srgbClr val="FFFFFF"/>
                  </a:solidFill>
                </a:uFill>
              </a:rPr>
              <a:t> proven </a:t>
            </a:r>
            <a:r>
              <a:rPr lang="en-US" sz="2800" spc="-1" dirty="0" err="1">
                <a:solidFill>
                  <a:srgbClr val="002060"/>
                </a:solidFill>
                <a:uFill>
                  <a:solidFill>
                    <a:srgbClr val="FFFFFF"/>
                  </a:solidFill>
                </a:uFill>
              </a:rPr>
              <a:t>processe</a:t>
            </a:r>
            <a:r>
              <a:rPr lang="lv-LV" sz="2800" spc="-1" dirty="0">
                <a:solidFill>
                  <a:srgbClr val="002060"/>
                </a:solidFill>
                <a:uFill>
                  <a:solidFill>
                    <a:srgbClr val="FFFFFF"/>
                  </a:solidFill>
                </a:uFill>
              </a:rPr>
              <a:t>s; it is not repeatable.</a:t>
            </a:r>
            <a:endParaRPr lang="en-US" sz="3200" spc="-1" dirty="0">
              <a:solidFill>
                <a:srgbClr val="002060"/>
              </a:solidFill>
              <a:uFill>
                <a:solidFill>
                  <a:srgbClr val="FFFFFF"/>
                </a:solidFill>
              </a:uFill>
            </a:endParaRPr>
          </a:p>
          <a:p>
            <a:pPr marL="360">
              <a:spcBef>
                <a:spcPts val="641"/>
              </a:spcBef>
              <a:buClr>
                <a:srgbClr val="002060"/>
              </a:buClr>
              <a:defRPr/>
            </a:pPr>
            <a:endParaRPr lang="en-US" sz="3200" spc="-1" dirty="0">
              <a:solidFill>
                <a:srgbClr val="002060"/>
              </a:solidFill>
              <a:uFill>
                <a:solidFill>
                  <a:srgbClr val="FFFFFF"/>
                </a:solidFill>
              </a:uFill>
            </a:endParaRPr>
          </a:p>
          <a:p>
            <a:pPr marL="457560" lvl="1">
              <a:spcBef>
                <a:spcPts val="561"/>
              </a:spcBef>
              <a:buClr>
                <a:srgbClr val="002060"/>
              </a:buClr>
              <a:defRPr/>
            </a:pPr>
            <a:endParaRPr lang="en-US" sz="2400" spc="-1" dirty="0">
              <a:solidFill>
                <a:srgbClr val="002060"/>
              </a:solidFill>
              <a:uFill>
                <a:solidFill>
                  <a:srgbClr val="FFFFFF"/>
                </a:solidFill>
              </a:uFill>
            </a:endParaRPr>
          </a:p>
        </p:txBody>
      </p:sp>
      <p:grpSp>
        <p:nvGrpSpPr>
          <p:cNvPr id="16388" name="Group 4"/>
          <p:cNvGrpSpPr>
            <a:grpSpLocks/>
          </p:cNvGrpSpPr>
          <p:nvPr/>
        </p:nvGrpSpPr>
        <p:grpSpPr bwMode="auto">
          <a:xfrm>
            <a:off x="565150" y="4953000"/>
            <a:ext cx="8121650" cy="693738"/>
            <a:chOff x="565864" y="5103354"/>
            <a:chExt cx="8120576" cy="694160"/>
          </a:xfrm>
        </p:grpSpPr>
        <p:pic>
          <p:nvPicPr>
            <p:cNvPr id="1638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5864" y="5103354"/>
              <a:ext cx="8120576" cy="67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5103354"/>
              <a:ext cx="5181600" cy="694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CMM L2: Managed</a:t>
            </a:r>
            <a:endParaRPr lang="en-US" spc="-1" dirty="0">
              <a:solidFill>
                <a:srgbClr val="000000"/>
              </a:solidFill>
              <a:uFill>
                <a:solidFill>
                  <a:srgbClr val="FFFFFF"/>
                </a:solidFill>
              </a:uFill>
              <a:latin typeface="Calibri"/>
            </a:endParaRPr>
          </a:p>
        </p:txBody>
      </p:sp>
      <p:sp>
        <p:nvSpPr>
          <p:cNvPr id="87" name="TextShape 2"/>
          <p:cNvSpPr txBox="1"/>
          <p:nvPr/>
        </p:nvSpPr>
        <p:spPr>
          <a:xfrm>
            <a:off x="457200" y="1524000"/>
            <a:ext cx="8229600" cy="3560763"/>
          </a:xfrm>
          <a:prstGeom prst="rect">
            <a:avLst/>
          </a:prstGeom>
          <a:noFill/>
          <a:ln w="9360">
            <a:noFill/>
          </a:ln>
        </p:spPr>
        <p:txBody>
          <a:bodyPr/>
          <a:lstStyle/>
          <a:p>
            <a:pPr marL="360">
              <a:spcBef>
                <a:spcPts val="641"/>
              </a:spcBef>
              <a:buClr>
                <a:srgbClr val="002060"/>
              </a:buClr>
              <a:defRPr/>
            </a:pPr>
            <a:r>
              <a:rPr lang="lv-LV" sz="3200" b="1" spc="-1" dirty="0">
                <a:solidFill>
                  <a:srgbClr val="002060"/>
                </a:solidFill>
                <a:uFill>
                  <a:solidFill>
                    <a:srgbClr val="FFFFFF"/>
                  </a:solidFill>
                </a:uFill>
              </a:rPr>
              <a:t>Level 2: </a:t>
            </a:r>
            <a:r>
              <a:rPr lang="en-US" sz="3200" b="1" spc="-1" dirty="0">
                <a:solidFill>
                  <a:srgbClr val="002060"/>
                </a:solidFill>
                <a:uFill>
                  <a:solidFill>
                    <a:srgbClr val="FFFFFF"/>
                  </a:solidFill>
                </a:uFill>
              </a:rPr>
              <a:t>Repeatable </a:t>
            </a:r>
            <a:r>
              <a:rPr lang="lv-LV" sz="3200" b="1" spc="-1" dirty="0">
                <a:solidFill>
                  <a:srgbClr val="002060"/>
                </a:solidFill>
                <a:uFill>
                  <a:solidFill>
                    <a:srgbClr val="FFFFFF"/>
                  </a:solidFill>
                </a:uFill>
              </a:rPr>
              <a:t>and </a:t>
            </a:r>
            <a:r>
              <a:rPr lang="en-US" sz="3200" b="1" spc="-1" dirty="0">
                <a:solidFill>
                  <a:srgbClr val="002060"/>
                </a:solidFill>
                <a:uFill>
                  <a:solidFill>
                    <a:srgbClr val="FFFFFF"/>
                  </a:solidFill>
                </a:uFill>
              </a:rPr>
              <a:t>uses milestones</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Basic project management controls implemented</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Planning, monitor and </a:t>
            </a:r>
            <a:r>
              <a:rPr lang="lv-LV" sz="2800" spc="-1" dirty="0">
                <a:solidFill>
                  <a:srgbClr val="002060"/>
                </a:solidFill>
                <a:uFill>
                  <a:solidFill>
                    <a:srgbClr val="FFFFFF"/>
                  </a:solidFill>
                </a:uFill>
              </a:rPr>
              <a:t>quality </a:t>
            </a:r>
            <a:r>
              <a:rPr lang="en-US" sz="2800" spc="-1" dirty="0">
                <a:solidFill>
                  <a:srgbClr val="002060"/>
                </a:solidFill>
                <a:uFill>
                  <a:solidFill>
                    <a:srgbClr val="FFFFFF"/>
                  </a:solidFill>
                </a:uFill>
              </a:rPr>
              <a:t>control, cost and functionality</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Processes are still </a:t>
            </a:r>
            <a:r>
              <a:rPr lang="lv-LV" sz="2800" spc="-1" dirty="0">
                <a:solidFill>
                  <a:srgbClr val="002060"/>
                </a:solidFill>
                <a:uFill>
                  <a:solidFill>
                    <a:srgbClr val="FFFFFF"/>
                  </a:solidFill>
                </a:uFill>
              </a:rPr>
              <a:t>not transparent («</a:t>
            </a:r>
            <a:r>
              <a:rPr lang="en-US" sz="2800" spc="-1" dirty="0">
                <a:solidFill>
                  <a:srgbClr val="002060"/>
                </a:solidFill>
                <a:uFill>
                  <a:solidFill>
                    <a:srgbClr val="FFFFFF"/>
                  </a:solidFill>
                </a:uFill>
              </a:rPr>
              <a:t>black boxes</a:t>
            </a:r>
            <a:r>
              <a:rPr lang="lv-LV" sz="2800" spc="-1" dirty="0">
                <a:solidFill>
                  <a:srgbClr val="002060"/>
                </a:solidFill>
                <a:uFill>
                  <a:solidFill>
                    <a:srgbClr val="FFFFFF"/>
                  </a:solidFill>
                </a:uFill>
              </a:rPr>
              <a:t>»)</a:t>
            </a:r>
            <a:r>
              <a:rPr lang="en-US" sz="2800" spc="-1" dirty="0">
                <a:solidFill>
                  <a:srgbClr val="002060"/>
                </a:solidFill>
                <a:uFill>
                  <a:solidFill>
                    <a:srgbClr val="FFFFFF"/>
                  </a:solidFill>
                </a:uFill>
              </a:rPr>
              <a:t>, but with milestones and reviews</a:t>
            </a:r>
            <a:r>
              <a:rPr lang="lv-LV" sz="3200" spc="-1" dirty="0">
                <a:solidFill>
                  <a:srgbClr val="002060"/>
                </a:solidFill>
                <a:uFill>
                  <a:solidFill>
                    <a:srgbClr val="FFFFFF"/>
                  </a:solidFill>
                </a:uFill>
              </a:rPr>
              <a:t>.</a:t>
            </a:r>
            <a:endParaRPr lang="en-US" sz="3200" spc="-1" dirty="0">
              <a:solidFill>
                <a:srgbClr val="002060"/>
              </a:solidFill>
              <a:uFill>
                <a:solidFill>
                  <a:srgbClr val="FFFFFF"/>
                </a:solidFill>
              </a:uFill>
            </a:endParaRPr>
          </a:p>
          <a:p>
            <a:pPr marL="457560" lvl="1">
              <a:spcBef>
                <a:spcPts val="561"/>
              </a:spcBef>
              <a:buClr>
                <a:srgbClr val="002060"/>
              </a:buClr>
              <a:defRPr/>
            </a:pPr>
            <a:endParaRPr lang="en-US" sz="2400" spc="-1" dirty="0">
              <a:solidFill>
                <a:srgbClr val="002060"/>
              </a:solidFill>
              <a:uFill>
                <a:solidFill>
                  <a:srgbClr val="FFFFFF"/>
                </a:solidFill>
              </a:uFill>
            </a:endParaRPr>
          </a:p>
        </p:txBody>
      </p:sp>
      <p:pic>
        <p:nvPicPr>
          <p:cNvPr id="1741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511800"/>
            <a:ext cx="81153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CMM L3: Defined</a:t>
            </a:r>
            <a:endParaRPr lang="en-US" spc="-1" dirty="0">
              <a:solidFill>
                <a:srgbClr val="000000"/>
              </a:solidFill>
              <a:uFill>
                <a:solidFill>
                  <a:srgbClr val="FFFFFF"/>
                </a:solidFill>
              </a:uFill>
              <a:latin typeface="Calibri"/>
            </a:endParaRPr>
          </a:p>
        </p:txBody>
      </p:sp>
      <p:sp>
        <p:nvSpPr>
          <p:cNvPr id="87" name="TextShape 2"/>
          <p:cNvSpPr txBox="1"/>
          <p:nvPr/>
        </p:nvSpPr>
        <p:spPr>
          <a:xfrm>
            <a:off x="457200" y="1524000"/>
            <a:ext cx="8229600" cy="3057525"/>
          </a:xfrm>
          <a:prstGeom prst="rect">
            <a:avLst/>
          </a:prstGeom>
          <a:noFill/>
          <a:ln w="9360">
            <a:noFill/>
          </a:ln>
        </p:spPr>
        <p:txBody>
          <a:bodyPr/>
          <a:lstStyle/>
          <a:p>
            <a:pPr marL="360">
              <a:spcBef>
                <a:spcPts val="641"/>
              </a:spcBef>
              <a:buClr>
                <a:srgbClr val="002060"/>
              </a:buClr>
              <a:defRPr/>
            </a:pPr>
            <a:r>
              <a:rPr lang="en-US" sz="3200" b="1" spc="-1" dirty="0">
                <a:solidFill>
                  <a:srgbClr val="002060"/>
                </a:solidFill>
                <a:uFill>
                  <a:solidFill>
                    <a:srgbClr val="FFFFFF"/>
                  </a:solidFill>
                </a:uFill>
              </a:rPr>
              <a:t>Level 3:</a:t>
            </a:r>
            <a:r>
              <a:rPr lang="lv-LV" sz="3200" b="1" spc="-1" dirty="0">
                <a:solidFill>
                  <a:srgbClr val="002060"/>
                </a:solidFill>
                <a:uFill>
                  <a:solidFill>
                    <a:srgbClr val="FFFFFF"/>
                  </a:solidFill>
                </a:uFill>
              </a:rPr>
              <a:t> </a:t>
            </a:r>
            <a:r>
              <a:rPr lang="en-US" sz="3200" b="1" spc="-1" dirty="0">
                <a:solidFill>
                  <a:srgbClr val="002060"/>
                </a:solidFill>
                <a:uFill>
                  <a:solidFill>
                    <a:srgbClr val="FFFFFF"/>
                  </a:solidFill>
                </a:uFill>
              </a:rPr>
              <a:t>Defined software process</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Processes are documented and used across the entire organization</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The boxes are now internally visible</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Staff understands their roles and responsibilities of processes</a:t>
            </a:r>
            <a:endParaRPr lang="en-US" sz="3200" spc="-1" dirty="0">
              <a:solidFill>
                <a:srgbClr val="002060"/>
              </a:solidFill>
              <a:uFill>
                <a:solidFill>
                  <a:srgbClr val="FFFFFF"/>
                </a:solidFill>
              </a:uFill>
            </a:endParaRPr>
          </a:p>
          <a:p>
            <a:pPr marL="360">
              <a:spcBef>
                <a:spcPts val="641"/>
              </a:spcBef>
              <a:buClr>
                <a:srgbClr val="002060"/>
              </a:buClr>
              <a:defRPr/>
            </a:pPr>
            <a:endParaRPr lang="en-US" sz="3200" spc="-1" dirty="0">
              <a:solidFill>
                <a:srgbClr val="002060"/>
              </a:solidFill>
              <a:uFill>
                <a:solidFill>
                  <a:srgbClr val="FFFFFF"/>
                </a:solidFill>
              </a:uFill>
            </a:endParaRPr>
          </a:p>
          <a:p>
            <a:pPr marL="457560" lvl="1">
              <a:spcBef>
                <a:spcPts val="561"/>
              </a:spcBef>
              <a:buClr>
                <a:srgbClr val="002060"/>
              </a:buClr>
              <a:defRPr/>
            </a:pPr>
            <a:endParaRPr lang="en-US" sz="2400" spc="-1" dirty="0">
              <a:solidFill>
                <a:srgbClr val="002060"/>
              </a:solidFill>
              <a:uFill>
                <a:solidFill>
                  <a:srgbClr val="FFFFFF"/>
                </a:solidFill>
              </a:uFill>
            </a:endParaRPr>
          </a:p>
        </p:txBody>
      </p:sp>
      <p:grpSp>
        <p:nvGrpSpPr>
          <p:cNvPr id="18436" name="Group 3"/>
          <p:cNvGrpSpPr>
            <a:grpSpLocks/>
          </p:cNvGrpSpPr>
          <p:nvPr/>
        </p:nvGrpSpPr>
        <p:grpSpPr bwMode="auto">
          <a:xfrm>
            <a:off x="514350" y="4724400"/>
            <a:ext cx="8115300" cy="676275"/>
            <a:chOff x="514350" y="4953000"/>
            <a:chExt cx="8115300" cy="676275"/>
          </a:xfrm>
        </p:grpSpPr>
        <p:pic>
          <p:nvPicPr>
            <p:cNvPr id="1843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350" y="4953000"/>
              <a:ext cx="81153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991099"/>
              <a:ext cx="5520729" cy="63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CMM L4: Quantitatively Managed</a:t>
            </a:r>
            <a:endParaRPr lang="en-US" spc="-1" dirty="0">
              <a:solidFill>
                <a:srgbClr val="000000"/>
              </a:solidFill>
              <a:uFill>
                <a:solidFill>
                  <a:srgbClr val="FFFFFF"/>
                </a:solidFill>
              </a:uFill>
              <a:latin typeface="Calibri"/>
            </a:endParaRPr>
          </a:p>
        </p:txBody>
      </p:sp>
      <p:sp>
        <p:nvSpPr>
          <p:cNvPr id="87" name="TextShape 2"/>
          <p:cNvSpPr txBox="1"/>
          <p:nvPr/>
        </p:nvSpPr>
        <p:spPr>
          <a:xfrm>
            <a:off x="457200" y="1524000"/>
            <a:ext cx="8229600" cy="3057525"/>
          </a:xfrm>
          <a:prstGeom prst="rect">
            <a:avLst/>
          </a:prstGeom>
          <a:noFill/>
          <a:ln w="9360">
            <a:noFill/>
          </a:ln>
        </p:spPr>
        <p:txBody>
          <a:bodyPr/>
          <a:lstStyle/>
          <a:p>
            <a:pPr marL="360">
              <a:spcBef>
                <a:spcPts val="641"/>
              </a:spcBef>
              <a:buClr>
                <a:srgbClr val="002060"/>
              </a:buClr>
              <a:defRPr/>
            </a:pPr>
            <a:r>
              <a:rPr lang="en-US" sz="3200" b="1" spc="-1" dirty="0">
                <a:solidFill>
                  <a:srgbClr val="002060"/>
                </a:solidFill>
                <a:uFill>
                  <a:solidFill>
                    <a:srgbClr val="FFFFFF"/>
                  </a:solidFill>
                </a:uFill>
              </a:rPr>
              <a:t>Level 4:</a:t>
            </a:r>
            <a:r>
              <a:rPr lang="lv-LV" sz="3200" b="1" spc="-1" dirty="0">
                <a:solidFill>
                  <a:srgbClr val="002060"/>
                </a:solidFill>
                <a:uFill>
                  <a:solidFill>
                    <a:srgbClr val="FFFFFF"/>
                  </a:solidFill>
                </a:uFill>
              </a:rPr>
              <a:t> Measurable</a:t>
            </a:r>
            <a:r>
              <a:rPr lang="en-US" sz="3200" b="1" spc="-1" dirty="0">
                <a:solidFill>
                  <a:srgbClr val="002060"/>
                </a:solidFill>
                <a:uFill>
                  <a:solidFill>
                    <a:srgbClr val="FFFFFF"/>
                  </a:solidFill>
                </a:uFill>
              </a:rPr>
              <a:t> process</a:t>
            </a:r>
            <a:r>
              <a:rPr lang="lv-LV" sz="3200" b="1" spc="-1" dirty="0">
                <a:solidFill>
                  <a:srgbClr val="002060"/>
                </a:solidFill>
                <a:uFill>
                  <a:solidFill>
                    <a:srgbClr val="FFFFFF"/>
                  </a:solidFill>
                </a:uFill>
              </a:rPr>
              <a:t>es</a:t>
            </a:r>
            <a:endParaRPr lang="en-US" sz="3200" b="1" spc="-1" dirty="0">
              <a:solidFill>
                <a:srgbClr val="002060"/>
              </a:solidFill>
              <a:uFill>
                <a:solidFill>
                  <a:srgbClr val="FFFFFF"/>
                </a:solidFill>
              </a:uFill>
            </a:endParaRP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Quantitative quality goals set for software processes and products</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Processes are predictable, measured</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Management makes informed, objective decisions</a:t>
            </a:r>
            <a:endParaRPr lang="en-US" sz="3200" spc="-1" dirty="0">
              <a:solidFill>
                <a:srgbClr val="002060"/>
              </a:solidFill>
              <a:uFill>
                <a:solidFill>
                  <a:srgbClr val="FFFFFF"/>
                </a:solidFill>
              </a:uFill>
            </a:endParaRPr>
          </a:p>
          <a:p>
            <a:pPr marL="360">
              <a:spcBef>
                <a:spcPts val="641"/>
              </a:spcBef>
              <a:buClr>
                <a:srgbClr val="002060"/>
              </a:buClr>
              <a:defRPr/>
            </a:pPr>
            <a:endParaRPr lang="en-US" sz="3200" spc="-1" dirty="0">
              <a:solidFill>
                <a:srgbClr val="002060"/>
              </a:solidFill>
              <a:uFill>
                <a:solidFill>
                  <a:srgbClr val="FFFFFF"/>
                </a:solidFill>
              </a:uFill>
            </a:endParaRPr>
          </a:p>
          <a:p>
            <a:pPr marL="457560" lvl="1">
              <a:spcBef>
                <a:spcPts val="561"/>
              </a:spcBef>
              <a:buClr>
                <a:srgbClr val="002060"/>
              </a:buClr>
              <a:defRPr/>
            </a:pPr>
            <a:endParaRPr lang="en-US" sz="2400" spc="-1" dirty="0">
              <a:solidFill>
                <a:srgbClr val="002060"/>
              </a:solidFill>
              <a:uFill>
                <a:solidFill>
                  <a:srgbClr val="FFFFFF"/>
                </a:solidFill>
              </a:uFill>
            </a:endParaRPr>
          </a:p>
        </p:txBody>
      </p:sp>
      <p:grpSp>
        <p:nvGrpSpPr>
          <p:cNvPr id="19460" name="Group 5"/>
          <p:cNvGrpSpPr>
            <a:grpSpLocks/>
          </p:cNvGrpSpPr>
          <p:nvPr/>
        </p:nvGrpSpPr>
        <p:grpSpPr bwMode="auto">
          <a:xfrm>
            <a:off x="514350" y="5157788"/>
            <a:ext cx="8115300" cy="792162"/>
            <a:chOff x="514170" y="4837187"/>
            <a:chExt cx="8115300" cy="792088"/>
          </a:xfrm>
        </p:grpSpPr>
        <p:pic>
          <p:nvPicPr>
            <p:cNvPr id="1946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170" y="4837187"/>
              <a:ext cx="81153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953000"/>
              <a:ext cx="51435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CMM L5: Optimizing</a:t>
            </a:r>
            <a:endParaRPr lang="en-US" spc="-1" dirty="0">
              <a:solidFill>
                <a:srgbClr val="000000"/>
              </a:solidFill>
              <a:uFill>
                <a:solidFill>
                  <a:srgbClr val="FFFFFF"/>
                </a:solidFill>
              </a:uFill>
              <a:latin typeface="Calibri"/>
            </a:endParaRPr>
          </a:p>
        </p:txBody>
      </p:sp>
      <p:sp>
        <p:nvSpPr>
          <p:cNvPr id="87" name="TextShape 2"/>
          <p:cNvSpPr txBox="1"/>
          <p:nvPr/>
        </p:nvSpPr>
        <p:spPr>
          <a:xfrm>
            <a:off x="457200" y="1524000"/>
            <a:ext cx="8229600" cy="3038475"/>
          </a:xfrm>
          <a:prstGeom prst="rect">
            <a:avLst/>
          </a:prstGeom>
          <a:noFill/>
          <a:ln w="9360">
            <a:noFill/>
          </a:ln>
        </p:spPr>
        <p:txBody>
          <a:bodyPr/>
          <a:lstStyle/>
          <a:p>
            <a:pPr marL="360">
              <a:spcBef>
                <a:spcPts val="641"/>
              </a:spcBef>
              <a:buClr>
                <a:srgbClr val="002060"/>
              </a:buClr>
              <a:defRPr/>
            </a:pPr>
            <a:r>
              <a:rPr lang="en-US" sz="3200" b="1" spc="-1" dirty="0">
                <a:solidFill>
                  <a:srgbClr val="002060"/>
                </a:solidFill>
                <a:uFill>
                  <a:solidFill>
                    <a:srgbClr val="FFFFFF"/>
                  </a:solidFill>
                </a:uFill>
              </a:rPr>
              <a:t>Level 5:</a:t>
            </a:r>
            <a:r>
              <a:rPr lang="lv-LV" sz="3200" b="1" spc="-1" dirty="0">
                <a:solidFill>
                  <a:srgbClr val="002060"/>
                </a:solidFill>
                <a:uFill>
                  <a:solidFill>
                    <a:srgbClr val="FFFFFF"/>
                  </a:solidFill>
                </a:uFill>
              </a:rPr>
              <a:t> </a:t>
            </a:r>
            <a:r>
              <a:rPr lang="en-US" sz="3200" b="1" spc="-1" dirty="0">
                <a:solidFill>
                  <a:srgbClr val="002060"/>
                </a:solidFill>
                <a:uFill>
                  <a:solidFill>
                    <a:srgbClr val="FFFFFF"/>
                  </a:solidFill>
                </a:uFill>
              </a:rPr>
              <a:t>Software process optimizing</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Able to identify weaknesses and strengths proactively in processes</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Continually improving range of processes capabilities</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Continually improving processes performance</a:t>
            </a:r>
            <a:endParaRPr lang="en-US" sz="3200" spc="-1" dirty="0">
              <a:solidFill>
                <a:srgbClr val="002060"/>
              </a:solidFill>
              <a:uFill>
                <a:solidFill>
                  <a:srgbClr val="FFFFFF"/>
                </a:solidFill>
              </a:uFill>
            </a:endParaRPr>
          </a:p>
          <a:p>
            <a:pPr marL="360">
              <a:spcBef>
                <a:spcPts val="641"/>
              </a:spcBef>
              <a:buClr>
                <a:srgbClr val="002060"/>
              </a:buClr>
              <a:defRPr/>
            </a:pPr>
            <a:endParaRPr lang="en-US" sz="3200" spc="-1" dirty="0">
              <a:solidFill>
                <a:srgbClr val="002060"/>
              </a:solidFill>
              <a:uFill>
                <a:solidFill>
                  <a:srgbClr val="FFFFFF"/>
                </a:solidFill>
              </a:uFill>
            </a:endParaRPr>
          </a:p>
          <a:p>
            <a:pPr marL="457560" lvl="1">
              <a:spcBef>
                <a:spcPts val="561"/>
              </a:spcBef>
              <a:buClr>
                <a:srgbClr val="002060"/>
              </a:buClr>
              <a:defRPr/>
            </a:pPr>
            <a:endParaRPr lang="en-US" sz="2400" spc="-1" dirty="0">
              <a:solidFill>
                <a:srgbClr val="002060"/>
              </a:solidFill>
              <a:uFill>
                <a:solidFill>
                  <a:srgbClr val="FFFFFF"/>
                </a:solidFill>
              </a:uFill>
            </a:endParaRPr>
          </a:p>
        </p:txBody>
      </p:sp>
      <p:grpSp>
        <p:nvGrpSpPr>
          <p:cNvPr id="20484" name="Group 7"/>
          <p:cNvGrpSpPr>
            <a:grpSpLocks/>
          </p:cNvGrpSpPr>
          <p:nvPr/>
        </p:nvGrpSpPr>
        <p:grpSpPr bwMode="auto">
          <a:xfrm>
            <a:off x="611188" y="5013325"/>
            <a:ext cx="8115300" cy="838200"/>
            <a:chOff x="514350" y="4724400"/>
            <a:chExt cx="8115300" cy="838200"/>
          </a:xfrm>
        </p:grpSpPr>
        <p:pic>
          <p:nvPicPr>
            <p:cNvPr id="2048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350" y="4724400"/>
              <a:ext cx="81153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C748DD8F-8796-45F5-921D-E1E02160C244}"/>
                </a:ext>
              </a:extLst>
            </p:cNvPr>
            <p:cNvSpPr/>
            <p:nvPr/>
          </p:nvSpPr>
          <p:spPr>
            <a:xfrm>
              <a:off x="514350" y="5400675"/>
              <a:ext cx="8115300"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2048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724400"/>
              <a:ext cx="571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CMM: Summary</a:t>
            </a:r>
            <a:endParaRPr lang="en-US" spc="-1" dirty="0">
              <a:solidFill>
                <a:srgbClr val="000000"/>
              </a:solidFill>
              <a:uFill>
                <a:solidFill>
                  <a:srgbClr val="FFFFFF"/>
                </a:solidFill>
              </a:uFill>
              <a:latin typeface="Calibri"/>
            </a:endParaRPr>
          </a:p>
        </p:txBody>
      </p:sp>
      <p:pic>
        <p:nvPicPr>
          <p:cNvPr id="21507" name="Picture 2" descr="Capability Maturity Model (CMM) &amp; CMM Levels: A Fool’s Gu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63" y="1844675"/>
            <a:ext cx="862647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CMM</a:t>
            </a:r>
            <a:r>
              <a:rPr lang="en-US" sz="4000" b="1" spc="-1" dirty="0">
                <a:solidFill>
                  <a:srgbClr val="C00000"/>
                </a:solidFill>
                <a:uFill>
                  <a:solidFill>
                    <a:srgbClr val="FFFFFF"/>
                  </a:solidFill>
                </a:uFill>
                <a:latin typeface="Calibri"/>
              </a:rPr>
              <a:t>I: CMM Integration</a:t>
            </a:r>
            <a:endParaRPr lang="en-US" spc="-1" dirty="0">
              <a:solidFill>
                <a:srgbClr val="000000"/>
              </a:solidFill>
              <a:uFill>
                <a:solidFill>
                  <a:srgbClr val="FFFFFF"/>
                </a:solidFill>
              </a:uFill>
              <a:latin typeface="Calibri"/>
            </a:endParaRPr>
          </a:p>
        </p:txBody>
      </p:sp>
      <p:sp>
        <p:nvSpPr>
          <p:cNvPr id="22531" name="Rectangle 20"/>
          <p:cNvSpPr>
            <a:spLocks noChangeArrowheads="1"/>
          </p:cNvSpPr>
          <p:nvPr/>
        </p:nvSpPr>
        <p:spPr bwMode="auto">
          <a:xfrm>
            <a:off x="228600" y="5638800"/>
            <a:ext cx="1219200" cy="609600"/>
          </a:xfrm>
          <a:prstGeom prst="rect">
            <a:avLst/>
          </a:prstGeom>
          <a:solidFill>
            <a:srgbClr val="00CC00"/>
          </a:solidFill>
          <a:ln w="12700">
            <a:solidFill>
              <a:schemeClr val="tx1"/>
            </a:solidFill>
            <a:miter lim="800000"/>
            <a:headEnd/>
            <a:tailEnd/>
          </a:ln>
          <a:effectLst>
            <a:outerShdw dist="107763" dir="2700000" algn="ctr" rotWithShape="0">
              <a:srgbClr val="000000"/>
            </a:outerShdw>
          </a:effectLst>
        </p:spPr>
        <p:txBody>
          <a:bodyPr wrap="none" anchor="ctr"/>
          <a:lstStyle/>
          <a:p>
            <a:pPr algn="ctr"/>
            <a:r>
              <a:rPr lang="en-US" altLang="lv-LV" sz="1600">
                <a:solidFill>
                  <a:schemeClr val="tx1"/>
                </a:solidFill>
              </a:rPr>
              <a:t>Performed</a:t>
            </a:r>
          </a:p>
          <a:p>
            <a:pPr algn="ctr"/>
            <a:r>
              <a:rPr lang="en-US" altLang="lv-LV" sz="1600">
                <a:solidFill>
                  <a:schemeClr val="tx1"/>
                </a:solidFill>
              </a:rPr>
              <a:t>Process</a:t>
            </a:r>
          </a:p>
        </p:txBody>
      </p:sp>
      <p:sp>
        <p:nvSpPr>
          <p:cNvPr id="22532" name="Rectangle 21"/>
          <p:cNvSpPr>
            <a:spLocks noChangeArrowheads="1"/>
          </p:cNvSpPr>
          <p:nvPr/>
        </p:nvSpPr>
        <p:spPr bwMode="auto">
          <a:xfrm>
            <a:off x="228600" y="4572000"/>
            <a:ext cx="1219200" cy="609600"/>
          </a:xfrm>
          <a:prstGeom prst="rect">
            <a:avLst/>
          </a:prstGeom>
          <a:solidFill>
            <a:srgbClr val="DDDDDD"/>
          </a:solidFill>
          <a:ln w="12700">
            <a:solidFill>
              <a:schemeClr val="tx1"/>
            </a:solidFill>
            <a:miter lim="800000"/>
            <a:headEnd/>
            <a:tailEnd/>
          </a:ln>
        </p:spPr>
        <p:txBody>
          <a:bodyPr wrap="none" anchor="ctr"/>
          <a:lstStyle/>
          <a:p>
            <a:pPr algn="ctr"/>
            <a:r>
              <a:rPr lang="en-US" altLang="lv-LV" sz="1600">
                <a:solidFill>
                  <a:schemeClr val="tx1"/>
                </a:solidFill>
              </a:rPr>
              <a:t>Level 2</a:t>
            </a:r>
          </a:p>
          <a:p>
            <a:pPr algn="ctr"/>
            <a:r>
              <a:rPr lang="en-US" altLang="lv-LV" sz="1600">
                <a:solidFill>
                  <a:schemeClr val="tx1"/>
                </a:solidFill>
              </a:rPr>
              <a:t>Generic</a:t>
            </a:r>
          </a:p>
          <a:p>
            <a:pPr algn="ctr"/>
            <a:r>
              <a:rPr lang="en-US" altLang="lv-LV" sz="1600">
                <a:solidFill>
                  <a:schemeClr val="tx1"/>
                </a:solidFill>
              </a:rPr>
              <a:t>Practices</a:t>
            </a:r>
          </a:p>
        </p:txBody>
      </p:sp>
      <p:sp>
        <p:nvSpPr>
          <p:cNvPr id="22533" name="AutoShape 27"/>
          <p:cNvSpPr>
            <a:spLocks noChangeArrowheads="1"/>
          </p:cNvSpPr>
          <p:nvPr/>
        </p:nvSpPr>
        <p:spPr bwMode="auto">
          <a:xfrm>
            <a:off x="685800" y="5257800"/>
            <a:ext cx="304800" cy="304800"/>
          </a:xfrm>
          <a:prstGeom prst="plus">
            <a:avLst>
              <a:gd name="adj" fmla="val 39065"/>
            </a:avLst>
          </a:prstGeom>
          <a:solidFill>
            <a:schemeClr val="tx1"/>
          </a:solidFill>
          <a:ln w="12700">
            <a:solidFill>
              <a:schemeClr val="tx1"/>
            </a:solidFill>
            <a:miter lim="800000"/>
            <a:headEnd/>
            <a:tailEnd/>
          </a:ln>
        </p:spPr>
        <p:txBody>
          <a:bodyPr wrap="none" anchor="ctr"/>
          <a:lstStyle/>
          <a:p>
            <a:endParaRPr lang="en-US" altLang="lv-LV"/>
          </a:p>
        </p:txBody>
      </p:sp>
      <p:sp>
        <p:nvSpPr>
          <p:cNvPr id="22534" name="AutoShape 28"/>
          <p:cNvSpPr>
            <a:spLocks noChangeArrowheads="1"/>
          </p:cNvSpPr>
          <p:nvPr/>
        </p:nvSpPr>
        <p:spPr bwMode="auto">
          <a:xfrm>
            <a:off x="1447800" y="4724400"/>
            <a:ext cx="609600" cy="304800"/>
          </a:xfrm>
          <a:prstGeom prst="rightArrow">
            <a:avLst>
              <a:gd name="adj1" fmla="val 50000"/>
              <a:gd name="adj2" fmla="val 50000"/>
            </a:avLst>
          </a:prstGeom>
          <a:solidFill>
            <a:schemeClr val="tx1"/>
          </a:solidFill>
          <a:ln w="12700">
            <a:solidFill>
              <a:schemeClr val="tx1"/>
            </a:solidFill>
            <a:miter lim="800000"/>
            <a:headEnd/>
            <a:tailEnd/>
          </a:ln>
        </p:spPr>
        <p:txBody>
          <a:bodyPr wrap="none" anchor="ctr"/>
          <a:lstStyle/>
          <a:p>
            <a:endParaRPr lang="en-US" altLang="lv-LV"/>
          </a:p>
        </p:txBody>
      </p:sp>
      <p:sp>
        <p:nvSpPr>
          <p:cNvPr id="22535" name="Rectangle 37"/>
          <p:cNvSpPr>
            <a:spLocks noChangeArrowheads="1"/>
          </p:cNvSpPr>
          <p:nvPr/>
        </p:nvSpPr>
        <p:spPr bwMode="auto">
          <a:xfrm>
            <a:off x="2057400" y="4572000"/>
            <a:ext cx="1219200" cy="609600"/>
          </a:xfrm>
          <a:prstGeom prst="rect">
            <a:avLst/>
          </a:prstGeom>
          <a:solidFill>
            <a:srgbClr val="00F400"/>
          </a:solidFill>
          <a:ln w="12700">
            <a:solidFill>
              <a:schemeClr val="tx1"/>
            </a:solidFill>
            <a:miter lim="800000"/>
            <a:headEnd/>
            <a:tailEnd/>
          </a:ln>
          <a:effectLst>
            <a:outerShdw dist="107763" dir="2700000" algn="ctr" rotWithShape="0">
              <a:srgbClr val="000000"/>
            </a:outerShdw>
          </a:effectLst>
        </p:spPr>
        <p:txBody>
          <a:bodyPr wrap="none" anchor="ctr"/>
          <a:lstStyle/>
          <a:p>
            <a:pPr algn="ctr"/>
            <a:r>
              <a:rPr lang="en-US" altLang="lv-LV" sz="1600">
                <a:solidFill>
                  <a:schemeClr val="tx1"/>
                </a:solidFill>
              </a:rPr>
              <a:t>Managed</a:t>
            </a:r>
          </a:p>
          <a:p>
            <a:pPr algn="ctr"/>
            <a:r>
              <a:rPr lang="en-US" altLang="lv-LV" sz="1600">
                <a:solidFill>
                  <a:schemeClr val="tx1"/>
                </a:solidFill>
              </a:rPr>
              <a:t>Process</a:t>
            </a:r>
          </a:p>
        </p:txBody>
      </p:sp>
      <p:sp>
        <p:nvSpPr>
          <p:cNvPr id="22536" name="Rectangle 38"/>
          <p:cNvSpPr>
            <a:spLocks noChangeArrowheads="1"/>
          </p:cNvSpPr>
          <p:nvPr/>
        </p:nvSpPr>
        <p:spPr bwMode="auto">
          <a:xfrm>
            <a:off x="2057400" y="3505200"/>
            <a:ext cx="1219200" cy="609600"/>
          </a:xfrm>
          <a:prstGeom prst="rect">
            <a:avLst/>
          </a:prstGeom>
          <a:solidFill>
            <a:srgbClr val="DDDDDD"/>
          </a:solidFill>
          <a:ln w="12700">
            <a:solidFill>
              <a:schemeClr val="tx1"/>
            </a:solidFill>
            <a:miter lim="800000"/>
            <a:headEnd/>
            <a:tailEnd/>
          </a:ln>
        </p:spPr>
        <p:txBody>
          <a:bodyPr wrap="none" anchor="ctr"/>
          <a:lstStyle/>
          <a:p>
            <a:pPr algn="ctr"/>
            <a:r>
              <a:rPr lang="en-US" altLang="lv-LV" sz="1600">
                <a:solidFill>
                  <a:schemeClr val="tx1"/>
                </a:solidFill>
              </a:rPr>
              <a:t>Level 3</a:t>
            </a:r>
          </a:p>
          <a:p>
            <a:pPr algn="ctr"/>
            <a:r>
              <a:rPr lang="en-US" altLang="lv-LV" sz="1600">
                <a:solidFill>
                  <a:schemeClr val="tx1"/>
                </a:solidFill>
              </a:rPr>
              <a:t>Generic</a:t>
            </a:r>
          </a:p>
          <a:p>
            <a:pPr algn="ctr"/>
            <a:r>
              <a:rPr lang="en-US" altLang="lv-LV" sz="1600">
                <a:solidFill>
                  <a:schemeClr val="tx1"/>
                </a:solidFill>
              </a:rPr>
              <a:t>Practices</a:t>
            </a:r>
          </a:p>
        </p:txBody>
      </p:sp>
      <p:sp>
        <p:nvSpPr>
          <p:cNvPr id="22537" name="AutoShape 39"/>
          <p:cNvSpPr>
            <a:spLocks noChangeArrowheads="1"/>
          </p:cNvSpPr>
          <p:nvPr/>
        </p:nvSpPr>
        <p:spPr bwMode="auto">
          <a:xfrm>
            <a:off x="2514600" y="4191000"/>
            <a:ext cx="304800" cy="304800"/>
          </a:xfrm>
          <a:prstGeom prst="plus">
            <a:avLst>
              <a:gd name="adj" fmla="val 39065"/>
            </a:avLst>
          </a:prstGeom>
          <a:solidFill>
            <a:schemeClr val="tx1"/>
          </a:solidFill>
          <a:ln w="12700">
            <a:solidFill>
              <a:schemeClr val="tx1"/>
            </a:solidFill>
            <a:miter lim="800000"/>
            <a:headEnd/>
            <a:tailEnd/>
          </a:ln>
        </p:spPr>
        <p:txBody>
          <a:bodyPr wrap="none" anchor="ctr"/>
          <a:lstStyle/>
          <a:p>
            <a:endParaRPr lang="en-US" altLang="lv-LV"/>
          </a:p>
        </p:txBody>
      </p:sp>
      <p:sp>
        <p:nvSpPr>
          <p:cNvPr id="22538" name="AutoShape 40"/>
          <p:cNvSpPr>
            <a:spLocks noChangeArrowheads="1"/>
          </p:cNvSpPr>
          <p:nvPr/>
        </p:nvSpPr>
        <p:spPr bwMode="auto">
          <a:xfrm>
            <a:off x="3276600" y="3657600"/>
            <a:ext cx="609600" cy="304800"/>
          </a:xfrm>
          <a:prstGeom prst="rightArrow">
            <a:avLst>
              <a:gd name="adj1" fmla="val 50000"/>
              <a:gd name="adj2" fmla="val 50000"/>
            </a:avLst>
          </a:prstGeom>
          <a:solidFill>
            <a:schemeClr val="tx1"/>
          </a:solidFill>
          <a:ln w="12700">
            <a:solidFill>
              <a:schemeClr val="tx1"/>
            </a:solidFill>
            <a:miter lim="800000"/>
            <a:headEnd/>
            <a:tailEnd/>
          </a:ln>
        </p:spPr>
        <p:txBody>
          <a:bodyPr wrap="none" anchor="ctr"/>
          <a:lstStyle/>
          <a:p>
            <a:endParaRPr lang="en-US" altLang="lv-LV"/>
          </a:p>
        </p:txBody>
      </p:sp>
      <p:sp>
        <p:nvSpPr>
          <p:cNvPr id="22539" name="Rectangle 41"/>
          <p:cNvSpPr>
            <a:spLocks noChangeArrowheads="1"/>
          </p:cNvSpPr>
          <p:nvPr/>
        </p:nvSpPr>
        <p:spPr bwMode="auto">
          <a:xfrm>
            <a:off x="3886200" y="3505200"/>
            <a:ext cx="1219200" cy="609600"/>
          </a:xfrm>
          <a:prstGeom prst="rect">
            <a:avLst/>
          </a:prstGeom>
          <a:solidFill>
            <a:srgbClr val="91FF91"/>
          </a:solidFill>
          <a:ln w="12700">
            <a:solidFill>
              <a:schemeClr val="tx1"/>
            </a:solidFill>
            <a:miter lim="800000"/>
            <a:headEnd/>
            <a:tailEnd/>
          </a:ln>
          <a:effectLst>
            <a:outerShdw dist="107763" dir="2700000" algn="ctr" rotWithShape="0">
              <a:srgbClr val="000000"/>
            </a:outerShdw>
          </a:effectLst>
        </p:spPr>
        <p:txBody>
          <a:bodyPr wrap="none" anchor="ctr"/>
          <a:lstStyle/>
          <a:p>
            <a:pPr algn="ctr"/>
            <a:r>
              <a:rPr lang="en-US" altLang="lv-LV" sz="1600">
                <a:solidFill>
                  <a:schemeClr val="tx1"/>
                </a:solidFill>
              </a:rPr>
              <a:t>Defined</a:t>
            </a:r>
          </a:p>
          <a:p>
            <a:pPr algn="ctr"/>
            <a:r>
              <a:rPr lang="en-US" altLang="lv-LV" sz="1600">
                <a:solidFill>
                  <a:schemeClr val="tx1"/>
                </a:solidFill>
              </a:rPr>
              <a:t>Process</a:t>
            </a:r>
          </a:p>
        </p:txBody>
      </p:sp>
      <p:sp>
        <p:nvSpPr>
          <p:cNvPr id="22540" name="Rectangle 42"/>
          <p:cNvSpPr>
            <a:spLocks noChangeArrowheads="1"/>
          </p:cNvSpPr>
          <p:nvPr/>
        </p:nvSpPr>
        <p:spPr bwMode="auto">
          <a:xfrm>
            <a:off x="3886200" y="2438400"/>
            <a:ext cx="1219200" cy="609600"/>
          </a:xfrm>
          <a:prstGeom prst="rect">
            <a:avLst/>
          </a:prstGeom>
          <a:solidFill>
            <a:srgbClr val="DDDDDD"/>
          </a:solidFill>
          <a:ln w="12700">
            <a:solidFill>
              <a:schemeClr val="tx1"/>
            </a:solidFill>
            <a:miter lim="800000"/>
            <a:headEnd/>
            <a:tailEnd/>
          </a:ln>
        </p:spPr>
        <p:txBody>
          <a:bodyPr wrap="none" anchor="ctr"/>
          <a:lstStyle/>
          <a:p>
            <a:pPr algn="ctr"/>
            <a:r>
              <a:rPr lang="en-US" altLang="lv-LV" sz="1600">
                <a:solidFill>
                  <a:schemeClr val="tx1"/>
                </a:solidFill>
              </a:rPr>
              <a:t>Level 4</a:t>
            </a:r>
          </a:p>
          <a:p>
            <a:pPr algn="ctr"/>
            <a:r>
              <a:rPr lang="en-US" altLang="lv-LV" sz="1600">
                <a:solidFill>
                  <a:schemeClr val="tx1"/>
                </a:solidFill>
              </a:rPr>
              <a:t>Generic</a:t>
            </a:r>
          </a:p>
          <a:p>
            <a:pPr algn="ctr"/>
            <a:r>
              <a:rPr lang="en-US" altLang="lv-LV" sz="1600">
                <a:solidFill>
                  <a:schemeClr val="tx1"/>
                </a:solidFill>
              </a:rPr>
              <a:t>Practices</a:t>
            </a:r>
          </a:p>
        </p:txBody>
      </p:sp>
      <p:sp>
        <p:nvSpPr>
          <p:cNvPr id="22541" name="AutoShape 43"/>
          <p:cNvSpPr>
            <a:spLocks noChangeArrowheads="1"/>
          </p:cNvSpPr>
          <p:nvPr/>
        </p:nvSpPr>
        <p:spPr bwMode="auto">
          <a:xfrm>
            <a:off x="4343400" y="3124200"/>
            <a:ext cx="304800" cy="304800"/>
          </a:xfrm>
          <a:prstGeom prst="plus">
            <a:avLst>
              <a:gd name="adj" fmla="val 39065"/>
            </a:avLst>
          </a:prstGeom>
          <a:solidFill>
            <a:schemeClr val="tx1"/>
          </a:solidFill>
          <a:ln w="12700">
            <a:solidFill>
              <a:schemeClr val="tx1"/>
            </a:solidFill>
            <a:miter lim="800000"/>
            <a:headEnd/>
            <a:tailEnd/>
          </a:ln>
        </p:spPr>
        <p:txBody>
          <a:bodyPr wrap="none" anchor="ctr"/>
          <a:lstStyle/>
          <a:p>
            <a:endParaRPr lang="en-US" altLang="lv-LV"/>
          </a:p>
        </p:txBody>
      </p:sp>
      <p:sp>
        <p:nvSpPr>
          <p:cNvPr id="22542" name="AutoShape 44"/>
          <p:cNvSpPr>
            <a:spLocks noChangeArrowheads="1"/>
          </p:cNvSpPr>
          <p:nvPr/>
        </p:nvSpPr>
        <p:spPr bwMode="auto">
          <a:xfrm>
            <a:off x="5105400" y="2590800"/>
            <a:ext cx="609600" cy="304800"/>
          </a:xfrm>
          <a:prstGeom prst="rightArrow">
            <a:avLst>
              <a:gd name="adj1" fmla="val 50000"/>
              <a:gd name="adj2" fmla="val 50000"/>
            </a:avLst>
          </a:prstGeom>
          <a:solidFill>
            <a:schemeClr val="tx1"/>
          </a:solidFill>
          <a:ln w="12700">
            <a:solidFill>
              <a:schemeClr val="tx1"/>
            </a:solidFill>
            <a:miter lim="800000"/>
            <a:headEnd/>
            <a:tailEnd/>
          </a:ln>
        </p:spPr>
        <p:txBody>
          <a:bodyPr wrap="none" anchor="ctr"/>
          <a:lstStyle/>
          <a:p>
            <a:endParaRPr lang="en-US" altLang="lv-LV"/>
          </a:p>
        </p:txBody>
      </p:sp>
      <p:sp>
        <p:nvSpPr>
          <p:cNvPr id="22543" name="Rectangle 45"/>
          <p:cNvSpPr>
            <a:spLocks noChangeArrowheads="1"/>
          </p:cNvSpPr>
          <p:nvPr/>
        </p:nvSpPr>
        <p:spPr bwMode="auto">
          <a:xfrm>
            <a:off x="5715000" y="2438400"/>
            <a:ext cx="1295400" cy="609600"/>
          </a:xfrm>
          <a:prstGeom prst="rect">
            <a:avLst/>
          </a:prstGeom>
          <a:solidFill>
            <a:srgbClr val="D1FFD1"/>
          </a:solidFill>
          <a:ln w="12700">
            <a:solidFill>
              <a:schemeClr val="tx1"/>
            </a:solidFill>
            <a:miter lim="800000"/>
            <a:headEnd/>
            <a:tailEnd/>
          </a:ln>
          <a:effectLst>
            <a:outerShdw dist="107763" dir="2700000" algn="ctr" rotWithShape="0">
              <a:srgbClr val="000000"/>
            </a:outerShdw>
          </a:effectLst>
        </p:spPr>
        <p:txBody>
          <a:bodyPr wrap="none" anchor="ctr"/>
          <a:lstStyle/>
          <a:p>
            <a:pPr algn="ctr"/>
            <a:r>
              <a:rPr lang="en-US" altLang="lv-LV" sz="1400">
                <a:solidFill>
                  <a:schemeClr val="tx1"/>
                </a:solidFill>
              </a:rPr>
              <a:t>Quantitatively</a:t>
            </a:r>
          </a:p>
          <a:p>
            <a:pPr algn="ctr"/>
            <a:r>
              <a:rPr lang="en-US" altLang="lv-LV" sz="1400">
                <a:solidFill>
                  <a:schemeClr val="tx1"/>
                </a:solidFill>
              </a:rPr>
              <a:t>Managed</a:t>
            </a:r>
          </a:p>
          <a:p>
            <a:pPr algn="ctr"/>
            <a:r>
              <a:rPr lang="en-US" altLang="lv-LV" sz="1400">
                <a:solidFill>
                  <a:schemeClr val="tx1"/>
                </a:solidFill>
              </a:rPr>
              <a:t>Process</a:t>
            </a:r>
          </a:p>
        </p:txBody>
      </p:sp>
      <p:sp>
        <p:nvSpPr>
          <p:cNvPr id="22544" name="Rectangle 46"/>
          <p:cNvSpPr>
            <a:spLocks noChangeArrowheads="1"/>
          </p:cNvSpPr>
          <p:nvPr/>
        </p:nvSpPr>
        <p:spPr bwMode="auto">
          <a:xfrm>
            <a:off x="5715000" y="1371600"/>
            <a:ext cx="1295400" cy="609600"/>
          </a:xfrm>
          <a:prstGeom prst="rect">
            <a:avLst/>
          </a:prstGeom>
          <a:solidFill>
            <a:srgbClr val="DDDDDD"/>
          </a:solidFill>
          <a:ln w="12700">
            <a:solidFill>
              <a:schemeClr val="tx1"/>
            </a:solidFill>
            <a:miter lim="800000"/>
            <a:headEnd/>
            <a:tailEnd/>
          </a:ln>
        </p:spPr>
        <p:txBody>
          <a:bodyPr wrap="none" anchor="ctr"/>
          <a:lstStyle/>
          <a:p>
            <a:pPr algn="ctr"/>
            <a:r>
              <a:rPr lang="en-US" altLang="lv-LV" sz="1600">
                <a:solidFill>
                  <a:schemeClr val="tx1"/>
                </a:solidFill>
              </a:rPr>
              <a:t>Level 5</a:t>
            </a:r>
          </a:p>
          <a:p>
            <a:pPr algn="ctr"/>
            <a:r>
              <a:rPr lang="en-US" altLang="lv-LV" sz="1600">
                <a:solidFill>
                  <a:schemeClr val="tx1"/>
                </a:solidFill>
              </a:rPr>
              <a:t>Generic</a:t>
            </a:r>
          </a:p>
          <a:p>
            <a:pPr algn="ctr"/>
            <a:r>
              <a:rPr lang="en-US" altLang="lv-LV" sz="1600">
                <a:solidFill>
                  <a:schemeClr val="tx1"/>
                </a:solidFill>
              </a:rPr>
              <a:t>Practices</a:t>
            </a:r>
          </a:p>
        </p:txBody>
      </p:sp>
      <p:sp>
        <p:nvSpPr>
          <p:cNvPr id="22545" name="AutoShape 47"/>
          <p:cNvSpPr>
            <a:spLocks noChangeArrowheads="1"/>
          </p:cNvSpPr>
          <p:nvPr/>
        </p:nvSpPr>
        <p:spPr bwMode="auto">
          <a:xfrm>
            <a:off x="6248400" y="2057400"/>
            <a:ext cx="304800" cy="304800"/>
          </a:xfrm>
          <a:prstGeom prst="plus">
            <a:avLst>
              <a:gd name="adj" fmla="val 39065"/>
            </a:avLst>
          </a:prstGeom>
          <a:solidFill>
            <a:schemeClr val="tx1"/>
          </a:solidFill>
          <a:ln w="12700">
            <a:solidFill>
              <a:schemeClr val="tx1"/>
            </a:solidFill>
            <a:miter lim="800000"/>
            <a:headEnd/>
            <a:tailEnd/>
          </a:ln>
        </p:spPr>
        <p:txBody>
          <a:bodyPr wrap="none" anchor="ctr"/>
          <a:lstStyle/>
          <a:p>
            <a:endParaRPr lang="en-US" altLang="lv-LV"/>
          </a:p>
        </p:txBody>
      </p:sp>
      <p:sp>
        <p:nvSpPr>
          <p:cNvPr id="22546" name="AutoShape 48"/>
          <p:cNvSpPr>
            <a:spLocks noChangeArrowheads="1"/>
          </p:cNvSpPr>
          <p:nvPr/>
        </p:nvSpPr>
        <p:spPr bwMode="auto">
          <a:xfrm>
            <a:off x="7010400" y="1524000"/>
            <a:ext cx="609600" cy="304800"/>
          </a:xfrm>
          <a:prstGeom prst="rightArrow">
            <a:avLst>
              <a:gd name="adj1" fmla="val 50000"/>
              <a:gd name="adj2" fmla="val 50000"/>
            </a:avLst>
          </a:prstGeom>
          <a:solidFill>
            <a:schemeClr val="tx1"/>
          </a:solidFill>
          <a:ln w="12700">
            <a:solidFill>
              <a:schemeClr val="tx1"/>
            </a:solidFill>
            <a:miter lim="800000"/>
            <a:headEnd/>
            <a:tailEnd/>
          </a:ln>
        </p:spPr>
        <p:txBody>
          <a:bodyPr wrap="none" anchor="ctr"/>
          <a:lstStyle/>
          <a:p>
            <a:endParaRPr lang="en-US" altLang="lv-LV"/>
          </a:p>
        </p:txBody>
      </p:sp>
      <p:sp>
        <p:nvSpPr>
          <p:cNvPr id="22547" name="Rectangle 49"/>
          <p:cNvSpPr>
            <a:spLocks noChangeArrowheads="1"/>
          </p:cNvSpPr>
          <p:nvPr/>
        </p:nvSpPr>
        <p:spPr bwMode="auto">
          <a:xfrm>
            <a:off x="7620000" y="1371600"/>
            <a:ext cx="1219200" cy="609600"/>
          </a:xfrm>
          <a:prstGeom prst="rect">
            <a:avLst/>
          </a:prstGeom>
          <a:solidFill>
            <a:srgbClr val="FFFFFF"/>
          </a:solidFill>
          <a:ln w="12700">
            <a:solidFill>
              <a:schemeClr val="tx1"/>
            </a:solidFill>
            <a:miter lim="800000"/>
            <a:headEnd/>
            <a:tailEnd/>
          </a:ln>
          <a:effectLst>
            <a:outerShdw dist="107763" dir="2700000" algn="ctr" rotWithShape="0">
              <a:srgbClr val="000000"/>
            </a:outerShdw>
          </a:effectLst>
        </p:spPr>
        <p:txBody>
          <a:bodyPr wrap="none" anchor="ctr"/>
          <a:lstStyle/>
          <a:p>
            <a:pPr algn="ctr"/>
            <a:r>
              <a:rPr lang="en-US" altLang="lv-LV">
                <a:solidFill>
                  <a:schemeClr val="tx1"/>
                </a:solidFill>
              </a:rPr>
              <a:t>Optimizing</a:t>
            </a:r>
          </a:p>
          <a:p>
            <a:pPr algn="ctr"/>
            <a:r>
              <a:rPr lang="en-US" altLang="lv-LV">
                <a:solidFill>
                  <a:schemeClr val="tx1"/>
                </a:solidFill>
              </a:rPr>
              <a:t>Process</a:t>
            </a:r>
          </a:p>
        </p:txBody>
      </p:sp>
      <p:sp>
        <p:nvSpPr>
          <p:cNvPr id="22548" name="AutoShape 53"/>
          <p:cNvSpPr>
            <a:spLocks noChangeArrowheads="1"/>
          </p:cNvSpPr>
          <p:nvPr/>
        </p:nvSpPr>
        <p:spPr bwMode="auto">
          <a:xfrm>
            <a:off x="7772400" y="1981200"/>
            <a:ext cx="914400" cy="4267200"/>
          </a:xfrm>
          <a:prstGeom prst="upArrow">
            <a:avLst>
              <a:gd name="adj1" fmla="val 50000"/>
              <a:gd name="adj2" fmla="val 78296"/>
            </a:avLst>
          </a:prstGeom>
          <a:gradFill rotWithShape="0">
            <a:gsLst>
              <a:gs pos="0">
                <a:srgbClr val="FFFFFF"/>
              </a:gs>
              <a:gs pos="100000">
                <a:srgbClr val="00CC00"/>
              </a:gs>
            </a:gsLst>
            <a:lin ang="5400000" scaled="1"/>
          </a:gradFill>
          <a:ln w="12700">
            <a:solidFill>
              <a:schemeClr val="tx1"/>
            </a:solidFill>
            <a:miter lim="800000"/>
            <a:headEnd/>
            <a:tailEnd/>
          </a:ln>
        </p:spPr>
        <p:txBody>
          <a:bodyPr vert="eaVert" wrap="none" anchor="ctr"/>
          <a:lstStyle/>
          <a:p>
            <a:pPr algn="ctr"/>
            <a:r>
              <a:rPr lang="en-US" altLang="lv-LV" sz="2400">
                <a:solidFill>
                  <a:schemeClr val="tx1"/>
                </a:solidFill>
              </a:rPr>
              <a:t>Capability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1154113" y="1393825"/>
            <a:ext cx="6515100" cy="5456238"/>
          </a:xfrm>
          <a:prstGeom prst="rect">
            <a:avLst/>
          </a:prstGeom>
          <a:solidFill>
            <a:srgbClr val="CCECFF"/>
          </a:solidFill>
          <a:ln w="19050">
            <a:solidFill>
              <a:schemeClr val="tx1"/>
            </a:solidFill>
            <a:miter lim="800000"/>
            <a:headEnd/>
            <a:tailEnd/>
          </a:ln>
        </p:spPr>
        <p:txBody>
          <a:bodyPr wrap="none" anchor="ctr"/>
          <a:lstStyle/>
          <a:p>
            <a:pPr algn="ctr"/>
            <a:endParaRPr lang="en-US" altLang="lv-LV" sz="2400">
              <a:solidFill>
                <a:schemeClr val="accent1"/>
              </a:solidFill>
              <a:latin typeface="Times New Roman" panose="02020603050405020304" pitchFamily="18" charset="0"/>
            </a:endParaRPr>
          </a:p>
        </p:txBody>
      </p:sp>
      <p:sp>
        <p:nvSpPr>
          <p:cNvPr id="23555" name="Rectangle 5"/>
          <p:cNvSpPr>
            <a:spLocks noChangeArrowheads="1"/>
          </p:cNvSpPr>
          <p:nvPr/>
        </p:nvSpPr>
        <p:spPr bwMode="auto">
          <a:xfrm>
            <a:off x="3895725" y="1649413"/>
            <a:ext cx="35210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400">
                <a:solidFill>
                  <a:schemeClr val="tx1"/>
                </a:solidFill>
              </a:rPr>
              <a:t>Organizational Innovation and Deployment</a:t>
            </a:r>
          </a:p>
          <a:p>
            <a:r>
              <a:rPr lang="en-US" altLang="lv-LV" sz="1400">
                <a:solidFill>
                  <a:schemeClr val="tx1"/>
                </a:solidFill>
              </a:rPr>
              <a:t>Causal Analysis and Resolution</a:t>
            </a:r>
          </a:p>
        </p:txBody>
      </p:sp>
      <p:sp>
        <p:nvSpPr>
          <p:cNvPr id="23556" name="Rectangle 6"/>
          <p:cNvSpPr>
            <a:spLocks noChangeArrowheads="1"/>
          </p:cNvSpPr>
          <p:nvPr/>
        </p:nvSpPr>
        <p:spPr bwMode="auto">
          <a:xfrm>
            <a:off x="1208088" y="1822450"/>
            <a:ext cx="10890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300">
                <a:solidFill>
                  <a:schemeClr val="tx1"/>
                </a:solidFill>
              </a:rPr>
              <a:t>5 Optimizing</a:t>
            </a:r>
          </a:p>
        </p:txBody>
      </p:sp>
      <p:sp>
        <p:nvSpPr>
          <p:cNvPr id="23557" name="Rectangle 7"/>
          <p:cNvSpPr>
            <a:spLocks noChangeArrowheads="1"/>
          </p:cNvSpPr>
          <p:nvPr/>
        </p:nvSpPr>
        <p:spPr bwMode="auto">
          <a:xfrm>
            <a:off x="1174750" y="2374900"/>
            <a:ext cx="13573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pPr algn="ctr">
              <a:lnSpc>
                <a:spcPct val="85000"/>
              </a:lnSpc>
            </a:pPr>
            <a:r>
              <a:rPr lang="en-US" altLang="lv-LV" sz="1300">
                <a:solidFill>
                  <a:schemeClr val="tx1"/>
                </a:solidFill>
              </a:rPr>
              <a:t>4 Quantitatively </a:t>
            </a:r>
          </a:p>
          <a:p>
            <a:pPr algn="ctr">
              <a:lnSpc>
                <a:spcPct val="85000"/>
              </a:lnSpc>
            </a:pPr>
            <a:r>
              <a:rPr lang="en-US" altLang="lv-LV" sz="1300">
                <a:solidFill>
                  <a:schemeClr val="tx1"/>
                </a:solidFill>
              </a:rPr>
              <a:t>Managed</a:t>
            </a:r>
          </a:p>
        </p:txBody>
      </p:sp>
      <p:sp>
        <p:nvSpPr>
          <p:cNvPr id="23558" name="Rectangle 8"/>
          <p:cNvSpPr>
            <a:spLocks noChangeArrowheads="1"/>
          </p:cNvSpPr>
          <p:nvPr/>
        </p:nvSpPr>
        <p:spPr bwMode="auto">
          <a:xfrm>
            <a:off x="1254125" y="3584575"/>
            <a:ext cx="9239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pPr algn="ctr"/>
            <a:r>
              <a:rPr lang="en-US" altLang="lv-LV" sz="1300">
                <a:solidFill>
                  <a:schemeClr val="tx1"/>
                </a:solidFill>
              </a:rPr>
              <a:t>3 Defined</a:t>
            </a:r>
          </a:p>
        </p:txBody>
      </p:sp>
      <p:grpSp>
        <p:nvGrpSpPr>
          <p:cNvPr id="23559" name="Group 9"/>
          <p:cNvGrpSpPr>
            <a:grpSpLocks/>
          </p:cNvGrpSpPr>
          <p:nvPr/>
        </p:nvGrpSpPr>
        <p:grpSpPr bwMode="auto">
          <a:xfrm>
            <a:off x="1285875" y="5165725"/>
            <a:ext cx="996950" cy="446088"/>
            <a:chOff x="775" y="3253"/>
            <a:chExt cx="644" cy="290"/>
          </a:xfrm>
        </p:grpSpPr>
        <p:sp>
          <p:nvSpPr>
            <p:cNvPr id="23581" name="Rectangle 10"/>
            <p:cNvSpPr>
              <a:spLocks noChangeArrowheads="1"/>
            </p:cNvSpPr>
            <p:nvPr/>
          </p:nvSpPr>
          <p:spPr bwMode="auto">
            <a:xfrm>
              <a:off x="996" y="3253"/>
              <a:ext cx="1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56" tIns="39678" rIns="79356" bIns="39678">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endParaRPr lang="en-US" altLang="lv-LV" sz="1300">
                <a:solidFill>
                  <a:schemeClr val="accent1"/>
                </a:solidFill>
              </a:endParaRPr>
            </a:p>
            <a:p>
              <a:pPr eaLnBrk="1" hangingPunct="1"/>
              <a:endParaRPr lang="en-US" altLang="lv-LV" sz="1300">
                <a:solidFill>
                  <a:schemeClr val="accent1"/>
                </a:solidFill>
              </a:endParaRPr>
            </a:p>
          </p:txBody>
        </p:sp>
        <p:sp>
          <p:nvSpPr>
            <p:cNvPr id="23582" name="Rectangle 11"/>
            <p:cNvSpPr>
              <a:spLocks noChangeArrowheads="1"/>
            </p:cNvSpPr>
            <p:nvPr/>
          </p:nvSpPr>
          <p:spPr bwMode="auto">
            <a:xfrm>
              <a:off x="775" y="3361"/>
              <a:ext cx="64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56" tIns="39678" rIns="79356" bIns="39678">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300">
                  <a:solidFill>
                    <a:schemeClr val="tx1"/>
                  </a:solidFill>
                </a:rPr>
                <a:t>2 Managed</a:t>
              </a:r>
            </a:p>
          </p:txBody>
        </p:sp>
      </p:grpSp>
      <p:sp>
        <p:nvSpPr>
          <p:cNvPr id="23560" name="Rectangle 13"/>
          <p:cNvSpPr>
            <a:spLocks noChangeArrowheads="1"/>
          </p:cNvSpPr>
          <p:nvPr/>
        </p:nvSpPr>
        <p:spPr bwMode="auto">
          <a:xfrm>
            <a:off x="2625725" y="1649413"/>
            <a:ext cx="1176338"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9346" tIns="39673" rIns="79346" bIns="3967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300">
                <a:solidFill>
                  <a:schemeClr val="tx1"/>
                </a:solidFill>
              </a:rPr>
              <a:t>Continuous process improvement </a:t>
            </a:r>
          </a:p>
        </p:txBody>
      </p:sp>
      <p:sp>
        <p:nvSpPr>
          <p:cNvPr id="23561" name="Rectangle 16"/>
          <p:cNvSpPr>
            <a:spLocks noChangeArrowheads="1"/>
          </p:cNvSpPr>
          <p:nvPr/>
        </p:nvSpPr>
        <p:spPr bwMode="auto">
          <a:xfrm>
            <a:off x="2611438" y="2354263"/>
            <a:ext cx="113665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300">
                <a:solidFill>
                  <a:schemeClr val="tx1"/>
                </a:solidFill>
              </a:rPr>
              <a:t>Quantitative</a:t>
            </a:r>
          </a:p>
          <a:p>
            <a:r>
              <a:rPr lang="en-US" altLang="lv-LV" sz="1300">
                <a:solidFill>
                  <a:schemeClr val="tx1"/>
                </a:solidFill>
              </a:rPr>
              <a:t>management</a:t>
            </a:r>
          </a:p>
        </p:txBody>
      </p:sp>
      <p:sp>
        <p:nvSpPr>
          <p:cNvPr id="23562" name="Rectangle 17"/>
          <p:cNvSpPr>
            <a:spLocks noChangeArrowheads="1"/>
          </p:cNvSpPr>
          <p:nvPr/>
        </p:nvSpPr>
        <p:spPr bwMode="auto">
          <a:xfrm>
            <a:off x="2482850" y="3478213"/>
            <a:ext cx="129381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300">
                <a:solidFill>
                  <a:schemeClr val="tx1"/>
                </a:solidFill>
              </a:rPr>
              <a:t>Process</a:t>
            </a:r>
          </a:p>
          <a:p>
            <a:r>
              <a:rPr lang="en-US" altLang="lv-LV" sz="1300">
                <a:solidFill>
                  <a:schemeClr val="tx1"/>
                </a:solidFill>
              </a:rPr>
              <a:t>standardization</a:t>
            </a:r>
          </a:p>
        </p:txBody>
      </p:sp>
      <p:sp>
        <p:nvSpPr>
          <p:cNvPr id="23563" name="Rectangle 18"/>
          <p:cNvSpPr>
            <a:spLocks noChangeArrowheads="1"/>
          </p:cNvSpPr>
          <p:nvPr/>
        </p:nvSpPr>
        <p:spPr bwMode="auto">
          <a:xfrm>
            <a:off x="2571750" y="5167313"/>
            <a:ext cx="11366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300">
                <a:solidFill>
                  <a:schemeClr val="tx1"/>
                </a:solidFill>
              </a:rPr>
              <a:t>Basic</a:t>
            </a:r>
          </a:p>
          <a:p>
            <a:r>
              <a:rPr lang="en-US" altLang="lv-LV" sz="1300">
                <a:solidFill>
                  <a:schemeClr val="tx1"/>
                </a:solidFill>
              </a:rPr>
              <a:t>project</a:t>
            </a:r>
          </a:p>
          <a:p>
            <a:r>
              <a:rPr lang="en-US" altLang="lv-LV" sz="1300">
                <a:solidFill>
                  <a:schemeClr val="tx1"/>
                </a:solidFill>
              </a:rPr>
              <a:t>management</a:t>
            </a:r>
          </a:p>
        </p:txBody>
      </p:sp>
      <p:sp>
        <p:nvSpPr>
          <p:cNvPr id="23564" name="Rectangle 19"/>
          <p:cNvSpPr>
            <a:spLocks noChangeArrowheads="1"/>
          </p:cNvSpPr>
          <p:nvPr/>
        </p:nvSpPr>
        <p:spPr bwMode="auto">
          <a:xfrm>
            <a:off x="3913188" y="2286000"/>
            <a:ext cx="37353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400">
                <a:solidFill>
                  <a:schemeClr val="tx1"/>
                </a:solidFill>
              </a:rPr>
              <a:t>Organizational Process Performance</a:t>
            </a:r>
          </a:p>
          <a:p>
            <a:r>
              <a:rPr lang="en-US" altLang="lv-LV" sz="1400">
                <a:solidFill>
                  <a:schemeClr val="tx1"/>
                </a:solidFill>
              </a:rPr>
              <a:t>Quantitative Project Management</a:t>
            </a:r>
          </a:p>
        </p:txBody>
      </p:sp>
      <p:sp>
        <p:nvSpPr>
          <p:cNvPr id="23565" name="Rectangle 20"/>
          <p:cNvSpPr>
            <a:spLocks noChangeArrowheads="1"/>
          </p:cNvSpPr>
          <p:nvPr/>
        </p:nvSpPr>
        <p:spPr bwMode="auto">
          <a:xfrm>
            <a:off x="3895725" y="2798763"/>
            <a:ext cx="3521075"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400">
                <a:solidFill>
                  <a:schemeClr val="tx1"/>
                </a:solidFill>
              </a:rPr>
              <a:t>Requirements Development</a:t>
            </a:r>
          </a:p>
          <a:p>
            <a:r>
              <a:rPr lang="en-US" altLang="lv-LV" sz="1400">
                <a:solidFill>
                  <a:schemeClr val="tx1"/>
                </a:solidFill>
              </a:rPr>
              <a:t>Technical Solution</a:t>
            </a:r>
          </a:p>
          <a:p>
            <a:r>
              <a:rPr lang="en-US" altLang="lv-LV" sz="1400">
                <a:solidFill>
                  <a:schemeClr val="tx1"/>
                </a:solidFill>
              </a:rPr>
              <a:t>Product Integration</a:t>
            </a:r>
          </a:p>
          <a:p>
            <a:r>
              <a:rPr lang="en-US" altLang="lv-LV" sz="1400">
                <a:solidFill>
                  <a:schemeClr val="tx1"/>
                </a:solidFill>
              </a:rPr>
              <a:t>Verification and Validation</a:t>
            </a:r>
          </a:p>
          <a:p>
            <a:r>
              <a:rPr lang="en-US" altLang="lv-LV" sz="1400">
                <a:solidFill>
                  <a:schemeClr val="tx1"/>
                </a:solidFill>
              </a:rPr>
              <a:t>Organizational Process Definition</a:t>
            </a:r>
          </a:p>
          <a:p>
            <a:r>
              <a:rPr lang="en-US" altLang="lv-LV" sz="1400">
                <a:solidFill>
                  <a:schemeClr val="tx1"/>
                </a:solidFill>
              </a:rPr>
              <a:t>Organizational Training </a:t>
            </a:r>
            <a:br>
              <a:rPr lang="en-US" altLang="lv-LV" sz="1400">
                <a:solidFill>
                  <a:schemeClr val="tx1"/>
                </a:solidFill>
              </a:rPr>
            </a:br>
            <a:r>
              <a:rPr lang="en-US" altLang="lv-LV" sz="1400">
                <a:solidFill>
                  <a:schemeClr val="tx1"/>
                </a:solidFill>
              </a:rPr>
              <a:t>Risk Management</a:t>
            </a:r>
          </a:p>
          <a:p>
            <a:r>
              <a:rPr lang="en-US" altLang="lv-LV" sz="1400">
                <a:solidFill>
                  <a:schemeClr val="tx1"/>
                </a:solidFill>
              </a:rPr>
              <a:t>Decision Analysis and Resolution</a:t>
            </a:r>
          </a:p>
          <a:p>
            <a:r>
              <a:rPr lang="en-US" altLang="lv-LV" sz="1400">
                <a:solidFill>
                  <a:schemeClr val="tx1"/>
                </a:solidFill>
              </a:rPr>
              <a:t>Organizational Environment for Integration</a:t>
            </a:r>
          </a:p>
          <a:p>
            <a:r>
              <a:rPr lang="en-US" altLang="lv-LV" sz="1400">
                <a:solidFill>
                  <a:schemeClr val="tx1"/>
                </a:solidFill>
              </a:rPr>
              <a:t>Integrated Teaming</a:t>
            </a:r>
          </a:p>
        </p:txBody>
      </p:sp>
      <p:sp>
        <p:nvSpPr>
          <p:cNvPr id="23566" name="Rectangle 21"/>
          <p:cNvSpPr>
            <a:spLocks noChangeArrowheads="1"/>
          </p:cNvSpPr>
          <p:nvPr/>
        </p:nvSpPr>
        <p:spPr bwMode="auto">
          <a:xfrm>
            <a:off x="3902075" y="5170488"/>
            <a:ext cx="376237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400">
                <a:solidFill>
                  <a:schemeClr val="tx1"/>
                </a:solidFill>
              </a:rPr>
              <a:t>Requirements Management </a:t>
            </a:r>
          </a:p>
          <a:p>
            <a:r>
              <a:rPr lang="en-US" altLang="lv-LV" sz="1400">
                <a:solidFill>
                  <a:schemeClr val="tx1"/>
                </a:solidFill>
              </a:rPr>
              <a:t>Project Planning, Monitoring and Control</a:t>
            </a:r>
          </a:p>
          <a:p>
            <a:r>
              <a:rPr lang="en-US" altLang="lv-LV" sz="1400">
                <a:solidFill>
                  <a:schemeClr val="tx1"/>
                </a:solidFill>
              </a:rPr>
              <a:t>Process and Product Quality Assurance</a:t>
            </a:r>
          </a:p>
          <a:p>
            <a:r>
              <a:rPr lang="en-US" altLang="lv-LV" sz="1400">
                <a:solidFill>
                  <a:schemeClr val="tx1"/>
                </a:solidFill>
              </a:rPr>
              <a:t>Configuration Management</a:t>
            </a:r>
          </a:p>
        </p:txBody>
      </p:sp>
      <p:sp>
        <p:nvSpPr>
          <p:cNvPr id="23567" name="Rectangle 22"/>
          <p:cNvSpPr>
            <a:spLocks noChangeArrowheads="1"/>
          </p:cNvSpPr>
          <p:nvPr/>
        </p:nvSpPr>
        <p:spPr bwMode="auto">
          <a:xfrm>
            <a:off x="7104063" y="6061075"/>
            <a:ext cx="73501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lv-LV"/>
          </a:p>
        </p:txBody>
      </p:sp>
      <p:sp>
        <p:nvSpPr>
          <p:cNvPr id="23568" name="Rectangle 23"/>
          <p:cNvSpPr>
            <a:spLocks noChangeArrowheads="1"/>
          </p:cNvSpPr>
          <p:nvPr/>
        </p:nvSpPr>
        <p:spPr bwMode="auto">
          <a:xfrm>
            <a:off x="1157288" y="2479675"/>
            <a:ext cx="5713412" cy="380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lv-LV"/>
          </a:p>
        </p:txBody>
      </p:sp>
      <p:sp>
        <p:nvSpPr>
          <p:cNvPr id="23569" name="Line 24"/>
          <p:cNvSpPr>
            <a:spLocks noChangeShapeType="1"/>
          </p:cNvSpPr>
          <p:nvPr/>
        </p:nvSpPr>
        <p:spPr bwMode="auto">
          <a:xfrm>
            <a:off x="2479675" y="1635125"/>
            <a:ext cx="0" cy="522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23570" name="Line 25"/>
          <p:cNvSpPr>
            <a:spLocks noChangeShapeType="1"/>
          </p:cNvSpPr>
          <p:nvPr/>
        </p:nvSpPr>
        <p:spPr bwMode="auto">
          <a:xfrm>
            <a:off x="3852863" y="1635125"/>
            <a:ext cx="0" cy="5208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23571" name="Line 26"/>
          <p:cNvSpPr>
            <a:spLocks noChangeShapeType="1"/>
          </p:cNvSpPr>
          <p:nvPr/>
        </p:nvSpPr>
        <p:spPr bwMode="auto">
          <a:xfrm flipV="1">
            <a:off x="1154113" y="2278063"/>
            <a:ext cx="6519862"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23572" name="Line 27"/>
          <p:cNvSpPr>
            <a:spLocks noChangeShapeType="1"/>
          </p:cNvSpPr>
          <p:nvPr/>
        </p:nvSpPr>
        <p:spPr bwMode="auto">
          <a:xfrm>
            <a:off x="1173163" y="2828925"/>
            <a:ext cx="649605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23573" name="Line 28"/>
          <p:cNvSpPr>
            <a:spLocks noChangeShapeType="1"/>
          </p:cNvSpPr>
          <p:nvPr/>
        </p:nvSpPr>
        <p:spPr bwMode="auto">
          <a:xfrm>
            <a:off x="1154113" y="6413500"/>
            <a:ext cx="65008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23574" name="Rectangle 29"/>
          <p:cNvSpPr>
            <a:spLocks noChangeArrowheads="1"/>
          </p:cNvSpPr>
          <p:nvPr/>
        </p:nvSpPr>
        <p:spPr bwMode="auto">
          <a:xfrm>
            <a:off x="1512888" y="6508750"/>
            <a:ext cx="6889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pPr algn="ctr"/>
            <a:r>
              <a:rPr lang="en-US" altLang="lv-LV" sz="1300">
                <a:solidFill>
                  <a:schemeClr val="tx1"/>
                </a:solidFill>
              </a:rPr>
              <a:t>1 Initial</a:t>
            </a:r>
          </a:p>
        </p:txBody>
      </p:sp>
      <p:sp>
        <p:nvSpPr>
          <p:cNvPr id="23575" name="Rectangle 30"/>
          <p:cNvSpPr>
            <a:spLocks noChangeArrowheads="1"/>
          </p:cNvSpPr>
          <p:nvPr/>
        </p:nvSpPr>
        <p:spPr bwMode="auto">
          <a:xfrm>
            <a:off x="1154113" y="1377950"/>
            <a:ext cx="6513512" cy="244475"/>
          </a:xfrm>
          <a:prstGeom prst="rect">
            <a:avLst/>
          </a:prstGeom>
          <a:solidFill>
            <a:srgbClr val="C0C0C0"/>
          </a:solidFill>
          <a:ln w="25400">
            <a:solidFill>
              <a:schemeClr val="tx1"/>
            </a:solidFill>
            <a:miter lim="800000"/>
            <a:headEnd/>
            <a:tailEnd/>
          </a:ln>
        </p:spPr>
        <p:txBody>
          <a:bodyPr wrap="none" anchor="ctr"/>
          <a:lstStyle/>
          <a:p>
            <a:endParaRPr lang="en-US" altLang="lv-LV"/>
          </a:p>
        </p:txBody>
      </p:sp>
      <p:sp>
        <p:nvSpPr>
          <p:cNvPr id="23576" name="Rectangle 31"/>
          <p:cNvSpPr>
            <a:spLocks noChangeArrowheads="1"/>
          </p:cNvSpPr>
          <p:nvPr/>
        </p:nvSpPr>
        <p:spPr bwMode="auto">
          <a:xfrm>
            <a:off x="3895725" y="1382713"/>
            <a:ext cx="13065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300">
                <a:solidFill>
                  <a:srgbClr val="000000"/>
                </a:solidFill>
              </a:rPr>
              <a:t>Process Areas</a:t>
            </a:r>
          </a:p>
        </p:txBody>
      </p:sp>
      <p:sp>
        <p:nvSpPr>
          <p:cNvPr id="23577" name="Rectangle 32"/>
          <p:cNvSpPr>
            <a:spLocks noChangeArrowheads="1"/>
          </p:cNvSpPr>
          <p:nvPr/>
        </p:nvSpPr>
        <p:spPr bwMode="auto">
          <a:xfrm>
            <a:off x="1227138" y="1382713"/>
            <a:ext cx="5826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300">
                <a:solidFill>
                  <a:srgbClr val="000000"/>
                </a:solidFill>
              </a:rPr>
              <a:t>Level</a:t>
            </a:r>
          </a:p>
        </p:txBody>
      </p:sp>
      <p:sp>
        <p:nvSpPr>
          <p:cNvPr id="23578" name="Rectangle 33"/>
          <p:cNvSpPr>
            <a:spLocks noChangeArrowheads="1"/>
          </p:cNvSpPr>
          <p:nvPr/>
        </p:nvSpPr>
        <p:spPr bwMode="auto">
          <a:xfrm>
            <a:off x="2524125" y="1377950"/>
            <a:ext cx="6477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300">
                <a:solidFill>
                  <a:srgbClr val="000000"/>
                </a:solidFill>
              </a:rPr>
              <a:t>Focus</a:t>
            </a:r>
          </a:p>
        </p:txBody>
      </p:sp>
      <p:sp>
        <p:nvSpPr>
          <p:cNvPr id="23579" name="Line 34"/>
          <p:cNvSpPr>
            <a:spLocks noChangeShapeType="1"/>
          </p:cNvSpPr>
          <p:nvPr/>
        </p:nvSpPr>
        <p:spPr bwMode="auto">
          <a:xfrm>
            <a:off x="1163638" y="5160963"/>
            <a:ext cx="65008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35" name="TextShape 1"/>
          <p:cNvSpPr txBox="1"/>
          <p:nvPr/>
        </p:nvSpPr>
        <p:spPr>
          <a:xfrm>
            <a:off x="457200" y="274638"/>
            <a:ext cx="8229600" cy="1143000"/>
          </a:xfrm>
          <a:prstGeom prst="rect">
            <a:avLst/>
          </a:prstGeom>
          <a:noFill/>
          <a:ln w="9360">
            <a:noFill/>
          </a:ln>
        </p:spPr>
        <p:txBody>
          <a:bodyPr anchor="ctr"/>
          <a:lstStyle/>
          <a:p>
            <a:pPr>
              <a:defRPr/>
            </a:pPr>
            <a:r>
              <a:rPr lang="en-US" sz="4000" b="1" spc="-1" dirty="0">
                <a:solidFill>
                  <a:srgbClr val="C00000"/>
                </a:solidFill>
                <a:uFill>
                  <a:solidFill>
                    <a:srgbClr val="FFFFFF"/>
                  </a:solidFill>
                </a:uFill>
                <a:latin typeface="Calibri"/>
              </a:rPr>
              <a:t>Process Areas by Maturity</a:t>
            </a:r>
            <a:endParaRPr lang="en-US" spc="-1" dirty="0">
              <a:solidFill>
                <a:srgbClr val="000000"/>
              </a:solidFill>
              <a:uFill>
                <a:solidFill>
                  <a:srgbClr val="FFFFFF"/>
                </a:solidFill>
              </a:u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What is CMM</a:t>
            </a:r>
            <a:endParaRPr lang="en-US" spc="-1" dirty="0">
              <a:solidFill>
                <a:srgbClr val="000000"/>
              </a:solidFill>
              <a:uFill>
                <a:solidFill>
                  <a:srgbClr val="FFFFFF"/>
                </a:solidFill>
              </a:uFill>
              <a:latin typeface="Calibri"/>
            </a:endParaRPr>
          </a:p>
        </p:txBody>
      </p:sp>
      <p:sp>
        <p:nvSpPr>
          <p:cNvPr id="8" name="TextShape 2"/>
          <p:cNvSpPr txBox="1"/>
          <p:nvPr/>
        </p:nvSpPr>
        <p:spPr>
          <a:xfrm>
            <a:off x="457200" y="1524000"/>
            <a:ext cx="8229600" cy="4495800"/>
          </a:xfrm>
          <a:prstGeom prst="rect">
            <a:avLst/>
          </a:prstGeom>
          <a:noFill/>
          <a:ln w="9360">
            <a:noFill/>
          </a:ln>
        </p:spPr>
        <p:txBody>
          <a:bodyPr/>
          <a:lstStyle/>
          <a:p>
            <a:pPr marL="457560" indent="-457200">
              <a:spcBef>
                <a:spcPts val="641"/>
              </a:spcBef>
              <a:buClr>
                <a:srgbClr val="002060"/>
              </a:buClr>
              <a:buFont typeface="Arial" panose="020B0604020202020204" pitchFamily="34" charset="0"/>
              <a:buChar char="•"/>
              <a:defRPr/>
            </a:pPr>
            <a:r>
              <a:rPr lang="lv-LV" sz="3200" spc="-1" dirty="0">
                <a:solidFill>
                  <a:srgbClr val="002060"/>
                </a:solidFill>
                <a:uFill>
                  <a:solidFill>
                    <a:srgbClr val="FFFFFF"/>
                  </a:solidFill>
                </a:uFill>
              </a:rPr>
              <a:t>CMM (Capability and Maturity Model) is developed by Carnegie Mellon University, has been applied in Siemens and other large organizations. </a:t>
            </a:r>
          </a:p>
          <a:p>
            <a:pPr marL="457560" indent="-457200">
              <a:spcBef>
                <a:spcPts val="641"/>
              </a:spcBef>
              <a:buClr>
                <a:srgbClr val="002060"/>
              </a:buClr>
              <a:buFont typeface="Arial" panose="020B0604020202020204" pitchFamily="34" charset="0"/>
              <a:buChar char="•"/>
              <a:defRPr/>
            </a:pPr>
            <a:r>
              <a:rPr lang="lv-LV" sz="3200" spc="-1" dirty="0">
                <a:solidFill>
                  <a:srgbClr val="002060"/>
                </a:solidFill>
                <a:uFill>
                  <a:solidFill>
                    <a:srgbClr val="FFFFFF"/>
                  </a:solidFill>
                </a:uFill>
              </a:rPr>
              <a:t>It is meant to improve </a:t>
            </a:r>
            <a:r>
              <a:rPr lang="en-US" sz="3200" spc="-1" dirty="0">
                <a:solidFill>
                  <a:srgbClr val="002060"/>
                </a:solidFill>
                <a:uFill>
                  <a:solidFill>
                    <a:srgbClr val="FFFFFF"/>
                  </a:solidFill>
                </a:uFill>
              </a:rPr>
              <a:t>the software creation processes</a:t>
            </a:r>
            <a:endParaRPr lang="en-US" sz="3200" spc="-1" dirty="0">
              <a:solidFill>
                <a:srgbClr val="002060"/>
              </a:solidFill>
              <a:uFill>
                <a:solidFill>
                  <a:srgbClr val="FFFFFF"/>
                </a:solidFill>
              </a:u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What is CMM</a:t>
            </a:r>
            <a:endParaRPr lang="en-US" spc="-1" dirty="0">
              <a:solidFill>
                <a:srgbClr val="000000"/>
              </a:solidFill>
              <a:uFill>
                <a:solidFill>
                  <a:srgbClr val="FFFFFF"/>
                </a:solidFill>
              </a:uFill>
              <a:latin typeface="Calibri"/>
            </a:endParaRPr>
          </a:p>
        </p:txBody>
      </p:sp>
      <p:sp>
        <p:nvSpPr>
          <p:cNvPr id="7171" name="Rectangle 2"/>
          <p:cNvSpPr>
            <a:spLocks noChangeArrowheads="1"/>
          </p:cNvSpPr>
          <p:nvPr/>
        </p:nvSpPr>
        <p:spPr bwMode="auto">
          <a:xfrm>
            <a:off x="1201738" y="1368425"/>
            <a:ext cx="4840287"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92" tIns="25397" rIns="63492" bIns="25397">
            <a:spAutoFit/>
          </a:bodyPr>
          <a:lstStyle>
            <a:lvl1pPr marL="12700" indent="-12700">
              <a:defRPr i="1">
                <a:solidFill>
                  <a:schemeClr val="bg1"/>
                </a:solidFill>
                <a:latin typeface="Arial" panose="020B0604020202020204" pitchFamily="34" charset="0"/>
                <a:cs typeface="AR PL KaitiM GB" charset="0"/>
              </a:defRPr>
            </a:lvl1pPr>
            <a:lvl2pPr>
              <a:defRPr i="1">
                <a:solidFill>
                  <a:schemeClr val="bg1"/>
                </a:solidFill>
                <a:latin typeface="Arial" panose="020B0604020202020204" pitchFamily="34" charset="0"/>
                <a:cs typeface="AR PL KaitiM GB" charset="0"/>
              </a:defRPr>
            </a:lvl2pPr>
            <a:lvl3pPr>
              <a:defRPr i="1">
                <a:solidFill>
                  <a:schemeClr val="bg1"/>
                </a:solidFill>
                <a:latin typeface="Arial" panose="020B0604020202020204" pitchFamily="34" charset="0"/>
                <a:cs typeface="AR PL KaitiM GB" charset="0"/>
              </a:defRPr>
            </a:lvl3pPr>
            <a:lvl4pPr>
              <a:defRPr i="1">
                <a:solidFill>
                  <a:schemeClr val="bg1"/>
                </a:solidFill>
                <a:latin typeface="Arial" panose="020B0604020202020204" pitchFamily="34" charset="0"/>
                <a:cs typeface="AR PL KaitiM GB" charset="0"/>
              </a:defRPr>
            </a:lvl4pPr>
            <a:lvl5pPr>
              <a:defRPr i="1">
                <a:solidFill>
                  <a:schemeClr val="bg1"/>
                </a:solidFill>
                <a:latin typeface="Arial" panose="020B0604020202020204" pitchFamily="34" charset="0"/>
                <a:cs typeface="AR PL KaitiM GB" charset="0"/>
              </a:defRPr>
            </a:lvl5pPr>
            <a:lvl6pPr marL="2514600" indent="-228600" defTabSz="457200"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457200"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457200"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457200"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pPr>
              <a:lnSpc>
                <a:spcPct val="88000"/>
              </a:lnSpc>
              <a:spcBef>
                <a:spcPct val="43000"/>
              </a:spcBef>
            </a:pPr>
            <a:r>
              <a:rPr lang="en-US" altLang="lv-LV" sz="2000">
                <a:solidFill>
                  <a:schemeClr val="tx1"/>
                </a:solidFill>
              </a:rPr>
              <a:t>Everyone realizes the importance of having a motivated, quality work force but...</a:t>
            </a:r>
          </a:p>
        </p:txBody>
      </p:sp>
      <p:sp>
        <p:nvSpPr>
          <p:cNvPr id="6" name="Rectangle 3"/>
          <p:cNvSpPr txBox="1">
            <a:spLocks noChangeArrowheads="1"/>
          </p:cNvSpPr>
          <p:nvPr/>
        </p:nvSpPr>
        <p:spPr bwMode="auto">
          <a:xfrm>
            <a:off x="5599113" y="3508375"/>
            <a:ext cx="33655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476" tIns="44444" rIns="90476" bIns="44444"/>
          <a:lst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a:solidFill>
                  <a:srgbClr val="FFFFFF"/>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a:solidFill>
                  <a:srgbClr val="FFFFFF"/>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a:solidFill>
                  <a:srgbClr val="FFFFFF"/>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9pPr>
          </a:lstStyle>
          <a:p>
            <a:pPr>
              <a:lnSpc>
                <a:spcPct val="90000"/>
              </a:lnSpc>
              <a:buFont typeface="Arial" panose="020B0604020202020204" pitchFamily="34" charset="0"/>
              <a:buChar char="•"/>
              <a:defRPr/>
            </a:pPr>
            <a:r>
              <a:rPr lang="en-US" sz="2000" i="0" kern="0" dirty="0" smtClean="0">
                <a:solidFill>
                  <a:schemeClr val="tx1"/>
                </a:solidFill>
              </a:rPr>
              <a:t>Even the finest people cannot perform well when the process is not understood or not operating “at its best.”</a:t>
            </a:r>
            <a:endParaRPr lang="en-US" sz="2000" i="0" kern="0" dirty="0">
              <a:solidFill>
                <a:schemeClr val="tx1"/>
              </a:solidFill>
            </a:endParaRPr>
          </a:p>
        </p:txBody>
      </p:sp>
      <p:sp>
        <p:nvSpPr>
          <p:cNvPr id="7173" name="Rectangle 4"/>
          <p:cNvSpPr>
            <a:spLocks noChangeArrowheads="1"/>
          </p:cNvSpPr>
          <p:nvPr/>
        </p:nvSpPr>
        <p:spPr bwMode="auto">
          <a:xfrm>
            <a:off x="1350963" y="2317750"/>
            <a:ext cx="4173537" cy="272732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lv-LV">
              <a:solidFill>
                <a:schemeClr val="tx1"/>
              </a:solidFill>
            </a:endParaRPr>
          </a:p>
        </p:txBody>
      </p:sp>
      <p:grpSp>
        <p:nvGrpSpPr>
          <p:cNvPr id="7174" name="Group 5"/>
          <p:cNvGrpSpPr>
            <a:grpSpLocks/>
          </p:cNvGrpSpPr>
          <p:nvPr/>
        </p:nvGrpSpPr>
        <p:grpSpPr bwMode="auto">
          <a:xfrm>
            <a:off x="242888" y="3082925"/>
            <a:ext cx="3478212" cy="3332163"/>
            <a:chOff x="627" y="2029"/>
            <a:chExt cx="1041" cy="1033"/>
          </a:xfrm>
        </p:grpSpPr>
        <p:sp>
          <p:nvSpPr>
            <p:cNvPr id="7190" name="Oval 6"/>
            <p:cNvSpPr>
              <a:spLocks noChangeArrowheads="1"/>
            </p:cNvSpPr>
            <p:nvPr/>
          </p:nvSpPr>
          <p:spPr bwMode="auto">
            <a:xfrm>
              <a:off x="1112" y="2029"/>
              <a:ext cx="524" cy="537"/>
            </a:xfrm>
            <a:prstGeom prst="ellipse">
              <a:avLst/>
            </a:prstGeom>
            <a:noFill/>
            <a:ln w="412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lv-LV">
                <a:solidFill>
                  <a:schemeClr val="tx1"/>
                </a:solidFill>
              </a:endParaRPr>
            </a:p>
          </p:txBody>
        </p:sp>
        <p:sp>
          <p:nvSpPr>
            <p:cNvPr id="7191" name="Oval 7"/>
            <p:cNvSpPr>
              <a:spLocks noChangeArrowheads="1"/>
            </p:cNvSpPr>
            <p:nvPr/>
          </p:nvSpPr>
          <p:spPr bwMode="auto">
            <a:xfrm>
              <a:off x="1145" y="2062"/>
              <a:ext cx="523" cy="537"/>
            </a:xfrm>
            <a:prstGeom prst="ellipse">
              <a:avLst/>
            </a:prstGeom>
            <a:noFill/>
            <a:ln w="412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lv-LV">
                <a:solidFill>
                  <a:schemeClr val="tx1"/>
                </a:solidFill>
              </a:endParaRPr>
            </a:p>
          </p:txBody>
        </p:sp>
        <p:sp>
          <p:nvSpPr>
            <p:cNvPr id="7192" name="Freeform 8"/>
            <p:cNvSpPr>
              <a:spLocks/>
            </p:cNvSpPr>
            <p:nvPr/>
          </p:nvSpPr>
          <p:spPr bwMode="auto">
            <a:xfrm>
              <a:off x="647" y="2446"/>
              <a:ext cx="582" cy="596"/>
            </a:xfrm>
            <a:custGeom>
              <a:avLst/>
              <a:gdLst>
                <a:gd name="T0" fmla="*/ 523 w 582"/>
                <a:gd name="T1" fmla="*/ 0 h 596"/>
                <a:gd name="T2" fmla="*/ 0 w 582"/>
                <a:gd name="T3" fmla="*/ 537 h 596"/>
                <a:gd name="T4" fmla="*/ 58 w 582"/>
                <a:gd name="T5" fmla="*/ 596 h 596"/>
                <a:gd name="T6" fmla="*/ 582 w 582"/>
                <a:gd name="T7" fmla="*/ 60 h 596"/>
                <a:gd name="T8" fmla="*/ 523 w 582"/>
                <a:gd name="T9" fmla="*/ 0 h 5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2" h="596">
                  <a:moveTo>
                    <a:pt x="523" y="0"/>
                  </a:moveTo>
                  <a:lnTo>
                    <a:pt x="0" y="537"/>
                  </a:lnTo>
                  <a:lnTo>
                    <a:pt x="58" y="596"/>
                  </a:lnTo>
                  <a:lnTo>
                    <a:pt x="582" y="60"/>
                  </a:lnTo>
                  <a:lnTo>
                    <a:pt x="5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7193" name="Freeform 9"/>
            <p:cNvSpPr>
              <a:spLocks/>
            </p:cNvSpPr>
            <p:nvPr/>
          </p:nvSpPr>
          <p:spPr bwMode="auto">
            <a:xfrm>
              <a:off x="647" y="2446"/>
              <a:ext cx="582" cy="596"/>
            </a:xfrm>
            <a:custGeom>
              <a:avLst/>
              <a:gdLst>
                <a:gd name="T0" fmla="*/ 523 w 582"/>
                <a:gd name="T1" fmla="*/ 0 h 596"/>
                <a:gd name="T2" fmla="*/ 0 w 582"/>
                <a:gd name="T3" fmla="*/ 537 h 596"/>
                <a:gd name="T4" fmla="*/ 58 w 582"/>
                <a:gd name="T5" fmla="*/ 596 h 596"/>
                <a:gd name="T6" fmla="*/ 582 w 582"/>
                <a:gd name="T7" fmla="*/ 60 h 5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596">
                  <a:moveTo>
                    <a:pt x="523" y="0"/>
                  </a:moveTo>
                  <a:lnTo>
                    <a:pt x="0" y="537"/>
                  </a:lnTo>
                  <a:lnTo>
                    <a:pt x="58" y="596"/>
                  </a:lnTo>
                  <a:lnTo>
                    <a:pt x="582" y="6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7194" name="Arc 10"/>
            <p:cNvSpPr>
              <a:spLocks/>
            </p:cNvSpPr>
            <p:nvPr/>
          </p:nvSpPr>
          <p:spPr bwMode="auto">
            <a:xfrm>
              <a:off x="1278" y="2125"/>
              <a:ext cx="116" cy="60"/>
            </a:xfrm>
            <a:custGeom>
              <a:avLst/>
              <a:gdLst>
                <a:gd name="T0" fmla="*/ 0 w 21599"/>
                <a:gd name="T1" fmla="*/ 59 h 21600"/>
                <a:gd name="T2" fmla="*/ 115 w 21599"/>
                <a:gd name="T3" fmla="*/ 0 h 21600"/>
                <a:gd name="T4" fmla="*/ 116 w 21599"/>
                <a:gd name="T5" fmla="*/ 60 h 21600"/>
                <a:gd name="T6" fmla="*/ 0 60000 65536"/>
                <a:gd name="T7" fmla="*/ 0 60000 65536"/>
                <a:gd name="T8" fmla="*/ 0 60000 65536"/>
              </a:gdLst>
              <a:ahLst/>
              <a:cxnLst>
                <a:cxn ang="T6">
                  <a:pos x="T0" y="T1"/>
                </a:cxn>
                <a:cxn ang="T7">
                  <a:pos x="T2" y="T3"/>
                </a:cxn>
                <a:cxn ang="T8">
                  <a:pos x="T4" y="T5"/>
                </a:cxn>
              </a:cxnLst>
              <a:rect l="0" t="0" r="r" b="b"/>
              <a:pathLst>
                <a:path w="21599" h="21600" fill="none" extrusionOk="0">
                  <a:moveTo>
                    <a:pt x="-1" y="21404"/>
                  </a:moveTo>
                  <a:cubicBezTo>
                    <a:pt x="106" y="9604"/>
                    <a:pt x="9664" y="73"/>
                    <a:pt x="21466" y="0"/>
                  </a:cubicBezTo>
                </a:path>
                <a:path w="21599" h="21600" stroke="0" extrusionOk="0">
                  <a:moveTo>
                    <a:pt x="-1" y="21404"/>
                  </a:moveTo>
                  <a:cubicBezTo>
                    <a:pt x="106" y="9604"/>
                    <a:pt x="9664" y="73"/>
                    <a:pt x="21466" y="0"/>
                  </a:cubicBezTo>
                  <a:lnTo>
                    <a:pt x="21599" y="21600"/>
                  </a:lnTo>
                  <a:lnTo>
                    <a:pt x="-1" y="21404"/>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7195" name="Arc 11"/>
            <p:cNvSpPr>
              <a:spLocks/>
            </p:cNvSpPr>
            <p:nvPr/>
          </p:nvSpPr>
          <p:spPr bwMode="auto">
            <a:xfrm>
              <a:off x="1296" y="2158"/>
              <a:ext cx="65" cy="34"/>
            </a:xfrm>
            <a:custGeom>
              <a:avLst/>
              <a:gdLst>
                <a:gd name="T0" fmla="*/ 0 w 21598"/>
                <a:gd name="T1" fmla="*/ 34 h 21600"/>
                <a:gd name="T2" fmla="*/ 65 w 21598"/>
                <a:gd name="T3" fmla="*/ 0 h 21600"/>
                <a:gd name="T4" fmla="*/ 65 w 21598"/>
                <a:gd name="T5" fmla="*/ 34 h 21600"/>
                <a:gd name="T6" fmla="*/ 0 60000 65536"/>
                <a:gd name="T7" fmla="*/ 0 60000 65536"/>
                <a:gd name="T8" fmla="*/ 0 60000 65536"/>
              </a:gdLst>
              <a:ahLst/>
              <a:cxnLst>
                <a:cxn ang="T6">
                  <a:pos x="T0" y="T1"/>
                </a:cxn>
                <a:cxn ang="T7">
                  <a:pos x="T2" y="T3"/>
                </a:cxn>
                <a:cxn ang="T8">
                  <a:pos x="T4" y="T5"/>
                </a:cxn>
              </a:cxnLst>
              <a:rect l="0" t="0" r="r" b="b"/>
              <a:pathLst>
                <a:path w="21598" h="21600" fill="none" extrusionOk="0">
                  <a:moveTo>
                    <a:pt x="-1" y="21338"/>
                  </a:moveTo>
                  <a:cubicBezTo>
                    <a:pt x="142" y="9550"/>
                    <a:pt x="9710" y="53"/>
                    <a:pt x="21500" y="0"/>
                  </a:cubicBezTo>
                </a:path>
                <a:path w="21598" h="21600" stroke="0" extrusionOk="0">
                  <a:moveTo>
                    <a:pt x="-1" y="21338"/>
                  </a:moveTo>
                  <a:cubicBezTo>
                    <a:pt x="142" y="9550"/>
                    <a:pt x="9710" y="53"/>
                    <a:pt x="21500" y="0"/>
                  </a:cubicBezTo>
                  <a:lnTo>
                    <a:pt x="21598" y="21600"/>
                  </a:lnTo>
                  <a:lnTo>
                    <a:pt x="-1" y="21338"/>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7196" name="Freeform 12"/>
            <p:cNvSpPr>
              <a:spLocks/>
            </p:cNvSpPr>
            <p:nvPr/>
          </p:nvSpPr>
          <p:spPr bwMode="auto">
            <a:xfrm>
              <a:off x="627" y="2671"/>
              <a:ext cx="382" cy="391"/>
            </a:xfrm>
            <a:custGeom>
              <a:avLst/>
              <a:gdLst>
                <a:gd name="T0" fmla="*/ 291 w 382"/>
                <a:gd name="T1" fmla="*/ 0 h 391"/>
                <a:gd name="T2" fmla="*/ 382 w 382"/>
                <a:gd name="T3" fmla="*/ 93 h 391"/>
                <a:gd name="T4" fmla="*/ 91 w 382"/>
                <a:gd name="T5" fmla="*/ 391 h 391"/>
                <a:gd name="T6" fmla="*/ 0 w 382"/>
                <a:gd name="T7" fmla="*/ 298 h 391"/>
                <a:gd name="T8" fmla="*/ 291 w 382"/>
                <a:gd name="T9" fmla="*/ 0 h 3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2" h="391">
                  <a:moveTo>
                    <a:pt x="291" y="0"/>
                  </a:moveTo>
                  <a:lnTo>
                    <a:pt x="382" y="93"/>
                  </a:lnTo>
                  <a:lnTo>
                    <a:pt x="91" y="391"/>
                  </a:lnTo>
                  <a:lnTo>
                    <a:pt x="0" y="298"/>
                  </a:lnTo>
                  <a:lnTo>
                    <a:pt x="291" y="0"/>
                  </a:lnTo>
                  <a:close/>
                </a:path>
              </a:pathLst>
            </a:custGeom>
            <a:blipFill dpi="0" rotWithShape="0">
              <a:blip r:embed="rId2"/>
              <a:srcRect/>
              <a:tile tx="0" ty="0" sx="100000" sy="100000" flip="none" algn="tl"/>
            </a:blipFill>
            <a:ln w="9525">
              <a:solidFill>
                <a:srgbClr val="000000"/>
              </a:solidFill>
              <a:prstDash val="solid"/>
              <a:round/>
              <a:headEnd/>
              <a:tailEnd/>
            </a:ln>
          </p:spPr>
          <p:txBody>
            <a:bodyPr/>
            <a:lstStyle/>
            <a:p>
              <a:endParaRPr lang="lv-LV"/>
            </a:p>
          </p:txBody>
        </p:sp>
      </p:grpSp>
      <p:sp>
        <p:nvSpPr>
          <p:cNvPr id="7175" name="Rectangle 13"/>
          <p:cNvSpPr>
            <a:spLocks noChangeArrowheads="1"/>
          </p:cNvSpPr>
          <p:nvPr/>
        </p:nvSpPr>
        <p:spPr bwMode="auto">
          <a:xfrm>
            <a:off x="3417888" y="2390775"/>
            <a:ext cx="5683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a:defRPr i="1">
                <a:solidFill>
                  <a:schemeClr val="bg1"/>
                </a:solidFill>
                <a:latin typeface="Arial" panose="020B0604020202020204" pitchFamily="34" charset="0"/>
                <a:cs typeface="AR PL KaitiM GB" charset="0"/>
              </a:defRPr>
            </a:lvl1pPr>
            <a:lvl2pPr defTabSz="1027113">
              <a:defRPr i="1">
                <a:solidFill>
                  <a:schemeClr val="bg1"/>
                </a:solidFill>
                <a:latin typeface="Arial" panose="020B0604020202020204" pitchFamily="34" charset="0"/>
                <a:cs typeface="AR PL KaitiM GB" charset="0"/>
              </a:defRPr>
            </a:lvl2pPr>
            <a:lvl3pPr defTabSz="1027113">
              <a:defRPr i="1">
                <a:solidFill>
                  <a:schemeClr val="bg1"/>
                </a:solidFill>
                <a:latin typeface="Arial" panose="020B0604020202020204" pitchFamily="34" charset="0"/>
                <a:cs typeface="AR PL KaitiM GB" charset="0"/>
              </a:defRPr>
            </a:lvl3pPr>
            <a:lvl4pPr defTabSz="1027113">
              <a:defRPr i="1">
                <a:solidFill>
                  <a:schemeClr val="bg1"/>
                </a:solidFill>
                <a:latin typeface="Arial" panose="020B0604020202020204" pitchFamily="34" charset="0"/>
                <a:cs typeface="AR PL KaitiM GB" charset="0"/>
              </a:defRPr>
            </a:lvl4pPr>
            <a:lvl5pPr defTabSz="1027113">
              <a:defRPr i="1">
                <a:solidFill>
                  <a:schemeClr val="bg1"/>
                </a:solidFill>
                <a:latin typeface="Arial" panose="020B0604020202020204" pitchFamily="34" charset="0"/>
                <a:cs typeface="AR PL KaitiM GB" charset="0"/>
              </a:defRPr>
            </a:lvl5pPr>
            <a:lvl6pPr marL="25146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pPr eaLnBrk="1" hangingPunct="1"/>
            <a:r>
              <a:rPr lang="en-US" altLang="lv-LV" sz="1100">
                <a:solidFill>
                  <a:schemeClr val="tx1"/>
                </a:solidFill>
                <a:latin typeface="Helvetica" panose="020B0604020202020204" pitchFamily="34" charset="0"/>
              </a:rPr>
              <a:t>PEOPLE</a:t>
            </a:r>
            <a:endParaRPr lang="en-US" altLang="lv-LV" sz="2200">
              <a:solidFill>
                <a:schemeClr val="tx1"/>
              </a:solidFill>
            </a:endParaRPr>
          </a:p>
        </p:txBody>
      </p:sp>
      <p:sp>
        <p:nvSpPr>
          <p:cNvPr id="7176" name="Rectangle 14"/>
          <p:cNvSpPr>
            <a:spLocks noChangeArrowheads="1"/>
          </p:cNvSpPr>
          <p:nvPr/>
        </p:nvSpPr>
        <p:spPr bwMode="auto">
          <a:xfrm>
            <a:off x="2241550" y="4024313"/>
            <a:ext cx="11287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a:defRPr i="1">
                <a:solidFill>
                  <a:schemeClr val="bg1"/>
                </a:solidFill>
                <a:latin typeface="Arial" panose="020B0604020202020204" pitchFamily="34" charset="0"/>
                <a:cs typeface="AR PL KaitiM GB" charset="0"/>
              </a:defRPr>
            </a:lvl1pPr>
            <a:lvl2pPr defTabSz="1027113">
              <a:defRPr i="1">
                <a:solidFill>
                  <a:schemeClr val="bg1"/>
                </a:solidFill>
                <a:latin typeface="Arial" panose="020B0604020202020204" pitchFamily="34" charset="0"/>
                <a:cs typeface="AR PL KaitiM GB" charset="0"/>
              </a:defRPr>
            </a:lvl2pPr>
            <a:lvl3pPr defTabSz="1027113">
              <a:defRPr i="1">
                <a:solidFill>
                  <a:schemeClr val="bg1"/>
                </a:solidFill>
                <a:latin typeface="Arial" panose="020B0604020202020204" pitchFamily="34" charset="0"/>
                <a:cs typeface="AR PL KaitiM GB" charset="0"/>
              </a:defRPr>
            </a:lvl3pPr>
            <a:lvl4pPr defTabSz="1027113">
              <a:defRPr i="1">
                <a:solidFill>
                  <a:schemeClr val="bg1"/>
                </a:solidFill>
                <a:latin typeface="Arial" panose="020B0604020202020204" pitchFamily="34" charset="0"/>
                <a:cs typeface="AR PL KaitiM GB" charset="0"/>
              </a:defRPr>
            </a:lvl4pPr>
            <a:lvl5pPr defTabSz="1027113">
              <a:defRPr i="1">
                <a:solidFill>
                  <a:schemeClr val="bg1"/>
                </a:solidFill>
                <a:latin typeface="Arial" panose="020B0604020202020204" pitchFamily="34" charset="0"/>
                <a:cs typeface="AR PL KaitiM GB" charset="0"/>
              </a:defRPr>
            </a:lvl5pPr>
            <a:lvl6pPr marL="25146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pPr eaLnBrk="1" hangingPunct="1"/>
            <a:r>
              <a:rPr lang="en-US" altLang="lv-LV" sz="1700">
                <a:solidFill>
                  <a:schemeClr val="tx1"/>
                </a:solidFill>
                <a:latin typeface="Helvetica" panose="020B0604020202020204" pitchFamily="34" charset="0"/>
              </a:rPr>
              <a:t> PROCESS</a:t>
            </a:r>
          </a:p>
        </p:txBody>
      </p:sp>
      <p:sp>
        <p:nvSpPr>
          <p:cNvPr id="7177" name="Line 15"/>
          <p:cNvSpPr>
            <a:spLocks noChangeShapeType="1"/>
          </p:cNvSpPr>
          <p:nvPr/>
        </p:nvSpPr>
        <p:spPr bwMode="auto">
          <a:xfrm>
            <a:off x="3302000" y="3698875"/>
            <a:ext cx="1292225"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7178" name="Rectangle 16"/>
          <p:cNvSpPr>
            <a:spLocks noChangeArrowheads="1"/>
          </p:cNvSpPr>
          <p:nvPr/>
        </p:nvSpPr>
        <p:spPr bwMode="auto">
          <a:xfrm>
            <a:off x="4214813" y="3829050"/>
            <a:ext cx="9874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a:defRPr i="1">
                <a:solidFill>
                  <a:schemeClr val="bg1"/>
                </a:solidFill>
                <a:latin typeface="Arial" panose="020B0604020202020204" pitchFamily="34" charset="0"/>
                <a:cs typeface="AR PL KaitiM GB" charset="0"/>
              </a:defRPr>
            </a:lvl1pPr>
            <a:lvl2pPr defTabSz="1027113">
              <a:defRPr i="1">
                <a:solidFill>
                  <a:schemeClr val="bg1"/>
                </a:solidFill>
                <a:latin typeface="Arial" panose="020B0604020202020204" pitchFamily="34" charset="0"/>
                <a:cs typeface="AR PL KaitiM GB" charset="0"/>
              </a:defRPr>
            </a:lvl2pPr>
            <a:lvl3pPr defTabSz="1027113">
              <a:defRPr i="1">
                <a:solidFill>
                  <a:schemeClr val="bg1"/>
                </a:solidFill>
                <a:latin typeface="Arial" panose="020B0604020202020204" pitchFamily="34" charset="0"/>
                <a:cs typeface="AR PL KaitiM GB" charset="0"/>
              </a:defRPr>
            </a:lvl3pPr>
            <a:lvl4pPr defTabSz="1027113">
              <a:defRPr i="1">
                <a:solidFill>
                  <a:schemeClr val="bg1"/>
                </a:solidFill>
                <a:latin typeface="Arial" panose="020B0604020202020204" pitchFamily="34" charset="0"/>
                <a:cs typeface="AR PL KaitiM GB" charset="0"/>
              </a:defRPr>
            </a:lvl4pPr>
            <a:lvl5pPr defTabSz="1027113">
              <a:defRPr i="1">
                <a:solidFill>
                  <a:schemeClr val="bg1"/>
                </a:solidFill>
                <a:latin typeface="Arial" panose="020B0604020202020204" pitchFamily="34" charset="0"/>
                <a:cs typeface="AR PL KaitiM GB" charset="0"/>
              </a:defRPr>
            </a:lvl5pPr>
            <a:lvl6pPr marL="25146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pPr eaLnBrk="1" hangingPunct="1"/>
            <a:r>
              <a:rPr lang="en-US" altLang="lv-LV" sz="1100">
                <a:solidFill>
                  <a:schemeClr val="tx1"/>
                </a:solidFill>
                <a:latin typeface="Helvetica" panose="020B0604020202020204" pitchFamily="34" charset="0"/>
              </a:rPr>
              <a:t>TECHNOLOGY</a:t>
            </a:r>
            <a:endParaRPr lang="en-US" altLang="lv-LV" sz="2200">
              <a:solidFill>
                <a:schemeClr val="tx1"/>
              </a:solidFill>
            </a:endParaRPr>
          </a:p>
        </p:txBody>
      </p:sp>
      <p:sp>
        <p:nvSpPr>
          <p:cNvPr id="7179" name="Line 17"/>
          <p:cNvSpPr>
            <a:spLocks noChangeShapeType="1"/>
          </p:cNvSpPr>
          <p:nvPr/>
        </p:nvSpPr>
        <p:spPr bwMode="auto">
          <a:xfrm>
            <a:off x="3775075" y="2744788"/>
            <a:ext cx="855663" cy="86042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7180" name="Oval 18"/>
          <p:cNvSpPr>
            <a:spLocks noChangeArrowheads="1"/>
          </p:cNvSpPr>
          <p:nvPr/>
        </p:nvSpPr>
        <p:spPr bwMode="auto">
          <a:xfrm>
            <a:off x="4606925" y="3581400"/>
            <a:ext cx="196850" cy="201613"/>
          </a:xfrm>
          <a:prstGeom prst="ellipse">
            <a:avLst/>
          </a:prstGeom>
          <a:solidFill>
            <a:srgbClr val="EAEC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lv-LV">
              <a:solidFill>
                <a:schemeClr val="tx1"/>
              </a:solidFill>
            </a:endParaRPr>
          </a:p>
        </p:txBody>
      </p:sp>
      <p:sp>
        <p:nvSpPr>
          <p:cNvPr id="7181" name="Oval 19"/>
          <p:cNvSpPr>
            <a:spLocks noChangeArrowheads="1"/>
          </p:cNvSpPr>
          <p:nvPr/>
        </p:nvSpPr>
        <p:spPr bwMode="auto">
          <a:xfrm>
            <a:off x="4605338" y="3579813"/>
            <a:ext cx="198437" cy="203200"/>
          </a:xfrm>
          <a:prstGeom prst="ellipse">
            <a:avLst/>
          </a:pr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lv-LV">
              <a:solidFill>
                <a:schemeClr val="tx1"/>
              </a:solidFill>
            </a:endParaRPr>
          </a:p>
        </p:txBody>
      </p:sp>
      <p:sp>
        <p:nvSpPr>
          <p:cNvPr id="7182" name="Line 20"/>
          <p:cNvSpPr>
            <a:spLocks noChangeShapeType="1"/>
          </p:cNvSpPr>
          <p:nvPr/>
        </p:nvSpPr>
        <p:spPr bwMode="auto">
          <a:xfrm flipV="1">
            <a:off x="3024188" y="2744788"/>
            <a:ext cx="600075" cy="61277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7183" name="Oval 21"/>
          <p:cNvSpPr>
            <a:spLocks noChangeArrowheads="1"/>
          </p:cNvSpPr>
          <p:nvPr/>
        </p:nvSpPr>
        <p:spPr bwMode="auto">
          <a:xfrm>
            <a:off x="3602038" y="2592388"/>
            <a:ext cx="195262" cy="198437"/>
          </a:xfrm>
          <a:prstGeom prst="ellipse">
            <a:avLst/>
          </a:prstGeom>
          <a:solidFill>
            <a:srgbClr val="EAEC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lv-LV">
              <a:solidFill>
                <a:schemeClr val="tx1"/>
              </a:solidFill>
            </a:endParaRPr>
          </a:p>
        </p:txBody>
      </p:sp>
      <p:sp>
        <p:nvSpPr>
          <p:cNvPr id="7184" name="Oval 22"/>
          <p:cNvSpPr>
            <a:spLocks noChangeArrowheads="1"/>
          </p:cNvSpPr>
          <p:nvPr/>
        </p:nvSpPr>
        <p:spPr bwMode="auto">
          <a:xfrm>
            <a:off x="3602038" y="2590800"/>
            <a:ext cx="198437" cy="201613"/>
          </a:xfrm>
          <a:prstGeom prst="ellipse">
            <a:avLst/>
          </a:pr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lv-LV">
              <a:solidFill>
                <a:schemeClr val="tx1"/>
              </a:solidFill>
            </a:endParaRPr>
          </a:p>
        </p:txBody>
      </p:sp>
      <p:sp>
        <p:nvSpPr>
          <p:cNvPr id="7185" name="Oval 23"/>
          <p:cNvSpPr>
            <a:spLocks noChangeArrowheads="1"/>
          </p:cNvSpPr>
          <p:nvPr/>
        </p:nvSpPr>
        <p:spPr bwMode="auto">
          <a:xfrm>
            <a:off x="2505075" y="3509963"/>
            <a:ext cx="404813" cy="400050"/>
          </a:xfrm>
          <a:prstGeom prst="ellipse">
            <a:avLst/>
          </a:prstGeom>
          <a:solidFill>
            <a:srgbClr val="EAEC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lv-LV">
              <a:solidFill>
                <a:schemeClr val="tx1"/>
              </a:solidFill>
            </a:endParaRPr>
          </a:p>
        </p:txBody>
      </p:sp>
      <p:sp>
        <p:nvSpPr>
          <p:cNvPr id="7186" name="Oval 24"/>
          <p:cNvSpPr>
            <a:spLocks noChangeArrowheads="1"/>
          </p:cNvSpPr>
          <p:nvPr/>
        </p:nvSpPr>
        <p:spPr bwMode="auto">
          <a:xfrm>
            <a:off x="2505075" y="3508375"/>
            <a:ext cx="404813" cy="404813"/>
          </a:xfrm>
          <a:prstGeom prst="ellipse">
            <a:avLst/>
          </a:prstGeom>
          <a:noFill/>
          <a:ln w="619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lv-LV">
              <a:solidFill>
                <a:schemeClr val="tx1"/>
              </a:solidFill>
            </a:endParaRPr>
          </a:p>
        </p:txBody>
      </p:sp>
      <p:sp>
        <p:nvSpPr>
          <p:cNvPr id="7187" name="Line 25"/>
          <p:cNvSpPr>
            <a:spLocks noChangeShapeType="1"/>
          </p:cNvSpPr>
          <p:nvPr/>
        </p:nvSpPr>
        <p:spPr bwMode="auto">
          <a:xfrm>
            <a:off x="2967038" y="3711575"/>
            <a:ext cx="615950" cy="1588"/>
          </a:xfrm>
          <a:prstGeom prst="line">
            <a:avLst/>
          </a:prstGeom>
          <a:noFill/>
          <a:ln w="619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7188" name="Line 26"/>
          <p:cNvSpPr>
            <a:spLocks noChangeShapeType="1"/>
          </p:cNvSpPr>
          <p:nvPr/>
        </p:nvSpPr>
        <p:spPr bwMode="auto">
          <a:xfrm flipV="1">
            <a:off x="2841625" y="3271838"/>
            <a:ext cx="282575" cy="263525"/>
          </a:xfrm>
          <a:prstGeom prst="line">
            <a:avLst/>
          </a:prstGeom>
          <a:noFill/>
          <a:ln w="82550">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7189" name="Text Box 28"/>
          <p:cNvSpPr txBox="1">
            <a:spLocks noChangeArrowheads="1"/>
          </p:cNvSpPr>
          <p:nvPr/>
        </p:nvSpPr>
        <p:spPr bwMode="auto">
          <a:xfrm>
            <a:off x="1676400" y="5257800"/>
            <a:ext cx="4141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027113">
              <a:defRPr i="1">
                <a:solidFill>
                  <a:schemeClr val="bg1"/>
                </a:solidFill>
                <a:latin typeface="Arial" panose="020B0604020202020204" pitchFamily="34" charset="0"/>
                <a:cs typeface="AR PL KaitiM GB" charset="0"/>
              </a:defRPr>
            </a:lvl1pPr>
            <a:lvl2pPr defTabSz="1027113">
              <a:defRPr i="1">
                <a:solidFill>
                  <a:schemeClr val="bg1"/>
                </a:solidFill>
                <a:latin typeface="Arial" panose="020B0604020202020204" pitchFamily="34" charset="0"/>
                <a:cs typeface="AR PL KaitiM GB" charset="0"/>
              </a:defRPr>
            </a:lvl2pPr>
            <a:lvl3pPr defTabSz="1027113">
              <a:defRPr i="1">
                <a:solidFill>
                  <a:schemeClr val="bg1"/>
                </a:solidFill>
                <a:latin typeface="Arial" panose="020B0604020202020204" pitchFamily="34" charset="0"/>
                <a:cs typeface="AR PL KaitiM GB" charset="0"/>
              </a:defRPr>
            </a:lvl3pPr>
            <a:lvl4pPr defTabSz="1027113">
              <a:defRPr i="1">
                <a:solidFill>
                  <a:schemeClr val="bg1"/>
                </a:solidFill>
                <a:latin typeface="Arial" panose="020B0604020202020204" pitchFamily="34" charset="0"/>
                <a:cs typeface="AR PL KaitiM GB" charset="0"/>
              </a:defRPr>
            </a:lvl4pPr>
            <a:lvl5pPr defTabSz="1027113">
              <a:defRPr i="1">
                <a:solidFill>
                  <a:schemeClr val="bg1"/>
                </a:solidFill>
                <a:latin typeface="Arial" panose="020B0604020202020204" pitchFamily="34" charset="0"/>
                <a:cs typeface="AR PL KaitiM GB" charset="0"/>
              </a:defRPr>
            </a:lvl5pPr>
            <a:lvl6pPr marL="25146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pPr eaLnBrk="1" hangingPunct="1"/>
            <a:r>
              <a:rPr lang="en-US" altLang="lv-LV" sz="2000">
                <a:solidFill>
                  <a:schemeClr val="tx1"/>
                </a:solidFill>
              </a:rPr>
              <a:t>Major determinants of product cost, schedule, and quality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685800"/>
            <a:ext cx="7102475" cy="474663"/>
          </a:xfrm>
        </p:spPr>
        <p:txBody>
          <a:bodyPr/>
          <a:lstStyle/>
          <a:p>
            <a:r>
              <a:rPr lang="en-US" altLang="lv-LV" smtClean="0"/>
              <a:t>Capability Levels</a:t>
            </a:r>
          </a:p>
        </p:txBody>
      </p:sp>
      <p:sp>
        <p:nvSpPr>
          <p:cNvPr id="8195" name="Rectangle 3"/>
          <p:cNvSpPr>
            <a:spLocks noGrp="1" noChangeArrowheads="1"/>
          </p:cNvSpPr>
          <p:nvPr>
            <p:ph type="body" idx="1"/>
          </p:nvPr>
        </p:nvSpPr>
        <p:spPr>
          <a:xfrm>
            <a:off x="446088" y="1428750"/>
            <a:ext cx="8145462" cy="4960938"/>
          </a:xfrm>
        </p:spPr>
        <p:txBody>
          <a:bodyPr/>
          <a:lstStyle/>
          <a:p>
            <a:pPr>
              <a:buFont typeface="Arial" panose="020B0604020202020204" pitchFamily="34" charset="0"/>
              <a:buChar char="•"/>
            </a:pPr>
            <a:r>
              <a:rPr lang="en-US" altLang="lv-LV" sz="2400" smtClean="0">
                <a:solidFill>
                  <a:schemeClr val="tx1"/>
                </a:solidFill>
              </a:rPr>
              <a:t>A capability level is a well-defined evolutionary plateau describing the organization’s capability in a process area.</a:t>
            </a:r>
          </a:p>
          <a:p>
            <a:pPr>
              <a:buFont typeface="Arial" panose="020B0604020202020204" pitchFamily="34" charset="0"/>
              <a:buChar char="•"/>
            </a:pPr>
            <a:r>
              <a:rPr lang="en-US" altLang="lv-LV" sz="2400" smtClean="0">
                <a:solidFill>
                  <a:schemeClr val="tx1"/>
                </a:solidFill>
              </a:rPr>
              <a:t>There are 5 capability levels.</a:t>
            </a:r>
          </a:p>
          <a:p>
            <a:pPr>
              <a:buFont typeface="Arial" panose="020B0604020202020204" pitchFamily="34" charset="0"/>
              <a:buChar char="•"/>
            </a:pPr>
            <a:r>
              <a:rPr lang="en-US" altLang="lv-LV" sz="2400" smtClean="0">
                <a:solidFill>
                  <a:schemeClr val="tx1"/>
                </a:solidFill>
              </a:rPr>
              <a:t>For capability levels 1-5, there is an associated generic goal.</a:t>
            </a:r>
          </a:p>
          <a:p>
            <a:pPr>
              <a:buFont typeface="Arial" panose="020B0604020202020204" pitchFamily="34" charset="0"/>
              <a:buChar char="•"/>
            </a:pPr>
            <a:r>
              <a:rPr lang="en-US" altLang="lv-LV" sz="2400" smtClean="0">
                <a:solidFill>
                  <a:schemeClr val="tx1"/>
                </a:solidFill>
              </a:rPr>
              <a:t>Each level is a layer in the foundation for continuous process improvement.</a:t>
            </a:r>
          </a:p>
          <a:p>
            <a:pPr>
              <a:buFont typeface="Arial" panose="020B0604020202020204" pitchFamily="34" charset="0"/>
              <a:buChar char="•"/>
            </a:pPr>
            <a:r>
              <a:rPr lang="en-US" altLang="lv-LV" sz="2400" smtClean="0">
                <a:solidFill>
                  <a:schemeClr val="tx1"/>
                </a:solidFill>
              </a:rPr>
              <a:t>Thus, capability levels are cumulative, i.e., a higher capability level includes the attributes of the lower levels.</a:t>
            </a:r>
          </a:p>
        </p:txBody>
      </p:sp>
      <p:sp>
        <p:nvSpPr>
          <p:cNvPr id="5" name="TextShape 1"/>
          <p:cNvSpPr txBox="1"/>
          <p:nvPr/>
        </p:nvSpPr>
        <p:spPr>
          <a:xfrm>
            <a:off x="457200" y="274638"/>
            <a:ext cx="8229600" cy="1143000"/>
          </a:xfrm>
          <a:prstGeom prst="rect">
            <a:avLst/>
          </a:prstGeom>
          <a:noFill/>
          <a:ln w="9360">
            <a:noFill/>
          </a:ln>
        </p:spPr>
        <p:txBody>
          <a:bodyPr anchor="ctr"/>
          <a:lstStyle/>
          <a:p>
            <a:pPr>
              <a:defRPr/>
            </a:pPr>
            <a:r>
              <a:rPr lang="en-US" sz="4000" b="1" spc="-1" dirty="0">
                <a:solidFill>
                  <a:srgbClr val="C00000"/>
                </a:solidFill>
                <a:uFill>
                  <a:solidFill>
                    <a:srgbClr val="FFFFFF"/>
                  </a:solidFill>
                </a:uFill>
                <a:latin typeface="Calibri"/>
              </a:rPr>
              <a:t>CMM Levels</a:t>
            </a:r>
            <a:endParaRPr lang="en-US" spc="-1" dirty="0">
              <a:solidFill>
                <a:srgbClr val="000000"/>
              </a:solidFill>
              <a:uFill>
                <a:solidFill>
                  <a:srgbClr val="FFFFFF"/>
                </a:solidFill>
              </a:uFill>
              <a:latin typeface="Calibri"/>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 y="304800"/>
            <a:ext cx="8610600" cy="854075"/>
          </a:xfrm>
        </p:spPr>
        <p:txBody>
          <a:bodyPr/>
          <a:lstStyle/>
          <a:p>
            <a:r>
              <a:rPr lang="en-US" altLang="lv-LV" smtClean="0"/>
              <a:t>Maturity Levels Cannot Be Skipped </a:t>
            </a:r>
            <a:r>
              <a:rPr lang="en-US" altLang="lv-LV" sz="2800" smtClean="0"/>
              <a:t>It Is Organizationally Impossible</a:t>
            </a:r>
          </a:p>
        </p:txBody>
      </p:sp>
      <p:sp>
        <p:nvSpPr>
          <p:cNvPr id="10243" name="Rectangle 3"/>
          <p:cNvSpPr>
            <a:spLocks noGrp="1" noChangeArrowheads="1"/>
          </p:cNvSpPr>
          <p:nvPr>
            <p:ph type="body" idx="1"/>
          </p:nvPr>
        </p:nvSpPr>
        <p:spPr>
          <a:xfrm>
            <a:off x="446088" y="1428750"/>
            <a:ext cx="8145462" cy="4960938"/>
          </a:xfrm>
        </p:spPr>
        <p:txBody>
          <a:bodyPr/>
          <a:lstStyle/>
          <a:p>
            <a:pPr>
              <a:buFont typeface="Arial" panose="020B0604020202020204" pitchFamily="34" charset="0"/>
              <a:buChar char="•"/>
            </a:pPr>
            <a:r>
              <a:rPr lang="en-US" altLang="lv-LV" sz="2400" smtClean="0">
                <a:solidFill>
                  <a:schemeClr val="tx1"/>
                </a:solidFill>
              </a:rPr>
              <a:t>Each maturity level provides a necessary foundation for effective implementation of processes at the next level. </a:t>
            </a:r>
          </a:p>
          <a:p>
            <a:pPr marL="800100" lvl="1" indent="-342900">
              <a:buFont typeface="Arial" panose="020B0604020202020204" pitchFamily="34" charset="0"/>
              <a:buChar char="•"/>
            </a:pPr>
            <a:r>
              <a:rPr lang="en-US" altLang="lv-LV" sz="2400" smtClean="0">
                <a:solidFill>
                  <a:schemeClr val="tx1"/>
                </a:solidFill>
              </a:rPr>
              <a:t>Higher level processes have less chance of success without the discipline provided by lower levels.</a:t>
            </a:r>
          </a:p>
          <a:p>
            <a:pPr marL="800100" lvl="1" indent="-342900">
              <a:buFont typeface="Arial" panose="020B0604020202020204" pitchFamily="34" charset="0"/>
              <a:buChar char="•"/>
            </a:pPr>
            <a:r>
              <a:rPr lang="en-US" altLang="lv-LV" sz="2400" smtClean="0">
                <a:solidFill>
                  <a:schemeClr val="tx1"/>
                </a:solidFill>
              </a:rPr>
              <a:t>The effect of innovation can be obscured in a </a:t>
            </a:r>
            <a:br>
              <a:rPr lang="en-US" altLang="lv-LV" sz="2400" smtClean="0">
                <a:solidFill>
                  <a:schemeClr val="tx1"/>
                </a:solidFill>
              </a:rPr>
            </a:br>
            <a:r>
              <a:rPr lang="en-US" altLang="lv-LV" sz="2400" smtClean="0">
                <a:solidFill>
                  <a:schemeClr val="tx1"/>
                </a:solidFill>
              </a:rPr>
              <a:t>noisy process.</a:t>
            </a:r>
          </a:p>
          <a:p>
            <a:pPr>
              <a:buFont typeface="Arial" panose="020B0604020202020204" pitchFamily="34" charset="0"/>
              <a:buChar char="•"/>
            </a:pPr>
            <a:r>
              <a:rPr lang="en-US" altLang="lv-LV" sz="2400" smtClean="0">
                <a:solidFill>
                  <a:schemeClr val="tx1"/>
                </a:solidFill>
              </a:rPr>
              <a:t>Higher maturity level processes may be performed  by organizations at lower maturity levels, with the risk of not being consistently applied in a crisis.</a:t>
            </a:r>
          </a:p>
        </p:txBody>
      </p:sp>
      <p:sp>
        <p:nvSpPr>
          <p:cNvPr id="5" name="TextShape 1"/>
          <p:cNvSpPr txBox="1"/>
          <p:nvPr/>
        </p:nvSpPr>
        <p:spPr>
          <a:xfrm>
            <a:off x="457200" y="274638"/>
            <a:ext cx="8229600" cy="1143000"/>
          </a:xfrm>
          <a:prstGeom prst="rect">
            <a:avLst/>
          </a:prstGeom>
          <a:noFill/>
          <a:ln w="9360">
            <a:noFill/>
          </a:ln>
        </p:spPr>
        <p:txBody>
          <a:bodyPr anchor="ctr"/>
          <a:lstStyle/>
          <a:p>
            <a:pPr>
              <a:defRPr/>
            </a:pPr>
            <a:r>
              <a:rPr lang="en-US" sz="4000" b="1" spc="-1" dirty="0">
                <a:solidFill>
                  <a:srgbClr val="C00000"/>
                </a:solidFill>
                <a:uFill>
                  <a:solidFill>
                    <a:srgbClr val="FFFFFF"/>
                  </a:solidFill>
                </a:uFill>
                <a:latin typeface="Calibri"/>
              </a:rPr>
              <a:t>Maturity Levels Cannot be Skipped</a:t>
            </a:r>
            <a:endParaRPr lang="en-US"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Soccer Teams: Amateur/Professional</a:t>
            </a:r>
            <a:endParaRPr lang="en-US" spc="-1" dirty="0">
              <a:solidFill>
                <a:srgbClr val="000000"/>
              </a:solidFill>
              <a:uFill>
                <a:solidFill>
                  <a:srgbClr val="FFFFFF"/>
                </a:solidFill>
              </a:uFill>
              <a:latin typeface="Calibri"/>
            </a:endParaRPr>
          </a:p>
        </p:txBody>
      </p:sp>
      <p:sp>
        <p:nvSpPr>
          <p:cNvPr id="12291" name="Content Placeholder 3"/>
          <p:cNvSpPr>
            <a:spLocks noGrp="1"/>
          </p:cNvSpPr>
          <p:nvPr>
            <p:ph sz="half" idx="2"/>
          </p:nvPr>
        </p:nvSpPr>
        <p:spPr>
          <a:xfrm>
            <a:off x="457200" y="1535113"/>
            <a:ext cx="4040188" cy="4591050"/>
          </a:xfrm>
        </p:spPr>
        <p:txBody>
          <a:bodyPr/>
          <a:lstStyle/>
          <a:p>
            <a:pPr marL="0" indent="0">
              <a:buFont typeface="Arial" panose="020B0604020202020204" pitchFamily="34" charset="0"/>
              <a:buChar char="•"/>
            </a:pPr>
            <a:r>
              <a:rPr lang="en-US" altLang="lv-LV" smtClean="0">
                <a:solidFill>
                  <a:schemeClr val="tx1"/>
                </a:solidFill>
              </a:rPr>
              <a:t>Everyone runs around at random. </a:t>
            </a:r>
          </a:p>
          <a:p>
            <a:pPr marL="0" indent="0">
              <a:buFont typeface="Arial" panose="020B0604020202020204" pitchFamily="34" charset="0"/>
              <a:buChar char="•"/>
            </a:pPr>
            <a:r>
              <a:rPr lang="en-US" altLang="lv-LV" smtClean="0">
                <a:solidFill>
                  <a:schemeClr val="tx1"/>
                </a:solidFill>
              </a:rPr>
              <a:t>They might do the right thing, or they might not.</a:t>
            </a:r>
          </a:p>
          <a:p>
            <a:pPr marL="0" indent="0">
              <a:buFont typeface="Arial" panose="020B0604020202020204" pitchFamily="34" charset="0"/>
              <a:buChar char="•"/>
            </a:pPr>
            <a:r>
              <a:rPr lang="en-US" altLang="lv-LV" smtClean="0">
                <a:solidFill>
                  <a:schemeClr val="tx1"/>
                </a:solidFill>
              </a:rPr>
              <a:t>The next time the ball is hit in the same place, they may do something different.</a:t>
            </a:r>
          </a:p>
          <a:p>
            <a:pPr marL="0" indent="0">
              <a:buFont typeface="Arial" panose="020B0604020202020204" pitchFamily="34" charset="0"/>
              <a:buChar char="•"/>
            </a:pPr>
            <a:endParaRPr lang="lv-LV" altLang="lv-LV" smtClean="0">
              <a:solidFill>
                <a:schemeClr val="tx1"/>
              </a:solidFill>
            </a:endParaRPr>
          </a:p>
        </p:txBody>
      </p:sp>
      <p:sp>
        <p:nvSpPr>
          <p:cNvPr id="12292" name="Content Placeholder 5"/>
          <p:cNvSpPr>
            <a:spLocks noGrp="1"/>
          </p:cNvSpPr>
          <p:nvPr>
            <p:ph sz="quarter" idx="4"/>
          </p:nvPr>
        </p:nvSpPr>
        <p:spPr>
          <a:xfrm>
            <a:off x="4645025" y="1535113"/>
            <a:ext cx="4041775" cy="4591050"/>
          </a:xfrm>
        </p:spPr>
        <p:txBody>
          <a:bodyPr/>
          <a:lstStyle/>
          <a:p>
            <a:pPr marL="0" indent="0">
              <a:buFont typeface="Arial" panose="020B0604020202020204" pitchFamily="34" charset="0"/>
              <a:buChar char="•"/>
            </a:pPr>
            <a:r>
              <a:rPr lang="en-US" altLang="lv-LV" smtClean="0">
                <a:solidFill>
                  <a:schemeClr val="tx1"/>
                </a:solidFill>
              </a:rPr>
              <a:t>Everyone moves in a coordinated fashion, based on practicing their tactics many times.</a:t>
            </a:r>
          </a:p>
          <a:p>
            <a:pPr marL="0" indent="0">
              <a:buFont typeface="Arial" panose="020B0604020202020204" pitchFamily="34" charset="0"/>
              <a:buChar char="•"/>
            </a:pPr>
            <a:r>
              <a:rPr lang="en-US" altLang="lv-LV" smtClean="0">
                <a:solidFill>
                  <a:schemeClr val="tx1"/>
                </a:solidFill>
              </a:rPr>
              <a:t>Sometimes they fail to make the right play, but they almost always try to do the right thing.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Soccer Teams: Amateur/Professional</a:t>
            </a:r>
            <a:endParaRPr lang="en-US" spc="-1" dirty="0">
              <a:solidFill>
                <a:srgbClr val="000000"/>
              </a:solidFill>
              <a:uFill>
                <a:solidFill>
                  <a:srgbClr val="FFFFFF"/>
                </a:solidFill>
              </a:uFill>
              <a:latin typeface="Calibri"/>
            </a:endParaRPr>
          </a:p>
        </p:txBody>
      </p:sp>
      <p:sp>
        <p:nvSpPr>
          <p:cNvPr id="13315" name="Content Placeholder 3"/>
          <p:cNvSpPr>
            <a:spLocks noGrp="1"/>
          </p:cNvSpPr>
          <p:nvPr>
            <p:ph sz="half" idx="2"/>
          </p:nvPr>
        </p:nvSpPr>
        <p:spPr>
          <a:xfrm>
            <a:off x="457200" y="1535113"/>
            <a:ext cx="4040188" cy="4591050"/>
          </a:xfrm>
        </p:spPr>
        <p:txBody>
          <a:bodyPr/>
          <a:lstStyle/>
          <a:p>
            <a:pPr marL="514350" indent="-514350">
              <a:lnSpc>
                <a:spcPct val="90000"/>
              </a:lnSpc>
              <a:buFont typeface="Arial" panose="020B0604020202020204" pitchFamily="34" charset="0"/>
              <a:buChar char="•"/>
            </a:pPr>
            <a:r>
              <a:rPr lang="lv-LV" altLang="lv-LV" b="1" smtClean="0">
                <a:solidFill>
                  <a:schemeClr val="tx1"/>
                </a:solidFill>
              </a:rPr>
              <a:t>When </a:t>
            </a:r>
            <a:r>
              <a:rPr lang="en-US" altLang="lv-LV" b="1" smtClean="0">
                <a:solidFill>
                  <a:schemeClr val="tx1"/>
                </a:solidFill>
              </a:rPr>
              <a:t>the team loses a </a:t>
            </a:r>
            <a:r>
              <a:rPr lang="lv-LV" altLang="lv-LV" b="1" smtClean="0">
                <a:solidFill>
                  <a:schemeClr val="tx1"/>
                </a:solidFill>
              </a:rPr>
              <a:t>top</a:t>
            </a:r>
            <a:r>
              <a:rPr lang="en-US" altLang="lv-LV" b="1" smtClean="0">
                <a:solidFill>
                  <a:schemeClr val="tx1"/>
                </a:solidFill>
              </a:rPr>
              <a:t> player</a:t>
            </a:r>
            <a:r>
              <a:rPr lang="lv-LV" altLang="lv-LV" b="1" smtClean="0">
                <a:solidFill>
                  <a:schemeClr val="tx1"/>
                </a:solidFill>
              </a:rPr>
              <a:t>? </a:t>
            </a:r>
            <a:r>
              <a:rPr lang="lv-LV" altLang="lv-LV" smtClean="0">
                <a:solidFill>
                  <a:schemeClr val="tx1"/>
                </a:solidFill>
              </a:rPr>
              <a:t/>
            </a:r>
            <a:br>
              <a:rPr lang="lv-LV" altLang="lv-LV" smtClean="0">
                <a:solidFill>
                  <a:schemeClr val="tx1"/>
                </a:solidFill>
              </a:rPr>
            </a:br>
            <a:r>
              <a:rPr lang="lv-LV" altLang="lv-LV" smtClean="0">
                <a:solidFill>
                  <a:schemeClr val="tx1"/>
                </a:solidFill>
              </a:rPr>
              <a:t>An amateur </a:t>
            </a:r>
            <a:r>
              <a:rPr lang="en-US" altLang="lv-LV" smtClean="0">
                <a:solidFill>
                  <a:schemeClr val="tx1"/>
                </a:solidFill>
              </a:rPr>
              <a:t>team </a:t>
            </a:r>
            <a:r>
              <a:rPr lang="lv-LV" altLang="lv-LV" smtClean="0">
                <a:solidFill>
                  <a:schemeClr val="tx1"/>
                </a:solidFill>
              </a:rPr>
              <a:t>is likely to get</a:t>
            </a:r>
            <a:r>
              <a:rPr lang="en-US" altLang="lv-LV" smtClean="0">
                <a:solidFill>
                  <a:schemeClr val="tx1"/>
                </a:solidFill>
              </a:rPr>
              <a:t> much worse. </a:t>
            </a:r>
          </a:p>
          <a:p>
            <a:pPr marL="514350" indent="-514350">
              <a:lnSpc>
                <a:spcPct val="90000"/>
              </a:lnSpc>
              <a:buFont typeface="Arial" panose="020B0604020202020204" pitchFamily="34" charset="0"/>
              <a:buChar char="•"/>
            </a:pPr>
            <a:r>
              <a:rPr lang="en-US" altLang="lv-LV" b="1" smtClean="0">
                <a:solidFill>
                  <a:schemeClr val="tx1"/>
                </a:solidFill>
              </a:rPr>
              <a:t>Self-improvement after a bad play…</a:t>
            </a:r>
            <a:r>
              <a:rPr lang="en-US" altLang="lv-LV" smtClean="0">
                <a:solidFill>
                  <a:schemeClr val="tx1"/>
                </a:solidFill>
              </a:rPr>
              <a:t/>
            </a:r>
            <a:br>
              <a:rPr lang="en-US" altLang="lv-LV" smtClean="0">
                <a:solidFill>
                  <a:schemeClr val="tx1"/>
                </a:solidFill>
              </a:rPr>
            </a:br>
            <a:r>
              <a:rPr lang="en-US" altLang="lv-LV" smtClean="0">
                <a:solidFill>
                  <a:schemeClr val="tx1"/>
                </a:solidFill>
              </a:rPr>
              <a:t>Amateur players don’t know what went wrong, or they blame each other.</a:t>
            </a:r>
          </a:p>
        </p:txBody>
      </p:sp>
      <p:sp>
        <p:nvSpPr>
          <p:cNvPr id="6" name="Content Placeholder 5"/>
          <p:cNvSpPr>
            <a:spLocks noGrp="1"/>
          </p:cNvSpPr>
          <p:nvPr>
            <p:ph sz="quarter" idx="4"/>
          </p:nvPr>
        </p:nvSpPr>
        <p:spPr>
          <a:xfrm>
            <a:off x="4645025" y="1535113"/>
            <a:ext cx="4041775" cy="4591050"/>
          </a:xfrm>
        </p:spPr>
        <p:txBody>
          <a:bodyPr/>
          <a:lstStyle/>
          <a:p>
            <a:pPr marL="457200" indent="-457200">
              <a:lnSpc>
                <a:spcPct val="90000"/>
              </a:lnSpc>
              <a:buFont typeface="Arial" panose="020B0604020202020204" pitchFamily="34" charset="0"/>
              <a:buChar char="•"/>
              <a:defRPr/>
            </a:pPr>
            <a:r>
              <a:rPr lang="lv-LV" b="1" dirty="0">
                <a:solidFill>
                  <a:schemeClr val="tx1"/>
                </a:solidFill>
              </a:rPr>
              <a:t>When </a:t>
            </a:r>
            <a:r>
              <a:rPr lang="en-US" b="1" dirty="0">
                <a:solidFill>
                  <a:schemeClr val="tx1"/>
                </a:solidFill>
              </a:rPr>
              <a:t>the team loses a </a:t>
            </a:r>
            <a:r>
              <a:rPr lang="lv-LV" b="1" dirty="0">
                <a:solidFill>
                  <a:schemeClr val="tx1"/>
                </a:solidFill>
              </a:rPr>
              <a:t>top</a:t>
            </a:r>
            <a:r>
              <a:rPr lang="en-US" b="1" dirty="0">
                <a:solidFill>
                  <a:schemeClr val="tx1"/>
                </a:solidFill>
              </a:rPr>
              <a:t> </a:t>
            </a:r>
            <a:r>
              <a:rPr lang="en-US" b="1" dirty="0" smtClean="0">
                <a:solidFill>
                  <a:schemeClr val="tx1"/>
                </a:solidFill>
              </a:rPr>
              <a:t>player?</a:t>
            </a:r>
            <a:r>
              <a:rPr lang="lv-LV" b="1" dirty="0" smtClean="0">
                <a:solidFill>
                  <a:schemeClr val="tx1"/>
                </a:solidFill>
              </a:rPr>
              <a:t> </a:t>
            </a:r>
            <a:r>
              <a:rPr lang="lv-LV" dirty="0" smtClean="0">
                <a:solidFill>
                  <a:schemeClr val="tx1"/>
                </a:solidFill>
              </a:rPr>
              <a:t/>
            </a:r>
            <a:br>
              <a:rPr lang="lv-LV" dirty="0" smtClean="0">
                <a:solidFill>
                  <a:schemeClr val="tx1"/>
                </a:solidFill>
              </a:rPr>
            </a:br>
            <a:r>
              <a:rPr lang="lv-LV" dirty="0" smtClean="0">
                <a:solidFill>
                  <a:schemeClr val="tx1"/>
                </a:solidFill>
              </a:rPr>
              <a:t>A </a:t>
            </a:r>
            <a:r>
              <a:rPr lang="en-US" dirty="0" smtClean="0">
                <a:solidFill>
                  <a:schemeClr val="tx1"/>
                </a:solidFill>
              </a:rPr>
              <a:t>Professional </a:t>
            </a:r>
            <a:r>
              <a:rPr lang="en-US" dirty="0">
                <a:solidFill>
                  <a:schemeClr val="tx1"/>
                </a:solidFill>
              </a:rPr>
              <a:t>team often has someone waiting to fill in.  </a:t>
            </a:r>
            <a:endParaRPr lang="en-US" dirty="0" smtClean="0">
              <a:solidFill>
                <a:schemeClr val="tx1"/>
              </a:solidFill>
            </a:endParaRPr>
          </a:p>
          <a:p>
            <a:pPr marL="514350" indent="-514350">
              <a:lnSpc>
                <a:spcPct val="90000"/>
              </a:lnSpc>
              <a:buFont typeface="Arial" panose="020B0604020202020204" pitchFamily="34" charset="0"/>
              <a:buChar char="•"/>
              <a:defRPr/>
            </a:pPr>
            <a:r>
              <a:rPr lang="en-US" b="1" dirty="0">
                <a:solidFill>
                  <a:schemeClr val="tx1"/>
                </a:solidFill>
              </a:rPr>
              <a:t>Self-improvement after a bad </a:t>
            </a:r>
            <a:r>
              <a:rPr lang="en-US" b="1" dirty="0" smtClean="0">
                <a:solidFill>
                  <a:schemeClr val="tx1"/>
                </a:solidFill>
              </a:rPr>
              <a:t>play…</a:t>
            </a:r>
            <a:r>
              <a:rPr lang="en-US" dirty="0" smtClean="0">
                <a:solidFill>
                  <a:schemeClr val="tx1"/>
                </a:solidFill>
              </a:rPr>
              <a:t/>
            </a:r>
            <a:br>
              <a:rPr lang="en-US" dirty="0" smtClean="0">
                <a:solidFill>
                  <a:schemeClr val="tx1"/>
                </a:solidFill>
              </a:rPr>
            </a:br>
            <a:r>
              <a:rPr lang="en-US" dirty="0" smtClean="0">
                <a:solidFill>
                  <a:schemeClr val="tx1"/>
                </a:solidFill>
              </a:rPr>
              <a:t>Professional </a:t>
            </a:r>
            <a:r>
              <a:rPr lang="en-US" dirty="0">
                <a:solidFill>
                  <a:schemeClr val="tx1"/>
                </a:solidFill>
              </a:rPr>
              <a:t>teams discuss their play and look for ways to improve. </a:t>
            </a:r>
          </a:p>
          <a:p>
            <a:pPr marL="457200" indent="-457200">
              <a:lnSpc>
                <a:spcPct val="90000"/>
              </a:lnSpc>
              <a:buFont typeface="Arial" panose="020B0604020202020204" pitchFamily="34" charset="0"/>
              <a:buChar char="•"/>
              <a:defRPr/>
            </a:pPr>
            <a:endParaRPr lang="en-US"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8509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Maturity is not about age</a:t>
            </a:r>
            <a:endParaRPr lang="en-US" spc="-1" dirty="0">
              <a:solidFill>
                <a:srgbClr val="000000"/>
              </a:solidFill>
              <a:uFill>
                <a:solidFill>
                  <a:srgbClr val="FFFFFF"/>
                </a:solidFill>
              </a:uFill>
              <a:latin typeface="Calibri"/>
            </a:endParaRPr>
          </a:p>
        </p:txBody>
      </p:sp>
      <p:sp>
        <p:nvSpPr>
          <p:cNvPr id="8" name="TextShape 2"/>
          <p:cNvSpPr txBox="1"/>
          <p:nvPr/>
        </p:nvSpPr>
        <p:spPr>
          <a:xfrm>
            <a:off x="457200" y="1524000"/>
            <a:ext cx="8229600" cy="4495800"/>
          </a:xfrm>
          <a:prstGeom prst="rect">
            <a:avLst/>
          </a:prstGeom>
          <a:noFill/>
          <a:ln w="9360">
            <a:noFill/>
          </a:ln>
        </p:spPr>
        <p:txBody>
          <a:bodyPr/>
          <a:lstStyle/>
          <a:p>
            <a:pPr>
              <a:spcBef>
                <a:spcPts val="638"/>
              </a:spcBef>
              <a:buClr>
                <a:srgbClr val="002060"/>
              </a:buClr>
            </a:pPr>
            <a:r>
              <a:rPr lang="en-US" altLang="lv-LV" sz="2800">
                <a:solidFill>
                  <a:srgbClr val="002060"/>
                </a:solidFill>
              </a:rPr>
              <a:t>Mature  (</a:t>
            </a:r>
            <a:r>
              <a:rPr lang="lv-LV" altLang="lv-LV" sz="2800">
                <a:solidFill>
                  <a:srgbClr val="0070C0"/>
                </a:solidFill>
              </a:rPr>
              <a:t>Pieaudzis</a:t>
            </a:r>
            <a:r>
              <a:rPr lang="en-US" altLang="lv-LV" sz="2800">
                <a:solidFill>
                  <a:srgbClr val="0070C0"/>
                </a:solidFill>
              </a:rPr>
              <a:t>/</a:t>
            </a:r>
            <a:r>
              <a:rPr lang="lv-LV" altLang="lv-LV" sz="2800">
                <a:solidFill>
                  <a:srgbClr val="0070C0"/>
                </a:solidFill>
              </a:rPr>
              <a:t>Izkopts,</a:t>
            </a:r>
            <a:r>
              <a:rPr lang="en-US" altLang="lv-LV" sz="2800">
                <a:solidFill>
                  <a:srgbClr val="0070C0"/>
                </a:solidFill>
              </a:rPr>
              <a:t> </a:t>
            </a:r>
            <a:r>
              <a:rPr lang="ru-RU" altLang="lv-LV" sz="2800">
                <a:solidFill>
                  <a:srgbClr val="0070C0"/>
                </a:solidFill>
              </a:rPr>
              <a:t>Зрелый</a:t>
            </a:r>
            <a:r>
              <a:rPr lang="en-US" altLang="lv-LV" sz="2800">
                <a:solidFill>
                  <a:srgbClr val="0070C0"/>
                </a:solidFill>
              </a:rPr>
              <a:t>/</a:t>
            </a:r>
            <a:r>
              <a:rPr lang="ru-RU" altLang="lv-LV" sz="2800">
                <a:solidFill>
                  <a:srgbClr val="0070C0"/>
                </a:solidFill>
              </a:rPr>
              <a:t>Матёрый</a:t>
            </a:r>
            <a:r>
              <a:rPr lang="lv-LV" altLang="lv-LV" sz="2800">
                <a:solidFill>
                  <a:srgbClr val="002060"/>
                </a:solidFill>
              </a:rPr>
              <a:t>)</a:t>
            </a:r>
            <a:endParaRPr lang="en-US" altLang="lv-LV" sz="2800">
              <a:solidFill>
                <a:srgbClr val="002060"/>
              </a:solidFill>
            </a:endParaRPr>
          </a:p>
          <a:p>
            <a:pPr>
              <a:spcBef>
                <a:spcPts val="638"/>
              </a:spcBef>
              <a:buClr>
                <a:srgbClr val="002060"/>
              </a:buClr>
            </a:pPr>
            <a:r>
              <a:rPr lang="en-US" altLang="lv-LV" sz="2800">
                <a:solidFill>
                  <a:srgbClr val="002060"/>
                </a:solidFill>
              </a:rPr>
              <a:t>A professional football team is more "mature" than an amateur team. </a:t>
            </a:r>
            <a:br>
              <a:rPr lang="en-US" altLang="lv-LV" sz="2800">
                <a:solidFill>
                  <a:srgbClr val="002060"/>
                </a:solidFill>
              </a:rPr>
            </a:br>
            <a:r>
              <a:rPr lang="en-US" altLang="lv-LV" sz="2800">
                <a:solidFill>
                  <a:srgbClr val="002060"/>
                </a:solidFill>
              </a:rPr>
              <a:t>Professionals have self-perpetuating quality:</a:t>
            </a:r>
          </a:p>
          <a:p>
            <a:pPr>
              <a:spcBef>
                <a:spcPts val="638"/>
              </a:spcBef>
              <a:buClr>
                <a:srgbClr val="002060"/>
              </a:buClr>
              <a:buFont typeface="Arial" panose="020B0604020202020204" pitchFamily="34" charset="0"/>
              <a:buChar char="•"/>
            </a:pPr>
            <a:r>
              <a:rPr lang="en-US" altLang="lv-LV" sz="2800">
                <a:solidFill>
                  <a:srgbClr val="002060"/>
                </a:solidFill>
              </a:rPr>
              <a:t>They consistently play good football</a:t>
            </a:r>
          </a:p>
          <a:p>
            <a:pPr>
              <a:spcBef>
                <a:spcPts val="638"/>
              </a:spcBef>
              <a:buClr>
                <a:srgbClr val="002060"/>
              </a:buClr>
              <a:buFont typeface="Arial" panose="020B0604020202020204" pitchFamily="34" charset="0"/>
              <a:buChar char="•"/>
            </a:pPr>
            <a:r>
              <a:rPr lang="en-US" altLang="lv-LV" sz="2800">
                <a:solidFill>
                  <a:srgbClr val="002060"/>
                </a:solidFill>
              </a:rPr>
              <a:t>They develop new players like themselves</a:t>
            </a:r>
          </a:p>
          <a:p>
            <a:pPr>
              <a:spcBef>
                <a:spcPts val="638"/>
              </a:spcBef>
              <a:buClr>
                <a:srgbClr val="002060"/>
              </a:buClr>
              <a:buFont typeface="Arial" panose="020B0604020202020204" pitchFamily="34" charset="0"/>
              <a:buChar char="•"/>
            </a:pPr>
            <a:r>
              <a:rPr lang="en-US" altLang="lv-LV" sz="2800">
                <a:solidFill>
                  <a:srgbClr val="002060"/>
                </a:solidFill>
              </a:rPr>
              <a:t>They find ways to play even better</a:t>
            </a:r>
          </a:p>
          <a:p>
            <a:pPr>
              <a:spcBef>
                <a:spcPts val="638"/>
              </a:spcBef>
              <a:buClr>
                <a:srgbClr val="002060"/>
              </a:buClr>
            </a:pPr>
            <a:endParaRPr lang="en-US" altLang="lv-LV" sz="2800">
              <a:solidFill>
                <a:srgbClr val="002060"/>
              </a:solidFill>
            </a:endParaRPr>
          </a:p>
          <a:p>
            <a:pPr>
              <a:spcBef>
                <a:spcPts val="638"/>
              </a:spcBef>
              <a:buClr>
                <a:srgbClr val="002060"/>
              </a:buClr>
            </a:pPr>
            <a:endParaRPr lang="en-US" altLang="lv-LV" sz="2800">
              <a:solidFill>
                <a:srgbClr val="00206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CMM Levels (Carnegie Mellon Univ.)</a:t>
            </a:r>
            <a:endParaRPr lang="en-US" spc="-1" dirty="0">
              <a:solidFill>
                <a:srgbClr val="000000"/>
              </a:solidFill>
              <a:uFill>
                <a:solidFill>
                  <a:srgbClr val="FFFFFF"/>
                </a:solidFill>
              </a:uFill>
              <a:latin typeface="Calibri"/>
            </a:endParaRPr>
          </a:p>
        </p:txBody>
      </p:sp>
      <p:sp>
        <p:nvSpPr>
          <p:cNvPr id="87" name="TextShape 2"/>
          <p:cNvSpPr txBox="1"/>
          <p:nvPr/>
        </p:nvSpPr>
        <p:spPr>
          <a:xfrm>
            <a:off x="457200" y="1524000"/>
            <a:ext cx="8229600" cy="4495800"/>
          </a:xfrm>
          <a:prstGeom prst="rect">
            <a:avLst/>
          </a:prstGeom>
          <a:noFill/>
          <a:ln w="9360">
            <a:noFill/>
          </a:ln>
        </p:spPr>
        <p:txBody>
          <a:bodyPr/>
          <a:lstStyle/>
          <a:p>
            <a:pPr marL="457560" lvl="1">
              <a:spcBef>
                <a:spcPts val="561"/>
              </a:spcBef>
              <a:buClr>
                <a:srgbClr val="002060"/>
              </a:buClr>
              <a:defRPr/>
            </a:pPr>
            <a:endParaRPr lang="en-US" sz="2400" spc="-1" dirty="0">
              <a:solidFill>
                <a:srgbClr val="002060"/>
              </a:solidFill>
              <a:uFill>
                <a:solidFill>
                  <a:srgbClr val="FFFFFF"/>
                </a:solidFill>
              </a:uFill>
            </a:endParaRPr>
          </a:p>
        </p:txBody>
      </p:sp>
      <p:pic>
        <p:nvPicPr>
          <p:cNvPr id="1536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7888" y="1268413"/>
            <a:ext cx="73660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AR PL KaitiM GB"/>
        <a:cs typeface="AR PL KaitiM GB"/>
      </a:majorFont>
      <a:minorFont>
        <a:latin typeface="Calibri"/>
        <a:ea typeface="AR PL KaitiM GB"/>
        <a:cs typeface="AR PL KaitiM GB"/>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1"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1"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3974</TotalTime>
  <Words>823</Words>
  <Application>Microsoft Office PowerPoint</Application>
  <PresentationFormat>On-screen Show (4:3)</PresentationFormat>
  <Paragraphs>142</Paragraphs>
  <Slides>17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 PL KaitiM GB</vt:lpstr>
      <vt:lpstr>Calibri</vt:lpstr>
      <vt:lpstr>Times New Roman</vt:lpstr>
      <vt:lpstr>Helvetica</vt:lpstr>
      <vt:lpstr>Office Theme</vt:lpstr>
      <vt:lpstr>PowerPoint Presentation</vt:lpstr>
      <vt:lpstr>PowerPoint Presentation</vt:lpstr>
      <vt:lpstr>PowerPoint Presentation</vt:lpstr>
      <vt:lpstr>Capability Levels</vt:lpstr>
      <vt:lpstr>Maturity Levels Cannot Be Skipped It Is Organizationally Impossible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Katrina Osleja</dc:creator>
  <cp:lastModifiedBy>Kalvis Apsītis</cp:lastModifiedBy>
  <cp:revision>340</cp:revision>
  <cp:lastPrinted>1601-01-01T00:00:00Z</cp:lastPrinted>
  <dcterms:created xsi:type="dcterms:W3CDTF">2010-04-19T09:30:32Z</dcterms:created>
  <dcterms:modified xsi:type="dcterms:W3CDTF">2019-11-14T23:34:57Z</dcterms:modified>
</cp:coreProperties>
</file>