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56" r:id="rId1"/>
  </p:sldMasterIdLst>
  <p:notesMasterIdLst>
    <p:notesMasterId r:id="rId4"/>
  </p:notesMasterIdLst>
  <p:handoutMasterIdLst>
    <p:handoutMasterId r:id="rId5"/>
  </p:handoutMasterIdLst>
  <p:sldIdLst>
    <p:sldId id="510" r:id="rId2"/>
    <p:sldId id="557" r:id="rId3"/>
  </p:sldIdLst>
  <p:sldSz cx="9144000" cy="5143500" type="screen16x9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evads" id="{0A546488-5167-4E9A-B87B-739815F5A348}">
          <p14:sldIdLst>
            <p14:sldId id="510"/>
            <p14:sldId id="557"/>
          </p14:sldIdLst>
        </p14:section>
        <p14:section name="Invarianti, spēles" id="{F65F63CE-5439-409B-825C-6B084E2EF69A}">
          <p14:sldIdLst/>
        </p14:section>
        <p14:section name="Atlikumi un dalāmība" id="{2F0CAC97-5AEA-4A79-AC1A-5D3695CB55BA}">
          <p14:sldIdLst/>
        </p14:section>
        <p14:section name="Rūtiņu lapa" id="{21E75B0D-476E-4048-9BA3-0316B36072C0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182">
          <p15:clr>
            <a:srgbClr val="A4A3A4"/>
          </p15:clr>
        </p15:guide>
        <p15:guide id="3" pos="5602">
          <p15:clr>
            <a:srgbClr val="A4A3A4"/>
          </p15:clr>
        </p15:guide>
        <p15:guide id="4" pos="4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D6F59"/>
    <a:srgbClr val="C0504D"/>
    <a:srgbClr val="FFFFCC"/>
    <a:srgbClr val="FFFF99"/>
    <a:srgbClr val="51656E"/>
    <a:srgbClr val="627D88"/>
    <a:srgbClr val="87BF83"/>
    <a:srgbClr val="FFC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620" autoAdjust="0"/>
  </p:normalViewPr>
  <p:slideViewPr>
    <p:cSldViewPr snapToGrid="0">
      <p:cViewPr>
        <p:scale>
          <a:sx n="70" d="100"/>
          <a:sy n="70" d="100"/>
        </p:scale>
        <p:origin x="-1368" y="-180"/>
      </p:cViewPr>
      <p:guideLst>
        <p:guide orient="horz"/>
        <p:guide orient="horz" pos="182"/>
        <p:guide pos="5602"/>
        <p:guide pos="4568"/>
      </p:guideLst>
    </p:cSldViewPr>
  </p:slideViewPr>
  <p:outlineViewPr>
    <p:cViewPr>
      <p:scale>
        <a:sx n="33" d="100"/>
        <a:sy n="33" d="100"/>
      </p:scale>
      <p:origin x="42" y="61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78" y="-90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363" cy="5104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defTabSz="966566">
              <a:spcBef>
                <a:spcPct val="0"/>
              </a:spcBef>
              <a:buClrTx/>
              <a:buSzTx/>
              <a:defRPr sz="13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6363" cy="5104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r" defTabSz="966566">
              <a:spcBef>
                <a:spcPct val="0"/>
              </a:spcBef>
              <a:buClrTx/>
              <a:buSzTx/>
              <a:defRPr sz="1300" b="1">
                <a:latin typeface="Arial" charset="0"/>
              </a:defRPr>
            </a:lvl1pPr>
          </a:lstStyle>
          <a:p>
            <a:pPr>
              <a:defRPr/>
            </a:pPr>
            <a:fld id="{0620EEF0-ABF4-4A47-9321-04FF5314BAA0}" type="datetime4">
              <a:rPr lang="en-US"/>
              <a:pPr>
                <a:defRPr/>
              </a:pPr>
              <a:t>December 29, 2015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4206"/>
            <a:ext cx="3076363" cy="5104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defTabSz="966566">
              <a:spcBef>
                <a:spcPct val="0"/>
              </a:spcBef>
              <a:buClrTx/>
              <a:buSzTx/>
              <a:defRPr sz="13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Speaker Name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4206"/>
            <a:ext cx="3076363" cy="5104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r" defTabSz="966566">
              <a:spcBef>
                <a:spcPct val="0"/>
              </a:spcBef>
              <a:buClrTx/>
              <a:buSzTx/>
              <a:defRPr sz="1300" b="1">
                <a:latin typeface="Arial" charset="0"/>
              </a:defRPr>
            </a:lvl1pPr>
          </a:lstStyle>
          <a:p>
            <a:pPr>
              <a:defRPr/>
            </a:pPr>
            <a:fld id="{14A023E0-2825-4DED-AB50-B1EABCFB1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09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7638" y="766763"/>
            <a:ext cx="6821487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5" y="4860339"/>
            <a:ext cx="5204510" cy="46042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987" tIns="48653" rIns="98987" bIns="48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481146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0" indent="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7638" y="768350"/>
            <a:ext cx="6819900" cy="3836988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5907" indent="-235907" defTabSz="924367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33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UIAAABwCAMAAABctom8AAAAn1BMVEWqsqsAAAD///+rs6ykq6SFi4VGSEZGSUautq/4+Pjw8PD7+/vc3Nxzc3M2Njbz8/NUVFStra3l5eVnZ2fDw8PY2NgfHx/h4eGJiYmgqKGRmJJ/f3+VlZVdXV2ioqKaoZsUFBTLy8s8PDyampp8gn28vLyMk41qb2sLCwssLCxBQUFXW1djY2MjIyN2fHepqal4eHhNUU6EhIRMTEwuMS7K2Um5AAAN3ElEQVR4nO1dCXeiPBQF4xJ3RUXFBdxxbW39/7/tI2QlBFxKaKdf75kz00Etz5u8l7clGIVCtduxzT+8ALvTrRYKRsHqfbck/zJ6VsGoIgZblUq5LP4p/7D//wAR2E/k53Kl0kIcVo1u8I9T/MNLcALyukYnYBCCP7wEGHDYMWzzNgbGH14CGN9M2zDNSvGPwhcBihXTDCgs/woKmXLletNi+ZdQCCAExeLYdd3xuGgE/8ntxi9SGFhRjHxHPAmBNG7psjtey7fz7XA97i5rB+TE4tMUYu7A2Akk3u3WJbf4/UwCOL5cl17E3fVv152by1x8jkJE1PhSuZ1tz/N9JKjv2fa5dSwVjZwtkCATcMqer4oavNva0C/VMxRC4G6PSZH07eKM87M/HMBwjimx121bhLoleJhCCLa7Vlqk6FcCzcmbROic7qRHriXNQj1KIYDb6zldVjTmx5xJhKV9RABvOWv2ylFBvZNemR6jEAC3cpc/jGMxP5sIwIXZQP/cmbfr9XqhUAj+rvd7e768XLWGXg9RCN2d0lwrYV/yihVB8cRu2ty0CxIWoyV9eeloNIiPUAi3SzVbCajoFFgQfXyld+xtZP5CDEbUTu5L+kS6TyGA65gRLDdH8/6g0WgMNvOPXmyR2a9zsIjAoAza/dgMJKg3mvQ9W20c3qUQFHcRerxWb1OXJG3PZ/uoY3vUHi8Cg/oypwiB7XaUzzdigm6OLonuUQjHEa+rPIrxRyTfTCKT8TrWq8zAICPrT0XKat2D35paomR9IlfZ1cThHQqhcxV48VeNBI3BlidiEF2tHMI1mfao9sNQxSKcIhwODmRUDT0cplMInZvASjONwAKyPDPh3QedHAKXMhiRoE/uvYpctcjVnh6BUikEruC4nu4QiEdcIHGpS3MCwKWKqzrVg5kVlYqsh3o8hTQKQfHACfl4gED0LT4Ew6nNQYRrvEi8R5eO9ju58+cwKtXG1qjKKRQCwFcSe/4YgwFW3AvXZn3GOFb6tKR7z6nJkb0c/IKtxTtMoRBeGBee2nVVY8P9m50e6wPX+NcP5Fsv9ioLiYAV/6rD10qmEKy5VZNHOx3DMv2gv9aiOcRENxXDhzwYexV/YYAFKuVJIdiymKT8HIPBEshsqBaHFpawWqrEaqxG075KpqY205JIIWTuTGvxJIOBQjE3+6qDQmwJFXMtBYNwRfFzpBCysM6PG5b76LI1RYMFh3hkJUvYnndEjKQ5WsWuggatSKAQOmxNeHwtFkHXRtPL3ILDbfiLP+oJdyR4r0Zf72KtyH5E1RSCIovr3l9isFBg/uEpa6Eh9rXeovdrNyUKl1IoMAgX5XNeFMItnYSd2osUtumynPmKAm4qPa7JHZIticJ6+AY/+5BJSSEoMqdaubo9BBqvmrtshQZu6CrMpNvdpbAwDS+vM5+GagodKsdEMihPgGnWPtuBB9twbZ08TSFe4rL39pUUQjoJ98/7Mxx96lhm61/DUmhkpk9T2PfypJCK8epagkGn4SFTiSGu2kmryQMUDkIKj7lQSLz/AEk1iccwoM5hpn4N8VhlI32fwlpoALL3apQU0sV0FJWhbi3mH73JajOQ3FZr0B01m9Puwor6ah3yezJVHkJhjKC7FBb2uVEIxtSIRYUYTFkttLMSXApr/kmvL0eRydGll38GhefcKGRliVbEJ5xHykstZov6ZfG6J87cGrloZxmZvqzIVn6KzMLjkaiW75KE5gS/KsdVYtK9Ttj1swyU/4HlhJe4BY+mPpGZIm5FN369xxchym+WxvAfcGqAS0zeQZChy7IO9idVaHsTjCzTbu/AkoT825FEZ6ZDT1xr2d9qT1pLbmr2y9ZMqp/k6FoDWviccD2uUXo6i6Fl0WzgqlClk7O1aVjWgKzAM/bBIS3hZkmhOsAr1IYWiynNlWVZcs8ALu/lEeCxdLWgKlRdmzjeqwbz1GsO+Swj9q9+Cq7PBP23SE0008QrDEdQFTg1GIWKHGcVpxmyTxjGKSS2JpIVpuVkulIMls0FH1huNa3PXmSlrJEAJdMtGST8VOQxUynEupNLsouWx4Q1r0qunNiFBtYSoqdler0+jKYlSINGtlV5kgSRU6r3KMSalP2CnEKhx8XoJwlGro/k6wwr/IZsc4Yk8R/vrkijMM/EPy0fn7lKUt9ErttWEwWWPnnOtIICsdcluzXpFC7C676GQrLCtSaetZAWpiZPzmAPE6jlIOuQlymFABdPYjFeKoV4YTtmKAYTJ5FCofbwkUAhFVn2wOIUZupK0H6Qk3y3FArxJMypFA+IIgtew5QIJte+addZcnXgDb8h42YWkNAQkkIhzoRoab5NXk5s3kfTTaKKXE8uilNbuM02909i0JY0/ZMpxCGAnobrh1Zk6kFzA16NUNiTrzOQ+Zt1FY9WGE9R05JI4RwnfzV4NIbatSbJZsF3JYLt2YXuJFQiEnzY7Jv03yMzlXgS2XdrkkVZipSTKNyQeEtPz6iKQjumnjREprpt7c39R41rOH1rrWPaTUG7tEQnWGxy54hLmkBhg4Rbl7wahcF2L6stXc9M/w0lstoN+gaL5kamtToqDOD84IkF+CxGzlx46JKBFhtd1RTSce7l1vEPHMJLkxuaGtupNVtturQyt2LRh2l2ppvuiIx2j1HYIL9KR1hFlaXHZ/1w+Ymx5EthdUrskpb2zFCSOIXE6zL3gs+wiG64xBQH42914teFRmc6e3VQaNAm3E/mfVUbQ4wGm5qsIaClrXlelfinhXixO/gtxhTOyDY8+brgDLGwRkfDMG8Ft0eJxdourZhp6KVhgigopDtUe6KLspE24s2I2NYhev1TmLtV8hlPi/wA7uj4+XNVx2u7z7eCatyMpSqCbomV8SJe1+JdmHDLKaPXGglKfn4XvwuNoTUk6UJBDb7B8vDWj7LYXnR5NeWoc3+vikKD9ggvJKGmeMb5nxsxwq833ohFXM4HEd+aBoYVTVMAAIfrht2ZdBcNNOr14WIzPQkDu9O6qVLZzUCNTEdWjWq7PbTa7ViyM7huDeU9mHSngpZmYSa+uMPNt8/71rK1P9sRC13Su09fRSEY05t/pbGLO2Q6esSZrGCdvt9839N9RIi6s4sqQef19sIwVCGWSOs3gOPLLYk/0zs52neXqymk5ZOXuv0pmB+UbZom/hWgu1O4rYjA49bQf8aBust1TMe18+yuHY4hVTC953OE8gJjvLtJB07tj46Rw1lJiR3/bPvda1smEOhy7Gdf/FZ8DQADhd4dr9fKsny9Hns7J7dzxBIopE0hpv3qirKgg5DbsX74LDtjTM5hy+emRvLWHTYNW6/tmhiy/pY8JqH4hXI/fS2BQgBZ3PbSzhOefijny+A3IGkPHnCZYY7tj74P3qnm//5jdpN3gvLjaZKbFZLAuxEz3rfzE5G8H5nvgFL0DaSDn8+gLc/5g0AprBQhBaCv8CNqntJli6W4WdkJwN8Mcihza12i2JKQFrq8a3T2yAkrGAvW/296pG4LiqXfjHUrpFCATQMy6PCLn4/6hxthYwDzZ6LHfv1GRCnkJ61DfsKFeX7skJC5EGbRoiN0zV8PiUJe6hBOqQxWnMW9vE17I4T7/oU4uQDcP8H0n4dMISv7A2MtHjbbHKiPjcOoLsQju87sDEPw+9VYQSE7iwTArTiF9qNkk9gXaytmi3UARX/Db0WMwkCVWX+IE8kK7z+nqsV5MfmMnI3Mj94DY6nE9zsRp9C88JpoMXb0dnNhWVat1q62a7Xgp81MfsOOxfrhkyz+B1BQKGybA0qf5HyYNT+anaXiYG77wuYwAKf4678RCgpNm5/gCOA69Vh1CRWhEVI4Ok0bOps+wdsEmeNm8BP1rQ7Ba3ITgRaoKIw0AMhn4qbAXwsVabYvVyea3E2otoNJf0bRKLEtyJmN97JogJJCsyW0pgI4fuB8etO8nQyeLwYghzmId7XVqwFCFve4jR1vhUYHnAyeO5T7RagpNG9iazKATkKdjGMZeU4CyMkhRBT2J5PJxxy1lKGSDfK8UJc32vdR/bj3+UyQQKG04wYazjplefWOpcgzEtSrkAYgCnGtCx1ouDBxoh1VsVGic/H40fpfQRKFph09Jh2A4vhyUJm3M35ojEh43BfSBE7hoUaaRlHdcWN6yEjmosYpFJrmMXq0cvjYIne9Ox4r5eVtf2stD5XjroSSjdHaC3CSWwwyBqPQ/wiMIt5pizr0JmgtWaV/NjOkUGgut7F6IkmgFl3HdccGlOkLp+AlH/1BQBQu5gE27YJFqtdoJwDqIhjm9bjdNApNe5fQ15P4yDkAH346ShZoCgkkZvlILK84UkIPUilEKYNnirPBW594OkoGCCms46fFFKokIsdbZDa5CXKHQhRwPNphFszAS86ZGUTh3AvQ6dbCLTEhUMlM1UyvCXcpNP1j6ZEeC/RAupyWQA6+IqOVmG7ER8dfDJI/lDXuUxiYxOvaSG30QYu1u/uGzJZAIXIESWMoOqbkh1EYwKs44RMD4zwC9PDI8To3PyYCgcIVd2N+JoUBzqfSFj/Ckj1gGYaPt9yur/c/rQeIwrdDgPAg5hpJMPxYCgP4revusi5tHbdojF1nW1pfduXvzO0jCmuNAGE7KX3CwE+mEMH37PPttjy0bnJ3/TdA9AsLC+pL/3QKfxR6Vo3A2vBOik6t1l7kJ8S/TeGPwB+FX8YfhV/GH4Vfxh+FX8YfhV+GMbr/nj+kYfQfhOxJWvES8TkAAAAASUVORK5CYII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data:image/png;base64,iVBORw0KGgoAAAANSUhEUgAAAUIAAABwCAMAAABctom8AAAAn1BMVEWqsqsAAAD///+rs6ykq6SFi4VGSEZGSUautq/4+Pjw8PD7+/vc3Nxzc3M2Njbz8/NUVFStra3l5eVnZ2fDw8PY2NgfHx/h4eGJiYmgqKGRmJJ/f3+VlZVdXV2ioqKaoZsUFBTLy8s8PDyampp8gn28vLyMk41qb2sLCwssLCxBQUFXW1djY2MjIyN2fHepqal4eHhNUU6EhIRMTEwuMS7K2Um5AAAN3ElEQVR4nO1dCXeiPBQF4xJ3RUXFBdxxbW39/7/tI2QlBFxKaKdf75kz00Etz5u8l7clGIVCtduxzT+8ALvTrRYKRsHqfbck/zJ6VsGoIgZblUq5LP4p/7D//wAR2E/k53Kl0kIcVo1u8I9T/MNLcALyukYnYBCCP7wEGHDYMWzzNgbGH14CGN9M2zDNSvGPwhcBihXTDCgs/woKmXLletNi+ZdQCCAExeLYdd3xuGgE/8ntxi9SGFhRjHxHPAmBNG7psjtey7fz7XA97i5rB+TE4tMUYu7A2Akk3u3WJbf4/UwCOL5cl17E3fVv152by1x8jkJE1PhSuZ1tz/N9JKjv2fa5dSwVjZwtkCATcMqer4oavNva0C/VMxRC4G6PSZH07eKM87M/HMBwjimx121bhLoleJhCCLa7Vlqk6FcCzcmbROic7qRHriXNQj1KIYDb6zldVjTmx5xJhKV9RABvOWv2ylFBvZNemR6jEAC3cpc/jGMxP5sIwIXZQP/cmbfr9XqhUAj+rvd7e768XLWGXg9RCN2d0lwrYV/yihVB8cRu2ty0CxIWoyV9eeloNIiPUAi3SzVbCajoFFgQfXyld+xtZP5CDEbUTu5L+kS6TyGA65gRLDdH8/6g0WgMNvOPXmyR2a9zsIjAoAza/dgMJKg3mvQ9W20c3qUQFHcRerxWb1OXJG3PZ/uoY3vUHi8Cg/oypwiB7XaUzzdigm6OLonuUQjHEa+rPIrxRyTfTCKT8TrWq8zAICPrT0XKat2D35paomR9IlfZ1cThHQqhcxV48VeNBI3BlidiEF2tHMI1mfao9sNQxSKcIhwODmRUDT0cplMInZvASjONwAKyPDPh3QedHAKXMhiRoE/uvYpctcjVnh6BUikEruC4nu4QiEdcIHGpS3MCwKWKqzrVg5kVlYqsh3o8hTQKQfHACfl4gED0LT4Ew6nNQYRrvEi8R5eO9ju58+cwKtXG1qjKKRQCwFcSe/4YgwFW3AvXZn3GOFb6tKR7z6nJkb0c/IKtxTtMoRBeGBee2nVVY8P9m50e6wPX+NcP5Fsv9ioLiYAV/6rD10qmEKy5VZNHOx3DMv2gv9aiOcRENxXDhzwYexV/YYAFKuVJIdiymKT8HIPBEshsqBaHFpawWqrEaqxG075KpqY205JIIWTuTGvxJIOBQjE3+6qDQmwJFXMtBYNwRfFzpBCysM6PG5b76LI1RYMFh3hkJUvYnndEjKQ5WsWuggatSKAQOmxNeHwtFkHXRtPL3ILDbfiLP+oJdyR4r0Zf72KtyH5E1RSCIovr3l9isFBg/uEpa6Eh9rXeovdrNyUKl1IoMAgX5XNeFMItnYSd2osUtumynPmKAm4qPa7JHZIticJ6+AY/+5BJSSEoMqdaubo9BBqvmrtshQZu6CrMpNvdpbAwDS+vM5+GagodKsdEMihPgGnWPtuBB9twbZ08TSFe4rL39pUUQjoJ98/7Mxx96lhm61/DUmhkpk9T2PfypJCK8epagkGn4SFTiSGu2kmryQMUDkIKj7lQSLz/AEk1iccwoM5hpn4N8VhlI32fwlpoALL3apQU0sV0FJWhbi3mH73JajOQ3FZr0B01m9Puwor6ah3yezJVHkJhjKC7FBb2uVEIxtSIRYUYTFkttLMSXApr/kmvL0eRydGll38GhefcKGRliVbEJ5xHykstZov6ZfG6J87cGrloZxmZvqzIVn6KzMLjkaiW75KE5gS/KsdVYtK9Ttj1swyU/4HlhJe4BY+mPpGZIm5FN369xxchym+WxvAfcGqAS0zeQZChy7IO9idVaHsTjCzTbu/AkoT825FEZ6ZDT1xr2d9qT1pLbmr2y9ZMqp/k6FoDWviccD2uUXo6i6Fl0WzgqlClk7O1aVjWgKzAM/bBIS3hZkmhOsAr1IYWiynNlWVZcs8ALu/lEeCxdLWgKlRdmzjeqwbz1GsO+Swj9q9+Cq7PBP23SE0008QrDEdQFTg1GIWKHGcVpxmyTxjGKSS2JpIVpuVkulIMls0FH1huNa3PXmSlrJEAJdMtGST8VOQxUynEupNLsouWx4Q1r0qunNiFBtYSoqdler0+jKYlSINGtlV5kgSRU6r3KMSalP2CnEKhx8XoJwlGro/k6wwr/IZsc4Yk8R/vrkijMM/EPy0fn7lKUt9ErttWEwWWPnnOtIICsdcluzXpFC7C676GQrLCtSaetZAWpiZPzmAPE6jlIOuQlymFABdPYjFeKoV4YTtmKAYTJ5FCofbwkUAhFVn2wOIUZupK0H6Qk3y3FArxJMypFA+IIgtew5QIJte+addZcnXgDb8h42YWkNAQkkIhzoRoab5NXk5s3kfTTaKKXE8uilNbuM02909i0JY0/ZMpxCGAnobrh1Zk6kFzA16NUNiTrzOQ+Zt1FY9WGE9R05JI4RwnfzV4NIbatSbJZsF3JYLt2YXuJFQiEnzY7Jv03yMzlXgS2XdrkkVZipSTKNyQeEtPz6iKQjumnjREprpt7c39R41rOH1rrWPaTUG7tEQnWGxy54hLmkBhg4Rbl7wahcF2L6stXc9M/w0lstoN+gaL5kamtToqDOD84IkF+CxGzlx46JKBFhtd1RTSce7l1vEPHMJLkxuaGtupNVtturQyt2LRh2l2ppvuiIx2j1HYIL9KR1hFlaXHZ/1w+Ymx5EthdUrskpb2zFCSOIXE6zL3gs+wiG64xBQH42914teFRmc6e3VQaNAm3E/mfVUbQ4wGm5qsIaClrXlelfinhXixO/gtxhTOyDY8+brgDLGwRkfDMG8Ft0eJxdourZhp6KVhgigopDtUe6KLspE24s2I2NYhev1TmLtV8hlPi/wA7uj4+XNVx2u7z7eCatyMpSqCbomV8SJe1+JdmHDLKaPXGglKfn4XvwuNoTUk6UJBDb7B8vDWj7LYXnR5NeWoc3+vikKD9ggvJKGmeMb5nxsxwq833ohFXM4HEd+aBoYVTVMAAIfrht2ZdBcNNOr14WIzPQkDu9O6qVLZzUCNTEdWjWq7PbTa7ViyM7huDeU9mHSngpZmYSa+uMPNt8/71rK1P9sRC13Su09fRSEY05t/pbGLO2Q6esSZrGCdvt9839N9RIi6s4sqQef19sIwVCGWSOs3gOPLLYk/0zs52neXqymk5ZOXuv0pmB+UbZom/hWgu1O4rYjA49bQf8aBust1TMe18+yuHY4hVTC953OE8gJjvLtJB07tj46Rw1lJiR3/bPvda1smEOhy7Gdf/FZ8DQADhd4dr9fKsny9Hns7J7dzxBIopE0hpv3qirKgg5DbsX74LDtjTM5hy+emRvLWHTYNW6/tmhiy/pY8JqH4hXI/fS2BQgBZ3PbSzhOefijny+A3IGkPHnCZYY7tj74P3qnm//5jdpN3gvLjaZKbFZLAuxEz3rfzE5G8H5nvgFL0DaSDn8+gLc/5g0AprBQhBaCv8CNqntJli6W4WdkJwN8Mcihza12i2JKQFrq8a3T2yAkrGAvW/296pG4LiqXfjHUrpFCATQMy6PCLn4/6hxthYwDzZ6LHfv1GRCnkJ61DfsKFeX7skJC5EGbRoiN0zV8PiUJe6hBOqQxWnMW9vE17I4T7/oU4uQDcP8H0n4dMISv7A2MtHjbbHKiPjcOoLsQju87sDEPw+9VYQSE7iwTArTiF9qNkk9gXaytmi3UARX/Db0WMwkCVWX+IE8kK7z+nqsV5MfmMnI3Mj94DY6nE9zsRp9C88JpoMXb0dnNhWVat1q62a7Xgp81MfsOOxfrhkyz+B1BQKGybA0qf5HyYNT+anaXiYG77wuYwAKf4678RCgpNm5/gCOA69Vh1CRWhEVI4Ok0bOps+wdsEmeNm8BP1rQ7Ba3ITgRaoKIw0AMhn4qbAXwsVabYvVyea3E2otoNJf0bRKLEtyJmN97JogJJCsyW0pgI4fuB8etO8nQyeLwYghzmId7XVqwFCFve4jR1vhUYHnAyeO5T7RagpNG9iazKATkKdjGMZeU4CyMkhRBT2J5PJxxy1lKGSDfK8UJc32vdR/bj3+UyQQKG04wYazjplefWOpcgzEtSrkAYgCnGtCx1ouDBxoh1VsVGic/H40fpfQRKFph09Jh2A4vhyUJm3M35ojEh43BfSBE7hoUaaRlHdcWN6yEjmosYpFJrmMXq0cvjYIne9Ox4r5eVtf2stD5XjroSSjdHaC3CSWwwyBqPQ/wiMIt5pizr0JmgtWaV/NjOkUGgut7F6IkmgFl3HdccGlOkLp+AlH/1BQBQu5gE27YJFqtdoJwDqIhjm9bjdNApNe5fQ15P4yDkAH346ShZoCgkkZvlILK84UkIPUilEKYNnirPBW594OkoGCCms46fFFKokIsdbZDa5CXKHQhRwPNphFszAS86ZGUTh3AvQ6dbCLTEhUMlM1UyvCXcpNP1j6ZEeC/RAupyWQA6+IqOVmG7ER8dfDJI/lDXuUxiYxOvaSG30QYu1u/uGzJZAIXIESWMoOqbkh1EYwKs44RMD4zwC9PDI8To3PyYCgcIVd2N+JoUBzqfSFj/Ckj1gGYaPt9yur/c/rQeIwrdDgPAg5hpJMPxYCgP4revusi5tHbdojF1nW1pfduXvzO0jCmuNAGE7KX3CwE+mEMH37PPttjy0bnJ3/TdA9AsLC+pL/3QKfxR6Vo3A2vBOik6t1l7kJ8S/TeGPwB+FX8YfhV/GH4Vfxh+FX8YfhV+GMbr/nj+kYfQfhOxJWvES8TkAAAAASUVORK5CYII=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2" y="3981448"/>
            <a:ext cx="1067991" cy="37147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696075" y="4365562"/>
            <a:ext cx="2287188" cy="6678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lv-LV" sz="1100" dirty="0" smtClean="0">
                <a:latin typeface="Calibri" panose="020F0502020204030204" pitchFamily="34" charset="0"/>
              </a:rPr>
              <a:t>(CC)</a:t>
            </a:r>
            <a:r>
              <a:rPr lang="lv-LV" sz="1100" baseline="0" dirty="0" smtClean="0">
                <a:latin typeface="Calibri" panose="020F0502020204030204" pitchFamily="34" charset="0"/>
              </a:rPr>
              <a:t> Creative Commons</a:t>
            </a:r>
          </a:p>
          <a:p>
            <a:pPr algn="r"/>
            <a:r>
              <a:rPr lang="lv-LV" sz="1100" i="1" baseline="0" dirty="0" smtClean="0">
                <a:latin typeface="Calibri" panose="020F0502020204030204" pitchFamily="34" charset="0"/>
              </a:rPr>
              <a:t>Please refer to DudajevaGatve.lv</a:t>
            </a:r>
          </a:p>
          <a:p>
            <a:pPr algn="r"/>
            <a:r>
              <a:rPr lang="lv-LV" sz="1100" i="1" baseline="0" dirty="0" smtClean="0">
                <a:latin typeface="Calibri" panose="020F0502020204030204" pitchFamily="34" charset="0"/>
              </a:rPr>
              <a:t>in quotes, replicas and derived works</a:t>
            </a:r>
            <a:endParaRPr lang="en-GB" sz="11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94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0025" y="428606"/>
            <a:ext cx="8722519" cy="5143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0025" y="1034294"/>
            <a:ext cx="8722519" cy="3900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66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957263"/>
            <a:ext cx="9162918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0" y="957263"/>
            <a:ext cx="9162918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64" r:id="rId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5613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–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679450" indent="-20955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896112" indent="-228600" algn="l" rtl="0" eaLnBrk="1" fontAlgn="base" hangingPunct="1">
        <a:spcBef>
          <a:spcPct val="20000"/>
        </a:spcBef>
        <a:spcAft>
          <a:spcPct val="0"/>
        </a:spcAft>
        <a:buSzPct val="110000"/>
        <a:buFont typeface="ZapfChancery"/>
        <a:buChar char="–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124712" indent="-2286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/>
          </p:cNvSpPr>
          <p:nvPr/>
        </p:nvSpPr>
        <p:spPr>
          <a:xfrm>
            <a:off x="3602516" y="1341438"/>
            <a:ext cx="5301771" cy="1465262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  <a:lvl2pPr marL="4556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79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10000"/>
              <a:buChar char="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rgbClr val="0000CC"/>
                </a:solidFill>
                <a:latin typeface="Frutiger 87ExtraBlackCn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9pPr>
          </a:lstStyle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Ievads</a:t>
            </a:r>
            <a:endParaRPr lang="en-GB" sz="24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AngularJS</a:t>
            </a:r>
            <a:endParaRPr lang="lv-LV" dirty="0" smtClean="0">
              <a:solidFill>
                <a:srgbClr val="000000"/>
              </a:solidFill>
            </a:endParaRPr>
          </a:p>
        </p:txBody>
      </p:sp>
      <p:sp>
        <p:nvSpPr>
          <p:cNvPr id="5" name="Subtitle"/>
          <p:cNvSpPr txBox="1">
            <a:spLocks/>
          </p:cNvSpPr>
          <p:nvPr/>
        </p:nvSpPr>
        <p:spPr>
          <a:xfrm>
            <a:off x="5314013" y="2469750"/>
            <a:ext cx="3590275" cy="1278384"/>
          </a:xfrm>
          <a:prstGeom prst="rect">
            <a:avLst/>
          </a:prstGeom>
        </p:spPr>
        <p:txBody>
          <a:bodyPr lIns="0" tIns="0" rIns="0" bIns="0" rtlCol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  <a:lvl2pPr marL="4556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79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10000"/>
              <a:buChar char="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rgbClr val="0000CC"/>
                </a:solidFill>
                <a:latin typeface="Frutiger 87ExtraBlackCn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lv-LV" dirty="0" smtClean="0">
                <a:solidFill>
                  <a:srgbClr val="000000"/>
                </a:solidFill>
                <a:latin typeface="Arial" charset="0"/>
              </a:rPr>
              <a:t>Invarianti, spēles</a:t>
            </a:r>
          </a:p>
          <a:p>
            <a:pPr fontAlgn="base">
              <a:spcAft>
                <a:spcPct val="0"/>
              </a:spcAft>
            </a:pPr>
            <a:r>
              <a:rPr lang="lv-LV" dirty="0" smtClean="0">
                <a:solidFill>
                  <a:srgbClr val="000000"/>
                </a:solidFill>
                <a:latin typeface="Arial" charset="0"/>
              </a:rPr>
              <a:t>Atlikumi, dalāmība </a:t>
            </a:r>
          </a:p>
          <a:p>
            <a:pPr fontAlgn="base">
              <a:spcAft>
                <a:spcPct val="0"/>
              </a:spcAft>
            </a:pPr>
            <a:r>
              <a:rPr lang="lv-LV" dirty="0" smtClean="0">
                <a:solidFill>
                  <a:srgbClr val="000000"/>
                </a:solidFill>
                <a:latin typeface="Arial" charset="0"/>
              </a:rPr>
              <a:t>Rūtiņu lapa</a:t>
            </a:r>
            <a:endParaRPr lang="lv-LV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193" y="3874396"/>
            <a:ext cx="708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>
                <a:solidFill>
                  <a:srgbClr val="00B0F0"/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http://www.dudajevagatve.lv/math/contest-math-class.html</a:t>
            </a:r>
          </a:p>
        </p:txBody>
      </p:sp>
    </p:spTree>
    <p:extLst>
      <p:ext uri="{BB962C8B-B14F-4D97-AF65-F5344CB8AC3E}">
        <p14:creationId xmlns:p14="http://schemas.microsoft.com/office/powerpoint/2010/main" val="131244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6" y="1034294"/>
            <a:ext cx="3798768" cy="39009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https://www.safaribooksonline.com/library/view/ionic-in-action/9781633430082/03fig02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afaribooksonline.com/library/view/ionic-in-action/9781633430082/03fig02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afaribooksonline.com/library/view/ionic-in-action/9781633430082/03fig02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afaribooksonline.com/library/view/ionic-in-action/9781633430082/03fig02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06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safaribooksonline.com/library/view/ionic-in-action/9781633430082/03fig02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730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safaribooksonline.com/library/view/ionic-in-action/9781633430082/03fig02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6254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78" y="1050879"/>
            <a:ext cx="4788948" cy="398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1943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Raytheon">
  <a:themeElements>
    <a:clrScheme name="Raytheon-Websense-PPT">
      <a:dk1>
        <a:srgbClr val="000000"/>
      </a:dk1>
      <a:lt1>
        <a:srgbClr val="FFFFFF"/>
      </a:lt1>
      <a:dk2>
        <a:srgbClr val="666465"/>
      </a:dk2>
      <a:lt2>
        <a:srgbClr val="AC9F89"/>
      </a:lt2>
      <a:accent1>
        <a:srgbClr val="95A289"/>
      </a:accent1>
      <a:accent2>
        <a:srgbClr val="DAD9AD"/>
      </a:accent2>
      <a:accent3>
        <a:srgbClr val="7C96A1"/>
      </a:accent3>
      <a:accent4>
        <a:srgbClr val="CE1126"/>
      </a:accent4>
      <a:accent5>
        <a:srgbClr val="B5B5B5"/>
      </a:accent5>
      <a:accent6>
        <a:srgbClr val="AC9F89"/>
      </a:accent6>
      <a:hlink>
        <a:srgbClr val="CE1126"/>
      </a:hlink>
      <a:folHlink>
        <a:srgbClr val="880C1B"/>
      </a:folHlink>
    </a:clrScheme>
    <a:fontScheme name="Ratheon|Websens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11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10000"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yppt03 1">
        <a:dk1>
          <a:srgbClr val="000000"/>
        </a:dk1>
        <a:lt1>
          <a:srgbClr val="FFFFFF"/>
        </a:lt1>
        <a:dk2>
          <a:srgbClr val="000000"/>
        </a:dk2>
        <a:lt2>
          <a:srgbClr val="AC9F89"/>
        </a:lt2>
        <a:accent1>
          <a:srgbClr val="95A289"/>
        </a:accent1>
        <a:accent2>
          <a:srgbClr val="DAD9AD"/>
        </a:accent2>
        <a:accent3>
          <a:srgbClr val="FFFFFF"/>
        </a:accent3>
        <a:accent4>
          <a:srgbClr val="000000"/>
        </a:accent4>
        <a:accent5>
          <a:srgbClr val="C8CEC4"/>
        </a:accent5>
        <a:accent6>
          <a:srgbClr val="C5C49C"/>
        </a:accent6>
        <a:hlink>
          <a:srgbClr val="7C96A1"/>
        </a:hlink>
        <a:folHlink>
          <a:srgbClr val="CE11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7936E8C6-7E60-4BA2-BAD0-52290C7D6C98}" vid="{A6968C0E-F450-4ED1-8ED9-D444452EE5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Raytheon</Template>
  <TotalTime>10587</TotalTime>
  <Pages>28</Pages>
  <Words>13</Words>
  <Application>Microsoft Office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Raytheon</vt:lpstr>
      <vt:lpstr>PowerPoint Presentation</vt:lpstr>
      <vt:lpstr>PowerPoint Presentation</vt:lpstr>
    </vt:vector>
  </TitlesOfParts>
  <Company>Websense,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188</cp:revision>
  <cp:lastPrinted>2015-09-29T07:53:34Z</cp:lastPrinted>
  <dcterms:created xsi:type="dcterms:W3CDTF">2015-06-30T22:57:13Z</dcterms:created>
  <dcterms:modified xsi:type="dcterms:W3CDTF">2015-12-30T00:50:17Z</dcterms:modified>
</cp:coreProperties>
</file>