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91" r:id="rId2"/>
    <p:sldId id="292" r:id="rId3"/>
  </p:sldIdLst>
  <p:sldSz cx="9144000" cy="6858000" type="screen4x3"/>
  <p:notesSz cx="6858000" cy="9144000"/>
  <p:embeddedFontLst>
    <p:embeddedFont>
      <p:font typeface="Constantia" panose="02030602050306030303" pitchFamily="18" charset="0"/>
      <p:regular r:id="rId6"/>
      <p:bold r:id="rId7"/>
      <p:italic r:id="rId8"/>
      <p:boldItalic r:id="rId9"/>
    </p:embeddedFont>
    <p:embeddedFont>
      <p:font typeface="Wingdings 2" panose="05020102010507070707" pitchFamily="18" charset="2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00" autoAdjust="0"/>
    <p:restoredTop sz="94632" autoAdjust="0"/>
  </p:normalViewPr>
  <p:slideViewPr>
    <p:cSldViewPr>
      <p:cViewPr varScale="1">
        <p:scale>
          <a:sx n="69" d="100"/>
          <a:sy n="69" d="100"/>
        </p:scale>
        <p:origin x="153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EF7AE-0C30-4EA7-B74D-470A9C33048D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01582-F5A8-41ED-8946-57B4D8BFA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6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0618E-1193-4D7D-8DDC-CC55F7CAEA60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2DEFD-3730-4175-8706-350099C5F1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69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15220D-0BB5-4C71-B862-812B075D02FE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 Logic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652" y="3352800"/>
            <a:ext cx="7854696" cy="1752600"/>
          </a:xfrm>
        </p:spPr>
        <p:txBody>
          <a:bodyPr/>
          <a:lstStyle/>
          <a:p>
            <a:r>
              <a:rPr lang="en-US" dirty="0" smtClean="0"/>
              <a:t>Extra stuff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for Polling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Jack is looking at Anne, but Anne is looking at George. Jack is married, but George is not. Is a married person looking at an unmarried person?</a:t>
            </a:r>
          </a:p>
          <a:p>
            <a:pPr fontAlgn="base"/>
            <a:r>
              <a:rPr lang="en-US" dirty="0"/>
              <a:t>A) Yes</a:t>
            </a:r>
            <a:br>
              <a:rPr lang="en-US" dirty="0"/>
            </a:br>
            <a:r>
              <a:rPr lang="en-US" dirty="0"/>
              <a:t>B) No</a:t>
            </a:r>
            <a:br>
              <a:rPr lang="en-US" dirty="0"/>
            </a:br>
            <a:r>
              <a:rPr lang="en-US" dirty="0"/>
              <a:t>C) Cannot be determined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171671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9661</TotalTime>
  <Words>42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Constantia</vt:lpstr>
      <vt:lpstr>Wingdings 2</vt:lpstr>
      <vt:lpstr>Calibri</vt:lpstr>
      <vt:lpstr>Flow</vt:lpstr>
      <vt:lpstr>On Logic</vt:lpstr>
      <vt:lpstr>Example for Polling</vt:lpstr>
    </vt:vector>
  </TitlesOfParts>
  <Company>Monmouth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Foundations: Logic and Proofs</dc:title>
  <dc:creator>Richard Scherl</dc:creator>
  <cp:lastModifiedBy>Kalvis Apsītis</cp:lastModifiedBy>
  <cp:revision>686</cp:revision>
  <dcterms:created xsi:type="dcterms:W3CDTF">2013-11-08T19:53:15Z</dcterms:created>
  <dcterms:modified xsi:type="dcterms:W3CDTF">2020-06-17T09:48:32Z</dcterms:modified>
</cp:coreProperties>
</file>