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0" r:id="rId2"/>
    <p:sldMasterId id="2147483684" r:id="rId3"/>
    <p:sldMasterId id="2147483675" r:id="rId4"/>
    <p:sldMasterId id="2147483720" r:id="rId5"/>
  </p:sldMasterIdLst>
  <p:notesMasterIdLst>
    <p:notesMasterId r:id="rId18"/>
  </p:notesMasterIdLst>
  <p:sldIdLst>
    <p:sldId id="271" r:id="rId6"/>
    <p:sldId id="372" r:id="rId7"/>
    <p:sldId id="376" r:id="rId8"/>
    <p:sldId id="377" r:id="rId9"/>
    <p:sldId id="378" r:id="rId10"/>
    <p:sldId id="379" r:id="rId11"/>
    <p:sldId id="380" r:id="rId12"/>
    <p:sldId id="381" r:id="rId13"/>
    <p:sldId id="383" r:id="rId14"/>
    <p:sldId id="385" r:id="rId15"/>
    <p:sldId id="375" r:id="rId16"/>
    <p:sldId id="371" r:id="rId17"/>
  </p:sldIdLst>
  <p:sldSz cx="18291175" cy="10287000"/>
  <p:notesSz cx="6858000" cy="9144000"/>
  <p:defaultTextStyle>
    <a:defPPr>
      <a:defRPr lang="ja-JP"/>
    </a:defPPr>
    <a:lvl1pPr marL="0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  <p15:guide id="3" orient="horz" pos="32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0" autoAdjust="0"/>
    <p:restoredTop sz="89635" autoAdjust="0"/>
  </p:normalViewPr>
  <p:slideViewPr>
    <p:cSldViewPr snapToGrid="0" snapToObjects="1">
      <p:cViewPr varScale="1">
        <p:scale>
          <a:sx n="67" d="100"/>
          <a:sy n="67" d="100"/>
        </p:scale>
        <p:origin x="2748" y="72"/>
      </p:cViewPr>
      <p:guideLst>
        <p:guide orient="horz" pos="3239"/>
        <p:guide pos="5761"/>
        <p:guide orient="horz" pos="3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5BBA6-DFA5-451E-B519-44DEBE313D5D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0B38-C884-4DEB-A441-B3DDB1C4F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11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7.png"/><Relationship Id="rId4" Type="http://schemas.openxmlformats.org/officeDocument/2006/relationships/image" Target="../media/image3.jp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6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81381"/>
            <a:ext cx="18291175" cy="64056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18291175" cy="391885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14230" y="659718"/>
            <a:ext cx="15662715" cy="19238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4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00616" y="2365831"/>
            <a:ext cx="15689943" cy="110965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i="0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 hasCustomPrompt="1"/>
          </p:nvPr>
        </p:nvSpPr>
        <p:spPr>
          <a:xfrm flipV="1">
            <a:off x="0" y="375919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4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4914900" y="0"/>
            <a:ext cx="133762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4839950" y="0"/>
            <a:ext cx="8496300" cy="10287000"/>
          </a:xfrm>
          <a:prstGeom prst="parallelogram">
            <a:avLst>
              <a:gd name="adj" fmla="val 39350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-6534150" y="0"/>
            <a:ext cx="17602200" cy="10287000"/>
          </a:xfrm>
          <a:prstGeom prst="parallelogram">
            <a:avLst>
              <a:gd name="adj" fmla="val 44628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-7315200" y="0"/>
            <a:ext cx="17602200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5601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363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2" hasCustomPrompt="1"/>
          </p:nvPr>
        </p:nvSpPr>
        <p:spPr>
          <a:xfrm>
            <a:off x="-8201025" y="0"/>
            <a:ext cx="17660938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90550" y="450168"/>
            <a:ext cx="7315201" cy="2978832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15723" y="3673927"/>
            <a:ext cx="6586084" cy="18442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640000" flipV="1">
            <a:off x="-1257299" y="495934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15120000" flipV="1">
            <a:off x="7715249" y="3321051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02297" y="3390297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2" hasCustomPrompt="1"/>
          </p:nvPr>
        </p:nvSpPr>
        <p:spPr>
          <a:xfrm>
            <a:off x="25261434" y="0"/>
            <a:ext cx="6096907" cy="10287000"/>
          </a:xfrm>
          <a:prstGeom prst="parallelogram">
            <a:avLst>
              <a:gd name="adj" fmla="val 74936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3" hasCustomPrompt="1"/>
          </p:nvPr>
        </p:nvSpPr>
        <p:spPr>
          <a:xfrm>
            <a:off x="18890117" y="0"/>
            <a:ext cx="8000999" cy="10287000"/>
          </a:xfrm>
          <a:prstGeom prst="parallelogram">
            <a:avLst>
              <a:gd name="adj" fmla="val 57440"/>
            </a:avLst>
          </a:prstGeom>
          <a:solidFill>
            <a:schemeClr val="bg2">
              <a:alpha val="25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71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ac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ac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8" ac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 rot="16200000" flipH="1">
            <a:off x="4271509" y="826182"/>
            <a:ext cx="9748158" cy="18291176"/>
          </a:xfrm>
          <a:prstGeom prst="parallelogram">
            <a:avLst>
              <a:gd name="adj" fmla="val 5085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 rot="16200000" flipH="1">
            <a:off x="5181882" y="-9374188"/>
            <a:ext cx="7927410" cy="18291176"/>
          </a:xfrm>
          <a:prstGeom prst="parallelogram">
            <a:avLst>
              <a:gd name="adj" fmla="val 3669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21060000" flipV="1">
            <a:off x="-102555" y="2168071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 rot="16200000" flipH="1">
            <a:off x="5181882" y="-10234216"/>
            <a:ext cx="7927410" cy="18291176"/>
          </a:xfrm>
          <a:prstGeom prst="parallelogram">
            <a:avLst/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20685389" flipV="1">
            <a:off x="317037" y="7617746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 rot="16200000" flipH="1">
            <a:off x="4271508" y="1768249"/>
            <a:ext cx="9748158" cy="18291176"/>
          </a:xfrm>
          <a:prstGeom prst="parallelogram">
            <a:avLst>
              <a:gd name="adj" fmla="val 3931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50000" y="671100"/>
            <a:ext cx="9258300" cy="1436914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09552" y="7620002"/>
            <a:ext cx="6586084" cy="22497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図プレースホルダー 6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266700"/>
            <a:ext cx="182911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                                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45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392430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 flipV="1">
            <a:off x="1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" fmla="*/ 0 w 8810172"/>
              <a:gd name="connsiteY0" fmla="*/ 0 h 10330543"/>
              <a:gd name="connsiteX1" fmla="*/ 4412343 w 8810172"/>
              <a:gd name="connsiteY1" fmla="*/ 0 h 10330543"/>
              <a:gd name="connsiteX2" fmla="*/ 8810172 w 8810172"/>
              <a:gd name="connsiteY2" fmla="*/ 10330543 h 10330543"/>
              <a:gd name="connsiteX3" fmla="*/ 0 w 8810172"/>
              <a:gd name="connsiteY3" fmla="*/ 10287000 h 10330543"/>
              <a:gd name="connsiteX4" fmla="*/ 0 w 8810172"/>
              <a:gd name="connsiteY4" fmla="*/ 0 h 10330543"/>
              <a:gd name="connsiteX0" fmla="*/ 0 w 8810172"/>
              <a:gd name="connsiteY0" fmla="*/ 0 h 10287000"/>
              <a:gd name="connsiteX1" fmla="*/ 4412343 w 8810172"/>
              <a:gd name="connsiteY1" fmla="*/ 0 h 10287000"/>
              <a:gd name="connsiteX2" fmla="*/ 8810172 w 8810172"/>
              <a:gd name="connsiteY2" fmla="*/ 10287000 h 10287000"/>
              <a:gd name="connsiteX3" fmla="*/ 0 w 8810172"/>
              <a:gd name="connsiteY3" fmla="*/ 10287000 h 10287000"/>
              <a:gd name="connsiteX4" fmla="*/ 0 w 8810172"/>
              <a:gd name="connsiteY4" fmla="*/ 0 h 10287000"/>
              <a:gd name="connsiteX0" fmla="*/ 0 w 8911772"/>
              <a:gd name="connsiteY0" fmla="*/ 0 h 10287000"/>
              <a:gd name="connsiteX1" fmla="*/ 4412343 w 8911772"/>
              <a:gd name="connsiteY1" fmla="*/ 0 h 10287000"/>
              <a:gd name="connsiteX2" fmla="*/ 8911772 w 8911772"/>
              <a:gd name="connsiteY2" fmla="*/ 10272486 h 10287000"/>
              <a:gd name="connsiteX3" fmla="*/ 0 w 8911772"/>
              <a:gd name="connsiteY3" fmla="*/ 10287000 h 10287000"/>
              <a:gd name="connsiteX4" fmla="*/ 0 w 8911772"/>
              <a:gd name="connsiteY4" fmla="*/ 0 h 10287000"/>
              <a:gd name="connsiteX0" fmla="*/ 0 w 8940801"/>
              <a:gd name="connsiteY0" fmla="*/ 0 h 10287000"/>
              <a:gd name="connsiteX1" fmla="*/ 4412343 w 8940801"/>
              <a:gd name="connsiteY1" fmla="*/ 0 h 10287000"/>
              <a:gd name="connsiteX2" fmla="*/ 8940801 w 8940801"/>
              <a:gd name="connsiteY2" fmla="*/ 10287000 h 10287000"/>
              <a:gd name="connsiteX3" fmla="*/ 0 w 8940801"/>
              <a:gd name="connsiteY3" fmla="*/ 10287000 h 10287000"/>
              <a:gd name="connsiteX4" fmla="*/ 0 w 8940801"/>
              <a:gd name="connsiteY4" fmla="*/ 0 h 10287000"/>
              <a:gd name="connsiteX0" fmla="*/ 0 w 8969830"/>
              <a:gd name="connsiteY0" fmla="*/ 0 h 10287000"/>
              <a:gd name="connsiteX1" fmla="*/ 4412343 w 8969830"/>
              <a:gd name="connsiteY1" fmla="*/ 0 h 10287000"/>
              <a:gd name="connsiteX2" fmla="*/ 8969830 w 8969830"/>
              <a:gd name="connsiteY2" fmla="*/ 10272485 h 10287000"/>
              <a:gd name="connsiteX3" fmla="*/ 0 w 8969830"/>
              <a:gd name="connsiteY3" fmla="*/ 10287000 h 10287000"/>
              <a:gd name="connsiteX4" fmla="*/ 0 w 8969830"/>
              <a:gd name="connsiteY4" fmla="*/ 0 h 10287000"/>
              <a:gd name="connsiteX0" fmla="*/ 0 w 8940801"/>
              <a:gd name="connsiteY0" fmla="*/ 0 h 10316028"/>
              <a:gd name="connsiteX1" fmla="*/ 4412343 w 8940801"/>
              <a:gd name="connsiteY1" fmla="*/ 0 h 10316028"/>
              <a:gd name="connsiteX2" fmla="*/ 8940801 w 8940801"/>
              <a:gd name="connsiteY2" fmla="*/ 10316028 h 10316028"/>
              <a:gd name="connsiteX3" fmla="*/ 0 w 8940801"/>
              <a:gd name="connsiteY3" fmla="*/ 10287000 h 10316028"/>
              <a:gd name="connsiteX4" fmla="*/ 0 w 8940801"/>
              <a:gd name="connsiteY4" fmla="*/ 0 h 10316028"/>
              <a:gd name="connsiteX0" fmla="*/ 0 w 8940801"/>
              <a:gd name="connsiteY0" fmla="*/ 0 h 10301514"/>
              <a:gd name="connsiteX1" fmla="*/ 4412343 w 8940801"/>
              <a:gd name="connsiteY1" fmla="*/ 0 h 10301514"/>
              <a:gd name="connsiteX2" fmla="*/ 8940801 w 8940801"/>
              <a:gd name="connsiteY2" fmla="*/ 10301514 h 10301514"/>
              <a:gd name="connsiteX3" fmla="*/ 0 w 8940801"/>
              <a:gd name="connsiteY3" fmla="*/ 10287000 h 10301514"/>
              <a:gd name="connsiteX4" fmla="*/ 0 w 8940801"/>
              <a:gd name="connsiteY4" fmla="*/ 0 h 10301514"/>
              <a:gd name="connsiteX0" fmla="*/ 0 w 9521826"/>
              <a:gd name="connsiteY0" fmla="*/ 0 h 10287000"/>
              <a:gd name="connsiteX1" fmla="*/ 4412343 w 9521826"/>
              <a:gd name="connsiteY1" fmla="*/ 0 h 10287000"/>
              <a:gd name="connsiteX2" fmla="*/ 9521826 w 9521826"/>
              <a:gd name="connsiteY2" fmla="*/ 9777639 h 10287000"/>
              <a:gd name="connsiteX3" fmla="*/ 0 w 9521826"/>
              <a:gd name="connsiteY3" fmla="*/ 10287000 h 10287000"/>
              <a:gd name="connsiteX4" fmla="*/ 0 w 9521826"/>
              <a:gd name="connsiteY4" fmla="*/ 0 h 10287000"/>
              <a:gd name="connsiteX0" fmla="*/ 0 w 8969376"/>
              <a:gd name="connsiteY0" fmla="*/ 0 h 10291989"/>
              <a:gd name="connsiteX1" fmla="*/ 4412343 w 8969376"/>
              <a:gd name="connsiteY1" fmla="*/ 0 h 10291989"/>
              <a:gd name="connsiteX2" fmla="*/ 8969376 w 8969376"/>
              <a:gd name="connsiteY2" fmla="*/ 10291989 h 10291989"/>
              <a:gd name="connsiteX3" fmla="*/ 0 w 8969376"/>
              <a:gd name="connsiteY3" fmla="*/ 10287000 h 10291989"/>
              <a:gd name="connsiteX4" fmla="*/ 0 w 8969376"/>
              <a:gd name="connsiteY4" fmla="*/ 0 h 10291989"/>
              <a:gd name="connsiteX0" fmla="*/ 0 w 7793718"/>
              <a:gd name="connsiteY0" fmla="*/ 0 h 10291989"/>
              <a:gd name="connsiteX1" fmla="*/ 4412343 w 7793718"/>
              <a:gd name="connsiteY1" fmla="*/ 0 h 10291989"/>
              <a:gd name="connsiteX2" fmla="*/ 7793718 w 7793718"/>
              <a:gd name="connsiteY2" fmla="*/ 10291989 h 10291989"/>
              <a:gd name="connsiteX3" fmla="*/ 0 w 7793718"/>
              <a:gd name="connsiteY3" fmla="*/ 10287000 h 10291989"/>
              <a:gd name="connsiteX4" fmla="*/ 0 w 7793718"/>
              <a:gd name="connsiteY4" fmla="*/ 0 h 10291989"/>
              <a:gd name="connsiteX0" fmla="*/ 0 w 7735661"/>
              <a:gd name="connsiteY0" fmla="*/ 0 h 10291989"/>
              <a:gd name="connsiteX1" fmla="*/ 4412343 w 7735661"/>
              <a:gd name="connsiteY1" fmla="*/ 0 h 10291989"/>
              <a:gd name="connsiteX2" fmla="*/ 7735661 w 7735661"/>
              <a:gd name="connsiteY2" fmla="*/ 10291989 h 10291989"/>
              <a:gd name="connsiteX3" fmla="*/ 0 w 7735661"/>
              <a:gd name="connsiteY3" fmla="*/ 10287000 h 10291989"/>
              <a:gd name="connsiteX4" fmla="*/ 0 w 7735661"/>
              <a:gd name="connsiteY4" fmla="*/ 0 h 1029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280000" flipV="1">
            <a:off x="-3226805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69257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#0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40229" y="2503024"/>
            <a:ext cx="6400799" cy="17432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59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 flipH="1" flipV="1">
            <a:off x="10555514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" fmla="*/ 0 w 8810172"/>
              <a:gd name="connsiteY0" fmla="*/ 0 h 10330543"/>
              <a:gd name="connsiteX1" fmla="*/ 4412343 w 8810172"/>
              <a:gd name="connsiteY1" fmla="*/ 0 h 10330543"/>
              <a:gd name="connsiteX2" fmla="*/ 8810172 w 8810172"/>
              <a:gd name="connsiteY2" fmla="*/ 10330543 h 10330543"/>
              <a:gd name="connsiteX3" fmla="*/ 0 w 8810172"/>
              <a:gd name="connsiteY3" fmla="*/ 10287000 h 10330543"/>
              <a:gd name="connsiteX4" fmla="*/ 0 w 8810172"/>
              <a:gd name="connsiteY4" fmla="*/ 0 h 10330543"/>
              <a:gd name="connsiteX0" fmla="*/ 0 w 8810172"/>
              <a:gd name="connsiteY0" fmla="*/ 0 h 10287000"/>
              <a:gd name="connsiteX1" fmla="*/ 4412343 w 8810172"/>
              <a:gd name="connsiteY1" fmla="*/ 0 h 10287000"/>
              <a:gd name="connsiteX2" fmla="*/ 8810172 w 8810172"/>
              <a:gd name="connsiteY2" fmla="*/ 10287000 h 10287000"/>
              <a:gd name="connsiteX3" fmla="*/ 0 w 8810172"/>
              <a:gd name="connsiteY3" fmla="*/ 10287000 h 10287000"/>
              <a:gd name="connsiteX4" fmla="*/ 0 w 8810172"/>
              <a:gd name="connsiteY4" fmla="*/ 0 h 10287000"/>
              <a:gd name="connsiteX0" fmla="*/ 0 w 8911772"/>
              <a:gd name="connsiteY0" fmla="*/ 0 h 10287000"/>
              <a:gd name="connsiteX1" fmla="*/ 4412343 w 8911772"/>
              <a:gd name="connsiteY1" fmla="*/ 0 h 10287000"/>
              <a:gd name="connsiteX2" fmla="*/ 8911772 w 8911772"/>
              <a:gd name="connsiteY2" fmla="*/ 10272486 h 10287000"/>
              <a:gd name="connsiteX3" fmla="*/ 0 w 8911772"/>
              <a:gd name="connsiteY3" fmla="*/ 10287000 h 10287000"/>
              <a:gd name="connsiteX4" fmla="*/ 0 w 8911772"/>
              <a:gd name="connsiteY4" fmla="*/ 0 h 10287000"/>
              <a:gd name="connsiteX0" fmla="*/ 0 w 8940801"/>
              <a:gd name="connsiteY0" fmla="*/ 0 h 10287000"/>
              <a:gd name="connsiteX1" fmla="*/ 4412343 w 8940801"/>
              <a:gd name="connsiteY1" fmla="*/ 0 h 10287000"/>
              <a:gd name="connsiteX2" fmla="*/ 8940801 w 8940801"/>
              <a:gd name="connsiteY2" fmla="*/ 10287000 h 10287000"/>
              <a:gd name="connsiteX3" fmla="*/ 0 w 8940801"/>
              <a:gd name="connsiteY3" fmla="*/ 10287000 h 10287000"/>
              <a:gd name="connsiteX4" fmla="*/ 0 w 8940801"/>
              <a:gd name="connsiteY4" fmla="*/ 0 h 10287000"/>
              <a:gd name="connsiteX0" fmla="*/ 0 w 8969830"/>
              <a:gd name="connsiteY0" fmla="*/ 0 h 10287000"/>
              <a:gd name="connsiteX1" fmla="*/ 4412343 w 8969830"/>
              <a:gd name="connsiteY1" fmla="*/ 0 h 10287000"/>
              <a:gd name="connsiteX2" fmla="*/ 8969830 w 8969830"/>
              <a:gd name="connsiteY2" fmla="*/ 10272485 h 10287000"/>
              <a:gd name="connsiteX3" fmla="*/ 0 w 8969830"/>
              <a:gd name="connsiteY3" fmla="*/ 10287000 h 10287000"/>
              <a:gd name="connsiteX4" fmla="*/ 0 w 8969830"/>
              <a:gd name="connsiteY4" fmla="*/ 0 h 10287000"/>
              <a:gd name="connsiteX0" fmla="*/ 0 w 8940801"/>
              <a:gd name="connsiteY0" fmla="*/ 0 h 10316028"/>
              <a:gd name="connsiteX1" fmla="*/ 4412343 w 8940801"/>
              <a:gd name="connsiteY1" fmla="*/ 0 h 10316028"/>
              <a:gd name="connsiteX2" fmla="*/ 8940801 w 8940801"/>
              <a:gd name="connsiteY2" fmla="*/ 10316028 h 10316028"/>
              <a:gd name="connsiteX3" fmla="*/ 0 w 8940801"/>
              <a:gd name="connsiteY3" fmla="*/ 10287000 h 10316028"/>
              <a:gd name="connsiteX4" fmla="*/ 0 w 8940801"/>
              <a:gd name="connsiteY4" fmla="*/ 0 h 10316028"/>
              <a:gd name="connsiteX0" fmla="*/ 0 w 8940801"/>
              <a:gd name="connsiteY0" fmla="*/ 0 h 10301514"/>
              <a:gd name="connsiteX1" fmla="*/ 4412343 w 8940801"/>
              <a:gd name="connsiteY1" fmla="*/ 0 h 10301514"/>
              <a:gd name="connsiteX2" fmla="*/ 8940801 w 8940801"/>
              <a:gd name="connsiteY2" fmla="*/ 10301514 h 10301514"/>
              <a:gd name="connsiteX3" fmla="*/ 0 w 8940801"/>
              <a:gd name="connsiteY3" fmla="*/ 10287000 h 10301514"/>
              <a:gd name="connsiteX4" fmla="*/ 0 w 8940801"/>
              <a:gd name="connsiteY4" fmla="*/ 0 h 10301514"/>
              <a:gd name="connsiteX0" fmla="*/ 0 w 9521826"/>
              <a:gd name="connsiteY0" fmla="*/ 0 h 10287000"/>
              <a:gd name="connsiteX1" fmla="*/ 4412343 w 9521826"/>
              <a:gd name="connsiteY1" fmla="*/ 0 h 10287000"/>
              <a:gd name="connsiteX2" fmla="*/ 9521826 w 9521826"/>
              <a:gd name="connsiteY2" fmla="*/ 9777639 h 10287000"/>
              <a:gd name="connsiteX3" fmla="*/ 0 w 9521826"/>
              <a:gd name="connsiteY3" fmla="*/ 10287000 h 10287000"/>
              <a:gd name="connsiteX4" fmla="*/ 0 w 9521826"/>
              <a:gd name="connsiteY4" fmla="*/ 0 h 10287000"/>
              <a:gd name="connsiteX0" fmla="*/ 0 w 8969376"/>
              <a:gd name="connsiteY0" fmla="*/ 0 h 10291989"/>
              <a:gd name="connsiteX1" fmla="*/ 4412343 w 8969376"/>
              <a:gd name="connsiteY1" fmla="*/ 0 h 10291989"/>
              <a:gd name="connsiteX2" fmla="*/ 8969376 w 8969376"/>
              <a:gd name="connsiteY2" fmla="*/ 10291989 h 10291989"/>
              <a:gd name="connsiteX3" fmla="*/ 0 w 8969376"/>
              <a:gd name="connsiteY3" fmla="*/ 10287000 h 10291989"/>
              <a:gd name="connsiteX4" fmla="*/ 0 w 8969376"/>
              <a:gd name="connsiteY4" fmla="*/ 0 h 10291989"/>
              <a:gd name="connsiteX0" fmla="*/ 0 w 7793718"/>
              <a:gd name="connsiteY0" fmla="*/ 0 h 10291989"/>
              <a:gd name="connsiteX1" fmla="*/ 4412343 w 7793718"/>
              <a:gd name="connsiteY1" fmla="*/ 0 h 10291989"/>
              <a:gd name="connsiteX2" fmla="*/ 7793718 w 7793718"/>
              <a:gd name="connsiteY2" fmla="*/ 10291989 h 10291989"/>
              <a:gd name="connsiteX3" fmla="*/ 0 w 7793718"/>
              <a:gd name="connsiteY3" fmla="*/ 10287000 h 10291989"/>
              <a:gd name="connsiteX4" fmla="*/ 0 w 7793718"/>
              <a:gd name="connsiteY4" fmla="*/ 0 h 10291989"/>
              <a:gd name="connsiteX0" fmla="*/ 0 w 7735661"/>
              <a:gd name="connsiteY0" fmla="*/ 0 h 10291989"/>
              <a:gd name="connsiteX1" fmla="*/ 4412343 w 7735661"/>
              <a:gd name="connsiteY1" fmla="*/ 0 h 10291989"/>
              <a:gd name="connsiteX2" fmla="*/ 7735661 w 7735661"/>
              <a:gd name="connsiteY2" fmla="*/ 10291989 h 10291989"/>
              <a:gd name="connsiteX3" fmla="*/ 0 w 7735661"/>
              <a:gd name="connsiteY3" fmla="*/ 10287000 h 10291989"/>
              <a:gd name="connsiteX4" fmla="*/ 0 w 7735661"/>
              <a:gd name="connsiteY4" fmla="*/ 0 h 1029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24"/>
          <p:cNvSpPr>
            <a:spLocks noGrp="1"/>
          </p:cNvSpPr>
          <p:nvPr>
            <p:ph type="body" sz="quarter" idx="23" hasCustomPrompt="1"/>
          </p:nvPr>
        </p:nvSpPr>
        <p:spPr>
          <a:xfrm rot="4320000" flipH="1" flipV="1">
            <a:off x="3279223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5524918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#0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36832" y="2503024"/>
            <a:ext cx="6400799" cy="17934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77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 userDrawn="1"/>
        </p:nvSpPr>
        <p:spPr>
          <a:xfrm>
            <a:off x="-29029" y="8792448"/>
            <a:ext cx="18360000" cy="1522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-29029" y="2403701"/>
            <a:ext cx="18360000" cy="259805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871130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260217" y="2699659"/>
            <a:ext cx="9490755" cy="140347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273140" y="3870904"/>
            <a:ext cx="9477831" cy="9276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>
            <a:off x="0" y="2570615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 userDrawn="1"/>
        </p:nvSpPr>
        <p:spPr>
          <a:xfrm>
            <a:off x="1639197" y="1268774"/>
            <a:ext cx="6071579" cy="607157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20118" y="1449695"/>
            <a:ext cx="5709736" cy="57097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929482" y="1559059"/>
            <a:ext cx="5491009" cy="549100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273141" y="5225525"/>
            <a:ext cx="8940801" cy="242350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117661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758072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382719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23130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2647776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88187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 userDrawn="1"/>
        </p:nvCxnSpPr>
        <p:spPr>
          <a:xfrm>
            <a:off x="39796" y="8952104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257202" y="1161143"/>
            <a:ext cx="9477831" cy="124255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8" name="涙形 2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涙形 36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5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7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75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925"/>
                            </p:stCondLst>
                            <p:childTnLst>
                              <p:par>
                                <p:cTn id="5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25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75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425"/>
                            </p:stCondLst>
                            <p:childTnLst>
                              <p:par>
                                <p:cTn id="8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2" grpId="0" animBg="1"/>
      <p:bldP spid="22" grpId="1" animBg="1"/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8" grpId="1" animBg="1"/>
      <p:bldP spid="19" grpId="0" animBg="1"/>
      <p:bldP spid="19" grpId="1" animBg="1"/>
      <p:bldP spid="21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図プレースホルダー 9"/>
          <p:cNvSpPr>
            <a:spLocks noGrp="1"/>
          </p:cNvSpPr>
          <p:nvPr>
            <p:ph type="pic" sz="quarter" idx="10" hasCustomPrompt="1"/>
          </p:nvPr>
        </p:nvSpPr>
        <p:spPr>
          <a:xfrm>
            <a:off x="696006" y="0"/>
            <a:ext cx="7229475" cy="1028700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2854" y="174171"/>
            <a:ext cx="867954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2855" y="3918859"/>
            <a:ext cx="8708574" cy="950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68342" y="5298094"/>
            <a:ext cx="8737601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, 3 Icon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8360000" cy="579678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542672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5619419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4127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8878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468381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514215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2739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7838703" y="4093318"/>
            <a:ext cx="2615933" cy="261735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8003454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652957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98791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697315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3" name="テキスト プレースホルダー 7"/>
          <p:cNvSpPr>
            <a:spLocks noGrp="1"/>
          </p:cNvSpPr>
          <p:nvPr>
            <p:ph type="body" sz="quarter" idx="21" hasCustomPrompt="1"/>
          </p:nvPr>
        </p:nvSpPr>
        <p:spPr>
          <a:xfrm>
            <a:off x="13021115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7"/>
          <p:cNvSpPr>
            <a:spLocks noGrp="1"/>
          </p:cNvSpPr>
          <p:nvPr>
            <p:ph type="body" sz="quarter" idx="22" hasCustomPrompt="1"/>
          </p:nvPr>
        </p:nvSpPr>
        <p:spPr>
          <a:xfrm>
            <a:off x="13185866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13835369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81203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879727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34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049277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01600" dist="889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10325687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2410" y="2501896"/>
            <a:ext cx="7266248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grpSp>
        <p:nvGrpSpPr>
          <p:cNvPr id="50" name="グループ化 49"/>
          <p:cNvGrpSpPr/>
          <p:nvPr userDrawn="1"/>
        </p:nvGrpSpPr>
        <p:grpSpPr>
          <a:xfrm>
            <a:off x="8596454" y="859719"/>
            <a:ext cx="2002861" cy="1003665"/>
            <a:chOff x="7280704" y="761243"/>
            <a:chExt cx="2002861" cy="1003665"/>
          </a:xfrm>
        </p:grpSpPr>
        <p:sp>
          <p:nvSpPr>
            <p:cNvPr id="1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 userDrawn="1"/>
        </p:nvGrpSpPr>
        <p:grpSpPr>
          <a:xfrm>
            <a:off x="8596454" y="2364945"/>
            <a:ext cx="2002861" cy="1003665"/>
            <a:chOff x="7280704" y="2081261"/>
            <a:chExt cx="2002861" cy="1003665"/>
          </a:xfrm>
        </p:grpSpPr>
        <p:sp>
          <p:nvSpPr>
            <p:cNvPr id="43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 userDrawn="1"/>
        </p:nvGrpSpPr>
        <p:grpSpPr>
          <a:xfrm>
            <a:off x="8596454" y="3870171"/>
            <a:ext cx="2002861" cy="1003665"/>
            <a:chOff x="7280704" y="761243"/>
            <a:chExt cx="2002861" cy="1003665"/>
          </a:xfrm>
        </p:grpSpPr>
        <p:sp>
          <p:nvSpPr>
            <p:cNvPr id="53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正方形/長方形 58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 userDrawn="1"/>
        </p:nvGrpSpPr>
        <p:grpSpPr>
          <a:xfrm>
            <a:off x="8596454" y="5375397"/>
            <a:ext cx="2002861" cy="1003665"/>
            <a:chOff x="7280704" y="2081261"/>
            <a:chExt cx="2002861" cy="1003665"/>
          </a:xfrm>
        </p:grpSpPr>
        <p:sp>
          <p:nvSpPr>
            <p:cNvPr id="61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正方形/長方形 66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 userDrawn="1"/>
        </p:nvGrpSpPr>
        <p:grpSpPr>
          <a:xfrm>
            <a:off x="8596454" y="6880623"/>
            <a:ext cx="2002861" cy="1003665"/>
            <a:chOff x="7280704" y="761243"/>
            <a:chExt cx="2002861" cy="1003665"/>
          </a:xfrm>
        </p:grpSpPr>
        <p:sp>
          <p:nvSpPr>
            <p:cNvPr id="6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/>
          <p:cNvGrpSpPr/>
          <p:nvPr userDrawn="1"/>
        </p:nvGrpSpPr>
        <p:grpSpPr>
          <a:xfrm>
            <a:off x="8596454" y="8385848"/>
            <a:ext cx="2002861" cy="1003665"/>
            <a:chOff x="7280704" y="2081261"/>
            <a:chExt cx="2002861" cy="1003665"/>
          </a:xfrm>
        </p:grpSpPr>
        <p:sp>
          <p:nvSpPr>
            <p:cNvPr id="77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957804" y="1072591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57804" y="257681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57804" y="408103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57804" y="558526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57804" y="7089487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957804" y="859371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69655" y="928570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69655" y="7644803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669655" y="6950218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669655" y="6138921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669655" y="3939394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9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669655" y="162127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669655" y="5444806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10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669655" y="3127157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2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0669655" y="243398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10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669655" y="4633039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4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0669655" y="845563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0669655" y="915068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75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75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7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75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75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75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75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75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75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75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75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75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75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75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75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75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75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75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6181" y="3210976"/>
            <a:ext cx="10263906" cy="23393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305656" y="5170488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216724" y="5509706"/>
            <a:ext cx="9695838" cy="15382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82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umb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3" name="涙形 2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涙形 3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1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 rot="16200000">
            <a:off x="-11554" y="4053483"/>
            <a:ext cx="5416552" cy="2434156"/>
            <a:chOff x="7280704" y="865019"/>
            <a:chExt cx="2002458" cy="899889"/>
          </a:xfrm>
        </p:grpSpPr>
        <p:sp>
          <p:nvSpPr>
            <p:cNvPr id="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 userDrawn="1"/>
        </p:nvGrpSpPr>
        <p:grpSpPr>
          <a:xfrm rot="16200000">
            <a:off x="3212878" y="4053483"/>
            <a:ext cx="5416552" cy="2434156"/>
            <a:chOff x="7280704" y="865019"/>
            <a:chExt cx="2002458" cy="899889"/>
          </a:xfrm>
        </p:grpSpPr>
        <p:sp>
          <p:nvSpPr>
            <p:cNvPr id="24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 userDrawn="1"/>
        </p:nvGrpSpPr>
        <p:grpSpPr>
          <a:xfrm rot="16200000">
            <a:off x="6437310" y="4053482"/>
            <a:ext cx="5416552" cy="2434156"/>
            <a:chOff x="7280704" y="865019"/>
            <a:chExt cx="2002458" cy="899889"/>
          </a:xfrm>
        </p:grpSpPr>
        <p:sp>
          <p:nvSpPr>
            <p:cNvPr id="31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 rot="16200000">
            <a:off x="9661743" y="4053483"/>
            <a:ext cx="5416552" cy="2434156"/>
            <a:chOff x="7280704" y="865019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 rot="16200000">
            <a:off x="12886176" y="4053483"/>
            <a:ext cx="5416552" cy="2434156"/>
            <a:chOff x="7280704" y="86501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 userDrawn="1"/>
        </p:nvSpPr>
        <p:spPr>
          <a:xfrm>
            <a:off x="-42205" y="-42204"/>
            <a:ext cx="18374067" cy="5598941"/>
          </a:xfrm>
          <a:custGeom>
            <a:avLst/>
            <a:gdLst>
              <a:gd name="connsiteX0" fmla="*/ 0 w 18360000"/>
              <a:gd name="connsiteY0" fmla="*/ 0 h 4431323"/>
              <a:gd name="connsiteX1" fmla="*/ 18360000 w 18360000"/>
              <a:gd name="connsiteY1" fmla="*/ 0 h 4431323"/>
              <a:gd name="connsiteX2" fmla="*/ 18360000 w 18360000"/>
              <a:gd name="connsiteY2" fmla="*/ 4431323 h 4431323"/>
              <a:gd name="connsiteX3" fmla="*/ 0 w 18360000"/>
              <a:gd name="connsiteY3" fmla="*/ 4431323 h 4431323"/>
              <a:gd name="connsiteX4" fmla="*/ 0 w 18360000"/>
              <a:gd name="connsiteY4" fmla="*/ 0 h 4431323"/>
              <a:gd name="connsiteX0" fmla="*/ 14067 w 18374067"/>
              <a:gd name="connsiteY0" fmla="*/ 0 h 5598941"/>
              <a:gd name="connsiteX1" fmla="*/ 18374067 w 18374067"/>
              <a:gd name="connsiteY1" fmla="*/ 0 h 5598941"/>
              <a:gd name="connsiteX2" fmla="*/ 18374067 w 18374067"/>
              <a:gd name="connsiteY2" fmla="*/ 4431323 h 5598941"/>
              <a:gd name="connsiteX3" fmla="*/ 0 w 18374067"/>
              <a:gd name="connsiteY3" fmla="*/ 5598941 h 5598941"/>
              <a:gd name="connsiteX4" fmla="*/ 14067 w 18374067"/>
              <a:gd name="connsiteY4" fmla="*/ 0 h 559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4067" h="5598941">
                <a:moveTo>
                  <a:pt x="14067" y="0"/>
                </a:moveTo>
                <a:lnTo>
                  <a:pt x="18374067" y="0"/>
                </a:lnTo>
                <a:lnTo>
                  <a:pt x="18374067" y="4431323"/>
                </a:lnTo>
                <a:lnTo>
                  <a:pt x="0" y="5598941"/>
                </a:lnTo>
                <a:lnTo>
                  <a:pt x="140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 userDrawn="1"/>
        </p:nvCxnSpPr>
        <p:spPr>
          <a:xfrm flipV="1">
            <a:off x="0" y="4258461"/>
            <a:ext cx="18291175" cy="114353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653" y="575589"/>
            <a:ext cx="7351405" cy="39733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80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56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27365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図プレースホルダー 28"/>
          <p:cNvSpPr>
            <a:spLocks noGrp="1"/>
          </p:cNvSpPr>
          <p:nvPr>
            <p:ph type="pic" sz="quarter" idx="23" hasCustomPrompt="1"/>
          </p:nvPr>
        </p:nvSpPr>
        <p:spPr>
          <a:xfrm>
            <a:off x="5498090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8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2522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5" hasCustomPrompt="1"/>
          </p:nvPr>
        </p:nvSpPr>
        <p:spPr>
          <a:xfrm>
            <a:off x="11946955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517138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80620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4307663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34706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61749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3988792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412480" y="1284809"/>
            <a:ext cx="8651632" cy="21859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70" name="グループ化 6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1" name="涙形 7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涙形 7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0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15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5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5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65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15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/>
      <p:bldP spid="57" grpId="0"/>
      <p:bldP spid="58" grpId="0"/>
      <p:bldP spid="59" grpId="0"/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6" grpId="1" animBg="1"/>
      <p:bldP spid="67" grpId="0"/>
      <p:bldP spid="6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86265" y="2383108"/>
            <a:ext cx="7752393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369082" y="2027507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3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88677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361717" y="1915886"/>
            <a:ext cx="8166309" cy="325460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8800"/>
              </a:lnSpc>
              <a:defRPr baseline="0"/>
            </a:lvl1pPr>
          </a:lstStyle>
          <a:p>
            <a:r>
              <a:rPr kumimoji="1" lang="en-US" altLang="ja-JP" dirty="0"/>
              <a:t>SLIDE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361718" y="5315867"/>
            <a:ext cx="8166308" cy="33636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468531" y="5085094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3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7" grpId="0"/>
      <p:bldP spid="5" grpId="0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955428" y="3354113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直角三角形 15"/>
          <p:cNvSpPr/>
          <p:nvPr userDrawn="1"/>
        </p:nvSpPr>
        <p:spPr>
          <a:xfrm rot="10800000" flipH="1">
            <a:off x="-14514" y="-37458"/>
            <a:ext cx="10815525" cy="10368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7298790" y="0"/>
            <a:ext cx="3311153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771" y="638715"/>
            <a:ext cx="7402286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7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544457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1" hasCustomPrompt="1"/>
          </p:nvPr>
        </p:nvSpPr>
        <p:spPr>
          <a:xfrm>
            <a:off x="11422743" y="0"/>
            <a:ext cx="6868432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5170488"/>
            <a:ext cx="766354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7663544" y="5170488"/>
            <a:ext cx="499291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544457" y="0"/>
            <a:ext cx="5878286" cy="51704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2656457" y="5170488"/>
            <a:ext cx="5634717" cy="51704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689600" y="508004"/>
            <a:ext cx="5588000" cy="200297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510975"/>
            <a:ext cx="5588000" cy="211908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824958" y="5856513"/>
            <a:ext cx="5297714" cy="376645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 userDrawn="1"/>
        </p:nvCxnSpPr>
        <p:spPr>
          <a:xfrm flipH="1">
            <a:off x="5544457" y="5007428"/>
            <a:ext cx="587828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  <p:bldP spid="15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8848579"/>
            <a:ext cx="8159262" cy="759789"/>
          </a:xfrm>
          <a:prstGeom prst="rect">
            <a:avLst/>
          </a:prstGeom>
          <a:blipFill dpi="0" rotWithShape="0">
            <a:blip r:embed="rId2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0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" y="7962314"/>
            <a:ext cx="16645254" cy="75978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65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2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8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5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6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正方形/長方形 7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4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7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194310" y="961964"/>
            <a:ext cx="9468090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74524" y="5298094"/>
            <a:ext cx="9531420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767381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901980" y="185114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142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25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23644" y="961964"/>
            <a:ext cx="759368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0774" y="5298094"/>
            <a:ext cx="764447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4" y="961964"/>
            <a:ext cx="5876715" cy="8355707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9" y="4118967"/>
            <a:ext cx="2544365" cy="5198704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1167838" y="4797663"/>
            <a:ext cx="2184867" cy="38413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3765140" y="1737549"/>
            <a:ext cx="5101223" cy="68045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5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5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732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7178770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909021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659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30" name="テキスト ボックス 29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32" name="テキスト ボックス 31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34" name="テキスト ボックス 33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36" name="テキスト ボックス 35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43" name="テキスト ボックス 42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44" name="テキスト ボックス 43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45" name="テキスト ボックス 44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6" name="テキスト ボックス 45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47" name="テキスト ボックス 46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48" name="テキスト ボックス 47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50" name="テキスト ボックス 49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51" name="テキスト ボックス 50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52" name="テキスト ボックス 51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53" name="テキスト ボックス 52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54" name="テキスト ボックス 53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55" name="テキスト ボックス 54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56" name="テキスト ボックス 55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57" name="テキスト ボックス 56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91515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20270" y="1912709"/>
            <a:ext cx="8251032" cy="14477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2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5587" y="7460340"/>
            <a:ext cx="8008143" cy="18578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03645" y="7235368"/>
            <a:ext cx="3946298" cy="10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67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100"/>
                            </p:stCondLst>
                            <p:childTnLst>
                              <p:par>
                                <p:cTn id="17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4" grpId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9"/>
            <a:ext cx="18360000" cy="75183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24041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74524" y="7590971"/>
            <a:ext cx="9776378" cy="1640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767381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901980" y="185114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7158226" y="1311728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069942" y="2002528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69942" y="1369785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1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158226" y="3124085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69942" y="3814885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069942" y="3182142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7158226" y="4936442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069942" y="5627242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69942" y="4994499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3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5131136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311252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38228" y="1859612"/>
            <a:ext cx="6991643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1725" y="5438774"/>
            <a:ext cx="696979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9" y="1772528"/>
            <a:ext cx="8991826" cy="7284159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30777" y="2096087"/>
            <a:ext cx="8304066" cy="45579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5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25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 userDrawn="1"/>
        </p:nvSpPr>
        <p:spPr>
          <a:xfrm>
            <a:off x="-29029" y="-29028"/>
            <a:ext cx="4340513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0" name="涙形 9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二等辺三角形 10"/>
          <p:cNvSpPr/>
          <p:nvPr userDrawn="1"/>
        </p:nvSpPr>
        <p:spPr>
          <a:xfrm rot="5400000">
            <a:off x="9801448" y="-1532943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6480883" y="2023415"/>
            <a:ext cx="7455472" cy="663576"/>
            <a:chOff x="212789" y="3126253"/>
            <a:chExt cx="7455472" cy="663576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607492" y="202341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597582" y="281308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9801449" y="979787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6480884" y="4536145"/>
            <a:ext cx="7455472" cy="663576"/>
            <a:chOff x="212789" y="3126253"/>
            <a:chExt cx="7455472" cy="663576"/>
          </a:xfrm>
        </p:grpSpPr>
        <p:cxnSp>
          <p:nvCxnSpPr>
            <p:cNvPr id="30" name="直線コネクタ 29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07493" y="453614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597583" y="532581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6" name="二等辺三角形 10"/>
          <p:cNvSpPr/>
          <p:nvPr userDrawn="1"/>
        </p:nvSpPr>
        <p:spPr>
          <a:xfrm rot="5400000">
            <a:off x="9801449" y="3504595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 userDrawn="1"/>
        </p:nvGrpSpPr>
        <p:grpSpPr>
          <a:xfrm>
            <a:off x="6480884" y="7060953"/>
            <a:ext cx="7455472" cy="663576"/>
            <a:chOff x="212789" y="3126253"/>
            <a:chExt cx="7455472" cy="663576"/>
          </a:xfrm>
        </p:grpSpPr>
        <p:cxnSp>
          <p:nvCxnSpPr>
            <p:cNvPr id="38" name="直線コネクタ 37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07493" y="7060953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597583" y="7850623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cxnSp>
        <p:nvCxnSpPr>
          <p:cNvPr id="45" name="直線コネクタ 44"/>
          <p:cNvCxnSpPr/>
          <p:nvPr userDrawn="1"/>
        </p:nvCxnSpPr>
        <p:spPr>
          <a:xfrm>
            <a:off x="4151085" y="0"/>
            <a:ext cx="0" cy="1033897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84" y="866363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531897" y="196419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/>
      <p:bldP spid="13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5154972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>
            <a:off x="0" y="5316989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 userDrawn="1"/>
        </p:nvSpPr>
        <p:spPr>
          <a:xfrm>
            <a:off x="628206" y="2067583"/>
            <a:ext cx="10360933" cy="714377"/>
          </a:xfrm>
          <a:custGeom>
            <a:avLst/>
            <a:gdLst/>
            <a:ahLst/>
            <a:cxnLst/>
            <a:rect l="l" t="t" r="r" b="b"/>
            <a:pathLst>
              <a:path w="9179608" h="714377">
                <a:moveTo>
                  <a:pt x="169868" y="0"/>
                </a:moveTo>
                <a:lnTo>
                  <a:pt x="9009740" y="0"/>
                </a:lnTo>
                <a:cubicBezTo>
                  <a:pt x="9103556" y="0"/>
                  <a:pt x="9179608" y="76052"/>
                  <a:pt x="9179608" y="169868"/>
                </a:cubicBezTo>
                <a:lnTo>
                  <a:pt x="9179608" y="714377"/>
                </a:lnTo>
                <a:lnTo>
                  <a:pt x="0" y="714377"/>
                </a:lnTo>
                <a:lnTo>
                  <a:pt x="0" y="169868"/>
                </a:lnTo>
                <a:cubicBezTo>
                  <a:pt x="0" y="76052"/>
                  <a:pt x="76052" y="0"/>
                  <a:pt x="169868" y="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889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628207" y="2686710"/>
            <a:ext cx="10360932" cy="5880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973" y="2232734"/>
            <a:ext cx="820614" cy="267286"/>
            <a:chOff x="1266091" y="2232734"/>
            <a:chExt cx="820614" cy="267286"/>
          </a:xfr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円/楕円 9"/>
            <p:cNvSpPr/>
            <p:nvPr userDrawn="1"/>
          </p:nvSpPr>
          <p:spPr>
            <a:xfrm>
              <a:off x="1266091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 userDrawn="1"/>
          </p:nvSpPr>
          <p:spPr>
            <a:xfrm>
              <a:off x="1542755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 userDrawn="1"/>
          </p:nvSpPr>
          <p:spPr>
            <a:xfrm>
              <a:off x="1819419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 userDrawn="1"/>
        </p:nvGrpSpPr>
        <p:grpSpPr>
          <a:xfrm>
            <a:off x="10412105" y="2203721"/>
            <a:ext cx="432000" cy="348274"/>
            <a:chOff x="9655539" y="2203721"/>
            <a:chExt cx="432000" cy="348274"/>
          </a:xfrm>
          <a:blipFill dpi="0" rotWithShape="1">
            <a:blip r:embed="rId4"/>
            <a:srcRect/>
            <a:tile tx="0" ty="0" sx="100000" sy="100000" flip="none" algn="tl"/>
          </a:blipFill>
        </p:grpSpPr>
        <p:sp>
          <p:nvSpPr>
            <p:cNvPr id="14" name="正方形/長方形 13"/>
            <p:cNvSpPr/>
            <p:nvPr userDrawn="1"/>
          </p:nvSpPr>
          <p:spPr>
            <a:xfrm>
              <a:off x="9655539" y="2203721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9655539" y="2323858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9655539" y="2443995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64913" y="1859612"/>
            <a:ext cx="6486058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5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274063" y="5438774"/>
            <a:ext cx="6476567" cy="3560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1" name="涙形 2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9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9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  <p:bldP spid="18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ntenc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98867" y="3281656"/>
            <a:ext cx="16093440" cy="3976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62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1046392" y="1517278"/>
            <a:ext cx="7325471" cy="732547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63127" y="1634013"/>
            <a:ext cx="7092000" cy="70920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949920" y="2590615"/>
            <a:ext cx="8517767" cy="140788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8949920" y="4102238"/>
            <a:ext cx="1077775" cy="107777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9898" y="4161932"/>
            <a:ext cx="7397789" cy="9583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8949921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636368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図プレースホルダー 28"/>
          <p:cNvSpPr>
            <a:spLocks noGrp="1"/>
          </p:cNvSpPr>
          <p:nvPr>
            <p:ph type="pic" sz="quarter" idx="28" hasCustomPrompt="1"/>
          </p:nvPr>
        </p:nvSpPr>
        <p:spPr>
          <a:xfrm>
            <a:off x="13305692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3992139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図プレースホルダー 28"/>
          <p:cNvSpPr>
            <a:spLocks noGrp="1"/>
          </p:cNvSpPr>
          <p:nvPr>
            <p:ph type="pic" sz="quarter" idx="30" hasCustomPrompt="1"/>
          </p:nvPr>
        </p:nvSpPr>
        <p:spPr>
          <a:xfrm>
            <a:off x="8950749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637196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図プレースホルダー 28"/>
          <p:cNvSpPr>
            <a:spLocks noGrp="1"/>
          </p:cNvSpPr>
          <p:nvPr>
            <p:ph type="pic" sz="quarter" idx="32" hasCustomPrompt="1"/>
          </p:nvPr>
        </p:nvSpPr>
        <p:spPr>
          <a:xfrm>
            <a:off x="13306520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3992967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8949920" y="6093816"/>
            <a:ext cx="8517767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0"/>
      <p:bldP spid="7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34" presetClass="emph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animMotion origin="layout" path="M 0.0 0.0 L 0.0 -0.07213" pathEditMode="relative" ptsTypes="">
                      <p:cBhvr>
                        <p:cTn dur="250" accel="500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</p:animMotion>
                    <p:animRot by="1500000">
                      <p:cBhvr>
                        <p:cTn dur="125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12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25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1500000">
                      <p:cBhvr>
                        <p:cTn dur="125" fill="hold">
                          <p:stCondLst>
                            <p:cond delay="37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8" grpId="0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98867" y="4276581"/>
            <a:ext cx="16093440" cy="1395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8867" y="5247247"/>
            <a:ext cx="16093440" cy="921326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0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447083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447083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6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 userDrawn="1"/>
        </p:nvSpPr>
        <p:spPr>
          <a:xfrm flipH="1">
            <a:off x="747565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7590971" y="0"/>
            <a:ext cx="335280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9738525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涙形 1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涙形 18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682625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96686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テキスト プレースホルダー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240288" y="3026230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bg1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54349" y="5871029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9168929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2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214525" cy="1368152"/>
          </a:xfrm>
        </p:spPr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210987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1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4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5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65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649095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12000" baseline="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660571"/>
            <a:ext cx="15559314" cy="103822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i="0" baseline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490857"/>
            <a:ext cx="10653202" cy="14514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3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Iconic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831606" cy="1368152"/>
          </a:xfrm>
        </p:spPr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827802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481626" y="-26432"/>
            <a:ext cx="8856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9667379" y="36513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9777046" y="0"/>
            <a:ext cx="8514129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270250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円/楕円 74"/>
          <p:cNvSpPr/>
          <p:nvPr userDrawn="1"/>
        </p:nvSpPr>
        <p:spPr>
          <a:xfrm>
            <a:off x="914558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 userDrawn="1"/>
        </p:nvSpPr>
        <p:spPr>
          <a:xfrm>
            <a:off x="1079046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5" name="円/楕円 84"/>
          <p:cNvSpPr/>
          <p:nvPr userDrawn="1"/>
        </p:nvSpPr>
        <p:spPr>
          <a:xfrm>
            <a:off x="912180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 userDrawn="1"/>
        </p:nvSpPr>
        <p:spPr>
          <a:xfrm>
            <a:off x="1076668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293929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269349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267872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6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25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25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animBg="1"/>
      <p:bldP spid="69" grpId="0"/>
      <p:bldP spid="70" grpId="0" animBg="1"/>
      <p:bldP spid="71" grpId="0" animBg="1"/>
      <p:bldP spid="72" grpId="0"/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5"/>
          <p:cNvSpPr/>
          <p:nvPr userDrawn="1"/>
        </p:nvSpPr>
        <p:spPr>
          <a:xfrm>
            <a:off x="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561525" cy="10287000"/>
          </a:xfrm>
          <a:custGeom>
            <a:avLst/>
            <a:gdLst/>
            <a:ahLst/>
            <a:cxnLst/>
            <a:rect l="l" t="t" r="r" b="b"/>
            <a:pathLst>
              <a:path w="10561525" h="10287000">
                <a:moveTo>
                  <a:pt x="0" y="0"/>
                </a:moveTo>
                <a:lnTo>
                  <a:pt x="7221651" y="0"/>
                </a:lnTo>
                <a:lnTo>
                  <a:pt x="10561525" y="10287000"/>
                </a:lnTo>
                <a:lnTo>
                  <a:pt x="7221651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H="1" flipV="1">
            <a:off x="7315200" y="0"/>
            <a:ext cx="3352801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445421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9482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7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2553281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277091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4339418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455705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12555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634319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27" hasCustomPrompt="1"/>
          </p:nvPr>
        </p:nvSpPr>
        <p:spPr>
          <a:xfrm>
            <a:off x="6222434" y="7911691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0452" y="812932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272912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336016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451494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14598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630076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693179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7" name="テキスト プレースホルダー 21"/>
          <p:cNvSpPr>
            <a:spLocks noGrp="1"/>
          </p:cNvSpPr>
          <p:nvPr>
            <p:ph type="body" sz="quarter" idx="34" hasCustomPrompt="1"/>
          </p:nvPr>
        </p:nvSpPr>
        <p:spPr>
          <a:xfrm>
            <a:off x="8363582" y="8086582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8363582" y="8717618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0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3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331293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353057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5099072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531670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885209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7102846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344657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407761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523239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86343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701821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764924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8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17"/>
          <p:cNvSpPr/>
          <p:nvPr userDrawn="1"/>
        </p:nvSpPr>
        <p:spPr>
          <a:xfrm rot="1028648">
            <a:off x="1652911" y="9162876"/>
            <a:ext cx="7740100" cy="995707"/>
          </a:xfrm>
          <a:custGeom>
            <a:avLst/>
            <a:gdLst/>
            <a:ahLst/>
            <a:cxnLst/>
            <a:rect l="l" t="t" r="r" b="b"/>
            <a:pathLst>
              <a:path w="7740100" h="995707">
                <a:moveTo>
                  <a:pt x="0" y="14126"/>
                </a:moveTo>
                <a:lnTo>
                  <a:pt x="3403199" y="14126"/>
                </a:lnTo>
                <a:lnTo>
                  <a:pt x="3398841" y="0"/>
                </a:lnTo>
                <a:lnTo>
                  <a:pt x="7740100" y="0"/>
                </a:lnTo>
                <a:lnTo>
                  <a:pt x="4512351" y="995707"/>
                </a:lnTo>
                <a:lnTo>
                  <a:pt x="302802" y="99570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17"/>
          <p:cNvSpPr/>
          <p:nvPr userDrawn="1"/>
        </p:nvSpPr>
        <p:spPr>
          <a:xfrm rot="1028648">
            <a:off x="1689656" y="725005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17"/>
          <p:cNvSpPr/>
          <p:nvPr userDrawn="1"/>
        </p:nvSpPr>
        <p:spPr>
          <a:xfrm rot="1028648">
            <a:off x="1689653" y="5580000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17"/>
          <p:cNvSpPr/>
          <p:nvPr userDrawn="1"/>
        </p:nvSpPr>
        <p:spPr>
          <a:xfrm rot="1028648">
            <a:off x="-103402" y="290731"/>
            <a:ext cx="7824099" cy="995708"/>
          </a:xfrm>
          <a:custGeom>
            <a:avLst/>
            <a:gdLst/>
            <a:ahLst/>
            <a:cxnLst/>
            <a:rect l="l" t="t" r="r" b="b"/>
            <a:pathLst>
              <a:path w="7824099" h="995708">
                <a:moveTo>
                  <a:pt x="0" y="835235"/>
                </a:moveTo>
                <a:lnTo>
                  <a:pt x="2707552" y="0"/>
                </a:lnTo>
                <a:lnTo>
                  <a:pt x="7521297" y="0"/>
                </a:lnTo>
                <a:lnTo>
                  <a:pt x="7824099" y="981582"/>
                </a:lnTo>
                <a:lnTo>
                  <a:pt x="4420900" y="981582"/>
                </a:lnTo>
                <a:lnTo>
                  <a:pt x="4425258" y="995708"/>
                </a:lnTo>
                <a:lnTo>
                  <a:pt x="49503" y="99570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7"/>
          <p:cNvSpPr/>
          <p:nvPr userDrawn="1"/>
        </p:nvSpPr>
        <p:spPr>
          <a:xfrm rot="1028648">
            <a:off x="1689655" y="3909941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 rot="1028648">
            <a:off x="1689655" y="223642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95387" y="-42204"/>
            <a:ext cx="3380967" cy="10368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6201508" y="-38796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3179299" y="0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8388034" y="3565703"/>
            <a:ext cx="8965733" cy="2269042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8034" y="5878287"/>
            <a:ext cx="8965734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967461" y="1376827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967461" y="3048535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967461" y="4718594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967459" y="6388653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67462" y="8058712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 userDrawn="1"/>
        </p:nvCxnSpPr>
        <p:spPr>
          <a:xfrm>
            <a:off x="2036826" y="1519740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>
            <a:off x="2036825" y="2271258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2036830" y="3181626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>
            <a:off x="2036829" y="3933144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2036831" y="4865283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2036830" y="561680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2036825" y="651991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>
            <a:off x="2036824" y="7271429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2036832" y="8203567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2036831" y="8955085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024172" y="152335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024172" y="3213720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021828" y="488377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23734" y="6553838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020420" y="8237965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2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750"/>
                            </p:stCondLst>
                            <p:childTnLst>
                              <p:par>
                                <p:cTn id="11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6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27" grpId="0" animBg="1"/>
      <p:bldP spid="25" grpId="0" animBg="1"/>
      <p:bldP spid="24" grpId="0" animBg="1"/>
      <p:bldP spid="18" grpId="0" animBg="1"/>
      <p:bldP spid="15" grpId="0" animBg="1"/>
      <p:bldP spid="9" grpId="0"/>
      <p:bldP spid="20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6" grpId="0" animBg="1"/>
      <p:bldP spid="17" grpId="0" animBg="1"/>
      <p:bldP spid="28" grpId="0" animBg="1"/>
      <p:bldP spid="30" grpId="0" animBg="1"/>
      <p:bldP spid="5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9029" y="3066762"/>
            <a:ext cx="18360000" cy="4220306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72579" y="7104191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>
            <a:off x="32783" y="3219162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8" t="19168" r="27970" b="63439"/>
          <a:stretch/>
        </p:blipFill>
        <p:spPr>
          <a:xfrm>
            <a:off x="6622511" y="2609779"/>
            <a:ext cx="2585548" cy="2160514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153439" y="0"/>
            <a:ext cx="6091237" cy="7273757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09583" y="3690036"/>
            <a:ext cx="7878045" cy="3076523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0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5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7" grpId="0" animBg="1"/>
      <p:bldP spid="17" grpId="1" animBg="1"/>
      <p:bldP spid="18" grpId="0"/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 userDrawn="1"/>
        </p:nvSpPr>
        <p:spPr>
          <a:xfrm>
            <a:off x="8410462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574950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792211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767631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66154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8410462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8574950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8792211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767631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766154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084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572572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8789833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765253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763776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041009" y="253186"/>
            <a:ext cx="7333735" cy="10033814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4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7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7" grpId="1" animBg="1"/>
      <p:bldP spid="18" grpId="0"/>
      <p:bldP spid="20" grpId="0" animBg="1"/>
      <p:bldP spid="21" grpId="0" animBg="1"/>
      <p:bldP spid="23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and Text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56187" y="2909301"/>
            <a:ext cx="13978800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1" y="5187042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56187" y="4174068"/>
            <a:ext cx="13978800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6958" y="5646058"/>
            <a:ext cx="13978800" cy="186077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9" name="涙形 8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3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589648" y="3418657"/>
            <a:ext cx="5134709" cy="3083536"/>
          </a:xfrm>
          <a:prstGeom prst="rect">
            <a:avLst/>
          </a:prstGeom>
        </p:spPr>
        <p:txBody>
          <a:bodyPr anchor="ctr"/>
          <a:lstStyle>
            <a:lvl1pPr algn="r">
              <a:defRPr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 rot="5400000">
            <a:off x="5181227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7063" y="3699810"/>
            <a:ext cx="9355017" cy="2402026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9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364567" y="1026940"/>
            <a:ext cx="7823226" cy="385455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8800"/>
              </a:lnSpc>
              <a:defRPr sz="120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89449" y="5142570"/>
            <a:ext cx="11197883" cy="291821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437176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3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227059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8800" baseline="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196335"/>
            <a:ext cx="15559314" cy="103822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266221"/>
            <a:ext cx="10653202" cy="16760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2" y="8181368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7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859587" y="704136"/>
            <a:ext cx="4572000" cy="4572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7041417" y="885966"/>
            <a:ext cx="4208341" cy="420834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122023" y="966572"/>
            <a:ext cx="4047129" cy="404712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4" name="涙形 13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涙形 14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2449364" y="5359789"/>
            <a:ext cx="13336174" cy="1156474"/>
          </a:xfrm>
          <a:prstGeom prst="rect">
            <a:avLst/>
          </a:prstGeom>
        </p:spPr>
        <p:txBody>
          <a:bodyPr anchor="b"/>
          <a:lstStyle>
            <a:lvl1pPr algn="ctr">
              <a:defRPr sz="6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26836" y="6288256"/>
            <a:ext cx="13371182" cy="868850"/>
          </a:xfrm>
        </p:spPr>
        <p:txBody>
          <a:bodyPr anchor="t">
            <a:noAutofit/>
          </a:bodyPr>
          <a:lstStyle>
            <a:lvl1pPr marL="0" marR="0" indent="0" algn="ct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4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6" grpId="0"/>
      <p:bldP spid="17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ea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921305" y="795850"/>
            <a:ext cx="9692640" cy="1714500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" name="涙形 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97484" y="180224"/>
            <a:ext cx="9505445" cy="868850"/>
          </a:xfrm>
        </p:spPr>
        <p:txBody>
          <a:bodyPr anchor="t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024096" y="2079177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0"/>
          <p:cNvSpPr/>
          <p:nvPr userDrawn="1"/>
        </p:nvSpPr>
        <p:spPr>
          <a:xfrm rot="5400000">
            <a:off x="6503634" y="-3909817"/>
            <a:ext cx="899889" cy="13991567"/>
          </a:xfrm>
          <a:custGeom>
            <a:avLst/>
            <a:gdLst/>
            <a:ahLst/>
            <a:cxnLst/>
            <a:rect l="l" t="t" r="r" b="b"/>
            <a:pathLst>
              <a:path w="899889" h="1399156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2474187"/>
                </a:lnTo>
                <a:lnTo>
                  <a:pt x="899889" y="2474187"/>
                </a:lnTo>
                <a:lnTo>
                  <a:pt x="899889" y="2475958"/>
                </a:lnTo>
                <a:lnTo>
                  <a:pt x="899889" y="5312501"/>
                </a:lnTo>
                <a:lnTo>
                  <a:pt x="899889" y="5314272"/>
                </a:lnTo>
                <a:lnTo>
                  <a:pt x="899889" y="11153253"/>
                </a:lnTo>
                <a:lnTo>
                  <a:pt x="899889" y="13991567"/>
                </a:lnTo>
                <a:lnTo>
                  <a:pt x="1" y="13991567"/>
                </a:lnTo>
                <a:lnTo>
                  <a:pt x="1" y="11153253"/>
                </a:lnTo>
                <a:lnTo>
                  <a:pt x="1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0" y="2746240"/>
            <a:ext cx="13738241" cy="663576"/>
            <a:chOff x="-6069980" y="3126253"/>
            <a:chExt cx="13738241" cy="663576"/>
          </a:xfrm>
        </p:grpSpPr>
        <p:cxnSp>
          <p:nvCxnSpPr>
            <p:cNvPr id="14" name="直線コネクタ 13"/>
            <p:cNvCxnSpPr/>
            <p:nvPr/>
          </p:nvCxnSpPr>
          <p:spPr>
            <a:xfrm>
              <a:off x="-6069980" y="3126253"/>
              <a:ext cx="1339153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-6069980" y="3789828"/>
              <a:ext cx="13391531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864641" y="274624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906845" y="3585105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1" name="二等辺三角形 10"/>
          <p:cNvSpPr/>
          <p:nvPr userDrawn="1"/>
        </p:nvSpPr>
        <p:spPr>
          <a:xfrm rot="5400000">
            <a:off x="6523436" y="-1724446"/>
            <a:ext cx="899890" cy="14031472"/>
          </a:xfrm>
          <a:custGeom>
            <a:avLst/>
            <a:gdLst/>
            <a:ahLst/>
            <a:cxnLst/>
            <a:rect l="l" t="t" r="r" b="b"/>
            <a:pathLst>
              <a:path w="899890" h="14031472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797556"/>
                </a:lnTo>
                <a:lnTo>
                  <a:pt x="899890" y="6797556"/>
                </a:lnTo>
                <a:lnTo>
                  <a:pt x="899890" y="6798668"/>
                </a:lnTo>
                <a:lnTo>
                  <a:pt x="899890" y="8580264"/>
                </a:lnTo>
                <a:lnTo>
                  <a:pt x="899890" y="8581376"/>
                </a:lnTo>
                <a:lnTo>
                  <a:pt x="899890" y="12248764"/>
                </a:lnTo>
                <a:lnTo>
                  <a:pt x="899890" y="14031472"/>
                </a:lnTo>
                <a:lnTo>
                  <a:pt x="2" y="14031472"/>
                </a:lnTo>
                <a:lnTo>
                  <a:pt x="2" y="12248764"/>
                </a:lnTo>
                <a:lnTo>
                  <a:pt x="2" y="8581376"/>
                </a:lnTo>
                <a:lnTo>
                  <a:pt x="2" y="8580264"/>
                </a:lnTo>
                <a:lnTo>
                  <a:pt x="2" y="698153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0" y="4951563"/>
            <a:ext cx="13777996" cy="663576"/>
            <a:chOff x="-6109735" y="3126253"/>
            <a:chExt cx="13777996" cy="66357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-6109735" y="3789828"/>
              <a:ext cx="13431286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4396" y="495156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904396" y="5790428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二等辺三角形 10"/>
          <p:cNvSpPr/>
          <p:nvPr userDrawn="1"/>
        </p:nvSpPr>
        <p:spPr>
          <a:xfrm rot="5400000">
            <a:off x="6523512" y="471150"/>
            <a:ext cx="899888" cy="14031321"/>
          </a:xfrm>
          <a:custGeom>
            <a:avLst/>
            <a:gdLst/>
            <a:ahLst/>
            <a:cxnLst/>
            <a:rect l="l" t="t" r="r" b="b"/>
            <a:pathLst>
              <a:path w="899888" h="14031321">
                <a:moveTo>
                  <a:pt x="0" y="14031321"/>
                </a:moveTo>
                <a:lnTo>
                  <a:pt x="0" y="12022646"/>
                </a:lnTo>
                <a:lnTo>
                  <a:pt x="0" y="7890400"/>
                </a:lnTo>
                <a:lnTo>
                  <a:pt x="0" y="7889146"/>
                </a:lnTo>
                <a:lnTo>
                  <a:pt x="0" y="6981537"/>
                </a:lnTo>
                <a:lnTo>
                  <a:pt x="0" y="5881725"/>
                </a:lnTo>
                <a:lnTo>
                  <a:pt x="0" y="5880472"/>
                </a:ln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880472"/>
                </a:lnTo>
                <a:lnTo>
                  <a:pt x="899888" y="5881725"/>
                </a:lnTo>
                <a:lnTo>
                  <a:pt x="899888" y="6981537"/>
                </a:lnTo>
                <a:lnTo>
                  <a:pt x="899888" y="7889146"/>
                </a:lnTo>
                <a:lnTo>
                  <a:pt x="899888" y="7890400"/>
                </a:lnTo>
                <a:lnTo>
                  <a:pt x="899888" y="12022646"/>
                </a:lnTo>
                <a:lnTo>
                  <a:pt x="899888" y="140313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0" y="7147084"/>
            <a:ext cx="13777996" cy="663576"/>
            <a:chOff x="-6109735" y="3126253"/>
            <a:chExt cx="13777996" cy="663576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-6109735" y="3789829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904396" y="714708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904396" y="7985949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87791" y="0"/>
            <a:ext cx="6133514" cy="10287000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3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4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animBg="1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 userDrawn="1"/>
        </p:nvSpPr>
        <p:spPr>
          <a:xfrm>
            <a:off x="-1" y="1469344"/>
            <a:ext cx="18291175" cy="42671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3543" y="0"/>
            <a:ext cx="18247632" cy="418011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43542" y="-43542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9"/>
          <p:cNvSpPr/>
          <p:nvPr userDrawn="1"/>
        </p:nvSpPr>
        <p:spPr>
          <a:xfrm rot="10800000">
            <a:off x="8466594" y="1512887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6" hasCustomPrompt="1"/>
          </p:nvPr>
        </p:nvSpPr>
        <p:spPr>
          <a:xfrm>
            <a:off x="9071428" y="1690629"/>
            <a:ext cx="9219747" cy="3911713"/>
          </a:xfrm>
          <a:custGeom>
            <a:avLst/>
            <a:gdLst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0 w 9248776"/>
              <a:gd name="connsiteY3" fmla="*/ 3846514 h 3846514"/>
              <a:gd name="connsiteX4" fmla="*/ 0 w 9248776"/>
              <a:gd name="connsiteY4" fmla="*/ 0 h 3846514"/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1799772 w 9248776"/>
              <a:gd name="connsiteY3" fmla="*/ 3817485 h 3846514"/>
              <a:gd name="connsiteX4" fmla="*/ 0 w 9248776"/>
              <a:gd name="connsiteY4" fmla="*/ 0 h 3846514"/>
              <a:gd name="connsiteX0" fmla="*/ 0 w 9219747"/>
              <a:gd name="connsiteY0" fmla="*/ 0 h 3846514"/>
              <a:gd name="connsiteX1" fmla="*/ 9219747 w 9219747"/>
              <a:gd name="connsiteY1" fmla="*/ 0 h 3846514"/>
              <a:gd name="connsiteX2" fmla="*/ 9219747 w 9219747"/>
              <a:gd name="connsiteY2" fmla="*/ 3846514 h 3846514"/>
              <a:gd name="connsiteX3" fmla="*/ 1770743 w 9219747"/>
              <a:gd name="connsiteY3" fmla="*/ 3817485 h 3846514"/>
              <a:gd name="connsiteX4" fmla="*/ 0 w 9219747"/>
              <a:gd name="connsiteY4" fmla="*/ 0 h 38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9747" h="3846514">
                <a:moveTo>
                  <a:pt x="0" y="0"/>
                </a:moveTo>
                <a:lnTo>
                  <a:pt x="9219747" y="0"/>
                </a:lnTo>
                <a:lnTo>
                  <a:pt x="9219747" y="3846514"/>
                </a:lnTo>
                <a:lnTo>
                  <a:pt x="1770743" y="381748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   Add an image</a:t>
            </a:r>
            <a:endParaRPr kumimoji="1" lang="ja-JP" altLang="en-US" dirty="0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133802"/>
            <a:ext cx="9274629" cy="3901169"/>
          </a:xfrm>
          <a:custGeom>
            <a:avLst/>
            <a:gdLst>
              <a:gd name="connsiteX0" fmla="*/ 0 w 9274629"/>
              <a:gd name="connsiteY0" fmla="*/ 0 h 4017284"/>
              <a:gd name="connsiteX1" fmla="*/ 9274629 w 9274629"/>
              <a:gd name="connsiteY1" fmla="*/ 0 h 4017284"/>
              <a:gd name="connsiteX2" fmla="*/ 9274629 w 9274629"/>
              <a:gd name="connsiteY2" fmla="*/ 4017284 h 4017284"/>
              <a:gd name="connsiteX3" fmla="*/ 0 w 9274629"/>
              <a:gd name="connsiteY3" fmla="*/ 4017284 h 4017284"/>
              <a:gd name="connsiteX4" fmla="*/ 0 w 9274629"/>
              <a:gd name="connsiteY4" fmla="*/ 0 h 4017284"/>
              <a:gd name="connsiteX0" fmla="*/ 0 w 9274629"/>
              <a:gd name="connsiteY0" fmla="*/ 14514 h 4031798"/>
              <a:gd name="connsiteX1" fmla="*/ 7402286 w 9274629"/>
              <a:gd name="connsiteY1" fmla="*/ 0 h 4031798"/>
              <a:gd name="connsiteX2" fmla="*/ 9274629 w 9274629"/>
              <a:gd name="connsiteY2" fmla="*/ 4031798 h 4031798"/>
              <a:gd name="connsiteX3" fmla="*/ 0 w 9274629"/>
              <a:gd name="connsiteY3" fmla="*/ 4031798 h 4031798"/>
              <a:gd name="connsiteX4" fmla="*/ 0 w 9274629"/>
              <a:gd name="connsiteY4" fmla="*/ 14514 h 4031798"/>
              <a:gd name="connsiteX0" fmla="*/ 0 w 9274629"/>
              <a:gd name="connsiteY0" fmla="*/ 14514 h 4031798"/>
              <a:gd name="connsiteX1" fmla="*/ 7329715 w 9274629"/>
              <a:gd name="connsiteY1" fmla="*/ 0 h 4031798"/>
              <a:gd name="connsiteX2" fmla="*/ 9274629 w 9274629"/>
              <a:gd name="connsiteY2" fmla="*/ 4031798 h 4031798"/>
              <a:gd name="connsiteX3" fmla="*/ 0 w 9274629"/>
              <a:gd name="connsiteY3" fmla="*/ 4031798 h 4031798"/>
              <a:gd name="connsiteX4" fmla="*/ 0 w 9274629"/>
              <a:gd name="connsiteY4" fmla="*/ 14514 h 4031798"/>
              <a:gd name="connsiteX0" fmla="*/ 0 w 9274629"/>
              <a:gd name="connsiteY0" fmla="*/ 14514 h 4046312"/>
              <a:gd name="connsiteX1" fmla="*/ 7329715 w 9274629"/>
              <a:gd name="connsiteY1" fmla="*/ 0 h 4046312"/>
              <a:gd name="connsiteX2" fmla="*/ 9245601 w 9274629"/>
              <a:gd name="connsiteY2" fmla="*/ 4046312 h 4046312"/>
              <a:gd name="connsiteX3" fmla="*/ 9274629 w 9274629"/>
              <a:gd name="connsiteY3" fmla="*/ 4031798 h 4046312"/>
              <a:gd name="connsiteX4" fmla="*/ 0 w 9274629"/>
              <a:gd name="connsiteY4" fmla="*/ 4031798 h 4046312"/>
              <a:gd name="connsiteX5" fmla="*/ 0 w 9274629"/>
              <a:gd name="connsiteY5" fmla="*/ 14514 h 4046312"/>
              <a:gd name="connsiteX0" fmla="*/ 0 w 9274629"/>
              <a:gd name="connsiteY0" fmla="*/ 145143 h 4046312"/>
              <a:gd name="connsiteX1" fmla="*/ 7329715 w 9274629"/>
              <a:gd name="connsiteY1" fmla="*/ 0 h 4046312"/>
              <a:gd name="connsiteX2" fmla="*/ 9245601 w 9274629"/>
              <a:gd name="connsiteY2" fmla="*/ 4046312 h 4046312"/>
              <a:gd name="connsiteX3" fmla="*/ 9274629 w 9274629"/>
              <a:gd name="connsiteY3" fmla="*/ 4031798 h 4046312"/>
              <a:gd name="connsiteX4" fmla="*/ 0 w 9274629"/>
              <a:gd name="connsiteY4" fmla="*/ 4031798 h 4046312"/>
              <a:gd name="connsiteX5" fmla="*/ 0 w 9274629"/>
              <a:gd name="connsiteY5" fmla="*/ 145143 h 4046312"/>
              <a:gd name="connsiteX0" fmla="*/ 0 w 9274629"/>
              <a:gd name="connsiteY0" fmla="*/ 0 h 3901169"/>
              <a:gd name="connsiteX1" fmla="*/ 7402286 w 9274629"/>
              <a:gd name="connsiteY1" fmla="*/ 14515 h 3901169"/>
              <a:gd name="connsiteX2" fmla="*/ 9245601 w 9274629"/>
              <a:gd name="connsiteY2" fmla="*/ 3901169 h 3901169"/>
              <a:gd name="connsiteX3" fmla="*/ 9274629 w 9274629"/>
              <a:gd name="connsiteY3" fmla="*/ 3886655 h 3901169"/>
              <a:gd name="connsiteX4" fmla="*/ 0 w 9274629"/>
              <a:gd name="connsiteY4" fmla="*/ 3886655 h 3901169"/>
              <a:gd name="connsiteX5" fmla="*/ 0 w 9274629"/>
              <a:gd name="connsiteY5" fmla="*/ 0 h 390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4629" h="3901169">
                <a:moveTo>
                  <a:pt x="0" y="0"/>
                </a:moveTo>
                <a:lnTo>
                  <a:pt x="7402286" y="14515"/>
                </a:lnTo>
                <a:cubicBezTo>
                  <a:pt x="8040915" y="1329419"/>
                  <a:pt x="8606972" y="2586265"/>
                  <a:pt x="9245601" y="3901169"/>
                </a:cubicBezTo>
                <a:lnTo>
                  <a:pt x="9274629" y="3886655"/>
                </a:lnTo>
                <a:lnTo>
                  <a:pt x="0" y="388665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5928275"/>
            <a:ext cx="16462058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213598" y="-14514"/>
            <a:ext cx="3844252" cy="5823630"/>
          </a:xfrm>
          <a:prstGeom prst="parallelogram">
            <a:avLst>
              <a:gd name="adj" fmla="val 7084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7291382" y="0"/>
            <a:ext cx="3708400" cy="5823630"/>
          </a:xfrm>
          <a:prstGeom prst="parallelogram">
            <a:avLst>
              <a:gd name="adj" fmla="val 72358"/>
            </a:avLst>
          </a:prstGeom>
          <a:gradFill>
            <a:gsLst>
              <a:gs pos="0">
                <a:schemeClr val="bg2">
                  <a:alpha val="0"/>
                </a:schemeClr>
              </a:gs>
              <a:gs pos="77000">
                <a:schemeClr val="bg2">
                  <a:alpha val="36000"/>
                </a:schemeClr>
              </a:gs>
              <a:gs pos="100000">
                <a:schemeClr val="bg2">
                  <a:alpha val="2000"/>
                </a:schemeClr>
              </a:gs>
            </a:gsLst>
            <a:lin ang="5400000" scaled="0"/>
          </a:gra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8476" y="812876"/>
            <a:ext cx="8647978" cy="53695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158511" y="305334"/>
            <a:ext cx="857794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66530" y="4956705"/>
            <a:ext cx="8647978" cy="5369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64049" y="4449163"/>
            <a:ext cx="86033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54" name="テキスト プレースホルダー 53"/>
          <p:cNvSpPr>
            <a:spLocks noGrp="1"/>
          </p:cNvSpPr>
          <p:nvPr>
            <p:ph type="body" sz="quarter" idx="21" hasCustomPrompt="1"/>
          </p:nvPr>
        </p:nvSpPr>
        <p:spPr>
          <a:xfrm>
            <a:off x="7358744" y="-43542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5" name="テキスト プレースホルダー 53"/>
          <p:cNvSpPr>
            <a:spLocks noGrp="1"/>
          </p:cNvSpPr>
          <p:nvPr>
            <p:ph type="body" sz="quarter" idx="22" hasCustomPrompt="1"/>
          </p:nvPr>
        </p:nvSpPr>
        <p:spPr>
          <a:xfrm>
            <a:off x="8178788" y="-21768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0" grpId="0" animBg="1"/>
      <p:bldP spid="25" grpId="0" animBg="1"/>
      <p:bldP spid="32" grpId="0"/>
      <p:bldP spid="28" grpId="0"/>
      <p:bldP spid="2" grpId="0"/>
      <p:bldP spid="2" grpId="1"/>
      <p:bldP spid="2" grpId="2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>
        <p:tmplLst>
          <p:tmpl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二等辺三角形 10"/>
          <p:cNvSpPr/>
          <p:nvPr userDrawn="1"/>
        </p:nvSpPr>
        <p:spPr>
          <a:xfrm rot="10800000" flipH="1">
            <a:off x="12313789" y="548319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 userDrawn="1"/>
        </p:nvSpPr>
        <p:spPr>
          <a:xfrm rot="16200000">
            <a:off x="11936028" y="897304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 userDrawn="1"/>
        </p:nvCxnSpPr>
        <p:spPr>
          <a:xfrm>
            <a:off x="12516250" y="605469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 userDrawn="1"/>
        </p:nvCxnSpPr>
        <p:spPr>
          <a:xfrm>
            <a:off x="16972573" y="605469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 userDrawn="1"/>
        </p:nvCxnSpPr>
        <p:spPr>
          <a:xfrm>
            <a:off x="12530764" y="5960629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 userDrawn="1"/>
        </p:nvCxnSpPr>
        <p:spPr>
          <a:xfrm flipH="1">
            <a:off x="14775256" y="5943711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14320371" y="3509584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26863" y="4476028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2683077" y="5123721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0" name="二等辺三角形 10"/>
          <p:cNvSpPr/>
          <p:nvPr userDrawn="1"/>
        </p:nvSpPr>
        <p:spPr>
          <a:xfrm rot="10800000" flipH="1">
            <a:off x="6718531" y="548317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 rot="16200000">
            <a:off x="6340770" y="897302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/>
          <p:nvPr userDrawn="1"/>
        </p:nvCxnSpPr>
        <p:spPr>
          <a:xfrm>
            <a:off x="6920992" y="605467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 userDrawn="1"/>
        </p:nvCxnSpPr>
        <p:spPr>
          <a:xfrm>
            <a:off x="11377315" y="605467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 userDrawn="1"/>
        </p:nvCxnSpPr>
        <p:spPr>
          <a:xfrm>
            <a:off x="6935506" y="5960627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 userDrawn="1"/>
        </p:nvCxnSpPr>
        <p:spPr>
          <a:xfrm flipH="1">
            <a:off x="9179998" y="5943709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5113" y="3509582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031605" y="4476026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087819" y="5123719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二等辺三角形 10"/>
          <p:cNvSpPr/>
          <p:nvPr userDrawn="1"/>
        </p:nvSpPr>
        <p:spPr>
          <a:xfrm rot="10800000" flipH="1">
            <a:off x="1141964" y="566511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16200000">
            <a:off x="764203" y="915496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344425" y="623661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800748" y="623661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358939" y="5978821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3603431" y="5961903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 userDrawn="1"/>
        </p:nvSpPr>
        <p:spPr>
          <a:xfrm>
            <a:off x="-29029" y="-29029"/>
            <a:ext cx="18360000" cy="330442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-45209" y="3105015"/>
            <a:ext cx="18336384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2" name="涙形 51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涙形 52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1713698"/>
            <a:ext cx="12467171" cy="127624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291382" y="1519200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anchor="b"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3148546" y="35277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455038" y="4494220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511252" y="5141913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35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1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35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6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100"/>
                            </p:stCondLst>
                            <p:childTnLst>
                              <p:par>
                                <p:cTn id="10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600"/>
                            </p:stCondLst>
                            <p:childTnLst>
                              <p:par>
                                <p:cTn id="11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200"/>
                            </p:stCondLst>
                            <p:childTnLst>
                              <p:par>
                                <p:cTn id="1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95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45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9950"/>
                            </p:stCondLst>
                            <p:childTnLst>
                              <p:par>
                                <p:cTn id="1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5" grpId="0"/>
      <p:bldP spid="9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6" grpId="0"/>
      <p:bldP spid="8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2" grpId="0" animBg="1"/>
      <p:bldP spid="4" grpId="0" animBg="1"/>
      <p:bldP spid="54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8" grpId="0"/>
      <p:bldP spid="58" grpId="1"/>
      <p:bldP spid="58" grpId="2"/>
      <p:bldP spid="59" grpId="0"/>
      <p:bldP spid="6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and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29029" y="6995886"/>
            <a:ext cx="18360000" cy="33430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7174818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947176" y="7532913"/>
            <a:ext cx="7822859" cy="1756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" y="3259417"/>
            <a:ext cx="8608795" cy="48857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914558" y="2781960"/>
            <a:ext cx="8608796" cy="593569"/>
            <a:chOff x="628206" y="2067583"/>
            <a:chExt cx="10360933" cy="714377"/>
          </a:xfrm>
        </p:grpSpPr>
        <p:sp>
          <p:nvSpPr>
            <p:cNvPr id="10" name="角丸四角形 7"/>
            <p:cNvSpPr/>
            <p:nvPr userDrawn="1"/>
          </p:nvSpPr>
          <p:spPr>
            <a:xfrm>
              <a:off x="628206" y="2067583"/>
              <a:ext cx="10360933" cy="714377"/>
            </a:xfrm>
            <a:custGeom>
              <a:avLst/>
              <a:gdLst/>
              <a:ahLst/>
              <a:cxnLst/>
              <a:rect l="l" t="t" r="r" b="b"/>
              <a:pathLst>
                <a:path w="9179608" h="714377">
                  <a:moveTo>
                    <a:pt x="169868" y="0"/>
                  </a:moveTo>
                  <a:lnTo>
                    <a:pt x="9009740" y="0"/>
                  </a:lnTo>
                  <a:cubicBezTo>
                    <a:pt x="9103556" y="0"/>
                    <a:pt x="9179608" y="76052"/>
                    <a:pt x="9179608" y="169868"/>
                  </a:cubicBezTo>
                  <a:lnTo>
                    <a:pt x="9179608" y="714377"/>
                  </a:lnTo>
                  <a:lnTo>
                    <a:pt x="0" y="714377"/>
                  </a:lnTo>
                  <a:lnTo>
                    <a:pt x="0" y="169868"/>
                  </a:lnTo>
                  <a:cubicBezTo>
                    <a:pt x="0" y="76052"/>
                    <a:pt x="76052" y="0"/>
                    <a:pt x="169868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88900" algn="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 userDrawn="1"/>
          </p:nvGrpSpPr>
          <p:grpSpPr>
            <a:xfrm>
              <a:off x="817973" y="2232734"/>
              <a:ext cx="820614" cy="267286"/>
              <a:chOff x="1266091" y="2232734"/>
              <a:chExt cx="820614" cy="267286"/>
            </a:xfrm>
            <a:blipFill dpi="0" rotWithShape="1">
              <a:blip r:embed="rId4"/>
              <a:srcRect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円/楕円 15"/>
              <p:cNvSpPr/>
              <p:nvPr userDrawn="1"/>
            </p:nvSpPr>
            <p:spPr>
              <a:xfrm>
                <a:off x="1266091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 userDrawn="1"/>
            </p:nvSpPr>
            <p:spPr>
              <a:xfrm>
                <a:off x="1542755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 userDrawn="1"/>
            </p:nvSpPr>
            <p:spPr>
              <a:xfrm>
                <a:off x="1819419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 userDrawn="1"/>
          </p:nvGrpSpPr>
          <p:grpSpPr>
            <a:xfrm>
              <a:off x="10412105" y="2203721"/>
              <a:ext cx="432000" cy="348274"/>
              <a:chOff x="9655539" y="2203721"/>
              <a:chExt cx="432000" cy="348274"/>
            </a:xfrm>
            <a:blipFill dpi="0" rotWithShape="1">
              <a:blip r:embed="rId4"/>
              <a:srcRect/>
              <a:tile tx="0" ty="0" sx="100000" sy="100000" flip="none" algn="tl"/>
            </a:blipFill>
          </p:grpSpPr>
          <p:sp>
            <p:nvSpPr>
              <p:cNvPr id="13" name="正方形/長方形 12"/>
              <p:cNvSpPr/>
              <p:nvPr userDrawn="1"/>
            </p:nvSpPr>
            <p:spPr>
              <a:xfrm>
                <a:off x="9655539" y="2203721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 userDrawn="1"/>
            </p:nvSpPr>
            <p:spPr>
              <a:xfrm>
                <a:off x="9655539" y="2323858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 userDrawn="1"/>
            </p:nvSpPr>
            <p:spPr>
              <a:xfrm>
                <a:off x="9655539" y="2443995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1" name="山形 20"/>
          <p:cNvSpPr/>
          <p:nvPr userDrawn="1"/>
        </p:nvSpPr>
        <p:spPr>
          <a:xfrm>
            <a:off x="9976204" y="2839908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468317" y="2713649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5" name="山形 24"/>
          <p:cNvSpPr/>
          <p:nvPr userDrawn="1"/>
        </p:nvSpPr>
        <p:spPr>
          <a:xfrm>
            <a:off x="9976204" y="4280451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468317" y="4154192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7" name="山形 26"/>
          <p:cNvSpPr/>
          <p:nvPr userDrawn="1"/>
        </p:nvSpPr>
        <p:spPr>
          <a:xfrm>
            <a:off x="9976204" y="5720993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68317" y="5594734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28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1" grpId="0" animBg="1"/>
      <p:bldP spid="2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10"/>
          <p:cNvSpPr/>
          <p:nvPr userDrawn="1"/>
        </p:nvSpPr>
        <p:spPr>
          <a:xfrm rot="5400000">
            <a:off x="7327159" y="-3628959"/>
            <a:ext cx="2774485" cy="17515889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0" y="393904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0" y="629851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5831401" y="3939045"/>
            <a:ext cx="1345739" cy="1189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5831401" y="5128985"/>
            <a:ext cx="1316711" cy="116953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725399" y="5108345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96371" y="4157662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0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7291382" y="877732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868229"/>
            <a:ext cx="10653202" cy="10740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66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コネクタ 55"/>
          <p:cNvCxnSpPr/>
          <p:nvPr userDrawn="1"/>
        </p:nvCxnSpPr>
        <p:spPr>
          <a:xfrm flipV="1">
            <a:off x="13125336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 userDrawn="1"/>
        </p:nvCxnSpPr>
        <p:spPr>
          <a:xfrm flipV="1">
            <a:off x="5959702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H="1" flipV="1">
            <a:off x="9145588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5959702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H="1">
            <a:off x="9145588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 flipV="1">
            <a:off x="5959702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 flipH="1">
            <a:off x="5959703" y="1957614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H="1">
            <a:off x="5959703" y="8329386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12331474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7497096" y="1163752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1079407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 flipV="1">
            <a:off x="516583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 flipV="1">
            <a:off x="5165839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 userDrawn="1"/>
        </p:nvCxnSpPr>
        <p:spPr>
          <a:xfrm flipH="1" flipV="1">
            <a:off x="516583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 userDrawn="1"/>
        </p:nvCxnSpPr>
        <p:spPr>
          <a:xfrm>
            <a:off x="7497096" y="9123249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 userDrawn="1"/>
        </p:nvCxnSpPr>
        <p:spPr>
          <a:xfrm flipV="1">
            <a:off x="1079407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46" y="796472"/>
            <a:ext cx="8690355" cy="869035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7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3" presetClass="exit" presetSubtype="16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1" presetClass="exit" presetSubtype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1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3" presetClass="entr" presetSubtype="3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6" presetClass="entr" presetSubtype="32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8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3" presetClass="entr" presetSubtype="3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6" presetClass="entr" presetSubtype="32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5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6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4279900"/>
            <a:ext cx="18291175" cy="172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23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xit" presetSubtype="16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25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91175" cy="10287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3842141"/>
            <a:ext cx="18291175" cy="260271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 userDrawn="1"/>
        </p:nvCxnSpPr>
        <p:spPr>
          <a:xfrm flipH="1">
            <a:off x="0" y="4009586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0" y="6289443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山形 10"/>
          <p:cNvSpPr/>
          <p:nvPr userDrawn="1"/>
        </p:nvSpPr>
        <p:spPr>
          <a:xfrm>
            <a:off x="-7620001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 rot="10800000">
            <a:off x="6745288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 rot="10800000">
            <a:off x="323850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560839" y="0"/>
            <a:ext cx="7368386" cy="10287000"/>
          </a:xfrm>
          <a:prstGeom prst="chevron">
            <a:avLst>
              <a:gd name="adj" fmla="val 68915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山形 4"/>
          <p:cNvSpPr/>
          <p:nvPr userDrawn="1"/>
        </p:nvSpPr>
        <p:spPr>
          <a:xfrm>
            <a:off x="6063446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 rot="10800000">
            <a:off x="4864088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50549"/>
            <a:ext cx="7620000" cy="1219198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2" presetClass="exit" presetSubtype="2" ac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xit" presetSubtype="16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1" presetClass="exit" presetSubtype="1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3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3" grpId="0" animBg="1"/>
      <p:bldP spid="11" grpId="0" animBg="1"/>
      <p:bldP spid="11" grpId="1" animBg="1"/>
      <p:bldP spid="12" grpId="0" animBg="1"/>
      <p:bldP spid="12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  <p:bldP spid="6" grpId="0" animBg="1"/>
      <p:bldP spid="6" grpId="1" animBg="1"/>
      <p:bldP spid="17" grpId="0" animBg="1"/>
      <p:bldP spid="16" grpId="0" animBg="1"/>
      <p:bldP spid="16" grpId="1" animBg="1"/>
      <p:bldP spid="16" grpId="2" animBg="1"/>
      <p:bldP spid="18" grpId="0" animBg="1"/>
      <p:bldP spid="19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656" r:id="rId3"/>
    <p:sldLayoutId id="2147483667" r:id="rId4"/>
    <p:sldLayoutId id="2147483774" r:id="rId5"/>
    <p:sldLayoutId id="2147483668" r:id="rId6"/>
    <p:sldLayoutId id="2147483669" r:id="rId7"/>
    <p:sldLayoutId id="2147483670" r:id="rId8"/>
    <p:sldLayoutId id="2147483672" r:id="rId9"/>
    <p:sldLayoutId id="2147483677" r:id="rId10"/>
    <p:sldLayoutId id="2147483691" r:id="rId11"/>
    <p:sldLayoutId id="2147483700" r:id="rId12"/>
    <p:sldLayoutId id="2147483692" r:id="rId13"/>
    <p:sldLayoutId id="2147483699" r:id="rId14"/>
    <p:sldLayoutId id="2147483694" r:id="rId15"/>
    <p:sldLayoutId id="2147483695" r:id="rId16"/>
    <p:sldLayoutId id="2147483702" r:id="rId17"/>
    <p:sldLayoutId id="2147483698" r:id="rId18"/>
    <p:sldLayoutId id="2147483710" r:id="rId19"/>
    <p:sldLayoutId id="2147483712" r:id="rId20"/>
    <p:sldLayoutId id="2147483714" r:id="rId21"/>
    <p:sldLayoutId id="2147483723" r:id="rId22"/>
    <p:sldLayoutId id="2147483715" r:id="rId23"/>
    <p:sldLayoutId id="2147483724" r:id="rId24"/>
    <p:sldLayoutId id="2147483746" r:id="rId25"/>
    <p:sldLayoutId id="2147483773" r:id="rId26"/>
    <p:sldLayoutId id="2147483716" r:id="rId27"/>
    <p:sldLayoutId id="2147483728" r:id="rId28"/>
    <p:sldLayoutId id="2147483729" r:id="rId29"/>
    <p:sldLayoutId id="2147483741" r:id="rId30"/>
    <p:sldLayoutId id="2147483730" r:id="rId31"/>
    <p:sldLayoutId id="2147483731" r:id="rId32"/>
    <p:sldLayoutId id="2147483733" r:id="rId33"/>
    <p:sldLayoutId id="2147483769" r:id="rId34"/>
    <p:sldLayoutId id="2147483772" r:id="rId35"/>
    <p:sldLayoutId id="2147483778" r:id="rId36"/>
    <p:sldLayoutId id="2147483780" r:id="rId37"/>
  </p:sldLayoutIdLst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40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504" y="253186"/>
            <a:ext cx="16139325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29727" y="1520186"/>
            <a:ext cx="3708412" cy="8485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7" r:id="rId2"/>
    <p:sldLayoutId id="2147483765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6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9257" y="253186"/>
            <a:ext cx="8984343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554528" y="1520186"/>
            <a:ext cx="3708412" cy="84853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7" r:id="rId2"/>
    <p:sldLayoutId id="2147483708" r:id="rId3"/>
    <p:sldLayoutId id="2147483751" r:id="rId4"/>
    <p:sldLayoutId id="2147483761" r:id="rId5"/>
    <p:sldLayoutId id="2147483776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9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The Power of PowerPoint - thepopp.com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1" r:id="rId2"/>
    <p:sldLayoutId id="2147483703" r:id="rId3"/>
    <p:sldLayoutId id="2147483704" r:id="rId4"/>
    <p:sldLayoutId id="2147483705" r:id="rId5"/>
    <p:sldLayoutId id="2147483736" r:id="rId6"/>
    <p:sldLayoutId id="214748375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10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81" y="1520186"/>
            <a:ext cx="3708412" cy="8485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59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22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  <p:bldP spid="6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5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6657953" y="5087815"/>
            <a:ext cx="5674724" cy="229772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 err="1"/>
              <a:t>Hilman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Maulana</a:t>
            </a:r>
            <a:r>
              <a:rPr lang="en-US" altLang="ja-JP" sz="3200" dirty="0"/>
              <a:t> A</a:t>
            </a:r>
            <a:r>
              <a:rPr lang="id-ID" altLang="ja-JP" sz="3200" dirty="0"/>
              <a:t>nhar</a:t>
            </a:r>
            <a:endParaRPr lang="en-US" altLang="ja-JP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 err="1"/>
              <a:t>Muhamad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Dani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Setiawan</a:t>
            </a:r>
            <a:endParaRPr lang="en-US" altLang="ja-JP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/>
              <a:t>M </a:t>
            </a:r>
            <a:r>
              <a:rPr lang="en-US" altLang="ja-JP" sz="3200" dirty="0" err="1"/>
              <a:t>Naufal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Azmi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4689233" y="870152"/>
            <a:ext cx="9213584" cy="3496217"/>
          </a:xfrm>
        </p:spPr>
        <p:txBody>
          <a:bodyPr/>
          <a:lstStyle/>
          <a:p>
            <a:r>
              <a:rPr lang="en-US" altLang="ja-JP" sz="8800" dirty="0"/>
              <a:t>HAD-</a:t>
            </a:r>
            <a:r>
              <a:rPr lang="en-US" altLang="ja-JP" sz="8800" dirty="0" err="1"/>
              <a:t>Jek</a:t>
            </a:r>
            <a:r>
              <a:rPr lang="en-US" altLang="ja-JP" sz="8800" dirty="0"/>
              <a:t> : </a:t>
            </a:r>
          </a:p>
          <a:p>
            <a:r>
              <a:rPr lang="en-US" altLang="ja-JP" sz="8800" dirty="0"/>
              <a:t>Ojek Online</a:t>
            </a:r>
            <a:endParaRPr lang="ja-JP" altLang="en-US" sz="88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7"/>
          </p:nvPr>
        </p:nvSpPr>
        <p:spPr>
          <a:xfrm>
            <a:off x="6232366" y="7706070"/>
            <a:ext cx="5798320" cy="1219198"/>
          </a:xfrm>
        </p:spPr>
        <p:txBody>
          <a:bodyPr/>
          <a:lstStyle/>
          <a:p>
            <a:r>
              <a:rPr lang="en-ID" altLang="ja-JP" sz="3600" b="1" dirty="0"/>
              <a:t>1SC8</a:t>
            </a:r>
            <a:endParaRPr lang="en-US" altLang="ja-JP" sz="3600" b="1" dirty="0"/>
          </a:p>
          <a:p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7479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214"/>
    </mc:Choice>
    <mc:Fallback xmlns="">
      <p:transition advTm="8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>
          <a:xfrm>
            <a:off x="1621745" y="0"/>
            <a:ext cx="15559314" cy="1038223"/>
          </a:xfrm>
        </p:spPr>
        <p:txBody>
          <a:bodyPr/>
          <a:lstStyle/>
          <a:p>
            <a:r>
              <a:rPr lang="en-US" altLang="ja-JP" sz="5400" b="1" dirty="0"/>
              <a:t>Dry Run Table</a:t>
            </a:r>
            <a:endParaRPr kumimoji="1" lang="ja-JP" altLang="en-US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49B75-1A2E-4658-B8D4-BD9B5EEA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243"/>
            <a:ext cx="18291175" cy="92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43903"/>
      </p:ext>
    </p:extLst>
  </p:cSld>
  <p:clrMapOvr>
    <a:masterClrMapping/>
  </p:clrMapOvr>
  <p:transition spd="slow" advTm="6763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タイトル 36"/>
          <p:cNvSpPr>
            <a:spLocks noGrp="1"/>
          </p:cNvSpPr>
          <p:nvPr>
            <p:ph type="title"/>
          </p:nvPr>
        </p:nvSpPr>
        <p:spPr>
          <a:xfrm>
            <a:off x="914558" y="500836"/>
            <a:ext cx="16462058" cy="1368152"/>
          </a:xfrm>
        </p:spPr>
        <p:txBody>
          <a:bodyPr/>
          <a:lstStyle/>
          <a:p>
            <a:r>
              <a:rPr lang="id-ID" sz="7200" b="1" dirty="0">
                <a:effectLst/>
              </a:rPr>
              <a:t>CONCLUSION AND SUGGESTION</a:t>
            </a:r>
            <a:endParaRPr lang="en-US" sz="7200" dirty="0">
              <a:effectLst/>
            </a:endParaRPr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b="1" dirty="0">
                <a:effectLst/>
              </a:rPr>
              <a:t>CONCLUSION</a:t>
            </a:r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Network is a Collection of devices that connected to one another, thus creating an integrated connection, in order to create a network, first thing is to overlook a Topology and the Architecture and decide the media and device used within the Network. </a:t>
            </a:r>
            <a:endParaRPr lang="en-US" sz="2400" dirty="0"/>
          </a:p>
        </p:txBody>
      </p:sp>
      <p:sp>
        <p:nvSpPr>
          <p:cNvPr id="41" name="テキスト プレースホルダー 4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b="1" dirty="0">
                <a:effectLst/>
              </a:rPr>
              <a:t>SUGGESTION</a:t>
            </a:r>
            <a:endParaRPr lang="ja-JP" altLang="en-US" b="1" dirty="0"/>
          </a:p>
        </p:txBody>
      </p:sp>
      <p:sp>
        <p:nvSpPr>
          <p:cNvPr id="42" name="テキスト プレースホルダー 4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with the Complexity of the Network setup, it can not guaranteed 100% safety, to anticipate it is recommended for the Administrators to perform a weekly data backup, to anticipate the Network Failure caused by user error or a Natural Disaster.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03480374"/>
      </p:ext>
    </p:extLst>
  </p:cSld>
  <p:clrMapOvr>
    <a:masterClrMapping/>
  </p:clrMapOvr>
  <p:transition spd="slow" advTm="785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YOU </a:t>
            </a:r>
            <a:r>
              <a:rPr kumimoji="1" lang="en-US" altLang="ja-JP" dirty="0">
                <a:sym typeface="Wingdings" pitchFamily="2" charset="2"/>
              </a:rPr>
              <a:t>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593609"/>
      </p:ext>
    </p:extLst>
  </p:cSld>
  <p:clrMapOvr>
    <a:masterClrMapping/>
  </p:clrMapOvr>
  <p:transition spd="slow" advTm="6763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3514724" y="3309472"/>
            <a:ext cx="10887075" cy="2339336"/>
          </a:xfrm>
        </p:spPr>
        <p:txBody>
          <a:bodyPr/>
          <a:lstStyle/>
          <a:p>
            <a:r>
              <a:rPr lang="en-US" altLang="ja-JP" sz="10000" dirty="0"/>
              <a:t>What is HAD-</a:t>
            </a:r>
            <a:r>
              <a:rPr lang="en-US" altLang="ja-JP" sz="10000" dirty="0" err="1"/>
              <a:t>Jek</a:t>
            </a:r>
            <a:r>
              <a:rPr lang="en-US" altLang="ja-JP" sz="10000" dirty="0"/>
              <a:t> ?</a:t>
            </a:r>
            <a:endParaRPr kumimoji="1" lang="ja-JP" altLang="en-US" sz="100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7291587" y="524875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6987628" y="811396"/>
            <a:ext cx="759574" cy="547688"/>
          </a:xfrm>
        </p:spPr>
        <p:txBody>
          <a:bodyPr/>
          <a:lstStyle/>
          <a:p>
            <a:r>
              <a:rPr lang="en-US" altLang="ja-JP" sz="7200" dirty="0"/>
              <a:t>*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34428670"/>
      </p:ext>
    </p:extLst>
  </p:cSld>
  <p:clrMapOvr>
    <a:masterClrMapping/>
  </p:clrMapOvr>
  <p:transition spd="slow" advTm="4992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3702049" y="-343776"/>
            <a:ext cx="10887075" cy="2339336"/>
          </a:xfrm>
        </p:spPr>
        <p:txBody>
          <a:bodyPr/>
          <a:lstStyle/>
          <a:p>
            <a:r>
              <a:rPr lang="en-US" altLang="ja-JP" sz="8000" dirty="0"/>
              <a:t>INDEX</a:t>
            </a:r>
            <a:endParaRPr kumimoji="1" lang="ja-JP" altLang="en-US" sz="80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7405887" y="15340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6987628" y="811396"/>
            <a:ext cx="759574" cy="547688"/>
          </a:xfrm>
        </p:spPr>
        <p:txBody>
          <a:bodyPr/>
          <a:lstStyle/>
          <a:p>
            <a:r>
              <a:rPr lang="en-US" altLang="ja-JP" sz="7200" dirty="0"/>
              <a:t>*</a:t>
            </a:r>
            <a:endParaRPr lang="ja-JP" altLang="en-US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FDD0C-3A81-4A89-8080-5C7156C942F1}"/>
              </a:ext>
            </a:extLst>
          </p:cNvPr>
          <p:cNvSpPr/>
          <p:nvPr/>
        </p:nvSpPr>
        <p:spPr>
          <a:xfrm>
            <a:off x="1014412" y="1733694"/>
            <a:ext cx="5672137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F2975-EE20-4CC0-948D-6F8970C64DD2}"/>
              </a:ext>
            </a:extLst>
          </p:cNvPr>
          <p:cNvSpPr/>
          <p:nvPr/>
        </p:nvSpPr>
        <p:spPr>
          <a:xfrm>
            <a:off x="11733210" y="1733695"/>
            <a:ext cx="5543551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1186-8A90-42A4-8D06-FB374101E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1" y="2797512"/>
            <a:ext cx="5429252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E808B-0C4D-45FD-BCA5-C8DE86A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2936980"/>
            <a:ext cx="5260973" cy="7207145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E03C9E83-7590-4E70-ABA8-2217B4783D70}"/>
              </a:ext>
            </a:extLst>
          </p:cNvPr>
          <p:cNvSpPr/>
          <p:nvPr/>
        </p:nvSpPr>
        <p:spPr>
          <a:xfrm>
            <a:off x="7243763" y="5713580"/>
            <a:ext cx="3870124" cy="757238"/>
          </a:xfrm>
          <a:prstGeom prst="leftRightArrow">
            <a:avLst/>
          </a:prstGeom>
          <a:solidFill>
            <a:schemeClr val="bg2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7872"/>
      </p:ext>
    </p:extLst>
  </p:cSld>
  <p:clrMapOvr>
    <a:masterClrMapping/>
  </p:clrMapOvr>
  <p:transition spd="slow" advTm="499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3702049" y="-343776"/>
            <a:ext cx="10887075" cy="2339336"/>
          </a:xfrm>
        </p:spPr>
        <p:txBody>
          <a:bodyPr/>
          <a:lstStyle/>
          <a:p>
            <a:r>
              <a:rPr lang="en-US" altLang="ja-JP" sz="8000" dirty="0"/>
              <a:t>REGISTER</a:t>
            </a:r>
            <a:endParaRPr kumimoji="1" lang="ja-JP" altLang="en-US" sz="80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7405887" y="15340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6987628" y="811396"/>
            <a:ext cx="759574" cy="547688"/>
          </a:xfrm>
        </p:spPr>
        <p:txBody>
          <a:bodyPr/>
          <a:lstStyle/>
          <a:p>
            <a:r>
              <a:rPr lang="en-US" altLang="ja-JP" sz="7200" dirty="0"/>
              <a:t>*</a:t>
            </a:r>
            <a:endParaRPr lang="ja-JP" altLang="en-US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FDD0C-3A81-4A89-8080-5C7156C942F1}"/>
              </a:ext>
            </a:extLst>
          </p:cNvPr>
          <p:cNvSpPr/>
          <p:nvPr/>
        </p:nvSpPr>
        <p:spPr>
          <a:xfrm>
            <a:off x="1014412" y="1733694"/>
            <a:ext cx="5672137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F2975-EE20-4CC0-948D-6F8970C64DD2}"/>
              </a:ext>
            </a:extLst>
          </p:cNvPr>
          <p:cNvSpPr/>
          <p:nvPr/>
        </p:nvSpPr>
        <p:spPr>
          <a:xfrm>
            <a:off x="11733210" y="1733695"/>
            <a:ext cx="5543551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1186-8A90-42A4-8D06-FB374101E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2797512"/>
            <a:ext cx="5543547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E808B-0C4D-45FD-BCA5-C8DE86A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2797512"/>
            <a:ext cx="5260973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16BB906-AE2C-4962-9F1F-7A6480E9587A}"/>
              </a:ext>
            </a:extLst>
          </p:cNvPr>
          <p:cNvSpPr/>
          <p:nvPr/>
        </p:nvSpPr>
        <p:spPr>
          <a:xfrm>
            <a:off x="7243763" y="5713580"/>
            <a:ext cx="3870124" cy="757238"/>
          </a:xfrm>
          <a:prstGeom prst="leftRightArrow">
            <a:avLst/>
          </a:prstGeom>
          <a:solidFill>
            <a:schemeClr val="bg2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18090"/>
      </p:ext>
    </p:extLst>
  </p:cSld>
  <p:clrMapOvr>
    <a:masterClrMapping/>
  </p:clrMapOvr>
  <p:transition spd="slow" advTm="499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3702049" y="-343776"/>
            <a:ext cx="10887075" cy="2339336"/>
          </a:xfrm>
        </p:spPr>
        <p:txBody>
          <a:bodyPr/>
          <a:lstStyle/>
          <a:p>
            <a:r>
              <a:rPr lang="en-US" altLang="ja-JP" sz="8000" dirty="0"/>
              <a:t>LOGIN</a:t>
            </a:r>
            <a:endParaRPr kumimoji="1" lang="ja-JP" altLang="en-US" sz="80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7405887" y="15340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6987628" y="811396"/>
            <a:ext cx="759574" cy="547688"/>
          </a:xfrm>
        </p:spPr>
        <p:txBody>
          <a:bodyPr/>
          <a:lstStyle/>
          <a:p>
            <a:r>
              <a:rPr lang="en-US" altLang="ja-JP" sz="7200" dirty="0"/>
              <a:t>*</a:t>
            </a:r>
            <a:endParaRPr lang="ja-JP" altLang="en-US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FDD0C-3A81-4A89-8080-5C7156C942F1}"/>
              </a:ext>
            </a:extLst>
          </p:cNvPr>
          <p:cNvSpPr/>
          <p:nvPr/>
        </p:nvSpPr>
        <p:spPr>
          <a:xfrm>
            <a:off x="1014412" y="1733694"/>
            <a:ext cx="5672137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F2975-EE20-4CC0-948D-6F8970C64DD2}"/>
              </a:ext>
            </a:extLst>
          </p:cNvPr>
          <p:cNvSpPr/>
          <p:nvPr/>
        </p:nvSpPr>
        <p:spPr>
          <a:xfrm>
            <a:off x="11733210" y="1733695"/>
            <a:ext cx="5543551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1186-8A90-42A4-8D06-FB374101E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2797512"/>
            <a:ext cx="5543547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E808B-0C4D-45FD-BCA5-C8DE86A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2797512"/>
            <a:ext cx="5389557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16BB906-AE2C-4962-9F1F-7A6480E9587A}"/>
              </a:ext>
            </a:extLst>
          </p:cNvPr>
          <p:cNvSpPr/>
          <p:nvPr/>
        </p:nvSpPr>
        <p:spPr>
          <a:xfrm>
            <a:off x="7243763" y="5713580"/>
            <a:ext cx="3870124" cy="757238"/>
          </a:xfrm>
          <a:prstGeom prst="leftRightArrow">
            <a:avLst/>
          </a:prstGeom>
          <a:solidFill>
            <a:schemeClr val="bg2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57935"/>
      </p:ext>
    </p:extLst>
  </p:cSld>
  <p:clrMapOvr>
    <a:masterClrMapping/>
  </p:clrMapOvr>
  <p:transition spd="slow" advTm="499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3702049" y="-343776"/>
            <a:ext cx="10887075" cy="2339336"/>
          </a:xfrm>
        </p:spPr>
        <p:txBody>
          <a:bodyPr/>
          <a:lstStyle/>
          <a:p>
            <a:r>
              <a:rPr lang="en-US" altLang="ja-JP" sz="8000" dirty="0"/>
              <a:t>SERVICE MENU</a:t>
            </a:r>
            <a:endParaRPr kumimoji="1" lang="ja-JP" altLang="en-US" sz="80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7405887" y="15340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6987628" y="811396"/>
            <a:ext cx="759574" cy="547688"/>
          </a:xfrm>
        </p:spPr>
        <p:txBody>
          <a:bodyPr/>
          <a:lstStyle/>
          <a:p>
            <a:r>
              <a:rPr lang="en-US" altLang="ja-JP" sz="7200" dirty="0"/>
              <a:t>*</a:t>
            </a:r>
            <a:endParaRPr lang="ja-JP" altLang="en-US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FDD0C-3A81-4A89-8080-5C7156C942F1}"/>
              </a:ext>
            </a:extLst>
          </p:cNvPr>
          <p:cNvSpPr/>
          <p:nvPr/>
        </p:nvSpPr>
        <p:spPr>
          <a:xfrm>
            <a:off x="1014412" y="1733694"/>
            <a:ext cx="5672137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F2975-EE20-4CC0-948D-6F8970C64DD2}"/>
              </a:ext>
            </a:extLst>
          </p:cNvPr>
          <p:cNvSpPr/>
          <p:nvPr/>
        </p:nvSpPr>
        <p:spPr>
          <a:xfrm>
            <a:off x="11733210" y="1733695"/>
            <a:ext cx="5543551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1186-8A90-42A4-8D06-FB374101E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1" y="2797512"/>
            <a:ext cx="5672137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E808B-0C4D-45FD-BCA5-C8DE86A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10" y="2797512"/>
            <a:ext cx="5543551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16BB906-AE2C-4962-9F1F-7A6480E9587A}"/>
              </a:ext>
            </a:extLst>
          </p:cNvPr>
          <p:cNvSpPr/>
          <p:nvPr/>
        </p:nvSpPr>
        <p:spPr>
          <a:xfrm>
            <a:off x="7243763" y="5713580"/>
            <a:ext cx="3870124" cy="757238"/>
          </a:xfrm>
          <a:prstGeom prst="leftRightArrow">
            <a:avLst/>
          </a:prstGeom>
          <a:solidFill>
            <a:schemeClr val="bg2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1738"/>
      </p:ext>
    </p:extLst>
  </p:cSld>
  <p:clrMapOvr>
    <a:masterClrMapping/>
  </p:clrMapOvr>
  <p:transition spd="slow" advTm="499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3702049" y="-343776"/>
            <a:ext cx="10887075" cy="2339336"/>
          </a:xfrm>
        </p:spPr>
        <p:txBody>
          <a:bodyPr/>
          <a:lstStyle/>
          <a:p>
            <a:r>
              <a:rPr lang="en-US" altLang="ja-JP" sz="8000" dirty="0"/>
              <a:t>HAD-Ride Service</a:t>
            </a:r>
            <a:endParaRPr kumimoji="1" lang="ja-JP" altLang="en-US" sz="80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7405887" y="15340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6987628" y="811396"/>
            <a:ext cx="759574" cy="547688"/>
          </a:xfrm>
        </p:spPr>
        <p:txBody>
          <a:bodyPr/>
          <a:lstStyle/>
          <a:p>
            <a:r>
              <a:rPr lang="en-US" altLang="ja-JP" sz="7200" dirty="0"/>
              <a:t>*</a:t>
            </a:r>
            <a:endParaRPr lang="ja-JP" altLang="en-US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FDD0C-3A81-4A89-8080-5C7156C942F1}"/>
              </a:ext>
            </a:extLst>
          </p:cNvPr>
          <p:cNvSpPr/>
          <p:nvPr/>
        </p:nvSpPr>
        <p:spPr>
          <a:xfrm>
            <a:off x="1014412" y="1733694"/>
            <a:ext cx="5672137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F2975-EE20-4CC0-948D-6F8970C64DD2}"/>
              </a:ext>
            </a:extLst>
          </p:cNvPr>
          <p:cNvSpPr/>
          <p:nvPr/>
        </p:nvSpPr>
        <p:spPr>
          <a:xfrm>
            <a:off x="11733210" y="1733695"/>
            <a:ext cx="5543551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1186-8A90-42A4-8D06-FB374101E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1" y="2797512"/>
            <a:ext cx="5672137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E808B-0C4D-45FD-BCA5-C8DE86A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102" y="2797512"/>
            <a:ext cx="5605659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16BB906-AE2C-4962-9F1F-7A6480E9587A}"/>
              </a:ext>
            </a:extLst>
          </p:cNvPr>
          <p:cNvSpPr/>
          <p:nvPr/>
        </p:nvSpPr>
        <p:spPr>
          <a:xfrm>
            <a:off x="7243763" y="5713580"/>
            <a:ext cx="3870124" cy="757238"/>
          </a:xfrm>
          <a:prstGeom prst="leftRightArrow">
            <a:avLst/>
          </a:prstGeom>
          <a:solidFill>
            <a:schemeClr val="bg2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78910"/>
      </p:ext>
    </p:extLst>
  </p:cSld>
  <p:clrMapOvr>
    <a:masterClrMapping/>
  </p:clrMapOvr>
  <p:transition spd="slow" advTm="499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3702049" y="-343776"/>
            <a:ext cx="10887075" cy="2339336"/>
          </a:xfrm>
        </p:spPr>
        <p:txBody>
          <a:bodyPr/>
          <a:lstStyle/>
          <a:p>
            <a:r>
              <a:rPr lang="en-US" sz="8000" dirty="0">
                <a:effectLst/>
              </a:rPr>
              <a:t>HAD-Car Service</a:t>
            </a:r>
            <a:endParaRPr kumimoji="1" lang="ja-JP" altLang="en-US" sz="54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7405887" y="15340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6987628" y="811396"/>
            <a:ext cx="759574" cy="547688"/>
          </a:xfrm>
        </p:spPr>
        <p:txBody>
          <a:bodyPr/>
          <a:lstStyle/>
          <a:p>
            <a:r>
              <a:rPr lang="en-US" altLang="ja-JP" sz="7200" dirty="0"/>
              <a:t>*</a:t>
            </a:r>
            <a:endParaRPr lang="ja-JP" altLang="en-US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FDD0C-3A81-4A89-8080-5C7156C942F1}"/>
              </a:ext>
            </a:extLst>
          </p:cNvPr>
          <p:cNvSpPr/>
          <p:nvPr/>
        </p:nvSpPr>
        <p:spPr>
          <a:xfrm>
            <a:off x="1014412" y="1733694"/>
            <a:ext cx="5672137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F2975-EE20-4CC0-948D-6F8970C64DD2}"/>
              </a:ext>
            </a:extLst>
          </p:cNvPr>
          <p:cNvSpPr/>
          <p:nvPr/>
        </p:nvSpPr>
        <p:spPr>
          <a:xfrm>
            <a:off x="11733210" y="1733695"/>
            <a:ext cx="5543551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1186-8A90-42A4-8D06-FB374101E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1" y="2797512"/>
            <a:ext cx="5672137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E808B-0C4D-45FD-BCA5-C8DE86A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102" y="2797512"/>
            <a:ext cx="5605659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16BB906-AE2C-4962-9F1F-7A6480E9587A}"/>
              </a:ext>
            </a:extLst>
          </p:cNvPr>
          <p:cNvSpPr/>
          <p:nvPr/>
        </p:nvSpPr>
        <p:spPr>
          <a:xfrm>
            <a:off x="7243763" y="5713580"/>
            <a:ext cx="3870124" cy="757238"/>
          </a:xfrm>
          <a:prstGeom prst="leftRightArrow">
            <a:avLst/>
          </a:prstGeom>
          <a:solidFill>
            <a:schemeClr val="bg2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86321"/>
      </p:ext>
    </p:extLst>
  </p:cSld>
  <p:clrMapOvr>
    <a:masterClrMapping/>
  </p:clrMapOvr>
  <p:transition spd="slow" advTm="499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3702049" y="-343776"/>
            <a:ext cx="10887075" cy="2339336"/>
          </a:xfrm>
        </p:spPr>
        <p:txBody>
          <a:bodyPr/>
          <a:lstStyle/>
          <a:p>
            <a:r>
              <a:rPr lang="en-US" sz="8000" dirty="0">
                <a:effectLst/>
              </a:rPr>
              <a:t>HAD-Send Service</a:t>
            </a:r>
            <a:endParaRPr kumimoji="1" lang="ja-JP" altLang="en-US" sz="36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7405887" y="15340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6987628" y="811396"/>
            <a:ext cx="759574" cy="547688"/>
          </a:xfrm>
        </p:spPr>
        <p:txBody>
          <a:bodyPr/>
          <a:lstStyle/>
          <a:p>
            <a:r>
              <a:rPr lang="en-US" altLang="ja-JP" sz="7200" dirty="0"/>
              <a:t>*</a:t>
            </a:r>
            <a:endParaRPr lang="ja-JP" altLang="en-US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FDD0C-3A81-4A89-8080-5C7156C942F1}"/>
              </a:ext>
            </a:extLst>
          </p:cNvPr>
          <p:cNvSpPr/>
          <p:nvPr/>
        </p:nvSpPr>
        <p:spPr>
          <a:xfrm>
            <a:off x="1014412" y="1733694"/>
            <a:ext cx="5672137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F2975-EE20-4CC0-948D-6F8970C64DD2}"/>
              </a:ext>
            </a:extLst>
          </p:cNvPr>
          <p:cNvSpPr/>
          <p:nvPr/>
        </p:nvSpPr>
        <p:spPr>
          <a:xfrm>
            <a:off x="11733210" y="1733695"/>
            <a:ext cx="5543551" cy="828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rgbClr val="000000"/>
                </a:solidFill>
              </a:rPr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1186-8A90-42A4-8D06-FB374101E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1" y="2797512"/>
            <a:ext cx="5672137" cy="7222671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E808B-0C4D-45FD-BCA5-C8DE86A1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102" y="2797512"/>
            <a:ext cx="5605659" cy="7346613"/>
          </a:xfrm>
          <a:prstGeom prst="rect">
            <a:avLst/>
          </a:prstGeom>
          <a:ln w="88900" cap="sq" cmpd="thickThin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16BB906-AE2C-4962-9F1F-7A6480E9587A}"/>
              </a:ext>
            </a:extLst>
          </p:cNvPr>
          <p:cNvSpPr/>
          <p:nvPr/>
        </p:nvSpPr>
        <p:spPr>
          <a:xfrm>
            <a:off x="7243763" y="5713580"/>
            <a:ext cx="3870124" cy="757238"/>
          </a:xfrm>
          <a:prstGeom prst="leftRightArrow">
            <a:avLst/>
          </a:prstGeom>
          <a:solidFill>
            <a:schemeClr val="bg2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90308"/>
      </p:ext>
    </p:extLst>
  </p:cSld>
  <p:clrMapOvr>
    <a:masterClrMapping/>
  </p:clrMapOvr>
  <p:transition spd="slow" advTm="499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Aldebaran - Contents without Title and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>
          <a:outerShdw blurRad="88900" dist="76200" dir="5400000" algn="t" rotWithShape="0">
            <a:prstClr val="black">
              <a:alpha val="40000"/>
            </a:prstClr>
          </a:outerShdw>
          <a:softEdge rad="3175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Aldebaran - Lef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ldebaran - Righ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ldebaran - Free Title Position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ldebaran - Contents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26320</TotalTime>
  <Words>158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ＭＳ Ｐゴシック</vt:lpstr>
      <vt:lpstr>Arial</vt:lpstr>
      <vt:lpstr>Bebas Neue Bold</vt:lpstr>
      <vt:lpstr>Bebas Neue Regular</vt:lpstr>
      <vt:lpstr>Calibri</vt:lpstr>
      <vt:lpstr>Roboto</vt:lpstr>
      <vt:lpstr>Spica Neue</vt:lpstr>
      <vt:lpstr>Wingdings</vt:lpstr>
      <vt:lpstr>Aldebaran - Contents without Title and Footer</vt:lpstr>
      <vt:lpstr>Aldebaran - Left Title without Footer</vt:lpstr>
      <vt:lpstr>Aldebaran - Right Title without Footer</vt:lpstr>
      <vt:lpstr>Aldebaran - Free Title Position</vt:lpstr>
      <vt:lpstr>Aldebaran - Contents without Footer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SUGGESTION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Aldebaran</dc:title>
  <dc:creator>Jun</dc:creator>
  <cp:keywords>Aldebaran</cp:keywords>
  <cp:lastModifiedBy>HMA28</cp:lastModifiedBy>
  <cp:revision>469</cp:revision>
  <dcterms:created xsi:type="dcterms:W3CDTF">2016-01-14T16:51:07Z</dcterms:created>
  <dcterms:modified xsi:type="dcterms:W3CDTF">2018-10-31T13:53:51Z</dcterms:modified>
</cp:coreProperties>
</file>