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0" r:id="rId3"/>
    <p:sldMasterId id="2147483684" r:id="rId4"/>
    <p:sldMasterId id="2147483675" r:id="rId5"/>
    <p:sldMasterId id="2147483720" r:id="rId6"/>
  </p:sldMasterIdLst>
  <p:notesMasterIdLst>
    <p:notesMasterId r:id="rId17"/>
  </p:notesMasterIdLst>
  <p:sldIdLst>
    <p:sldId id="271" r:id="rId7"/>
    <p:sldId id="258" r:id="rId8"/>
    <p:sldId id="366" r:id="rId9"/>
    <p:sldId id="376" r:id="rId10"/>
    <p:sldId id="377" r:id="rId11"/>
    <p:sldId id="378" r:id="rId12"/>
    <p:sldId id="379" r:id="rId13"/>
    <p:sldId id="380" r:id="rId14"/>
    <p:sldId id="381" r:id="rId15"/>
    <p:sldId id="371" r:id="rId16"/>
  </p:sldIdLst>
  <p:sldSz cx="18291175" cy="10287000"/>
  <p:notesSz cx="6858000" cy="9144000"/>
  <p:defaultTextStyle>
    <a:defPPr>
      <a:defRPr lang="ja-JP"/>
    </a:defPPr>
    <a:lvl1pPr marL="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  <p15:guide id="3" orient="horz" pos="3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9635" autoAdjust="0"/>
  </p:normalViewPr>
  <p:slideViewPr>
    <p:cSldViewPr snapToGrid="0" snapToObjects="1">
      <p:cViewPr varScale="1">
        <p:scale>
          <a:sx n="47" d="100"/>
          <a:sy n="47" d="100"/>
        </p:scale>
        <p:origin x="810" y="60"/>
      </p:cViewPr>
      <p:guideLst>
        <p:guide orient="horz" pos="3239"/>
        <p:guide pos="5761"/>
        <p:guide orient="horz" pos="3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5BBA6-DFA5-451E-B519-44DEBE313D5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0B38-C884-4DEB-A441-B3DDB1C4F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13342"/>
            <a:ext cx="18291174" cy="759789"/>
          </a:xfrm>
          <a:blipFill dpi="0" rotWithShape="0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7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342" y="2478202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885370" y="2659302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052998" y="2478202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885370" y="651284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V="1">
            <a:off x="8592457" y="2434660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2757545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85370" y="7489446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2889" y="6851278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75334" y="2474303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9504362" y="2655403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9671990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>
            <a:off x="9504362" y="6508945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V="1">
            <a:off x="17211449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図プレースホルダー 24"/>
          <p:cNvSpPr>
            <a:spLocks noGrp="1"/>
          </p:cNvSpPr>
          <p:nvPr>
            <p:ph type="pic" sz="quarter" idx="16" hasCustomPrompt="1"/>
          </p:nvPr>
        </p:nvSpPr>
        <p:spPr>
          <a:xfrm>
            <a:off x="9784216" y="2753646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04362" y="7485547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501881" y="6847379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9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387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2160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3253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555985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53504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717929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735665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65887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6559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4078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12307442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2484801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2594036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24708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22227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34033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1139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2062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66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18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5091326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5268685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5377920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85956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983475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93486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95259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96352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43249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40768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1360591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378327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5"/>
          <p:cNvSpPr>
            <a:spLocks noGrp="1"/>
          </p:cNvSpPr>
          <p:nvPr>
            <p:ph type="pic" sz="quarter" idx="22" hasCustomPrompt="1"/>
          </p:nvPr>
        </p:nvSpPr>
        <p:spPr>
          <a:xfrm>
            <a:off x="1389250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50054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806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0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713863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890692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3697839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43673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42197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7667900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7844729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651876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7710" y="6402817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6234" y="5764649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12627115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803944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3611091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56925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655449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3697839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3874668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4681815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75099" y="6398218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72436" y="5760050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11582633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1759462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2566609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59893" y="6402817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7230" y="5764649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6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90795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6716701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342606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090794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6716700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2342605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1128756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9" hasCustomPrompt="1"/>
          </p:nvPr>
        </p:nvSpPr>
        <p:spPr>
          <a:xfrm>
            <a:off x="6723590" y="2954499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12374694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1128756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751725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2374693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2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山形 7"/>
          <p:cNvSpPr/>
          <p:nvPr userDrawn="1"/>
        </p:nvSpPr>
        <p:spPr>
          <a:xfrm>
            <a:off x="876065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9175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>
            <a:off x="4916558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山形 12"/>
          <p:cNvSpPr/>
          <p:nvPr userDrawn="1"/>
        </p:nvSpPr>
        <p:spPr>
          <a:xfrm>
            <a:off x="5232243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 userDrawn="1"/>
        </p:nvSpPr>
        <p:spPr>
          <a:xfrm>
            <a:off x="8957051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 userDrawn="1"/>
        </p:nvSpPr>
        <p:spPr>
          <a:xfrm>
            <a:off x="9272736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 userDrawn="1"/>
        </p:nvSpPr>
        <p:spPr>
          <a:xfrm>
            <a:off x="12997545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山形 16"/>
          <p:cNvSpPr/>
          <p:nvPr userDrawn="1"/>
        </p:nvSpPr>
        <p:spPr>
          <a:xfrm>
            <a:off x="1331323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3672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54987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0363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3630857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9175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1394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6942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29161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5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12"/>
          <p:cNvSpPr/>
          <p:nvPr userDrawn="1"/>
        </p:nvSpPr>
        <p:spPr>
          <a:xfrm>
            <a:off x="877916" y="4041035"/>
            <a:ext cx="4882185" cy="992383"/>
          </a:xfrm>
          <a:custGeom>
            <a:avLst/>
            <a:gdLst/>
            <a:ahLst/>
            <a:cxnLst/>
            <a:rect l="l" t="t" r="r" b="b"/>
            <a:pathLst>
              <a:path w="4882185" h="992383">
                <a:moveTo>
                  <a:pt x="0" y="0"/>
                </a:moveTo>
                <a:lnTo>
                  <a:pt x="1006899" y="0"/>
                </a:lnTo>
                <a:lnTo>
                  <a:pt x="1697237" y="0"/>
                </a:lnTo>
                <a:lnTo>
                  <a:pt x="3889802" y="0"/>
                </a:lnTo>
                <a:lnTo>
                  <a:pt x="4882185" y="992383"/>
                </a:lnTo>
                <a:lnTo>
                  <a:pt x="2689620" y="992383"/>
                </a:lnTo>
                <a:lnTo>
                  <a:pt x="14515" y="992383"/>
                </a:lnTo>
                <a:lnTo>
                  <a:pt x="0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877916" y="4871587"/>
            <a:ext cx="454372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2"/>
          <p:cNvSpPr/>
          <p:nvPr userDrawn="1"/>
        </p:nvSpPr>
        <p:spPr>
          <a:xfrm rot="5400000" flipH="1">
            <a:off x="3629072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2"/>
          <p:cNvSpPr/>
          <p:nvPr userDrawn="1"/>
        </p:nvSpPr>
        <p:spPr>
          <a:xfrm rot="10800000">
            <a:off x="4750577" y="6252307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877917" y="4156759"/>
            <a:ext cx="3872659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5022498" y="6382887"/>
            <a:ext cx="433740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5742962" y="7092274"/>
            <a:ext cx="288290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2"/>
          <p:cNvSpPr/>
          <p:nvPr userDrawn="1"/>
        </p:nvSpPr>
        <p:spPr>
          <a:xfrm rot="5400000">
            <a:off x="7504357" y="5130802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2"/>
          <p:cNvSpPr/>
          <p:nvPr userDrawn="1"/>
        </p:nvSpPr>
        <p:spPr>
          <a:xfrm>
            <a:off x="8625863" y="4016940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9674270" y="4156759"/>
            <a:ext cx="28268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8905067" y="4871587"/>
            <a:ext cx="437913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12"/>
          <p:cNvSpPr/>
          <p:nvPr userDrawn="1"/>
        </p:nvSpPr>
        <p:spPr>
          <a:xfrm rot="5400000" flipH="1">
            <a:off x="11379644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6709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767006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651737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60918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正方形/長方形 12"/>
          <p:cNvSpPr/>
          <p:nvPr userDrawn="1"/>
        </p:nvSpPr>
        <p:spPr>
          <a:xfrm rot="10800000">
            <a:off x="12501149" y="6250724"/>
            <a:ext cx="5833566" cy="993966"/>
          </a:xfrm>
          <a:custGeom>
            <a:avLst/>
            <a:gdLst/>
            <a:ahLst/>
            <a:cxnLst/>
            <a:rect l="l" t="t" r="r" b="b"/>
            <a:pathLst>
              <a:path w="5833566" h="993966">
                <a:moveTo>
                  <a:pt x="3298290" y="993966"/>
                </a:moveTo>
                <a:lnTo>
                  <a:pt x="0" y="993966"/>
                </a:lnTo>
                <a:lnTo>
                  <a:pt x="0" y="1583"/>
                </a:lnTo>
                <a:lnTo>
                  <a:pt x="1956697" y="1583"/>
                </a:lnTo>
                <a:lnTo>
                  <a:pt x="1958280" y="0"/>
                </a:lnTo>
                <a:lnTo>
                  <a:pt x="4841183" y="0"/>
                </a:lnTo>
                <a:lnTo>
                  <a:pt x="5833566" y="992383"/>
                </a:lnTo>
                <a:lnTo>
                  <a:pt x="3296707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 userDrawn="1"/>
        </p:nvCxnSpPr>
        <p:spPr>
          <a:xfrm>
            <a:off x="12750800" y="6382887"/>
            <a:ext cx="55403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13493533" y="7092274"/>
            <a:ext cx="479764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1" y="2887734"/>
            <a:ext cx="482540" cy="3250794"/>
          </a:xfrm>
          <a:prstGeom prst="rect">
            <a:avLst/>
          </a:prstGeom>
        </p:spPr>
      </p:pic>
      <p:sp>
        <p:nvSpPr>
          <p:cNvPr id="3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671936" y="4176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522233" y="6410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06964" y="4182296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16145" y="6409792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8" grpId="0" animBg="1"/>
      <p:bldP spid="20" grpId="0" animBg="1"/>
      <p:bldP spid="21" grpId="0" animBg="1"/>
      <p:bldP spid="22" grpId="0" animBg="1"/>
      <p:bldP spid="5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0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2757492"/>
            <a:ext cx="16016288" cy="5214937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6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/楕円 14"/>
          <p:cNvSpPr/>
          <p:nvPr userDrawn="1"/>
        </p:nvSpPr>
        <p:spPr>
          <a:xfrm rot="10800000" flipV="1">
            <a:off x="6978016" y="5808549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14"/>
          <p:cNvSpPr/>
          <p:nvPr userDrawn="1"/>
        </p:nvSpPr>
        <p:spPr>
          <a:xfrm rot="10800000" flipV="1">
            <a:off x="8499955" y="4297738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14"/>
          <p:cNvSpPr/>
          <p:nvPr userDrawn="1"/>
        </p:nvSpPr>
        <p:spPr>
          <a:xfrm rot="10800000" flipV="1">
            <a:off x="5430773" y="7365307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43542" y="7953829"/>
            <a:ext cx="6290425" cy="899886"/>
          </a:xfrm>
          <a:custGeom>
            <a:avLst/>
            <a:gdLst/>
            <a:ahLst/>
            <a:cxnLst/>
            <a:rect l="l" t="t" r="r" b="b"/>
            <a:pathLst>
              <a:path w="6290425" h="899886">
                <a:moveTo>
                  <a:pt x="0" y="0"/>
                </a:moveTo>
                <a:lnTo>
                  <a:pt x="6290425" y="0"/>
                </a:lnTo>
                <a:lnTo>
                  <a:pt x="5390539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541032" y="2594203"/>
            <a:ext cx="8793686" cy="899886"/>
          </a:xfrm>
          <a:custGeom>
            <a:avLst/>
            <a:gdLst/>
            <a:ahLst/>
            <a:cxnLst/>
            <a:rect l="l" t="t" r="r" b="b"/>
            <a:pathLst>
              <a:path w="8793686" h="899886">
                <a:moveTo>
                  <a:pt x="899886" y="0"/>
                </a:moveTo>
                <a:lnTo>
                  <a:pt x="8793686" y="0"/>
                </a:lnTo>
                <a:lnTo>
                  <a:pt x="8793686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18900000">
            <a:off x="3027792" y="5277643"/>
            <a:ext cx="9782963" cy="899886"/>
          </a:xfrm>
          <a:custGeom>
            <a:avLst/>
            <a:gdLst/>
            <a:ahLst/>
            <a:cxnLst/>
            <a:rect l="l" t="t" r="r" b="b"/>
            <a:pathLst>
              <a:path w="9782963" h="899886">
                <a:moveTo>
                  <a:pt x="8883077" y="0"/>
                </a:moveTo>
                <a:lnTo>
                  <a:pt x="9782963" y="899886"/>
                </a:lnTo>
                <a:lnTo>
                  <a:pt x="899886" y="89988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>
          <a:xfrm flipV="1">
            <a:off x="4397829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5261428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9581" y="6691624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235401" y="517083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2114" y="365004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2441" y="3751413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38994" y="5281432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376002" y="6811450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63" name="グループ化 62"/>
          <p:cNvGrpSpPr/>
          <p:nvPr userDrawn="1"/>
        </p:nvGrpSpPr>
        <p:grpSpPr>
          <a:xfrm>
            <a:off x="5370801" y="6628678"/>
            <a:ext cx="2002458" cy="899889"/>
            <a:chOff x="5370801" y="6628678"/>
            <a:chExt cx="2002458" cy="899889"/>
          </a:xfrm>
        </p:grpSpPr>
        <p:sp>
          <p:nvSpPr>
            <p:cNvPr id="25" name="二等辺三角形 10"/>
            <p:cNvSpPr/>
            <p:nvPr userDrawn="1"/>
          </p:nvSpPr>
          <p:spPr>
            <a:xfrm rot="16200000" flipH="1" flipV="1">
              <a:off x="5922086" y="6077394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6264489" y="6737774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0800000" flipH="1" flipV="1">
              <a:off x="5459287" y="7401349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0800000" flipH="1" flipV="1">
              <a:off x="6838554" y="6737774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10800000" flipH="1">
              <a:off x="6838554" y="7077500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 userDrawn="1"/>
          </p:nvSpPr>
          <p:spPr>
            <a:xfrm rot="10800000" flipV="1">
              <a:off x="5370801" y="6628678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 userDrawn="1"/>
          </p:nvSpPr>
          <p:spPr>
            <a:xfrm>
              <a:off x="6198043" y="6791688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01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2" name="グループ化 61"/>
          <p:cNvGrpSpPr/>
          <p:nvPr userDrawn="1"/>
        </p:nvGrpSpPr>
        <p:grpSpPr>
          <a:xfrm>
            <a:off x="6918044" y="5071920"/>
            <a:ext cx="2002458" cy="899889"/>
            <a:chOff x="6918044" y="5071920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 flipV="1">
              <a:off x="7469329" y="4520636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 userDrawn="1"/>
          </p:nvCxnSpPr>
          <p:spPr>
            <a:xfrm flipV="1">
              <a:off x="7811732" y="5181016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 userDrawn="1"/>
          </p:nvCxnSpPr>
          <p:spPr>
            <a:xfrm rot="10800000" flipH="1" flipV="1">
              <a:off x="7006530" y="5844591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 userDrawn="1"/>
          </p:nvCxnSpPr>
          <p:spPr>
            <a:xfrm rot="10800000" flipH="1" flipV="1">
              <a:off x="8385797" y="5181016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 userDrawn="1"/>
          </p:nvCxnSpPr>
          <p:spPr>
            <a:xfrm rot="10800000" flipH="1">
              <a:off x="8385797" y="5520742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30"/>
            <p:cNvSpPr/>
            <p:nvPr userDrawn="1"/>
          </p:nvSpPr>
          <p:spPr>
            <a:xfrm rot="10800000" flipV="1">
              <a:off x="6918044" y="5071920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 userDrawn="1"/>
          </p:nvSpPr>
          <p:spPr>
            <a:xfrm>
              <a:off x="7745286" y="521677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02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1" name="グループ化 60"/>
          <p:cNvGrpSpPr/>
          <p:nvPr userDrawn="1"/>
        </p:nvGrpSpPr>
        <p:grpSpPr>
          <a:xfrm>
            <a:off x="8439983" y="3561109"/>
            <a:ext cx="2002458" cy="899889"/>
            <a:chOff x="8439983" y="356110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 flipV="1">
              <a:off x="8991268" y="300982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 userDrawn="1"/>
          </p:nvCxnSpPr>
          <p:spPr>
            <a:xfrm flipV="1">
              <a:off x="9333671" y="3670205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 userDrawn="1"/>
          </p:nvCxnSpPr>
          <p:spPr>
            <a:xfrm rot="10800000" flipH="1" flipV="1">
              <a:off x="8528469" y="433378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 userDrawn="1"/>
          </p:nvCxnSpPr>
          <p:spPr>
            <a:xfrm rot="10800000" flipH="1" flipV="1">
              <a:off x="9907736" y="367020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 userDrawn="1"/>
          </p:nvCxnSpPr>
          <p:spPr>
            <a:xfrm rot="10800000" flipH="1">
              <a:off x="9907736" y="400993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30"/>
            <p:cNvSpPr/>
            <p:nvPr userDrawn="1"/>
          </p:nvSpPr>
          <p:spPr>
            <a:xfrm rot="10800000" flipV="1">
              <a:off x="8439983" y="3561109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 userDrawn="1"/>
          </p:nvSpPr>
          <p:spPr>
            <a:xfrm>
              <a:off x="9286795" y="370596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03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  <p:bldP spid="8" grpId="0" animBg="1"/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3379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33798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90231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733798" y="753978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451689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00031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34190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89784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2" name="正方形/長方形 41"/>
          <p:cNvSpPr/>
          <p:nvPr userDrawn="1"/>
        </p:nvSpPr>
        <p:spPr>
          <a:xfrm>
            <a:off x="5013302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3" name="直線コネクタ 42"/>
          <p:cNvCxnSpPr/>
          <p:nvPr userDrawn="1"/>
        </p:nvCxnSpPr>
        <p:spPr>
          <a:xfrm>
            <a:off x="5013302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5181822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5013302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 flipV="1">
            <a:off x="879639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図プレースホルダー 24"/>
          <p:cNvSpPr>
            <a:spLocks noGrp="1"/>
          </p:cNvSpPr>
          <p:nvPr>
            <p:ph type="pic" sz="quarter" idx="23" hasCustomPrompt="1"/>
          </p:nvPr>
        </p:nvSpPr>
        <p:spPr>
          <a:xfrm>
            <a:off x="5279815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8" name="テキスト プレースホルダー 20"/>
          <p:cNvSpPr>
            <a:spLocks noGrp="1"/>
          </p:cNvSpPr>
          <p:nvPr>
            <p:ph type="body" sz="quarter" idx="24" hasCustomPrompt="1"/>
          </p:nvPr>
        </p:nvSpPr>
        <p:spPr>
          <a:xfrm>
            <a:off x="5613694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177348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306834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/>
          <p:nvPr userDrawn="1"/>
        </p:nvCxnSpPr>
        <p:spPr>
          <a:xfrm>
            <a:off x="9306834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947535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>
            <a:off x="9306834" y="752259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 userDrawn="1"/>
        </p:nvCxnSpPr>
        <p:spPr>
          <a:xfrm flipV="1">
            <a:off x="13089930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図プレースホルダー 24"/>
          <p:cNvSpPr>
            <a:spLocks noGrp="1"/>
          </p:cNvSpPr>
          <p:nvPr>
            <p:ph type="pic" sz="quarter" idx="26" hasCustomPrompt="1"/>
          </p:nvPr>
        </p:nvSpPr>
        <p:spPr>
          <a:xfrm>
            <a:off x="9573347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8" name="テキスト プレースホルダー 20"/>
          <p:cNvSpPr>
            <a:spLocks noGrp="1"/>
          </p:cNvSpPr>
          <p:nvPr>
            <p:ph type="body" sz="quarter" idx="27" hasCustomPrompt="1"/>
          </p:nvPr>
        </p:nvSpPr>
        <p:spPr>
          <a:xfrm>
            <a:off x="9907226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70880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0" name="正方形/長方形 59"/>
          <p:cNvSpPr/>
          <p:nvPr userDrawn="1"/>
        </p:nvSpPr>
        <p:spPr>
          <a:xfrm>
            <a:off x="1358633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13586338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1375485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3586338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1736943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図プレースホルダー 24"/>
          <p:cNvSpPr>
            <a:spLocks noGrp="1"/>
          </p:cNvSpPr>
          <p:nvPr>
            <p:ph type="pic" sz="quarter" idx="29" hasCustomPrompt="1"/>
          </p:nvPr>
        </p:nvSpPr>
        <p:spPr>
          <a:xfrm>
            <a:off x="1385285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6" name="テキスト プレースホルダー 20"/>
          <p:cNvSpPr>
            <a:spLocks noGrp="1"/>
          </p:cNvSpPr>
          <p:nvPr>
            <p:ph type="body" sz="quarter" idx="30" hasCustomPrompt="1"/>
          </p:nvPr>
        </p:nvSpPr>
        <p:spPr>
          <a:xfrm>
            <a:off x="14186730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75038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849" y="7919145"/>
            <a:ext cx="15083341" cy="113309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4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21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7" grpId="0"/>
      <p:bldP spid="4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7" grpId="0"/>
      <p:bldP spid="5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5" grpId="0"/>
      <p:bldP spid="66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3542" y="22999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10800000">
            <a:off x="8179775" y="27571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3000000">
            <a:off x="6113747" y="3878408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9"/>
          <p:cNvSpPr/>
          <p:nvPr userDrawn="1"/>
        </p:nvSpPr>
        <p:spPr>
          <a:xfrm rot="3000000">
            <a:off x="6113747" y="3878410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83350">
                <a:srgbClr val="FFFFFF">
                  <a:alpha val="58000"/>
                </a:srgbClr>
              </a:gs>
              <a:gs pos="50000">
                <a:schemeClr val="bg2">
                  <a:alpha val="28000"/>
                </a:schemeClr>
              </a:gs>
              <a:gs pos="100000">
                <a:schemeClr val="bg2"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7141030" y="2405436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 flipV="1">
            <a:off x="7903029" y="2343521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28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88664"/>
            <a:ext cx="9741478" cy="3236686"/>
          </a:xfrm>
          <a:custGeom>
            <a:avLst/>
            <a:gdLst/>
            <a:ahLst/>
            <a:cxnLst/>
            <a:rect l="l" t="t" r="r" b="b"/>
            <a:pathLst>
              <a:path w="9741478" h="3236686">
                <a:moveTo>
                  <a:pt x="0" y="0"/>
                </a:moveTo>
                <a:lnTo>
                  <a:pt x="7025576" y="0"/>
                </a:lnTo>
                <a:lnTo>
                  <a:pt x="9741478" y="3236686"/>
                </a:lnTo>
                <a:lnTo>
                  <a:pt x="0" y="3236686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5" hasCustomPrompt="1"/>
          </p:nvPr>
        </p:nvSpPr>
        <p:spPr>
          <a:xfrm>
            <a:off x="8566741" y="2956979"/>
            <a:ext cx="9724435" cy="3217859"/>
          </a:xfrm>
          <a:custGeom>
            <a:avLst/>
            <a:gdLst/>
            <a:ahLst/>
            <a:cxnLst/>
            <a:rect l="l" t="t" r="r" b="b"/>
            <a:pathLst>
              <a:path w="9724435" h="3217859">
                <a:moveTo>
                  <a:pt x="0" y="0"/>
                </a:moveTo>
                <a:lnTo>
                  <a:pt x="9724435" y="0"/>
                </a:lnTo>
                <a:lnTo>
                  <a:pt x="9724435" y="3217859"/>
                </a:lnTo>
                <a:lnTo>
                  <a:pt x="2700104" y="3217859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      add an image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949615" y="6762116"/>
            <a:ext cx="1240326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184392" y="7453352"/>
            <a:ext cx="13933714" cy="15600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3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10" grpId="0" animBg="1"/>
      <p:bldP spid="13" grpId="0" animBg="1"/>
      <p:bldP spid="29" grpId="0"/>
      <p:bldP spid="35" grpId="0"/>
      <p:bldP spid="5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>
            <a:off x="860144" y="2784997"/>
            <a:ext cx="5940000" cy="59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14" hasCustomPrompt="1"/>
          </p:nvPr>
        </p:nvSpPr>
        <p:spPr>
          <a:xfrm>
            <a:off x="6870484" y="2813133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15" hasCustomPrompt="1"/>
          </p:nvPr>
        </p:nvSpPr>
        <p:spPr>
          <a:xfrm>
            <a:off x="14337245" y="5808997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872750" y="5808997"/>
            <a:ext cx="7380087" cy="2916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883985" y="2827201"/>
            <a:ext cx="7380087" cy="2916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057328" y="2978709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46093" y="5960505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4619" y="3404383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74619" y="4009296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3384" y="6398458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63384" y="7003371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6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8" grpId="0" animBg="1"/>
      <p:bldP spid="33" grpId="0" animBg="1"/>
      <p:bldP spid="34" grpId="0" animBg="1"/>
      <p:bldP spid="36" grpId="0" animBg="1"/>
      <p:bldP spid="37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アーチ 5"/>
          <p:cNvSpPr/>
          <p:nvPr userDrawn="1"/>
        </p:nvSpPr>
        <p:spPr>
          <a:xfrm rot="5280000">
            <a:off x="8940082" y="2911175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アーチ 5"/>
          <p:cNvSpPr/>
          <p:nvPr userDrawn="1"/>
        </p:nvSpPr>
        <p:spPr>
          <a:xfrm rot="10680000">
            <a:off x="8868006" y="56603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アーチ 5"/>
          <p:cNvSpPr/>
          <p:nvPr userDrawn="1"/>
        </p:nvSpPr>
        <p:spPr>
          <a:xfrm rot="21480000">
            <a:off x="6198086" y="28418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5"/>
          <p:cNvSpPr/>
          <p:nvPr userDrawn="1"/>
        </p:nvSpPr>
        <p:spPr>
          <a:xfrm rot="16080000">
            <a:off x="6125905" y="5588034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63711" y="670054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21"/>
          <p:cNvSpPr>
            <a:spLocks noGrp="1"/>
          </p:cNvSpPr>
          <p:nvPr>
            <p:ph type="body" sz="quarter" idx="24" hasCustomPrompt="1"/>
          </p:nvPr>
        </p:nvSpPr>
        <p:spPr>
          <a:xfrm>
            <a:off x="7315199" y="4506835"/>
            <a:ext cx="3671668" cy="2360494"/>
          </a:xfrm>
        </p:spPr>
        <p:txBody>
          <a:bodyPr anchor="ctr">
            <a:noAutofit/>
          </a:bodyPr>
          <a:lstStyle>
            <a:lvl1pPr marL="0" marR="0" indent="0" algn="ctr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err="1" smtClean="0"/>
              <a:t>WORd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515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5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5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9" grpId="0" animBg="1"/>
      <p:bldP spid="30" grpId="0" animBg="1"/>
      <p:bldP spid="31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涙形 6"/>
          <p:cNvSpPr/>
          <p:nvPr userDrawn="1"/>
        </p:nvSpPr>
        <p:spPr>
          <a:xfrm>
            <a:off x="6163238" y="5570804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涙形 22"/>
          <p:cNvSpPr>
            <a:spLocks noChangeAspect="1"/>
          </p:cNvSpPr>
          <p:nvPr userDrawn="1"/>
        </p:nvSpPr>
        <p:spPr>
          <a:xfrm>
            <a:off x="6340413" y="5747979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/>
          <p:cNvSpPr/>
          <p:nvPr userDrawn="1"/>
        </p:nvSpPr>
        <p:spPr>
          <a:xfrm rot="5400000">
            <a:off x="6163237" y="2588452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/>
          <p:cNvSpPr>
            <a:spLocks noChangeAspect="1"/>
          </p:cNvSpPr>
          <p:nvPr userDrawn="1"/>
        </p:nvSpPr>
        <p:spPr>
          <a:xfrm rot="5400000">
            <a:off x="6340413" y="2765627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涙形 40"/>
          <p:cNvSpPr/>
          <p:nvPr userDrawn="1"/>
        </p:nvSpPr>
        <p:spPr>
          <a:xfrm rot="16200000">
            <a:off x="9145589" y="5570804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涙形 41"/>
          <p:cNvSpPr>
            <a:spLocks noChangeAspect="1"/>
          </p:cNvSpPr>
          <p:nvPr userDrawn="1"/>
        </p:nvSpPr>
        <p:spPr>
          <a:xfrm rot="16200000">
            <a:off x="9322764" y="5747980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涙形 43"/>
          <p:cNvSpPr/>
          <p:nvPr userDrawn="1"/>
        </p:nvSpPr>
        <p:spPr>
          <a:xfrm rot="10800000">
            <a:off x="9145589" y="2589078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涙形 44"/>
          <p:cNvSpPr>
            <a:spLocks noChangeAspect="1"/>
          </p:cNvSpPr>
          <p:nvPr userDrawn="1"/>
        </p:nvSpPr>
        <p:spPr>
          <a:xfrm rot="10800000">
            <a:off x="9322765" y="2766254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336004" y="337367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90219" y="3399078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336004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0219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63711" y="670054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1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3" grpId="0" animBg="1"/>
      <p:bldP spid="26" grpId="0" animBg="1"/>
      <p:bldP spid="27" grpId="0" animBg="1"/>
      <p:bldP spid="41" grpId="0" animBg="1"/>
      <p:bldP spid="42" grpId="0" animBg="1"/>
      <p:bldP spid="44" grpId="0" animBg="1"/>
      <p:bldP spid="45" grpId="0" animBg="1"/>
      <p:bldP spid="4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5400000">
            <a:off x="5739037" y="2784237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 rot="5400000">
            <a:off x="5739037" y="4121984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 userDrawn="1"/>
        </p:nvSpPr>
        <p:spPr>
          <a:xfrm rot="5400000">
            <a:off x="5739037" y="5459731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 userDrawn="1"/>
        </p:nvSpPr>
        <p:spPr>
          <a:xfrm rot="5400000">
            <a:off x="5739037" y="6797478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 userDrawn="1"/>
        </p:nvSpPr>
        <p:spPr>
          <a:xfrm rot="5400000">
            <a:off x="5739037" y="8135225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8022" y="2710891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529511" y="2512965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648022" y="4048638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529511" y="3850712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48022" y="5386385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9511" y="5188459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48022" y="6724132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529511" y="6526206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648022" y="8061879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529511" y="7863953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2343184"/>
            <a:ext cx="387425" cy="138310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3680931"/>
            <a:ext cx="387425" cy="13831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5018678"/>
            <a:ext cx="387425" cy="138310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6356425"/>
            <a:ext cx="387425" cy="13831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7694172"/>
            <a:ext cx="387425" cy="13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22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270250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9208756" y="2825104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373245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590506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64755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63278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914558" y="4862822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79046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9208756" y="4862822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9373245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0506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564755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563278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75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2070161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62274" y="3171312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073176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565289" y="4170541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2070161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2274" y="5169770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2070161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562274" y="6168998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182486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31698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182788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31999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182486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31698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182486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31698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山形 19"/>
          <p:cNvSpPr/>
          <p:nvPr userDrawn="1"/>
        </p:nvSpPr>
        <p:spPr>
          <a:xfrm>
            <a:off x="928420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77632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2" name="山形 21"/>
          <p:cNvSpPr/>
          <p:nvPr userDrawn="1"/>
        </p:nvSpPr>
        <p:spPr>
          <a:xfrm>
            <a:off x="928722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977933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4" name="山形 23"/>
          <p:cNvSpPr/>
          <p:nvPr userDrawn="1"/>
        </p:nvSpPr>
        <p:spPr>
          <a:xfrm>
            <a:off x="928420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77632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6" name="山形 25"/>
          <p:cNvSpPr/>
          <p:nvPr userDrawn="1"/>
        </p:nvSpPr>
        <p:spPr>
          <a:xfrm>
            <a:off x="928420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77632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4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1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12012459" y="4418306"/>
            <a:ext cx="6336000" cy="3507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37578" y="8555276"/>
            <a:ext cx="6488482" cy="350728"/>
          </a:xfrm>
          <a:custGeom>
            <a:avLst/>
            <a:gdLst/>
            <a:ahLst/>
            <a:cxnLst/>
            <a:rect l="l" t="t" r="r" b="b"/>
            <a:pathLst>
              <a:path w="6488482" h="350728">
                <a:moveTo>
                  <a:pt x="0" y="0"/>
                </a:moveTo>
                <a:lnTo>
                  <a:pt x="6219698" y="0"/>
                </a:lnTo>
                <a:lnTo>
                  <a:pt x="6488482" y="268784"/>
                </a:lnTo>
                <a:lnTo>
                  <a:pt x="6488482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125227" y="6492483"/>
            <a:ext cx="6237961" cy="350728"/>
          </a:xfrm>
          <a:custGeom>
            <a:avLst/>
            <a:gdLst/>
            <a:ahLst/>
            <a:cxnLst/>
            <a:rect l="l" t="t" r="r" b="b"/>
            <a:pathLst>
              <a:path w="6237961" h="350728">
                <a:moveTo>
                  <a:pt x="0" y="0"/>
                </a:moveTo>
                <a:lnTo>
                  <a:pt x="5981621" y="0"/>
                </a:lnTo>
                <a:lnTo>
                  <a:pt x="6237961" y="256340"/>
                </a:lnTo>
                <a:lnTo>
                  <a:pt x="6237961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5400000">
            <a:off x="5022378" y="7518263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8"/>
          <p:cNvSpPr/>
          <p:nvPr userDrawn="1"/>
        </p:nvSpPr>
        <p:spPr>
          <a:xfrm rot="5400000">
            <a:off x="10934662" y="5439737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40" y="6317208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53436" y="6417416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653436" y="6961160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423693" y="4298172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317289" y="4398380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317289" y="4942124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013" y="2230603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3207609" y="2330811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07609" y="2874555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6659409" y="706510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12579738" y="500596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8" grpId="0" animBg="1"/>
      <p:bldP spid="9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二等辺三角形 5"/>
          <p:cNvSpPr/>
          <p:nvPr userDrawn="1"/>
        </p:nvSpPr>
        <p:spPr>
          <a:xfrm rot="10800000">
            <a:off x="2689082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29028" y="5363859"/>
            <a:ext cx="18291175" cy="13062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2689082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701233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713384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25535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129590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318276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58959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二等辺三角形 14"/>
          <p:cNvSpPr/>
          <p:nvPr userDrawn="1"/>
        </p:nvSpPr>
        <p:spPr>
          <a:xfrm rot="10800000">
            <a:off x="6702283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142791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31477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272160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9" name="二等辺三角形 18"/>
          <p:cNvSpPr/>
          <p:nvPr userDrawn="1"/>
        </p:nvSpPr>
        <p:spPr>
          <a:xfrm rot="10800000">
            <a:off x="10719594" y="4329962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60102" y="3370732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348788" y="3548532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89471" y="3693377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3" name="二等辺三角形 22"/>
          <p:cNvSpPr/>
          <p:nvPr userDrawn="1"/>
        </p:nvSpPr>
        <p:spPr>
          <a:xfrm rot="10800000">
            <a:off x="14725535" y="4340844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166043" y="3381614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354729" y="3559414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95412" y="3704259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736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2565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2466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155937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55937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2565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2466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0736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8474869" y="5696222"/>
            <a:ext cx="1341437" cy="3684611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8449817" y="388486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>
            <a:off x="8614305" y="404935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831566" y="426661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043724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1060173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081899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382079" y="7013963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5546567" y="7178451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5763827" y="7424287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6" name="円/楕円 65"/>
          <p:cNvSpPr/>
          <p:nvPr userDrawn="1"/>
        </p:nvSpPr>
        <p:spPr>
          <a:xfrm>
            <a:off x="637330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 userDrawn="1"/>
        </p:nvSpPr>
        <p:spPr>
          <a:xfrm>
            <a:off x="653779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75505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9" name="円/楕円 68"/>
          <p:cNvSpPr/>
          <p:nvPr userDrawn="1"/>
        </p:nvSpPr>
        <p:spPr>
          <a:xfrm>
            <a:off x="11451953" y="700947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1616441" y="717395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1833702" y="739121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59657" y="2584089"/>
            <a:ext cx="5350565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459657" y="3102433"/>
            <a:ext cx="5350565" cy="66790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971655" y="4856166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1655" y="5374510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940610" y="6837585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940610" y="7355929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97790" y="4865044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97790" y="5383388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39697" y="6846463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39697" y="7364807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8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ion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4908479" y="3576641"/>
            <a:ext cx="4234351" cy="14345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 flipV="1">
            <a:off x="2048941" y="5019632"/>
            <a:ext cx="7093888" cy="2466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 userDrawn="1"/>
        </p:nvCxnSpPr>
        <p:spPr>
          <a:xfrm flipV="1">
            <a:off x="5000255" y="5011197"/>
            <a:ext cx="4142574" cy="17640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 flipH="1">
            <a:off x="9142829" y="3387699"/>
            <a:ext cx="3608874" cy="16319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H="1">
            <a:off x="9142831" y="4803909"/>
            <a:ext cx="4536557" cy="17305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 flipV="1">
            <a:off x="9142829" y="5019632"/>
            <a:ext cx="3990621" cy="14508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12065214" y="2724820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2229702" y="288930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446963" y="310656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2992900" y="4097796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157388" y="4262284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3374649" y="4479545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446962" y="5783999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12611450" y="594848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2828711" y="616574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6618669" y="2495471"/>
            <a:ext cx="5048322" cy="504832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 userDrawn="1"/>
        </p:nvSpPr>
        <p:spPr>
          <a:xfrm>
            <a:off x="6802830" y="2679632"/>
            <a:ext cx="4680000" cy="4680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582877" y="3444605"/>
            <a:ext cx="1137895" cy="1137895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3372844" y="2035942"/>
            <a:ext cx="3081399" cy="308139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3542397" y="2205495"/>
            <a:ext cx="2742293" cy="27422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511800" y="2762920"/>
            <a:ext cx="793356" cy="793356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876382" y="4073313"/>
            <a:ext cx="2345119" cy="234511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1053999" y="4250930"/>
            <a:ext cx="1989885" cy="19898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744201" y="46363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1" name="円/楕円 50"/>
          <p:cNvSpPr/>
          <p:nvPr userDrawn="1"/>
        </p:nvSpPr>
        <p:spPr>
          <a:xfrm>
            <a:off x="3637625" y="5306284"/>
            <a:ext cx="2725260" cy="272526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>
            <a:spLocks noChangeAspect="1"/>
          </p:cNvSpPr>
          <p:nvPr userDrawn="1"/>
        </p:nvSpPr>
        <p:spPr>
          <a:xfrm>
            <a:off x="3812255" y="5480914"/>
            <a:ext cx="2376000" cy="2376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611107" y="5996725"/>
            <a:ext cx="762750" cy="762750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444561" y="3076520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815147" y="6171266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359121" y="4465712"/>
            <a:ext cx="3317742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113747" y="4724475"/>
            <a:ext cx="406659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3900052" y="6740861"/>
            <a:ext cx="2191265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38408" y="5195072"/>
            <a:ext cx="177360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614673" y="3532862"/>
            <a:ext cx="2636370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168185" y="5296937"/>
            <a:ext cx="3913681" cy="132354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137443" y="8031543"/>
            <a:ext cx="16016288" cy="1126969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2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3" grpId="0" animBg="1"/>
      <p:bldP spid="34" grpId="0" animBg="1"/>
      <p:bldP spid="36" grpId="0"/>
      <p:bldP spid="37" grpId="0" animBg="1"/>
      <p:bldP spid="38" grpId="0" animBg="1"/>
      <p:bldP spid="39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7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403930" y="3547081"/>
            <a:ext cx="3432516" cy="3685003"/>
          </a:xfrm>
          <a:custGeom>
            <a:avLst/>
            <a:gdLst/>
            <a:ahLst/>
            <a:cxnLst/>
            <a:rect l="l" t="t" r="r" b="b"/>
            <a:pathLst>
              <a:path w="3432516" h="3685003">
                <a:moveTo>
                  <a:pt x="1716258" y="0"/>
                </a:moveTo>
                <a:cubicBezTo>
                  <a:pt x="2664121" y="0"/>
                  <a:pt x="3432516" y="768395"/>
                  <a:pt x="3432516" y="1716258"/>
                </a:cubicBezTo>
                <a:cubicBezTo>
                  <a:pt x="3432516" y="2398507"/>
                  <a:pt x="3034429" y="2987777"/>
                  <a:pt x="2456986" y="3262631"/>
                </a:cubicBezTo>
                <a:lnTo>
                  <a:pt x="2456986" y="3541067"/>
                </a:lnTo>
                <a:cubicBezTo>
                  <a:pt x="2456986" y="3620561"/>
                  <a:pt x="2392544" y="3685003"/>
                  <a:pt x="2313050" y="3685003"/>
                </a:cubicBezTo>
                <a:lnTo>
                  <a:pt x="1119467" y="3685003"/>
                </a:lnTo>
                <a:cubicBezTo>
                  <a:pt x="1039973" y="3685003"/>
                  <a:pt x="975531" y="3620561"/>
                  <a:pt x="975531" y="3541067"/>
                </a:cubicBezTo>
                <a:lnTo>
                  <a:pt x="975531" y="3262631"/>
                </a:lnTo>
                <a:cubicBezTo>
                  <a:pt x="398088" y="2987778"/>
                  <a:pt x="0" y="2398507"/>
                  <a:pt x="0" y="1716258"/>
                </a:cubicBezTo>
                <a:cubicBezTo>
                  <a:pt x="0" y="768395"/>
                  <a:pt x="768395" y="0"/>
                  <a:pt x="171625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 userDrawn="1"/>
        </p:nvSpPr>
        <p:spPr>
          <a:xfrm>
            <a:off x="8379461" y="7311459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 userDrawn="1"/>
        </p:nvSpPr>
        <p:spPr>
          <a:xfrm>
            <a:off x="8379461" y="7632134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40832" y="7809934"/>
            <a:ext cx="758714" cy="322215"/>
          </a:xfrm>
          <a:custGeom>
            <a:avLst/>
            <a:gdLst/>
            <a:ahLst/>
            <a:cxnLst/>
            <a:rect l="l" t="t" r="r" b="b"/>
            <a:pathLst>
              <a:path w="758714" h="322215">
                <a:moveTo>
                  <a:pt x="0" y="0"/>
                </a:moveTo>
                <a:lnTo>
                  <a:pt x="758714" y="0"/>
                </a:lnTo>
                <a:cubicBezTo>
                  <a:pt x="729497" y="182913"/>
                  <a:pt x="570695" y="322215"/>
                  <a:pt x="379357" y="322215"/>
                </a:cubicBezTo>
                <a:cubicBezTo>
                  <a:pt x="188019" y="322215"/>
                  <a:pt x="29217" y="182913"/>
                  <a:pt x="0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 userDrawn="1"/>
        </p:nvSpPr>
        <p:spPr>
          <a:xfrm>
            <a:off x="11027411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 userDrawn="1"/>
        </p:nvSpPr>
        <p:spPr>
          <a:xfrm>
            <a:off x="6483986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 userDrawn="1"/>
        </p:nvSpPr>
        <p:spPr>
          <a:xfrm rot="5400000">
            <a:off x="8749824" y="287574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 userDrawn="1"/>
        </p:nvSpPr>
        <p:spPr>
          <a:xfrm rot="2700000">
            <a:off x="7071838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 userDrawn="1"/>
        </p:nvSpPr>
        <p:spPr>
          <a:xfrm rot="8100000">
            <a:off x="10447034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 userDrawn="1"/>
        </p:nvSpPr>
        <p:spPr>
          <a:xfrm rot="2700000">
            <a:off x="10466082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 userDrawn="1"/>
        </p:nvSpPr>
        <p:spPr>
          <a:xfrm rot="8100000">
            <a:off x="7033566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49455" y="3028737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149455" y="3547080"/>
            <a:ext cx="5227161" cy="2098825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4559" y="6167883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559" y="6686226"/>
            <a:ext cx="5199434" cy="185527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49455" y="6171993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49455" y="6690336"/>
            <a:ext cx="5227161" cy="195276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559" y="3046927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559" y="3565271"/>
            <a:ext cx="5199434" cy="208063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45" name="直線コネクタ 44"/>
          <p:cNvCxnSpPr>
            <a:stCxn id="21" idx="1"/>
            <a:endCxn id="38" idx="3"/>
          </p:cNvCxnSpPr>
          <p:nvPr userDrawn="1"/>
        </p:nvCxnSpPr>
        <p:spPr>
          <a:xfrm rot="10800000">
            <a:off x="6113993" y="6491730"/>
            <a:ext cx="2265468" cy="1261054"/>
          </a:xfrm>
          <a:prstGeom prst="bentConnector3">
            <a:avLst>
              <a:gd name="adj1" fmla="val 73545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3"/>
          </p:cNvCxnSpPr>
          <p:nvPr userDrawn="1"/>
        </p:nvCxnSpPr>
        <p:spPr>
          <a:xfrm rot="10800000">
            <a:off x="6113994" y="3370774"/>
            <a:ext cx="1066325" cy="3056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6" idx="1"/>
          </p:cNvCxnSpPr>
          <p:nvPr userDrawn="1"/>
        </p:nvCxnSpPr>
        <p:spPr>
          <a:xfrm flipV="1">
            <a:off x="10617200" y="3352584"/>
            <a:ext cx="1532255" cy="1048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0" idx="3"/>
            <a:endCxn id="41" idx="1"/>
          </p:cNvCxnSpPr>
          <p:nvPr userDrawn="1"/>
        </p:nvCxnSpPr>
        <p:spPr>
          <a:xfrm flipV="1">
            <a:off x="9860916" y="6495840"/>
            <a:ext cx="2288539" cy="936269"/>
          </a:xfrm>
          <a:prstGeom prst="bentConnector3">
            <a:avLst>
              <a:gd name="adj1" fmla="val 78857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33" y="4910969"/>
            <a:ext cx="309850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4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15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6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25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0" grpId="0" animBg="1"/>
      <p:bldP spid="21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05999" y="5187583"/>
            <a:ext cx="4325656" cy="114258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188075" y="5361048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28031" y="5427088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6982760" y="3580459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7164836" y="3753924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404792" y="3819964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6982760" y="6809482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164836" y="6982947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404792" y="7048987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12661972" y="276606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835396" y="283640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12661972" y="3739488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835396" y="3809829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2661972" y="469777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835396" y="476811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2661972" y="599868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835396" y="606902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2661972" y="6972106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2835396" y="7042447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2661972" y="793039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835396" y="800073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cxnSp>
        <p:nvCxnSpPr>
          <p:cNvPr id="72" name="直線コネクタ 52"/>
          <p:cNvCxnSpPr>
            <a:stCxn id="7" idx="3"/>
            <a:endCxn id="50" idx="1"/>
          </p:cNvCxnSpPr>
          <p:nvPr userDrawn="1"/>
        </p:nvCxnSpPr>
        <p:spPr>
          <a:xfrm flipV="1">
            <a:off x="5331655" y="4151752"/>
            <a:ext cx="1651105" cy="16071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52"/>
          <p:cNvCxnSpPr>
            <a:stCxn id="7" idx="3"/>
            <a:endCxn id="56" idx="1"/>
          </p:cNvCxnSpPr>
          <p:nvPr userDrawn="1"/>
        </p:nvCxnSpPr>
        <p:spPr>
          <a:xfrm>
            <a:off x="5331655" y="5758876"/>
            <a:ext cx="1651105" cy="16218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52"/>
          <p:cNvCxnSpPr>
            <a:stCxn id="62" idx="1"/>
            <a:endCxn id="50" idx="3"/>
          </p:cNvCxnSpPr>
          <p:nvPr userDrawn="1"/>
        </p:nvCxnSpPr>
        <p:spPr>
          <a:xfrm flipH="1">
            <a:off x="11308416" y="4144887"/>
            <a:ext cx="1353556" cy="68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52"/>
          <p:cNvCxnSpPr>
            <a:stCxn id="68" idx="1"/>
            <a:endCxn id="56" idx="3"/>
          </p:cNvCxnSpPr>
          <p:nvPr userDrawn="1"/>
        </p:nvCxnSpPr>
        <p:spPr>
          <a:xfrm flipH="1">
            <a:off x="11308416" y="7377505"/>
            <a:ext cx="1353556" cy="3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52"/>
          <p:cNvCxnSpPr>
            <a:stCxn id="59" idx="1"/>
            <a:endCxn id="50" idx="3"/>
          </p:cNvCxnSpPr>
          <p:nvPr userDrawn="1"/>
        </p:nvCxnSpPr>
        <p:spPr>
          <a:xfrm rot="10800000" flipV="1">
            <a:off x="11308416" y="3171466"/>
            <a:ext cx="1353556" cy="9802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52"/>
          <p:cNvCxnSpPr>
            <a:stCxn id="64" idx="1"/>
            <a:endCxn id="50" idx="3"/>
          </p:cNvCxnSpPr>
          <p:nvPr userDrawn="1"/>
        </p:nvCxnSpPr>
        <p:spPr>
          <a:xfrm rot="10800000">
            <a:off x="11308416" y="4151752"/>
            <a:ext cx="1353556" cy="9514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52"/>
          <p:cNvCxnSpPr>
            <a:stCxn id="66" idx="1"/>
            <a:endCxn id="56" idx="3"/>
          </p:cNvCxnSpPr>
          <p:nvPr userDrawn="1"/>
        </p:nvCxnSpPr>
        <p:spPr>
          <a:xfrm rot="10800000" flipV="1">
            <a:off x="11308416" y="6404083"/>
            <a:ext cx="1353556" cy="976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52"/>
          <p:cNvCxnSpPr>
            <a:stCxn id="70" idx="1"/>
            <a:endCxn id="56" idx="3"/>
          </p:cNvCxnSpPr>
          <p:nvPr userDrawn="1"/>
        </p:nvCxnSpPr>
        <p:spPr>
          <a:xfrm rot="10800000">
            <a:off x="11308416" y="7380776"/>
            <a:ext cx="1353556" cy="955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/>
      <p:bldP spid="3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山形 29"/>
          <p:cNvSpPr/>
          <p:nvPr userDrawn="1"/>
        </p:nvSpPr>
        <p:spPr>
          <a:xfrm>
            <a:off x="2607071" y="47385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628347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3" name="山形 32"/>
          <p:cNvSpPr/>
          <p:nvPr userDrawn="1"/>
        </p:nvSpPr>
        <p:spPr>
          <a:xfrm>
            <a:off x="2607071" y="58023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692166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4093694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3702127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山形 12"/>
          <p:cNvSpPr/>
          <p:nvPr userDrawn="1"/>
        </p:nvSpPr>
        <p:spPr>
          <a:xfrm>
            <a:off x="2607071" y="43119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20174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53757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265566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644781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633761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99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607071" y="313534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302514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424505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413485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535476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524456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9" name="山形 18"/>
          <p:cNvSpPr/>
          <p:nvPr userDrawn="1"/>
        </p:nvSpPr>
        <p:spPr>
          <a:xfrm>
            <a:off x="2627211" y="6464474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119323" y="635427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1" name="山形 20"/>
          <p:cNvSpPr/>
          <p:nvPr userDrawn="1"/>
        </p:nvSpPr>
        <p:spPr>
          <a:xfrm>
            <a:off x="2627211" y="7574183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119323" y="7463981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11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69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二等辺三角形 10"/>
          <p:cNvSpPr/>
          <p:nvPr userDrawn="1"/>
        </p:nvSpPr>
        <p:spPr>
          <a:xfrm rot="5400000">
            <a:off x="4654948" y="308513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1728650" y="6236173"/>
            <a:ext cx="6655890" cy="663576"/>
            <a:chOff x="1012371" y="3126253"/>
            <a:chExt cx="6655890" cy="663576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図 4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5" y="5714566"/>
            <a:ext cx="482540" cy="1722666"/>
          </a:xfrm>
          <a:prstGeom prst="rect">
            <a:avLst/>
          </a:prstGeom>
        </p:spPr>
      </p:pic>
      <p:sp>
        <p:nvSpPr>
          <p:cNvPr id="4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8650" y="623617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728650" y="7068708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6" name="二等辺三角形 10"/>
          <p:cNvSpPr/>
          <p:nvPr userDrawn="1"/>
        </p:nvSpPr>
        <p:spPr>
          <a:xfrm rot="5400000">
            <a:off x="12994758" y="3085136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10068460" y="6236178"/>
            <a:ext cx="6655890" cy="663576"/>
            <a:chOff x="1012371" y="3126253"/>
            <a:chExt cx="6655890" cy="66357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93" y="5714571"/>
            <a:ext cx="482540" cy="1722666"/>
          </a:xfrm>
          <a:prstGeom prst="rect">
            <a:avLst/>
          </a:prstGeom>
        </p:spPr>
      </p:pic>
      <p:sp>
        <p:nvSpPr>
          <p:cNvPr id="5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8460" y="6236178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68460" y="7068713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1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5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3" name="涙形 2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涙形 3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1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732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7178770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909021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659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30" name="テキスト ボックス 29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32" name="テキスト ボックス 31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34" name="テキスト ボックス 33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36" name="テキスト ボックス 35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44" name="テキスト ボックス 43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6" name="テキスト ボックス 45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48" name="テキスト ボックス 47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50" name="テキスト ボックス 49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51" name="テキスト ボックス 50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52" name="テキスト ボックス 51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53" name="テキスト ボックス 52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54" name="テキスト ボックス 53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56" name="テキスト ボックス 55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57" name="テキスト ボックス 56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91515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20270" y="1912709"/>
            <a:ext cx="8251032" cy="14477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5587" y="7460340"/>
            <a:ext cx="8008143" cy="18578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03645" y="7235368"/>
            <a:ext cx="3946298" cy="10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7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00"/>
                            </p:stCondLst>
                            <p:childTnLst>
                              <p:par>
                                <p:cTn id="17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4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649095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120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660571"/>
            <a:ext cx="15559314" cy="10382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i="0" baseline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490857"/>
            <a:ext cx="10653202" cy="1451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227059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88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196335"/>
            <a:ext cx="15559314" cy="103822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266221"/>
            <a:ext cx="10653202" cy="16760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2" y="818136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7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10"/>
          <p:cNvSpPr/>
          <p:nvPr userDrawn="1"/>
        </p:nvSpPr>
        <p:spPr>
          <a:xfrm rot="5400000">
            <a:off x="7327159" y="-3628959"/>
            <a:ext cx="2774485" cy="17515889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393904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0" y="629851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831401" y="3939045"/>
            <a:ext cx="1345739" cy="1189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831401" y="5128985"/>
            <a:ext cx="1316711" cy="116953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25399" y="5108345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96371" y="4157662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91382" y="877732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868229"/>
            <a:ext cx="10653202" cy="1074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6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 userDrawn="1"/>
        </p:nvCxnSpPr>
        <p:spPr>
          <a:xfrm flipV="1">
            <a:off x="13125336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 userDrawn="1"/>
        </p:nvCxnSpPr>
        <p:spPr>
          <a:xfrm flipV="1">
            <a:off x="5959702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H="1" flipV="1">
            <a:off x="9145588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5959702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H="1">
            <a:off x="9145588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 flipV="1">
            <a:off x="5959702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 flipH="1">
            <a:off x="5959703" y="1957614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H="1">
            <a:off x="5959703" y="8329386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12331474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7497096" y="1163752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1079407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 flipV="1">
            <a:off x="516583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 flipV="1">
            <a:off x="5165839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 userDrawn="1"/>
        </p:nvCxnSpPr>
        <p:spPr>
          <a:xfrm flipH="1" flipV="1">
            <a:off x="516583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 userDrawn="1"/>
        </p:nvCxnSpPr>
        <p:spPr>
          <a:xfrm>
            <a:off x="7497096" y="9123249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 userDrawn="1"/>
        </p:nvCxnSpPr>
        <p:spPr>
          <a:xfrm flipV="1">
            <a:off x="1079407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46" y="796472"/>
            <a:ext cx="8690355" cy="869035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3" presetClass="exit" presetSubtype="16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3" presetClass="entr" presetSubtype="3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ntr" presetSubtype="3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8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ntr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6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4279900"/>
            <a:ext cx="18291175" cy="172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xit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25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91175" cy="10287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842141"/>
            <a:ext cx="18291175" cy="260271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 userDrawn="1"/>
        </p:nvCxnSpPr>
        <p:spPr>
          <a:xfrm flipH="1">
            <a:off x="0" y="4009586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0" y="6289443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山形 10"/>
          <p:cNvSpPr/>
          <p:nvPr userDrawn="1"/>
        </p:nvSpPr>
        <p:spPr>
          <a:xfrm>
            <a:off x="-7620001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 rot="10800000">
            <a:off x="6745288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 rot="10800000">
            <a:off x="323850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560839" y="0"/>
            <a:ext cx="7368386" cy="10287000"/>
          </a:xfrm>
          <a:prstGeom prst="chevron">
            <a:avLst>
              <a:gd name="adj" fmla="val 689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山形 4"/>
          <p:cNvSpPr/>
          <p:nvPr userDrawn="1"/>
        </p:nvSpPr>
        <p:spPr>
          <a:xfrm>
            <a:off x="6063446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 rot="10800000">
            <a:off x="4864088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50549"/>
            <a:ext cx="7620000" cy="1219198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" presetClass="exit" presetSubtype="2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xit" presetSubtype="16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xit" presetSubtype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3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6" grpId="0" animBg="1"/>
      <p:bldP spid="6" grpId="1" animBg="1"/>
      <p:bldP spid="17" grpId="0" animBg="1"/>
      <p:bldP spid="16" grpId="0" animBg="1"/>
      <p:bldP spid="16" grpId="1" animBg="1"/>
      <p:bldP spid="16" grpId="2" animBg="1"/>
      <p:bldP spid="18" grpId="0" animBg="1"/>
      <p:bldP spid="19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81381"/>
            <a:ext cx="18291175" cy="64056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8291175" cy="39188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14230" y="659718"/>
            <a:ext cx="15662715" cy="19238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4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SLIDE TITLE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00616" y="2365831"/>
            <a:ext cx="15689943" cy="110965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i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 hasCustomPrompt="1"/>
          </p:nvPr>
        </p:nvSpPr>
        <p:spPr>
          <a:xfrm flipV="1">
            <a:off x="0" y="375919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4914900" y="0"/>
            <a:ext cx="133762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4839950" y="0"/>
            <a:ext cx="8496300" cy="10287000"/>
          </a:xfrm>
          <a:prstGeom prst="parallelogram">
            <a:avLst>
              <a:gd name="adj" fmla="val 39350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-6534150" y="0"/>
            <a:ext cx="17602200" cy="10287000"/>
          </a:xfrm>
          <a:prstGeom prst="parallelogram">
            <a:avLst>
              <a:gd name="adj" fmla="val 44628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-7315200" y="0"/>
            <a:ext cx="17602200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5601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363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-8201025" y="0"/>
            <a:ext cx="17660938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" y="450168"/>
            <a:ext cx="7315201" cy="2978832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5723" y="3673927"/>
            <a:ext cx="6586084" cy="18442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640000" flipV="1">
            <a:off x="-1257299" y="495934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15120000" flipV="1">
            <a:off x="7715249" y="3321051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02297" y="3390297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2" hasCustomPrompt="1"/>
          </p:nvPr>
        </p:nvSpPr>
        <p:spPr>
          <a:xfrm>
            <a:off x="25261434" y="0"/>
            <a:ext cx="6096907" cy="10287000"/>
          </a:xfrm>
          <a:prstGeom prst="parallelogram">
            <a:avLst>
              <a:gd name="adj" fmla="val 74936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3" hasCustomPrompt="1"/>
          </p:nvPr>
        </p:nvSpPr>
        <p:spPr>
          <a:xfrm>
            <a:off x="18890117" y="0"/>
            <a:ext cx="8000999" cy="10287000"/>
          </a:xfrm>
          <a:prstGeom prst="parallelogram">
            <a:avLst>
              <a:gd name="adj" fmla="val 57440"/>
            </a:avLst>
          </a:prstGeom>
          <a:solidFill>
            <a:schemeClr val="bg2">
              <a:alpha val="25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1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2937286" y="68833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781992" y="3083390"/>
            <a:ext cx="5128897" cy="663576"/>
            <a:chOff x="2539364" y="3126253"/>
            <a:chExt cx="5128897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5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1991" y="308339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79000" y="391592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8724220" y="68606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568926" y="3081120"/>
            <a:ext cx="5128897" cy="663576"/>
            <a:chOff x="2539364" y="3126253"/>
            <a:chExt cx="5128897" cy="663576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図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9" y="2559513"/>
            <a:ext cx="482540" cy="1722666"/>
          </a:xfrm>
          <a:prstGeom prst="rect">
            <a:avLst/>
          </a:prstGeom>
        </p:spPr>
      </p:pic>
      <p:sp>
        <p:nvSpPr>
          <p:cNvPr id="4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925" y="308112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565934" y="391365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0" name="二等辺三角形 10"/>
          <p:cNvSpPr/>
          <p:nvPr userDrawn="1"/>
        </p:nvSpPr>
        <p:spPr>
          <a:xfrm rot="5400000">
            <a:off x="14536690" y="685162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12381396" y="3080215"/>
            <a:ext cx="5128897" cy="663576"/>
            <a:chOff x="2539364" y="3126253"/>
            <a:chExt cx="5128897" cy="663576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図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49" y="2558608"/>
            <a:ext cx="482540" cy="1722666"/>
          </a:xfrm>
          <a:prstGeom prst="rect">
            <a:avLst/>
          </a:prstGeom>
        </p:spPr>
      </p:pic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381395" y="3080215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378404" y="3912750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6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 rot="16200000" flipH="1">
            <a:off x="4271509" y="826182"/>
            <a:ext cx="9748158" cy="18291176"/>
          </a:xfrm>
          <a:prstGeom prst="parallelogram">
            <a:avLst>
              <a:gd name="adj" fmla="val 5085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 rot="16200000" flipH="1">
            <a:off x="5181882" y="-9374188"/>
            <a:ext cx="7927410" cy="18291176"/>
          </a:xfrm>
          <a:prstGeom prst="parallelogram">
            <a:avLst>
              <a:gd name="adj" fmla="val 3669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21060000" flipV="1">
            <a:off x="-102555" y="2168071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 rot="16200000" flipH="1">
            <a:off x="5181882" y="-10234216"/>
            <a:ext cx="7927410" cy="18291176"/>
          </a:xfrm>
          <a:prstGeom prst="parallelogram">
            <a:avLst/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20685389" flipV="1">
            <a:off x="317037" y="7617746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16200000" flipH="1">
            <a:off x="4271508" y="1768249"/>
            <a:ext cx="9748158" cy="18291176"/>
          </a:xfrm>
          <a:prstGeom prst="parallelogram">
            <a:avLst>
              <a:gd name="adj" fmla="val 3931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50000" y="671100"/>
            <a:ext cx="9258300" cy="143691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09552" y="7620002"/>
            <a:ext cx="6586084" cy="2249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266700"/>
            <a:ext cx="182911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5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392430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 flipV="1">
            <a:off x="1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280000" flipV="1">
            <a:off x="-3226805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69257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0229" y="2503024"/>
            <a:ext cx="6400799" cy="17432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9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 flipH="1" flipV="1">
            <a:off x="10555514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23" hasCustomPrompt="1"/>
          </p:nvPr>
        </p:nvSpPr>
        <p:spPr>
          <a:xfrm rot="4320000" flipH="1" flipV="1">
            <a:off x="3279223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5524918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36832" y="2503024"/>
            <a:ext cx="6400799" cy="17934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 userDrawn="1"/>
        </p:nvSpPr>
        <p:spPr>
          <a:xfrm>
            <a:off x="-29029" y="8792448"/>
            <a:ext cx="18360000" cy="1522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9029" y="2403701"/>
            <a:ext cx="18360000" cy="259805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871130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260217" y="2699659"/>
            <a:ext cx="9490755" cy="140347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273140" y="3870904"/>
            <a:ext cx="9477831" cy="9276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5" name="直線コネクタ 24"/>
          <p:cNvCxnSpPr/>
          <p:nvPr userDrawn="1"/>
        </p:nvCxnSpPr>
        <p:spPr>
          <a:xfrm>
            <a:off x="0" y="2570615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 userDrawn="1"/>
        </p:nvSpPr>
        <p:spPr>
          <a:xfrm>
            <a:off x="1639197" y="1268774"/>
            <a:ext cx="6071579" cy="607157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20118" y="1449695"/>
            <a:ext cx="5709736" cy="57097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929482" y="1559059"/>
            <a:ext cx="5491009" cy="549100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273141" y="5225525"/>
            <a:ext cx="8940801" cy="24235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117661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758072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382719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23130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2647776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88187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39" name="直線コネクタ 38"/>
          <p:cNvCxnSpPr/>
          <p:nvPr userDrawn="1"/>
        </p:nvCxnSpPr>
        <p:spPr>
          <a:xfrm>
            <a:off x="39796" y="8952104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257202" y="1161143"/>
            <a:ext cx="9477831" cy="12425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8" name="涙形 2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涙形 36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5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75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25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25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75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25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2" grpId="0" animBg="1"/>
      <p:bldP spid="22" grpId="1" animBg="1"/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8" grpId="1" animBg="1"/>
      <p:bldP spid="19" grpId="0" animBg="1"/>
      <p:bldP spid="19" grpId="1" animBg="1"/>
      <p:bldP spid="21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図プレースホルダー 9"/>
          <p:cNvSpPr>
            <a:spLocks noGrp="1"/>
          </p:cNvSpPr>
          <p:nvPr>
            <p:ph type="pic" sz="quarter" idx="10" hasCustomPrompt="1"/>
          </p:nvPr>
        </p:nvSpPr>
        <p:spPr>
          <a:xfrm>
            <a:off x="696006" y="0"/>
            <a:ext cx="7229475" cy="102870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2854" y="174171"/>
            <a:ext cx="867954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2855" y="3918859"/>
            <a:ext cx="8708574" cy="950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68342" y="5298094"/>
            <a:ext cx="8737601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, 3 Icon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8360000" cy="579678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54267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5619419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4127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8878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468381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14215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2739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838703" y="4093318"/>
            <a:ext cx="2615933" cy="261735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8003454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652957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98791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697315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13021115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22" hasCustomPrompt="1"/>
          </p:nvPr>
        </p:nvSpPr>
        <p:spPr>
          <a:xfrm>
            <a:off x="13185866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3835369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1203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879727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049277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01600" dist="889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10325687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2410" y="2501896"/>
            <a:ext cx="7266248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50" name="グループ化 49"/>
          <p:cNvGrpSpPr/>
          <p:nvPr userDrawn="1"/>
        </p:nvGrpSpPr>
        <p:grpSpPr>
          <a:xfrm>
            <a:off x="8596454" y="859719"/>
            <a:ext cx="2002861" cy="1003665"/>
            <a:chOff x="7280704" y="761243"/>
            <a:chExt cx="2002861" cy="1003665"/>
          </a:xfrm>
        </p:grpSpPr>
        <p:sp>
          <p:nvSpPr>
            <p:cNvPr id="1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 userDrawn="1"/>
        </p:nvGrpSpPr>
        <p:grpSpPr>
          <a:xfrm>
            <a:off x="8596454" y="2364945"/>
            <a:ext cx="2002861" cy="1003665"/>
            <a:chOff x="7280704" y="2081261"/>
            <a:chExt cx="2002861" cy="1003665"/>
          </a:xfrm>
        </p:grpSpPr>
        <p:sp>
          <p:nvSpPr>
            <p:cNvPr id="43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 userDrawn="1"/>
        </p:nvGrpSpPr>
        <p:grpSpPr>
          <a:xfrm>
            <a:off x="8596454" y="3870171"/>
            <a:ext cx="2002861" cy="1003665"/>
            <a:chOff x="7280704" y="761243"/>
            <a:chExt cx="2002861" cy="1003665"/>
          </a:xfrm>
        </p:grpSpPr>
        <p:sp>
          <p:nvSpPr>
            <p:cNvPr id="53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 userDrawn="1"/>
        </p:nvGrpSpPr>
        <p:grpSpPr>
          <a:xfrm>
            <a:off x="8596454" y="5375397"/>
            <a:ext cx="2002861" cy="1003665"/>
            <a:chOff x="7280704" y="2081261"/>
            <a:chExt cx="2002861" cy="1003665"/>
          </a:xfrm>
        </p:grpSpPr>
        <p:sp>
          <p:nvSpPr>
            <p:cNvPr id="61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 userDrawn="1"/>
        </p:nvGrpSpPr>
        <p:grpSpPr>
          <a:xfrm>
            <a:off x="8596454" y="6880623"/>
            <a:ext cx="2002861" cy="1003665"/>
            <a:chOff x="7280704" y="761243"/>
            <a:chExt cx="2002861" cy="1003665"/>
          </a:xfrm>
        </p:grpSpPr>
        <p:sp>
          <p:nvSpPr>
            <p:cNvPr id="6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/>
          <p:cNvGrpSpPr/>
          <p:nvPr userDrawn="1"/>
        </p:nvGrpSpPr>
        <p:grpSpPr>
          <a:xfrm>
            <a:off x="8596454" y="8385848"/>
            <a:ext cx="2002861" cy="1003665"/>
            <a:chOff x="7280704" y="2081261"/>
            <a:chExt cx="2002861" cy="1003665"/>
          </a:xfrm>
        </p:grpSpPr>
        <p:sp>
          <p:nvSpPr>
            <p:cNvPr id="77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957804" y="1072591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57804" y="257681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57804" y="408103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57804" y="558526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57804" y="7089487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957804" y="859371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69655" y="928570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69655" y="7644803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669655" y="6950218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669655" y="6138921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669655" y="3939394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69655" y="162127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669655" y="5444806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669655" y="3127157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0669655" y="243398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69655" y="4633039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4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69655" y="845563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0669655" y="915068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75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5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75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75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75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75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75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7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75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75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7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75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75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7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75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75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75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6181" y="3210976"/>
            <a:ext cx="10263906" cy="23393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305656" y="5170488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16724" y="5509706"/>
            <a:ext cx="9695838" cy="15382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82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 rot="16200000">
            <a:off x="-11554" y="4053483"/>
            <a:ext cx="5416552" cy="2434156"/>
            <a:chOff x="7280704" y="865019"/>
            <a:chExt cx="2002458" cy="899889"/>
          </a:xfrm>
        </p:grpSpPr>
        <p:sp>
          <p:nvSpPr>
            <p:cNvPr id="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 userDrawn="1"/>
        </p:nvGrpSpPr>
        <p:grpSpPr>
          <a:xfrm rot="16200000">
            <a:off x="3212878" y="4053483"/>
            <a:ext cx="5416552" cy="2434156"/>
            <a:chOff x="7280704" y="865019"/>
            <a:chExt cx="2002458" cy="899889"/>
          </a:xfrm>
        </p:grpSpPr>
        <p:sp>
          <p:nvSpPr>
            <p:cNvPr id="24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 userDrawn="1"/>
        </p:nvGrpSpPr>
        <p:grpSpPr>
          <a:xfrm rot="16200000">
            <a:off x="6437310" y="4053482"/>
            <a:ext cx="5416552" cy="2434156"/>
            <a:chOff x="7280704" y="865019"/>
            <a:chExt cx="2002458" cy="899889"/>
          </a:xfrm>
        </p:grpSpPr>
        <p:sp>
          <p:nvSpPr>
            <p:cNvPr id="31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 rot="16200000">
            <a:off x="9661743" y="4053483"/>
            <a:ext cx="5416552" cy="2434156"/>
            <a:chOff x="7280704" y="865019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 rot="16200000">
            <a:off x="12886176" y="4053483"/>
            <a:ext cx="5416552" cy="2434156"/>
            <a:chOff x="7280704" y="86501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 userDrawn="1"/>
        </p:nvSpPr>
        <p:spPr>
          <a:xfrm>
            <a:off x="-42205" y="-42204"/>
            <a:ext cx="18374067" cy="5598941"/>
          </a:xfrm>
          <a:custGeom>
            <a:avLst/>
            <a:gdLst>
              <a:gd name="connsiteX0" fmla="*/ 0 w 18360000"/>
              <a:gd name="connsiteY0" fmla="*/ 0 h 4431323"/>
              <a:gd name="connsiteX1" fmla="*/ 18360000 w 18360000"/>
              <a:gd name="connsiteY1" fmla="*/ 0 h 4431323"/>
              <a:gd name="connsiteX2" fmla="*/ 18360000 w 18360000"/>
              <a:gd name="connsiteY2" fmla="*/ 4431323 h 4431323"/>
              <a:gd name="connsiteX3" fmla="*/ 0 w 18360000"/>
              <a:gd name="connsiteY3" fmla="*/ 4431323 h 4431323"/>
              <a:gd name="connsiteX4" fmla="*/ 0 w 18360000"/>
              <a:gd name="connsiteY4" fmla="*/ 0 h 4431323"/>
              <a:gd name="connsiteX0" fmla="*/ 14067 w 18374067"/>
              <a:gd name="connsiteY0" fmla="*/ 0 h 5598941"/>
              <a:gd name="connsiteX1" fmla="*/ 18374067 w 18374067"/>
              <a:gd name="connsiteY1" fmla="*/ 0 h 5598941"/>
              <a:gd name="connsiteX2" fmla="*/ 18374067 w 18374067"/>
              <a:gd name="connsiteY2" fmla="*/ 4431323 h 5598941"/>
              <a:gd name="connsiteX3" fmla="*/ 0 w 18374067"/>
              <a:gd name="connsiteY3" fmla="*/ 5598941 h 5598941"/>
              <a:gd name="connsiteX4" fmla="*/ 14067 w 18374067"/>
              <a:gd name="connsiteY4" fmla="*/ 0 h 559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4067" h="5598941">
                <a:moveTo>
                  <a:pt x="14067" y="0"/>
                </a:moveTo>
                <a:lnTo>
                  <a:pt x="18374067" y="0"/>
                </a:lnTo>
                <a:lnTo>
                  <a:pt x="18374067" y="4431323"/>
                </a:lnTo>
                <a:lnTo>
                  <a:pt x="0" y="5598941"/>
                </a:lnTo>
                <a:lnTo>
                  <a:pt x="140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 userDrawn="1"/>
        </p:nvCxnSpPr>
        <p:spPr>
          <a:xfrm flipV="1">
            <a:off x="0" y="4258461"/>
            <a:ext cx="18291175" cy="114353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653" y="575589"/>
            <a:ext cx="7351405" cy="39733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80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56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27365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7" name="図プレースホルダー 28"/>
          <p:cNvSpPr>
            <a:spLocks noGrp="1"/>
          </p:cNvSpPr>
          <p:nvPr>
            <p:ph type="pic" sz="quarter" idx="23" hasCustomPrompt="1"/>
          </p:nvPr>
        </p:nvSpPr>
        <p:spPr>
          <a:xfrm>
            <a:off x="5498090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2522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5" hasCustomPrompt="1"/>
          </p:nvPr>
        </p:nvSpPr>
        <p:spPr>
          <a:xfrm>
            <a:off x="11946955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517138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80620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307663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34706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61749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988792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412480" y="1284809"/>
            <a:ext cx="8651632" cy="21859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70" name="グループ化 6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1" name="涙形 7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涙形 7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0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5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5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15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/>
      <p:bldP spid="57" grpId="0"/>
      <p:bldP spid="58" grpId="0"/>
      <p:bldP spid="59" grpId="0"/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6" grpId="1" animBg="1"/>
      <p:bldP spid="67" grpId="0"/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86265" y="2383108"/>
            <a:ext cx="7752393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69082" y="2027507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3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45611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285116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232955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285116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285253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364083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266729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506234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454073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506234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506371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585201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7" name="二等辺三角形 10"/>
          <p:cNvSpPr/>
          <p:nvPr userDrawn="1"/>
        </p:nvSpPr>
        <p:spPr>
          <a:xfrm rot="5400000">
            <a:off x="5633540" y="487847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3478246" y="7273526"/>
            <a:ext cx="5128897" cy="663576"/>
            <a:chOff x="2539364" y="3126253"/>
            <a:chExt cx="5128897" cy="663576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図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6751919"/>
            <a:ext cx="482540" cy="1722666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8245" y="727352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5851" y="727489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466274" y="806319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45887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285392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233231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285392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285529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364359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267005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506510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454349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506510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506647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585477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87" name="二等辺三角形 10"/>
          <p:cNvSpPr/>
          <p:nvPr userDrawn="1"/>
        </p:nvSpPr>
        <p:spPr>
          <a:xfrm rot="5400000">
            <a:off x="13841375" y="488123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 userDrawn="1"/>
        </p:nvGrpSpPr>
        <p:grpSpPr>
          <a:xfrm>
            <a:off x="11686081" y="7276284"/>
            <a:ext cx="5128897" cy="663576"/>
            <a:chOff x="2539364" y="3126253"/>
            <a:chExt cx="5128897" cy="663576"/>
          </a:xfrm>
        </p:grpSpPr>
        <p:cxnSp>
          <p:nvCxnSpPr>
            <p:cNvPr id="89" name="直線コネクタ 8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図 9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6754677"/>
            <a:ext cx="482540" cy="1722666"/>
          </a:xfrm>
          <a:prstGeom prst="rect">
            <a:avLst/>
          </a:prstGeom>
        </p:spPr>
      </p:pic>
      <p:sp>
        <p:nvSpPr>
          <p:cNvPr id="9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86080" y="727628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123686" y="727765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74109" y="806595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0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88677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361717" y="1915886"/>
            <a:ext cx="8166309" cy="325460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800"/>
              </a:lnSpc>
              <a:defRPr baseline="0"/>
            </a:lvl1pPr>
          </a:lstStyle>
          <a:p>
            <a:r>
              <a:rPr kumimoji="1" lang="en-US" altLang="ja-JP" dirty="0" smtClean="0"/>
              <a:t>SLIDE TITLE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361718" y="5315867"/>
            <a:ext cx="8166308" cy="33636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468531" y="5085094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/>
      <p:bldP spid="5" grpId="0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955428" y="3354113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直角三角形 15"/>
          <p:cNvSpPr/>
          <p:nvPr userDrawn="1"/>
        </p:nvSpPr>
        <p:spPr>
          <a:xfrm rot="10800000" flipH="1">
            <a:off x="-14514" y="-37458"/>
            <a:ext cx="10815525" cy="10368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7298790" y="0"/>
            <a:ext cx="3311153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771" y="638715"/>
            <a:ext cx="7402286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544457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1" hasCustomPrompt="1"/>
          </p:nvPr>
        </p:nvSpPr>
        <p:spPr>
          <a:xfrm>
            <a:off x="11422743" y="0"/>
            <a:ext cx="6868432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170488"/>
            <a:ext cx="766354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7663544" y="5170488"/>
            <a:ext cx="499291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544457" y="0"/>
            <a:ext cx="5878286" cy="5170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2656457" y="5170488"/>
            <a:ext cx="5634717" cy="51704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89600" y="508004"/>
            <a:ext cx="5588000" cy="20029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510975"/>
            <a:ext cx="5588000" cy="211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824958" y="5856513"/>
            <a:ext cx="5297714" cy="37664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 flipH="1">
            <a:off x="5544457" y="5007428"/>
            <a:ext cx="587828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848579"/>
            <a:ext cx="8159262" cy="759789"/>
          </a:xfrm>
          <a:prstGeom prst="rect">
            <a:avLst/>
          </a:prstGeom>
          <a:blipFill dpi="0" rotWithShape="0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" y="7962314"/>
            <a:ext cx="16645254" cy="75978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6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2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5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1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6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4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7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94310" y="961964"/>
            <a:ext cx="9468090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5298094"/>
            <a:ext cx="9531420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14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23644" y="961964"/>
            <a:ext cx="759368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0774" y="5298094"/>
            <a:ext cx="764447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4" y="961964"/>
            <a:ext cx="5876715" cy="8355707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9" y="4118967"/>
            <a:ext cx="2544365" cy="5198704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1167838" y="4797663"/>
            <a:ext cx="2184867" cy="3841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3765140" y="1737549"/>
            <a:ext cx="5101223" cy="68045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5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9"/>
            <a:ext cx="18360000" cy="75183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24041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7590971"/>
            <a:ext cx="9776378" cy="1640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7158226" y="1311728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069942" y="2002528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9942" y="1369785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158226" y="3124085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69942" y="3814885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69942" y="3182142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7158226" y="4936442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69942" y="5627242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69942" y="4994499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3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5131136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311252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38228" y="1859612"/>
            <a:ext cx="6991643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725" y="5438774"/>
            <a:ext cx="696979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9" y="1772528"/>
            <a:ext cx="8991826" cy="7284159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30777" y="2096087"/>
            <a:ext cx="8304066" cy="45579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2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135103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374608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322447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374608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374745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453575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392506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632011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579850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632011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632148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710978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135379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374884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322723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374884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375021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453851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392782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632287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580126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632287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632424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711254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139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 userDrawn="1"/>
        </p:nvSpPr>
        <p:spPr>
          <a:xfrm>
            <a:off x="-29029" y="-29028"/>
            <a:ext cx="4340513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0" name="涙形 9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二等辺三角形 10"/>
          <p:cNvSpPr/>
          <p:nvPr userDrawn="1"/>
        </p:nvSpPr>
        <p:spPr>
          <a:xfrm rot="5400000">
            <a:off x="9801448" y="-1532943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6480883" y="2023415"/>
            <a:ext cx="7455472" cy="663576"/>
            <a:chOff x="212789" y="3126253"/>
            <a:chExt cx="7455472" cy="663576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7492" y="202341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7582" y="281308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9801449" y="979787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6480884" y="4536145"/>
            <a:ext cx="7455472" cy="663576"/>
            <a:chOff x="212789" y="3126253"/>
            <a:chExt cx="7455472" cy="663576"/>
          </a:xfrm>
        </p:grpSpPr>
        <p:cxnSp>
          <p:nvCxnSpPr>
            <p:cNvPr id="30" name="直線コネクタ 29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07493" y="453614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597583" y="532581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6" name="二等辺三角形 10"/>
          <p:cNvSpPr/>
          <p:nvPr userDrawn="1"/>
        </p:nvSpPr>
        <p:spPr>
          <a:xfrm rot="5400000">
            <a:off x="9801449" y="3504595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 userDrawn="1"/>
        </p:nvGrpSpPr>
        <p:grpSpPr>
          <a:xfrm>
            <a:off x="6480884" y="7060953"/>
            <a:ext cx="7455472" cy="663576"/>
            <a:chOff x="212789" y="3126253"/>
            <a:chExt cx="7455472" cy="663576"/>
          </a:xfrm>
        </p:grpSpPr>
        <p:cxnSp>
          <p:nvCxnSpPr>
            <p:cNvPr id="38" name="直線コネクタ 37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07493" y="7060953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97583" y="7850623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45" name="直線コネクタ 44"/>
          <p:cNvCxnSpPr/>
          <p:nvPr userDrawn="1"/>
        </p:nvCxnSpPr>
        <p:spPr>
          <a:xfrm>
            <a:off x="4151085" y="0"/>
            <a:ext cx="0" cy="1033897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4" y="866363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531897" y="196419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/>
      <p:bldP spid="13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5154972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>
            <a:off x="0" y="5316989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 userDrawn="1"/>
        </p:nvSpPr>
        <p:spPr>
          <a:xfrm>
            <a:off x="628206" y="2067583"/>
            <a:ext cx="10360933" cy="714377"/>
          </a:xfrm>
          <a:custGeom>
            <a:avLst/>
            <a:gdLst/>
            <a:ahLst/>
            <a:cxnLst/>
            <a:rect l="l" t="t" r="r" b="b"/>
            <a:pathLst>
              <a:path w="9179608" h="714377">
                <a:moveTo>
                  <a:pt x="169868" y="0"/>
                </a:moveTo>
                <a:lnTo>
                  <a:pt x="9009740" y="0"/>
                </a:lnTo>
                <a:cubicBezTo>
                  <a:pt x="9103556" y="0"/>
                  <a:pt x="9179608" y="76052"/>
                  <a:pt x="9179608" y="169868"/>
                </a:cubicBezTo>
                <a:lnTo>
                  <a:pt x="9179608" y="714377"/>
                </a:lnTo>
                <a:lnTo>
                  <a:pt x="0" y="714377"/>
                </a:lnTo>
                <a:lnTo>
                  <a:pt x="0" y="169868"/>
                </a:lnTo>
                <a:cubicBezTo>
                  <a:pt x="0" y="76052"/>
                  <a:pt x="76052" y="0"/>
                  <a:pt x="169868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889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628207" y="2686710"/>
            <a:ext cx="10360932" cy="588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973" y="2232734"/>
            <a:ext cx="820614" cy="267286"/>
            <a:chOff x="1266091" y="2232734"/>
            <a:chExt cx="820614" cy="267286"/>
          </a:xfr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9"/>
            <p:cNvSpPr/>
            <p:nvPr userDrawn="1"/>
          </p:nvSpPr>
          <p:spPr>
            <a:xfrm>
              <a:off x="1266091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1542755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 userDrawn="1"/>
          </p:nvSpPr>
          <p:spPr>
            <a:xfrm>
              <a:off x="1819419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 userDrawn="1"/>
        </p:nvGrpSpPr>
        <p:grpSpPr>
          <a:xfrm>
            <a:off x="10412105" y="2203721"/>
            <a:ext cx="432000" cy="348274"/>
            <a:chOff x="9655539" y="2203721"/>
            <a:chExt cx="432000" cy="348274"/>
          </a:xfrm>
          <a:blipFill dpi="0" rotWithShape="1">
            <a:blip r:embed="rId4"/>
            <a:srcRect/>
            <a:tile tx="0" ty="0" sx="100000" sy="100000" flip="none" algn="tl"/>
          </a:blipFill>
        </p:grpSpPr>
        <p:sp>
          <p:nvSpPr>
            <p:cNvPr id="14" name="正方形/長方形 13"/>
            <p:cNvSpPr/>
            <p:nvPr userDrawn="1"/>
          </p:nvSpPr>
          <p:spPr>
            <a:xfrm>
              <a:off x="9655539" y="2203721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9655539" y="2323858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9655539" y="2443995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64913" y="1859612"/>
            <a:ext cx="6486058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5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74063" y="5438774"/>
            <a:ext cx="6476567" cy="3560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1" name="涙形 2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9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9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8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98867" y="3281656"/>
            <a:ext cx="16093440" cy="3976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1046392" y="1517278"/>
            <a:ext cx="7325471" cy="73254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63127" y="1634013"/>
            <a:ext cx="7092000" cy="70920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949920" y="2590615"/>
            <a:ext cx="8517767" cy="14078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8949920" y="4102238"/>
            <a:ext cx="1077775" cy="107777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9898" y="4161932"/>
            <a:ext cx="7397789" cy="9583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8949921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636368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図プレースホルダー 28"/>
          <p:cNvSpPr>
            <a:spLocks noGrp="1"/>
          </p:cNvSpPr>
          <p:nvPr>
            <p:ph type="pic" sz="quarter" idx="28" hasCustomPrompt="1"/>
          </p:nvPr>
        </p:nvSpPr>
        <p:spPr>
          <a:xfrm>
            <a:off x="13305692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3992139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図プレースホルダー 28"/>
          <p:cNvSpPr>
            <a:spLocks noGrp="1"/>
          </p:cNvSpPr>
          <p:nvPr>
            <p:ph type="pic" sz="quarter" idx="30" hasCustomPrompt="1"/>
          </p:nvPr>
        </p:nvSpPr>
        <p:spPr>
          <a:xfrm>
            <a:off x="8950749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637196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図プレースホルダー 28"/>
          <p:cNvSpPr>
            <a:spLocks noGrp="1"/>
          </p:cNvSpPr>
          <p:nvPr>
            <p:ph type="pic" sz="quarter" idx="32" hasCustomPrompt="1"/>
          </p:nvPr>
        </p:nvSpPr>
        <p:spPr>
          <a:xfrm>
            <a:off x="13306520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3992967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8949920" y="6093816"/>
            <a:ext cx="8517767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/>
      <p:bldP spid="7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34" presetClass="emph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animMotion origin="layout" path="M 0.0 0.0 L 0.0 -0.07213" pathEditMode="relative" ptsTypes="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8" grpId="0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98867" y="4276581"/>
            <a:ext cx="16093440" cy="1395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8867" y="5247247"/>
            <a:ext cx="16093440" cy="92132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0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 flipH="1">
            <a:off x="747565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7590971" y="0"/>
            <a:ext cx="335280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9738525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涙形 1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涙形 18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25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6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240288" y="3026230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bg1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54349" y="5871029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9168929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2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214525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210987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1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4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5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5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Iconic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831606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827802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481626" y="-26432"/>
            <a:ext cx="8856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9667379" y="36513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9777046" y="0"/>
            <a:ext cx="8514129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270250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円/楕円 74"/>
          <p:cNvSpPr/>
          <p:nvPr userDrawn="1"/>
        </p:nvSpPr>
        <p:spPr>
          <a:xfrm>
            <a:off x="914558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 userDrawn="1"/>
        </p:nvSpPr>
        <p:spPr>
          <a:xfrm>
            <a:off x="1079046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5" name="円/楕円 84"/>
          <p:cNvSpPr/>
          <p:nvPr userDrawn="1"/>
        </p:nvSpPr>
        <p:spPr>
          <a:xfrm>
            <a:off x="912180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 userDrawn="1"/>
        </p:nvSpPr>
        <p:spPr>
          <a:xfrm>
            <a:off x="1076668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293929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269349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267872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animBg="1"/>
      <p:bldP spid="69" grpId="0"/>
      <p:bldP spid="70" grpId="0" animBg="1"/>
      <p:bldP spid="71" grpId="0" animBg="1"/>
      <p:bldP spid="72" grpId="0"/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5"/>
          <p:cNvSpPr/>
          <p:nvPr userDrawn="1"/>
        </p:nvSpPr>
        <p:spPr>
          <a:xfrm>
            <a:off x="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561525" cy="10287000"/>
          </a:xfrm>
          <a:custGeom>
            <a:avLst/>
            <a:gdLst/>
            <a:ahLst/>
            <a:cxnLst/>
            <a:rect l="l" t="t" r="r" b="b"/>
            <a:pathLst>
              <a:path w="10561525" h="10287000">
                <a:moveTo>
                  <a:pt x="0" y="0"/>
                </a:moveTo>
                <a:lnTo>
                  <a:pt x="7221651" y="0"/>
                </a:lnTo>
                <a:lnTo>
                  <a:pt x="10561525" y="10287000"/>
                </a:lnTo>
                <a:lnTo>
                  <a:pt x="7221651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H="1" flipV="1">
            <a:off x="7315200" y="0"/>
            <a:ext cx="3352801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445421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9482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2553281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277091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4339418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455705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12555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634319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27" hasCustomPrompt="1"/>
          </p:nvPr>
        </p:nvSpPr>
        <p:spPr>
          <a:xfrm>
            <a:off x="6222434" y="7911691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0452" y="812932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272912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336016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451494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14598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630076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693179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7" name="テキスト プレースホルダー 21"/>
          <p:cNvSpPr>
            <a:spLocks noGrp="1"/>
          </p:cNvSpPr>
          <p:nvPr>
            <p:ph type="body" sz="quarter" idx="34" hasCustomPrompt="1"/>
          </p:nvPr>
        </p:nvSpPr>
        <p:spPr>
          <a:xfrm>
            <a:off x="8363582" y="8086582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8363582" y="8717618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0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3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56342" y="3143774"/>
            <a:ext cx="7939315" cy="49334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885370" y="332487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1052998" y="3143774"/>
            <a:ext cx="0" cy="493342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885370" y="7876916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 flipV="1">
            <a:off x="8592457" y="3100233"/>
            <a:ext cx="0" cy="49769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3423116"/>
            <a:ext cx="7321550" cy="4336583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9" name="二等辺三角形 10"/>
          <p:cNvSpPr/>
          <p:nvPr userDrawn="1"/>
        </p:nvSpPr>
        <p:spPr>
          <a:xfrm rot="5400000">
            <a:off x="12577847" y="-6765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9651549" y="3083391"/>
            <a:ext cx="6655890" cy="663576"/>
            <a:chOff x="1012371" y="3126253"/>
            <a:chExt cx="6655890" cy="663576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図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4" y="2561784"/>
            <a:ext cx="482540" cy="1722666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651549" y="3083391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51549" y="3915926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二等辺三角形 10"/>
          <p:cNvSpPr/>
          <p:nvPr userDrawn="1"/>
        </p:nvSpPr>
        <p:spPr>
          <a:xfrm rot="5400000">
            <a:off x="12579750" y="308513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 userDrawn="1"/>
        </p:nvGrpSpPr>
        <p:grpSpPr>
          <a:xfrm>
            <a:off x="9653452" y="6236174"/>
            <a:ext cx="6655890" cy="663576"/>
            <a:chOff x="1012371" y="3126253"/>
            <a:chExt cx="6655890" cy="663576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図 5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7" y="5714567"/>
            <a:ext cx="482540" cy="1722666"/>
          </a:xfrm>
          <a:prstGeom prst="rect">
            <a:avLst/>
          </a:prstGeom>
        </p:spPr>
      </p:pic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3452" y="623617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53452" y="7068709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5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8" grpId="0"/>
      <p:bldP spid="39" grpId="0" animBg="1"/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331293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353057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5099072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531670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885209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7102846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344657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407761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523239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86343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701821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764924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8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17"/>
          <p:cNvSpPr/>
          <p:nvPr userDrawn="1"/>
        </p:nvSpPr>
        <p:spPr>
          <a:xfrm rot="1028648">
            <a:off x="1652911" y="9162876"/>
            <a:ext cx="7740100" cy="995707"/>
          </a:xfrm>
          <a:custGeom>
            <a:avLst/>
            <a:gdLst/>
            <a:ahLst/>
            <a:cxnLst/>
            <a:rect l="l" t="t" r="r" b="b"/>
            <a:pathLst>
              <a:path w="7740100" h="995707">
                <a:moveTo>
                  <a:pt x="0" y="14126"/>
                </a:moveTo>
                <a:lnTo>
                  <a:pt x="3403199" y="14126"/>
                </a:lnTo>
                <a:lnTo>
                  <a:pt x="3398841" y="0"/>
                </a:lnTo>
                <a:lnTo>
                  <a:pt x="7740100" y="0"/>
                </a:lnTo>
                <a:lnTo>
                  <a:pt x="4512351" y="995707"/>
                </a:lnTo>
                <a:lnTo>
                  <a:pt x="302802" y="99570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17"/>
          <p:cNvSpPr/>
          <p:nvPr userDrawn="1"/>
        </p:nvSpPr>
        <p:spPr>
          <a:xfrm rot="1028648">
            <a:off x="1689656" y="725005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"/>
          <p:cNvSpPr/>
          <p:nvPr userDrawn="1"/>
        </p:nvSpPr>
        <p:spPr>
          <a:xfrm rot="1028648">
            <a:off x="1689653" y="5580000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7"/>
          <p:cNvSpPr/>
          <p:nvPr userDrawn="1"/>
        </p:nvSpPr>
        <p:spPr>
          <a:xfrm rot="1028648">
            <a:off x="-103402" y="290731"/>
            <a:ext cx="7824099" cy="995708"/>
          </a:xfrm>
          <a:custGeom>
            <a:avLst/>
            <a:gdLst/>
            <a:ahLst/>
            <a:cxnLst/>
            <a:rect l="l" t="t" r="r" b="b"/>
            <a:pathLst>
              <a:path w="7824099" h="995708">
                <a:moveTo>
                  <a:pt x="0" y="835235"/>
                </a:moveTo>
                <a:lnTo>
                  <a:pt x="2707552" y="0"/>
                </a:lnTo>
                <a:lnTo>
                  <a:pt x="7521297" y="0"/>
                </a:lnTo>
                <a:lnTo>
                  <a:pt x="7824099" y="981582"/>
                </a:lnTo>
                <a:lnTo>
                  <a:pt x="4420900" y="981582"/>
                </a:lnTo>
                <a:lnTo>
                  <a:pt x="4425258" y="995708"/>
                </a:lnTo>
                <a:lnTo>
                  <a:pt x="49503" y="99570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7"/>
          <p:cNvSpPr/>
          <p:nvPr userDrawn="1"/>
        </p:nvSpPr>
        <p:spPr>
          <a:xfrm rot="1028648">
            <a:off x="1689655" y="3909941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rot="1028648">
            <a:off x="1689655" y="223642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95387" y="-42204"/>
            <a:ext cx="3380967" cy="1036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201508" y="-38796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3179299" y="0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8388034" y="3565703"/>
            <a:ext cx="8965733" cy="2269042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34" y="5878287"/>
            <a:ext cx="8965734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967461" y="1376827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967461" y="3048535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967461" y="4718594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967459" y="6388653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67462" y="8058712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036826" y="1519740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>
            <a:off x="2036825" y="2271258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2036830" y="3181626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>
            <a:off x="2036829" y="3933144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2036831" y="4865283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2036830" y="561680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2036825" y="651991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>
            <a:off x="2036824" y="7271429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2036832" y="8203567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2036831" y="8955085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172" y="152335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024172" y="3213720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021828" y="488377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23734" y="6553838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020420" y="8237965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1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7" grpId="0" animBg="1"/>
      <p:bldP spid="25" grpId="0" animBg="1"/>
      <p:bldP spid="24" grpId="0" animBg="1"/>
      <p:bldP spid="18" grpId="0" animBg="1"/>
      <p:bldP spid="15" grpId="0" animBg="1"/>
      <p:bldP spid="9" grpId="0"/>
      <p:bldP spid="20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6" grpId="0" animBg="1"/>
      <p:bldP spid="17" grpId="0" animBg="1"/>
      <p:bldP spid="28" grpId="0" animBg="1"/>
      <p:bldP spid="30" grpId="0" animBg="1"/>
      <p:bldP spid="5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9029" y="3066762"/>
            <a:ext cx="18360000" cy="42203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72579" y="7104191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32783" y="3219162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 t="19168" r="27970" b="63439"/>
          <a:stretch/>
        </p:blipFill>
        <p:spPr>
          <a:xfrm>
            <a:off x="6622511" y="2609779"/>
            <a:ext cx="2585548" cy="2160514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153439" y="0"/>
            <a:ext cx="6091237" cy="7273757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09583" y="3690036"/>
            <a:ext cx="7878045" cy="307652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0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5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7" grpId="0" animBg="1"/>
      <p:bldP spid="17" grpId="1" animBg="1"/>
      <p:bldP spid="18" grpId="0"/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 userDrawn="1"/>
        </p:nvSpPr>
        <p:spPr>
          <a:xfrm>
            <a:off x="8410462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574950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792211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767631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66154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8410462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8574950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8792211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767631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766154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8408084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572572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89833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765253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763776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041009" y="253186"/>
            <a:ext cx="7333735" cy="10033814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7" grpId="1" animBg="1"/>
      <p:bldP spid="18" grpId="0"/>
      <p:bldP spid="20" grpId="0" animBg="1"/>
      <p:bldP spid="21" grpId="0" animBg="1"/>
      <p:bldP spid="23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Tex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6187" y="2909301"/>
            <a:ext cx="13978800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1" y="5187042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56187" y="4174068"/>
            <a:ext cx="13978800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6958" y="5646058"/>
            <a:ext cx="13978800" cy="186077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9" name="涙形 8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589648" y="3418657"/>
            <a:ext cx="5134709" cy="3083536"/>
          </a:xfrm>
          <a:prstGeom prst="rect">
            <a:avLst/>
          </a:prstGeom>
        </p:spPr>
        <p:txBody>
          <a:bodyPr anchor="ctr"/>
          <a:lstStyle>
            <a:lvl1pPr algn="r">
              <a:defRPr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 rot="5400000">
            <a:off x="5181227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7063" y="3699810"/>
            <a:ext cx="9355017" cy="2402026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64567" y="1026940"/>
            <a:ext cx="7823226" cy="38545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8800"/>
              </a:lnSpc>
              <a:defRPr sz="120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89449" y="5142570"/>
            <a:ext cx="11197883" cy="291821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437176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3" grpId="1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859587" y="704136"/>
            <a:ext cx="4572000" cy="4572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7041417" y="885966"/>
            <a:ext cx="4208341" cy="42083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122023" y="966572"/>
            <a:ext cx="4047129" cy="404712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4" name="涙形 13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2449364" y="5359789"/>
            <a:ext cx="13336174" cy="1156474"/>
          </a:xfrm>
          <a:prstGeom prst="rect">
            <a:avLst/>
          </a:prstGeom>
        </p:spPr>
        <p:txBody>
          <a:bodyPr anchor="b"/>
          <a:lstStyle>
            <a:lvl1pPr algn="ctr">
              <a:defRPr sz="6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26836" y="6288256"/>
            <a:ext cx="13371182" cy="868850"/>
          </a:xfrm>
        </p:spPr>
        <p:txBody>
          <a:bodyPr anchor="t">
            <a:noAutofit/>
          </a:bodyPr>
          <a:lstStyle>
            <a:lvl1pPr marL="0" marR="0" indent="0" algn="ct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4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17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ea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21305" y="795850"/>
            <a:ext cx="9692640" cy="17145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" name="涙形 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97484" y="180224"/>
            <a:ext cx="9505445" cy="868850"/>
          </a:xfrm>
        </p:spPr>
        <p:txBody>
          <a:bodyPr anchor="t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024096" y="2079177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 rot="5400000">
            <a:off x="6503634" y="-3909817"/>
            <a:ext cx="899889" cy="13991567"/>
          </a:xfrm>
          <a:custGeom>
            <a:avLst/>
            <a:gdLst/>
            <a:ahLst/>
            <a:cxnLst/>
            <a:rect l="l" t="t" r="r" b="b"/>
            <a:pathLst>
              <a:path w="899889" h="1399156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2474187"/>
                </a:lnTo>
                <a:lnTo>
                  <a:pt x="899889" y="2474187"/>
                </a:lnTo>
                <a:lnTo>
                  <a:pt x="899889" y="2475958"/>
                </a:lnTo>
                <a:lnTo>
                  <a:pt x="899889" y="5312501"/>
                </a:lnTo>
                <a:lnTo>
                  <a:pt x="899889" y="5314272"/>
                </a:lnTo>
                <a:lnTo>
                  <a:pt x="899889" y="11153253"/>
                </a:lnTo>
                <a:lnTo>
                  <a:pt x="899889" y="13991567"/>
                </a:lnTo>
                <a:lnTo>
                  <a:pt x="1" y="13991567"/>
                </a:lnTo>
                <a:lnTo>
                  <a:pt x="1" y="11153253"/>
                </a:lnTo>
                <a:lnTo>
                  <a:pt x="1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0" y="2746240"/>
            <a:ext cx="13738241" cy="663576"/>
            <a:chOff x="-6069980" y="3126253"/>
            <a:chExt cx="13738241" cy="663576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-6069980" y="3126253"/>
              <a:ext cx="1339153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-6069980" y="3789828"/>
              <a:ext cx="13391531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864641" y="274624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06845" y="3585105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二等辺三角形 10"/>
          <p:cNvSpPr/>
          <p:nvPr userDrawn="1"/>
        </p:nvSpPr>
        <p:spPr>
          <a:xfrm rot="5400000">
            <a:off x="6523436" y="-1724446"/>
            <a:ext cx="899890" cy="14031472"/>
          </a:xfrm>
          <a:custGeom>
            <a:avLst/>
            <a:gdLst/>
            <a:ahLst/>
            <a:cxnLst/>
            <a:rect l="l" t="t" r="r" b="b"/>
            <a:pathLst>
              <a:path w="899890" h="14031472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797556"/>
                </a:lnTo>
                <a:lnTo>
                  <a:pt x="899890" y="6797556"/>
                </a:lnTo>
                <a:lnTo>
                  <a:pt x="899890" y="6798668"/>
                </a:lnTo>
                <a:lnTo>
                  <a:pt x="899890" y="8580264"/>
                </a:lnTo>
                <a:lnTo>
                  <a:pt x="899890" y="8581376"/>
                </a:lnTo>
                <a:lnTo>
                  <a:pt x="899890" y="12248764"/>
                </a:lnTo>
                <a:lnTo>
                  <a:pt x="899890" y="14031472"/>
                </a:lnTo>
                <a:lnTo>
                  <a:pt x="2" y="14031472"/>
                </a:lnTo>
                <a:lnTo>
                  <a:pt x="2" y="12248764"/>
                </a:lnTo>
                <a:lnTo>
                  <a:pt x="2" y="8581376"/>
                </a:lnTo>
                <a:lnTo>
                  <a:pt x="2" y="8580264"/>
                </a:lnTo>
                <a:lnTo>
                  <a:pt x="2" y="698153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0" y="4951563"/>
            <a:ext cx="13777996" cy="663576"/>
            <a:chOff x="-6109735" y="3126253"/>
            <a:chExt cx="13777996" cy="66357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-6109735" y="3789828"/>
              <a:ext cx="13431286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4396" y="495156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04396" y="5790428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二等辺三角形 10"/>
          <p:cNvSpPr/>
          <p:nvPr userDrawn="1"/>
        </p:nvSpPr>
        <p:spPr>
          <a:xfrm rot="5400000">
            <a:off x="6523512" y="471150"/>
            <a:ext cx="899888" cy="14031321"/>
          </a:xfrm>
          <a:custGeom>
            <a:avLst/>
            <a:gdLst/>
            <a:ahLst/>
            <a:cxnLst/>
            <a:rect l="l" t="t" r="r" b="b"/>
            <a:pathLst>
              <a:path w="899888" h="14031321">
                <a:moveTo>
                  <a:pt x="0" y="14031321"/>
                </a:moveTo>
                <a:lnTo>
                  <a:pt x="0" y="12022646"/>
                </a:lnTo>
                <a:lnTo>
                  <a:pt x="0" y="7890400"/>
                </a:lnTo>
                <a:lnTo>
                  <a:pt x="0" y="7889146"/>
                </a:lnTo>
                <a:lnTo>
                  <a:pt x="0" y="6981537"/>
                </a:lnTo>
                <a:lnTo>
                  <a:pt x="0" y="5881725"/>
                </a:lnTo>
                <a:lnTo>
                  <a:pt x="0" y="5880472"/>
                </a:ln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880472"/>
                </a:lnTo>
                <a:lnTo>
                  <a:pt x="899888" y="5881725"/>
                </a:lnTo>
                <a:lnTo>
                  <a:pt x="899888" y="6981537"/>
                </a:lnTo>
                <a:lnTo>
                  <a:pt x="899888" y="7889146"/>
                </a:lnTo>
                <a:lnTo>
                  <a:pt x="899888" y="7890400"/>
                </a:lnTo>
                <a:lnTo>
                  <a:pt x="899888" y="12022646"/>
                </a:lnTo>
                <a:lnTo>
                  <a:pt x="899888" y="140313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0" y="7147084"/>
            <a:ext cx="13777996" cy="663576"/>
            <a:chOff x="-6109735" y="3126253"/>
            <a:chExt cx="13777996" cy="663576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6109735" y="3789829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904396" y="714708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04396" y="7985949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87791" y="0"/>
            <a:ext cx="6133514" cy="10287000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3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4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 userDrawn="1"/>
        </p:nvSpPr>
        <p:spPr>
          <a:xfrm>
            <a:off x="-1" y="1469344"/>
            <a:ext cx="18291175" cy="42671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3543" y="0"/>
            <a:ext cx="18247632" cy="418011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3542" y="-43542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9"/>
          <p:cNvSpPr/>
          <p:nvPr userDrawn="1"/>
        </p:nvSpPr>
        <p:spPr>
          <a:xfrm rot="10800000">
            <a:off x="8466594" y="1512887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6" hasCustomPrompt="1"/>
          </p:nvPr>
        </p:nvSpPr>
        <p:spPr>
          <a:xfrm>
            <a:off x="9071428" y="1690629"/>
            <a:ext cx="9219747" cy="3911713"/>
          </a:xfrm>
          <a:custGeom>
            <a:avLst/>
            <a:gdLst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0 w 9248776"/>
              <a:gd name="connsiteY3" fmla="*/ 3846514 h 3846514"/>
              <a:gd name="connsiteX4" fmla="*/ 0 w 9248776"/>
              <a:gd name="connsiteY4" fmla="*/ 0 h 3846514"/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1799772 w 9248776"/>
              <a:gd name="connsiteY3" fmla="*/ 3817485 h 3846514"/>
              <a:gd name="connsiteX4" fmla="*/ 0 w 9248776"/>
              <a:gd name="connsiteY4" fmla="*/ 0 h 3846514"/>
              <a:gd name="connsiteX0" fmla="*/ 0 w 9219747"/>
              <a:gd name="connsiteY0" fmla="*/ 0 h 3846514"/>
              <a:gd name="connsiteX1" fmla="*/ 9219747 w 9219747"/>
              <a:gd name="connsiteY1" fmla="*/ 0 h 3846514"/>
              <a:gd name="connsiteX2" fmla="*/ 9219747 w 9219747"/>
              <a:gd name="connsiteY2" fmla="*/ 3846514 h 3846514"/>
              <a:gd name="connsiteX3" fmla="*/ 1770743 w 9219747"/>
              <a:gd name="connsiteY3" fmla="*/ 3817485 h 3846514"/>
              <a:gd name="connsiteX4" fmla="*/ 0 w 9219747"/>
              <a:gd name="connsiteY4" fmla="*/ 0 h 38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9747" h="3846514">
                <a:moveTo>
                  <a:pt x="0" y="0"/>
                </a:moveTo>
                <a:lnTo>
                  <a:pt x="9219747" y="0"/>
                </a:lnTo>
                <a:lnTo>
                  <a:pt x="9219747" y="3846514"/>
                </a:lnTo>
                <a:lnTo>
                  <a:pt x="1770743" y="381748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   Add an image</a:t>
            </a:r>
            <a:endParaRPr kumimoji="1"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33802"/>
            <a:ext cx="9274629" cy="3901169"/>
          </a:xfrm>
          <a:custGeom>
            <a:avLst/>
            <a:gdLst>
              <a:gd name="connsiteX0" fmla="*/ 0 w 9274629"/>
              <a:gd name="connsiteY0" fmla="*/ 0 h 4017284"/>
              <a:gd name="connsiteX1" fmla="*/ 9274629 w 9274629"/>
              <a:gd name="connsiteY1" fmla="*/ 0 h 4017284"/>
              <a:gd name="connsiteX2" fmla="*/ 9274629 w 9274629"/>
              <a:gd name="connsiteY2" fmla="*/ 4017284 h 4017284"/>
              <a:gd name="connsiteX3" fmla="*/ 0 w 9274629"/>
              <a:gd name="connsiteY3" fmla="*/ 4017284 h 4017284"/>
              <a:gd name="connsiteX4" fmla="*/ 0 w 9274629"/>
              <a:gd name="connsiteY4" fmla="*/ 0 h 4017284"/>
              <a:gd name="connsiteX0" fmla="*/ 0 w 9274629"/>
              <a:gd name="connsiteY0" fmla="*/ 14514 h 4031798"/>
              <a:gd name="connsiteX1" fmla="*/ 7402286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31798"/>
              <a:gd name="connsiteX1" fmla="*/ 7329715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 h 4046312"/>
              <a:gd name="connsiteX0" fmla="*/ 0 w 9274629"/>
              <a:gd name="connsiteY0" fmla="*/ 145143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3 h 4046312"/>
              <a:gd name="connsiteX0" fmla="*/ 0 w 9274629"/>
              <a:gd name="connsiteY0" fmla="*/ 0 h 3901169"/>
              <a:gd name="connsiteX1" fmla="*/ 7402286 w 9274629"/>
              <a:gd name="connsiteY1" fmla="*/ 14515 h 3901169"/>
              <a:gd name="connsiteX2" fmla="*/ 9245601 w 9274629"/>
              <a:gd name="connsiteY2" fmla="*/ 3901169 h 3901169"/>
              <a:gd name="connsiteX3" fmla="*/ 9274629 w 9274629"/>
              <a:gd name="connsiteY3" fmla="*/ 3886655 h 3901169"/>
              <a:gd name="connsiteX4" fmla="*/ 0 w 9274629"/>
              <a:gd name="connsiteY4" fmla="*/ 3886655 h 3901169"/>
              <a:gd name="connsiteX5" fmla="*/ 0 w 9274629"/>
              <a:gd name="connsiteY5" fmla="*/ 0 h 39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4629" h="3901169">
                <a:moveTo>
                  <a:pt x="0" y="0"/>
                </a:moveTo>
                <a:lnTo>
                  <a:pt x="7402286" y="14515"/>
                </a:lnTo>
                <a:cubicBezTo>
                  <a:pt x="8040915" y="1329419"/>
                  <a:pt x="8606972" y="2586265"/>
                  <a:pt x="9245601" y="3901169"/>
                </a:cubicBezTo>
                <a:lnTo>
                  <a:pt x="9274629" y="3886655"/>
                </a:lnTo>
                <a:lnTo>
                  <a:pt x="0" y="388665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5928275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213598" y="-14514"/>
            <a:ext cx="3844252" cy="5823630"/>
          </a:xfrm>
          <a:prstGeom prst="parallelogram">
            <a:avLst>
              <a:gd name="adj" fmla="val 708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7291382" y="0"/>
            <a:ext cx="3708400" cy="5823630"/>
          </a:xfrm>
          <a:prstGeom prst="parallelogram">
            <a:avLst>
              <a:gd name="adj" fmla="val 72358"/>
            </a:avLst>
          </a:prstGeom>
          <a:gradFill>
            <a:gsLst>
              <a:gs pos="0">
                <a:schemeClr val="bg2">
                  <a:alpha val="0"/>
                </a:schemeClr>
              </a:gs>
              <a:gs pos="77000">
                <a:schemeClr val="bg2">
                  <a:alpha val="36000"/>
                </a:schemeClr>
              </a:gs>
              <a:gs pos="100000">
                <a:schemeClr val="bg2">
                  <a:alpha val="2000"/>
                </a:schemeClr>
              </a:gs>
            </a:gsLst>
            <a:lin ang="5400000" scaled="0"/>
          </a:gra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8476" y="812876"/>
            <a:ext cx="8647978" cy="53695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58511" y="305334"/>
            <a:ext cx="857794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66530" y="4956705"/>
            <a:ext cx="8647978" cy="5369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64049" y="4449163"/>
            <a:ext cx="86033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3"/>
          <p:cNvSpPr>
            <a:spLocks noGrp="1"/>
          </p:cNvSpPr>
          <p:nvPr>
            <p:ph type="body" sz="quarter" idx="21" hasCustomPrompt="1"/>
          </p:nvPr>
        </p:nvSpPr>
        <p:spPr>
          <a:xfrm>
            <a:off x="7358744" y="-43542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5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8178788" y="-21768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0" grpId="0" animBg="1"/>
      <p:bldP spid="25" grpId="0" animBg="1"/>
      <p:bldP spid="32" grpId="0"/>
      <p:bldP spid="28" grpId="0"/>
      <p:bldP spid="2" grpId="0"/>
      <p:bldP spid="2" grpId="1"/>
      <p:bldP spid="2" grpId="2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8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二等辺三角形 10"/>
          <p:cNvSpPr/>
          <p:nvPr userDrawn="1"/>
        </p:nvSpPr>
        <p:spPr>
          <a:xfrm rot="10800000" flipH="1">
            <a:off x="12313789" y="548319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 userDrawn="1"/>
        </p:nvSpPr>
        <p:spPr>
          <a:xfrm rot="16200000">
            <a:off x="11936028" y="897304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 userDrawn="1"/>
        </p:nvCxnSpPr>
        <p:spPr>
          <a:xfrm>
            <a:off x="12516250" y="605469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 userDrawn="1"/>
        </p:nvCxnSpPr>
        <p:spPr>
          <a:xfrm>
            <a:off x="16972573" y="605469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 userDrawn="1"/>
        </p:nvCxnSpPr>
        <p:spPr>
          <a:xfrm>
            <a:off x="12530764" y="5960629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 userDrawn="1"/>
        </p:nvCxnSpPr>
        <p:spPr>
          <a:xfrm flipH="1">
            <a:off x="14775256" y="5943711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14320371" y="3509584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26863" y="4476028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683077" y="5123721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二等辺三角形 10"/>
          <p:cNvSpPr/>
          <p:nvPr userDrawn="1"/>
        </p:nvSpPr>
        <p:spPr>
          <a:xfrm rot="10800000" flipH="1">
            <a:off x="6718531" y="548317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 rot="16200000">
            <a:off x="6340770" y="897302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 userDrawn="1"/>
        </p:nvCxnSpPr>
        <p:spPr>
          <a:xfrm>
            <a:off x="6920992" y="605467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 userDrawn="1"/>
        </p:nvCxnSpPr>
        <p:spPr>
          <a:xfrm>
            <a:off x="11377315" y="605467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 userDrawn="1"/>
        </p:nvCxnSpPr>
        <p:spPr>
          <a:xfrm>
            <a:off x="6935506" y="5960627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 userDrawn="1"/>
        </p:nvCxnSpPr>
        <p:spPr>
          <a:xfrm flipH="1">
            <a:off x="9179998" y="5943709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5113" y="3509582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031605" y="4476026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7819" y="5123719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10800000" flipH="1">
            <a:off x="1141964" y="566511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16200000">
            <a:off x="764203" y="915496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344425" y="623661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800748" y="623661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58939" y="5978821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3603431" y="5961903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 userDrawn="1"/>
        </p:nvSpPr>
        <p:spPr>
          <a:xfrm>
            <a:off x="-29029" y="-29029"/>
            <a:ext cx="18360000" cy="330442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-45209" y="3105015"/>
            <a:ext cx="18336384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2" name="涙形 51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涙形 52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1713698"/>
            <a:ext cx="12467171" cy="12762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291382" y="1519200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anchor="b"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3148546" y="35277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455038" y="4494220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1252" y="5141913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35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3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1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600"/>
                            </p:stCondLst>
                            <p:childTnLst>
                              <p:par>
                                <p:cTn id="1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95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45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95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5" grpId="0"/>
      <p:bldP spid="9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6" grpId="0"/>
      <p:bldP spid="8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2" grpId="0" animBg="1"/>
      <p:bldP spid="4" grpId="0" animBg="1"/>
      <p:bldP spid="54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/>
      <p:bldP spid="58" grpId="1"/>
      <p:bldP spid="58" grpId="2"/>
      <p:bldP spid="59" grpId="0"/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and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29029" y="6995886"/>
            <a:ext cx="18360000" cy="33430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7174818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947176" y="7532913"/>
            <a:ext cx="7822859" cy="1756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" y="3259417"/>
            <a:ext cx="8608795" cy="48857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914558" y="2781960"/>
            <a:ext cx="8608796" cy="593569"/>
            <a:chOff x="628206" y="2067583"/>
            <a:chExt cx="10360933" cy="714377"/>
          </a:xfrm>
        </p:grpSpPr>
        <p:sp>
          <p:nvSpPr>
            <p:cNvPr id="10" name="角丸四角形 7"/>
            <p:cNvSpPr/>
            <p:nvPr userDrawn="1"/>
          </p:nvSpPr>
          <p:spPr>
            <a:xfrm>
              <a:off x="628206" y="2067583"/>
              <a:ext cx="10360933" cy="714377"/>
            </a:xfrm>
            <a:custGeom>
              <a:avLst/>
              <a:gdLst/>
              <a:ahLst/>
              <a:cxnLst/>
              <a:rect l="l" t="t" r="r" b="b"/>
              <a:pathLst>
                <a:path w="9179608" h="714377">
                  <a:moveTo>
                    <a:pt x="169868" y="0"/>
                  </a:moveTo>
                  <a:lnTo>
                    <a:pt x="9009740" y="0"/>
                  </a:lnTo>
                  <a:cubicBezTo>
                    <a:pt x="9103556" y="0"/>
                    <a:pt x="9179608" y="76052"/>
                    <a:pt x="9179608" y="169868"/>
                  </a:cubicBezTo>
                  <a:lnTo>
                    <a:pt x="9179608" y="714377"/>
                  </a:lnTo>
                  <a:lnTo>
                    <a:pt x="0" y="714377"/>
                  </a:lnTo>
                  <a:lnTo>
                    <a:pt x="0" y="169868"/>
                  </a:lnTo>
                  <a:cubicBezTo>
                    <a:pt x="0" y="76052"/>
                    <a:pt x="76052" y="0"/>
                    <a:pt x="169868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88900" algn="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 userDrawn="1"/>
          </p:nvGrpSpPr>
          <p:grpSpPr>
            <a:xfrm>
              <a:off x="817973" y="2232734"/>
              <a:ext cx="820614" cy="267286"/>
              <a:chOff x="1266091" y="2232734"/>
              <a:chExt cx="820614" cy="267286"/>
            </a:xfrm>
            <a:blipFill dpi="0" rotWithShape="1">
              <a:blip r:embed="rId4"/>
              <a:srcRect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円/楕円 15"/>
              <p:cNvSpPr/>
              <p:nvPr userDrawn="1"/>
            </p:nvSpPr>
            <p:spPr>
              <a:xfrm>
                <a:off x="1266091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 userDrawn="1"/>
            </p:nvSpPr>
            <p:spPr>
              <a:xfrm>
                <a:off x="1542755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 userDrawn="1"/>
            </p:nvSpPr>
            <p:spPr>
              <a:xfrm>
                <a:off x="1819419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 userDrawn="1"/>
          </p:nvGrpSpPr>
          <p:grpSpPr>
            <a:xfrm>
              <a:off x="10412105" y="2203721"/>
              <a:ext cx="432000" cy="348274"/>
              <a:chOff x="9655539" y="2203721"/>
              <a:chExt cx="432000" cy="348274"/>
            </a:xfrm>
            <a:blipFill dpi="0" rotWithShape="1">
              <a:blip r:embed="rId4"/>
              <a:srcRect/>
              <a:tile tx="0" ty="0" sx="100000" sy="100000" flip="none" algn="tl"/>
            </a:blipFill>
          </p:grpSpPr>
          <p:sp>
            <p:nvSpPr>
              <p:cNvPr id="13" name="正方形/長方形 12"/>
              <p:cNvSpPr/>
              <p:nvPr userDrawn="1"/>
            </p:nvSpPr>
            <p:spPr>
              <a:xfrm>
                <a:off x="9655539" y="2203721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 userDrawn="1"/>
            </p:nvSpPr>
            <p:spPr>
              <a:xfrm>
                <a:off x="9655539" y="2323858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 userDrawn="1"/>
            </p:nvSpPr>
            <p:spPr>
              <a:xfrm>
                <a:off x="9655539" y="2443995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山形 20"/>
          <p:cNvSpPr/>
          <p:nvPr userDrawn="1"/>
        </p:nvSpPr>
        <p:spPr>
          <a:xfrm>
            <a:off x="9976204" y="2839908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468317" y="2713649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5" name="山形 24"/>
          <p:cNvSpPr/>
          <p:nvPr userDrawn="1"/>
        </p:nvSpPr>
        <p:spPr>
          <a:xfrm>
            <a:off x="9976204" y="4280451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468317" y="4154192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7" name="山形 26"/>
          <p:cNvSpPr/>
          <p:nvPr userDrawn="1"/>
        </p:nvSpPr>
        <p:spPr>
          <a:xfrm>
            <a:off x="9976204" y="5720993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68317" y="5594734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8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animBg="1"/>
      <p:bldP spid="2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image" Target="../media/image2.jpg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9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87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21859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1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4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2" r:id="rId3"/>
    <p:sldLayoutId id="2147483664" r:id="rId4"/>
    <p:sldLayoutId id="2147483663" r:id="rId5"/>
    <p:sldLayoutId id="2147483696" r:id="rId6"/>
    <p:sldLayoutId id="2147483697" r:id="rId7"/>
    <p:sldLayoutId id="2147483756" r:id="rId8"/>
    <p:sldLayoutId id="2147483665" r:id="rId9"/>
    <p:sldLayoutId id="2147483745" r:id="rId10"/>
    <p:sldLayoutId id="2147483666" r:id="rId11"/>
    <p:sldLayoutId id="2147483673" r:id="rId12"/>
    <p:sldLayoutId id="2147483653" r:id="rId13"/>
    <p:sldLayoutId id="2147483674" r:id="rId14"/>
    <p:sldLayoutId id="2147483759" r:id="rId15"/>
    <p:sldLayoutId id="2147483709" r:id="rId16"/>
    <p:sldLayoutId id="2147483770" r:id="rId17"/>
    <p:sldLayoutId id="2147483683" r:id="rId18"/>
    <p:sldLayoutId id="2147483713" r:id="rId19"/>
    <p:sldLayoutId id="2147483718" r:id="rId20"/>
    <p:sldLayoutId id="2147483726" r:id="rId21"/>
    <p:sldLayoutId id="2147483719" r:id="rId22"/>
    <p:sldLayoutId id="2147483735" r:id="rId23"/>
    <p:sldLayoutId id="2147483744" r:id="rId24"/>
    <p:sldLayoutId id="2147483748" r:id="rId25"/>
    <p:sldLayoutId id="2147483747" r:id="rId26"/>
    <p:sldLayoutId id="2147483749" r:id="rId27"/>
    <p:sldLayoutId id="2147483754" r:id="rId28"/>
    <p:sldLayoutId id="2147483755" r:id="rId29"/>
    <p:sldLayoutId id="2147483753" r:id="rId30"/>
    <p:sldLayoutId id="2147483757" r:id="rId31"/>
    <p:sldLayoutId id="2147483758" r:id="rId32"/>
    <p:sldLayoutId id="2147483760" r:id="rId33"/>
    <p:sldLayoutId id="2147483762" r:id="rId34"/>
    <p:sldLayoutId id="2147483763" r:id="rId35"/>
    <p:sldLayoutId id="2147483771" r:id="rId36"/>
    <p:sldLayoutId id="2147483777" r:id="rId37"/>
    <p:sldLayoutId id="2147483779" r:id="rId3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2" grpId="2"/>
      <p:bldP spid="5" grpId="0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41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656" r:id="rId3"/>
    <p:sldLayoutId id="2147483667" r:id="rId4"/>
    <p:sldLayoutId id="2147483774" r:id="rId5"/>
    <p:sldLayoutId id="2147483668" r:id="rId6"/>
    <p:sldLayoutId id="2147483669" r:id="rId7"/>
    <p:sldLayoutId id="2147483670" r:id="rId8"/>
    <p:sldLayoutId id="2147483672" r:id="rId9"/>
    <p:sldLayoutId id="2147483677" r:id="rId10"/>
    <p:sldLayoutId id="2147483691" r:id="rId11"/>
    <p:sldLayoutId id="2147483700" r:id="rId12"/>
    <p:sldLayoutId id="2147483692" r:id="rId13"/>
    <p:sldLayoutId id="2147483699" r:id="rId14"/>
    <p:sldLayoutId id="2147483694" r:id="rId15"/>
    <p:sldLayoutId id="2147483695" r:id="rId16"/>
    <p:sldLayoutId id="2147483702" r:id="rId17"/>
    <p:sldLayoutId id="2147483698" r:id="rId18"/>
    <p:sldLayoutId id="2147483710" r:id="rId19"/>
    <p:sldLayoutId id="2147483712" r:id="rId20"/>
    <p:sldLayoutId id="2147483714" r:id="rId21"/>
    <p:sldLayoutId id="2147483723" r:id="rId22"/>
    <p:sldLayoutId id="2147483715" r:id="rId23"/>
    <p:sldLayoutId id="2147483724" r:id="rId24"/>
    <p:sldLayoutId id="2147483746" r:id="rId25"/>
    <p:sldLayoutId id="2147483773" r:id="rId26"/>
    <p:sldLayoutId id="2147483716" r:id="rId27"/>
    <p:sldLayoutId id="2147483728" r:id="rId28"/>
    <p:sldLayoutId id="2147483729" r:id="rId29"/>
    <p:sldLayoutId id="2147483741" r:id="rId30"/>
    <p:sldLayoutId id="2147483730" r:id="rId31"/>
    <p:sldLayoutId id="2147483731" r:id="rId32"/>
    <p:sldLayoutId id="2147483733" r:id="rId33"/>
    <p:sldLayoutId id="2147483769" r:id="rId34"/>
    <p:sldLayoutId id="2147483772" r:id="rId35"/>
    <p:sldLayoutId id="2147483778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3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6139325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29727" y="1520186"/>
            <a:ext cx="3708412" cy="8485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7" r:id="rId2"/>
    <p:sldLayoutId id="214748376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6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9257" y="253186"/>
            <a:ext cx="8984343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8554528" y="1520186"/>
            <a:ext cx="3708412" cy="84853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7" r:id="rId2"/>
    <p:sldLayoutId id="2147483708" r:id="rId3"/>
    <p:sldLayoutId id="2147483751" r:id="rId4"/>
    <p:sldLayoutId id="2147483761" r:id="rId5"/>
    <p:sldLayoutId id="214748377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1" r:id="rId2"/>
    <p:sldLayoutId id="2147483703" r:id="rId3"/>
    <p:sldLayoutId id="2147483704" r:id="rId4"/>
    <p:sldLayoutId id="2147483705" r:id="rId5"/>
    <p:sldLayoutId id="2147483736" r:id="rId6"/>
    <p:sldLayoutId id="214748375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1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2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5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6657953" y="5087815"/>
            <a:ext cx="5674724" cy="229772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A</a:t>
            </a:r>
            <a:r>
              <a:rPr lang="id-ID" altLang="ja-JP" sz="3200" dirty="0" smtClean="0"/>
              <a:t>lfi Naufal</a:t>
            </a:r>
            <a:endParaRPr lang="en-US" altLang="ja-JP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altLang="ja-JP" sz="3200" dirty="0" smtClean="0"/>
              <a:t>Hilman Maulana Anhar</a:t>
            </a:r>
            <a:endParaRPr lang="en-US" altLang="ja-JP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altLang="ja-JP" sz="3200" dirty="0" smtClean="0"/>
              <a:t>M Dani Setiawan</a:t>
            </a:r>
            <a:endParaRPr lang="en-US" altLang="ja-JP" sz="3200" dirty="0" smtClean="0"/>
          </a:p>
          <a:p>
            <a:endParaRPr lang="ja-JP" altLang="en-US" sz="32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4689233" y="1433296"/>
            <a:ext cx="9213584" cy="3272289"/>
          </a:xfrm>
        </p:spPr>
        <p:txBody>
          <a:bodyPr/>
          <a:lstStyle/>
          <a:p>
            <a:r>
              <a:rPr lang="id-ID" altLang="ja-JP" sz="6000" dirty="0" smtClean="0"/>
              <a:t>Implementation </a:t>
            </a:r>
          </a:p>
          <a:p>
            <a:r>
              <a:rPr lang="id-ID" altLang="ja-JP" sz="6000" dirty="0" smtClean="0"/>
              <a:t>Database In </a:t>
            </a:r>
          </a:p>
          <a:p>
            <a:r>
              <a:rPr lang="id-ID" altLang="ja-JP" sz="6000" dirty="0" smtClean="0"/>
              <a:t>AL-HIDA Drug Store</a:t>
            </a:r>
            <a:endParaRPr lang="ja-JP" altLang="en-US" sz="6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7"/>
          </p:nvPr>
        </p:nvSpPr>
        <p:spPr>
          <a:xfrm>
            <a:off x="6232366" y="7706070"/>
            <a:ext cx="5798320" cy="1219198"/>
          </a:xfrm>
        </p:spPr>
        <p:txBody>
          <a:bodyPr/>
          <a:lstStyle/>
          <a:p>
            <a:r>
              <a:rPr lang="en-ID" altLang="ja-JP" sz="3600" b="1" dirty="0" smtClean="0"/>
              <a:t>1SC8</a:t>
            </a:r>
            <a:endParaRPr lang="en-US" altLang="ja-JP" sz="3600" b="1" dirty="0" smtClean="0"/>
          </a:p>
          <a:p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479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214"/>
    </mc:Choice>
    <mc:Fallback xmlns="">
      <p:transition advTm="82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 </a:t>
            </a:r>
            <a:r>
              <a:rPr kumimoji="1" lang="en-US" altLang="ja-JP" dirty="0" smtClean="0">
                <a:sym typeface="Wingdings" pitchFamily="2" charset="2"/>
              </a:rPr>
              <a:t>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593609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827812"/>
            <a:ext cx="759574" cy="547688"/>
          </a:xfrm>
        </p:spPr>
        <p:txBody>
          <a:bodyPr/>
          <a:lstStyle/>
          <a:p>
            <a:r>
              <a:rPr lang="en-ID" altLang="ja-JP" sz="7200" dirty="0" smtClean="0"/>
              <a:t>*</a:t>
            </a:r>
            <a:endParaRPr lang="ja-JP" altLang="en-US" sz="72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 smtClean="0"/>
              <a:t>AL-HIDA is taken from our name Alfi, Hilman, and Dani. A Drug </a:t>
            </a:r>
            <a:r>
              <a:rPr lang="id-ID" sz="2800" dirty="0" smtClean="0"/>
              <a:t>Store</a:t>
            </a:r>
            <a:r>
              <a:rPr lang="en-US" sz="2800" dirty="0" smtClean="0"/>
              <a:t> </a:t>
            </a:r>
            <a:r>
              <a:rPr lang="en-US" sz="2800" dirty="0"/>
              <a:t>that uses a database </a:t>
            </a:r>
            <a:r>
              <a:rPr lang="en-US" sz="2800" dirty="0" smtClean="0"/>
              <a:t>which </a:t>
            </a:r>
            <a:r>
              <a:rPr lang="en-US" sz="2800" dirty="0"/>
              <a:t>is useful to make it easier for </a:t>
            </a:r>
            <a:r>
              <a:rPr lang="en-US" sz="2800" dirty="0" err="1" smtClean="0"/>
              <a:t>Cust</a:t>
            </a:r>
            <a:r>
              <a:rPr lang="id-ID" sz="2800" dirty="0" smtClean="0"/>
              <a:t>o</a:t>
            </a:r>
            <a:r>
              <a:rPr lang="en-US" sz="2800" dirty="0" err="1" smtClean="0"/>
              <a:t>mer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id-ID" sz="2800" dirty="0" smtClean="0"/>
              <a:t>purchases</a:t>
            </a:r>
            <a:r>
              <a:rPr lang="en-US" sz="2800" dirty="0" smtClean="0"/>
              <a:t> </a:t>
            </a:r>
            <a:r>
              <a:rPr lang="id-ID" sz="2800" dirty="0" smtClean="0"/>
              <a:t>medicines and make a transaction in an application.</a:t>
            </a:r>
            <a:endParaRPr lang="en-US" sz="2800" dirty="0"/>
          </a:p>
          <a:p>
            <a:pPr algn="just"/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36190758"/>
      </p:ext>
    </p:extLst>
  </p:cSld>
  <p:clrMapOvr>
    <a:masterClrMapping/>
  </p:clrMapOvr>
  <p:transition spd="slow" advTm="3496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ER Diagram</a:t>
            </a:r>
            <a:endParaRPr kumimoji="1" lang="ja-JP" altLang="en-US" sz="6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0646"/>
            <a:ext cx="18291175" cy="91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3890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Scheme</a:t>
            </a:r>
            <a:endParaRPr kumimoji="1" lang="ja-JP" alt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0645"/>
            <a:ext cx="18291174" cy="91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18483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Table Design</a:t>
            </a:r>
            <a:endParaRPr kumimoji="1" lang="ja-JP" altLang="en-US" sz="6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3040"/>
            <a:ext cx="9083040" cy="8823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1" y="1463040"/>
            <a:ext cx="9208134" cy="88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3926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Table Design</a:t>
            </a:r>
            <a:endParaRPr kumimoji="1" lang="ja-JP" alt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5280"/>
            <a:ext cx="8920480" cy="868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1" y="1605280"/>
            <a:ext cx="9370694" cy="86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515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Table Design</a:t>
            </a:r>
            <a:endParaRPr kumimoji="1" lang="ja-JP" alt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5280"/>
            <a:ext cx="8920480" cy="868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1" y="1605280"/>
            <a:ext cx="9370694" cy="86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7992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390672" y="-327807"/>
            <a:ext cx="15547499" cy="1498452"/>
          </a:xfrm>
        </p:spPr>
        <p:txBody>
          <a:bodyPr/>
          <a:lstStyle/>
          <a:p>
            <a:r>
              <a:rPr lang="id-ID" altLang="ja-JP" sz="6600" dirty="0" smtClean="0"/>
              <a:t>Table Design</a:t>
            </a:r>
            <a:endParaRPr kumimoji="1" lang="ja-JP" altLang="en-US" sz="6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767840"/>
            <a:ext cx="11724639" cy="85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11334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ja-JP" dirty="0" smtClean="0"/>
              <a:t>Querying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908099"/>
      </p:ext>
    </p:extLst>
  </p:cSld>
  <p:clrMapOvr>
    <a:masterClrMapping/>
  </p:clrMapOvr>
  <p:transition spd="slow" advTm="6763">
    <p:cover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theme/theme1.xml><?xml version="1.0" encoding="utf-8"?>
<a:theme xmlns:a="http://schemas.openxmlformats.org/drawingml/2006/main" name="Aldebaran - Contents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ldebaran - Contents without Title and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>
          <a:outerShdw blurRad="88900" dist="76200" dir="5400000" algn="t" rotWithShape="0">
            <a:prstClr val="black">
              <a:alpha val="40000"/>
            </a:prstClr>
          </a:outerShdw>
          <a:softEdge rad="3175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Aldebaran - Lef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ldebaran - Righ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ldebaran - Free Title Position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ldebaran - Contents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26209</TotalTime>
  <Words>79</Words>
  <Application>Microsoft Office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ＭＳ Ｐゴシック</vt:lpstr>
      <vt:lpstr>Arial</vt:lpstr>
      <vt:lpstr>Bebas Neue Bold</vt:lpstr>
      <vt:lpstr>Bebas Neue Regular</vt:lpstr>
      <vt:lpstr>Calibri</vt:lpstr>
      <vt:lpstr>Roboto</vt:lpstr>
      <vt:lpstr>Spica Neue</vt:lpstr>
      <vt:lpstr>Wingdings</vt:lpstr>
      <vt:lpstr>Aldebaran - Contents</vt:lpstr>
      <vt:lpstr>Aldebaran - Contents without Title and Footer</vt:lpstr>
      <vt:lpstr>Aldebaran - Left Title without Footer</vt:lpstr>
      <vt:lpstr>Aldebaran - Right Title without Footer</vt:lpstr>
      <vt:lpstr>Aldebaran - Free Title Position</vt:lpstr>
      <vt:lpstr>Aldebaran - Contents without Footer</vt:lpstr>
      <vt:lpstr>PowerPoint Presentation</vt:lpstr>
      <vt:lpstr>INTRODUCTION</vt:lpstr>
      <vt:lpstr>ER Diagram</vt:lpstr>
      <vt:lpstr>Scheme</vt:lpstr>
      <vt:lpstr>Table Design</vt:lpstr>
      <vt:lpstr>Table Design</vt:lpstr>
      <vt:lpstr>Table Design</vt:lpstr>
      <vt:lpstr>Table Design</vt:lpstr>
      <vt:lpstr>Querying Demo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Aldebaran</dc:title>
  <dc:creator>Jun</dc:creator>
  <cp:keywords>Aldebaran</cp:keywords>
  <cp:lastModifiedBy>HMA28</cp:lastModifiedBy>
  <cp:revision>457</cp:revision>
  <dcterms:created xsi:type="dcterms:W3CDTF">2016-01-14T16:51:07Z</dcterms:created>
  <dcterms:modified xsi:type="dcterms:W3CDTF">2018-12-17T05:24:02Z</dcterms:modified>
</cp:coreProperties>
</file>