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EE7259D-DB98-4DB6-A391-887C43AC610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17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6052F7-2F16-4CA7-827C-0B7099BE260E}"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7259D-DB98-4DB6-A391-887C43AC610B}" type="slidenum">
              <a:rPr lang="en-US" smtClean="0"/>
              <a:t>‹#›</a:t>
            </a:fld>
            <a:endParaRPr lang="en-US"/>
          </a:p>
        </p:txBody>
      </p:sp>
    </p:spTree>
    <p:extLst>
      <p:ext uri="{BB962C8B-B14F-4D97-AF65-F5344CB8AC3E}">
        <p14:creationId xmlns:p14="http://schemas.microsoft.com/office/powerpoint/2010/main" val="220292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259D-DB98-4DB6-A391-887C43AC610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290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259D-DB98-4DB6-A391-887C43AC610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245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259D-DB98-4DB6-A391-887C43AC610B}" type="slidenum">
              <a:rPr lang="en-US" smtClean="0"/>
              <a:t>‹#›</a:t>
            </a:fld>
            <a:endParaRPr lang="en-US"/>
          </a:p>
        </p:txBody>
      </p:sp>
    </p:spTree>
    <p:extLst>
      <p:ext uri="{BB962C8B-B14F-4D97-AF65-F5344CB8AC3E}">
        <p14:creationId xmlns:p14="http://schemas.microsoft.com/office/powerpoint/2010/main" val="376898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259D-DB98-4DB6-A391-887C43AC610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73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259D-DB98-4DB6-A391-887C43AC610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8872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259D-DB98-4DB6-A391-887C43AC61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6951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259D-DB98-4DB6-A391-887C43AC610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984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259D-DB98-4DB6-A391-887C43AC610B}" type="slidenum">
              <a:rPr lang="en-US" smtClean="0"/>
              <a:t>‹#›</a:t>
            </a:fld>
            <a:endParaRPr lang="en-US"/>
          </a:p>
        </p:txBody>
      </p:sp>
    </p:spTree>
    <p:extLst>
      <p:ext uri="{BB962C8B-B14F-4D97-AF65-F5344CB8AC3E}">
        <p14:creationId xmlns:p14="http://schemas.microsoft.com/office/powerpoint/2010/main" val="84848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6052F7-2F16-4CA7-827C-0B7099BE260E}" type="datetimeFigureOut">
              <a:rPr lang="en-US" smtClean="0"/>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259D-DB98-4DB6-A391-887C43AC610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55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6052F7-2F16-4CA7-827C-0B7099BE260E}"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7259D-DB98-4DB6-A391-887C43AC610B}" type="slidenum">
              <a:rPr lang="en-US" smtClean="0"/>
              <a:t>‹#›</a:t>
            </a:fld>
            <a:endParaRPr lang="en-US"/>
          </a:p>
        </p:txBody>
      </p:sp>
    </p:spTree>
    <p:extLst>
      <p:ext uri="{BB962C8B-B14F-4D97-AF65-F5344CB8AC3E}">
        <p14:creationId xmlns:p14="http://schemas.microsoft.com/office/powerpoint/2010/main" val="69940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6052F7-2F16-4CA7-827C-0B7099BE260E}" type="datetimeFigureOut">
              <a:rPr lang="en-US" smtClean="0"/>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7259D-DB98-4DB6-A391-887C43AC610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12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6052F7-2F16-4CA7-827C-0B7099BE260E}" type="datetimeFigureOut">
              <a:rPr lang="en-US" smtClean="0"/>
              <a:t>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7259D-DB98-4DB6-A391-887C43AC61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35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052F7-2F16-4CA7-827C-0B7099BE260E}" type="datetimeFigureOut">
              <a:rPr lang="en-US" smtClean="0"/>
              <a:t>7/5/2019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7259D-DB98-4DB6-A391-887C43AC610B}" type="slidenum">
              <a:rPr lang="en-US" smtClean="0"/>
              <a:t>‹#›</a:t>
            </a:fld>
            <a:endParaRPr lang="en-US"/>
          </a:p>
        </p:txBody>
      </p:sp>
    </p:spTree>
    <p:extLst>
      <p:ext uri="{BB962C8B-B14F-4D97-AF65-F5344CB8AC3E}">
        <p14:creationId xmlns:p14="http://schemas.microsoft.com/office/powerpoint/2010/main" val="2460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6052F7-2F16-4CA7-827C-0B7099BE260E}"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7259D-DB98-4DB6-A391-887C43AC610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49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6052F7-2F16-4CA7-827C-0B7099BE260E}" type="datetimeFigureOut">
              <a:rPr lang="en-US" smtClean="0"/>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7259D-DB98-4DB6-A391-887C43AC610B}" type="slidenum">
              <a:rPr lang="en-US" smtClean="0"/>
              <a:t>‹#›</a:t>
            </a:fld>
            <a:endParaRPr lang="en-US"/>
          </a:p>
        </p:txBody>
      </p:sp>
    </p:spTree>
    <p:extLst>
      <p:ext uri="{BB962C8B-B14F-4D97-AF65-F5344CB8AC3E}">
        <p14:creationId xmlns:p14="http://schemas.microsoft.com/office/powerpoint/2010/main" val="2191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6052F7-2F16-4CA7-827C-0B7099BE260E}" type="datetimeFigureOut">
              <a:rPr lang="en-US" smtClean="0"/>
              <a:t>7/5/2019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E7259D-DB98-4DB6-A391-887C43AC610B}" type="slidenum">
              <a:rPr lang="en-US" smtClean="0"/>
              <a:t>‹#›</a:t>
            </a:fld>
            <a:endParaRPr lang="en-US"/>
          </a:p>
        </p:txBody>
      </p:sp>
    </p:spTree>
    <p:extLst>
      <p:ext uri="{BB962C8B-B14F-4D97-AF65-F5344CB8AC3E}">
        <p14:creationId xmlns:p14="http://schemas.microsoft.com/office/powerpoint/2010/main" val="1137148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 Care Site</a:t>
            </a:r>
            <a:br>
              <a:rPr lang="en-US" dirty="0" smtClean="0"/>
            </a:br>
            <a:r>
              <a:rPr lang="en-US" dirty="0" smtClean="0"/>
              <a:t>Group 4</a:t>
            </a:r>
            <a:endParaRPr lang="en-US" dirty="0"/>
          </a:p>
        </p:txBody>
      </p:sp>
      <p:sp>
        <p:nvSpPr>
          <p:cNvPr id="3" name="Subtitle 2"/>
          <p:cNvSpPr>
            <a:spLocks noGrp="1"/>
          </p:cNvSpPr>
          <p:nvPr>
            <p:ph type="subTitle" idx="1"/>
          </p:nvPr>
        </p:nvSpPr>
        <p:spPr/>
        <p:txBody>
          <a:bodyPr>
            <a:normAutofit lnSpcReduction="10000"/>
          </a:bodyPr>
          <a:lstStyle/>
          <a:p>
            <a:r>
              <a:rPr lang="en-US" dirty="0" smtClean="0"/>
              <a:t>Member : 1. </a:t>
            </a:r>
            <a:r>
              <a:rPr lang="en-US" dirty="0" err="1" smtClean="0"/>
              <a:t>Haidar</a:t>
            </a:r>
            <a:r>
              <a:rPr lang="en-US" dirty="0" smtClean="0"/>
              <a:t> Ali</a:t>
            </a:r>
          </a:p>
          <a:p>
            <a:r>
              <a:rPr lang="en-US" dirty="0" smtClean="0"/>
              <a:t>                     2. Orbit </a:t>
            </a:r>
            <a:r>
              <a:rPr lang="en-US" dirty="0" err="1" smtClean="0"/>
              <a:t>Rasi</a:t>
            </a:r>
            <a:r>
              <a:rPr lang="en-US" dirty="0" smtClean="0"/>
              <a:t> RJ</a:t>
            </a:r>
          </a:p>
          <a:p>
            <a:r>
              <a:rPr lang="en-US" dirty="0" smtClean="0"/>
              <a:t>                              3. </a:t>
            </a:r>
            <a:r>
              <a:rPr lang="en-US" dirty="0" err="1" smtClean="0"/>
              <a:t>Raka</a:t>
            </a:r>
            <a:r>
              <a:rPr lang="en-US" dirty="0" smtClean="0"/>
              <a:t> </a:t>
            </a:r>
            <a:r>
              <a:rPr lang="en-US" dirty="0" err="1" smtClean="0"/>
              <a:t>Rahadyandani</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795" y="3860798"/>
            <a:ext cx="1524003" cy="1524003"/>
          </a:xfrm>
          <a:prstGeom prst="rect">
            <a:avLst/>
          </a:prstGeom>
        </p:spPr>
      </p:pic>
    </p:spTree>
    <p:extLst>
      <p:ext uri="{BB962C8B-B14F-4D97-AF65-F5344CB8AC3E}">
        <p14:creationId xmlns:p14="http://schemas.microsoft.com/office/powerpoint/2010/main" val="177373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Summary</a:t>
            </a:r>
            <a:endParaRPr lang="en-US" dirty="0"/>
          </a:p>
        </p:txBody>
      </p:sp>
      <p:sp>
        <p:nvSpPr>
          <p:cNvPr id="3" name="Content Placeholder 2"/>
          <p:cNvSpPr>
            <a:spLocks noGrp="1"/>
          </p:cNvSpPr>
          <p:nvPr>
            <p:ph idx="1"/>
          </p:nvPr>
        </p:nvSpPr>
        <p:spPr/>
        <p:txBody>
          <a:bodyPr/>
          <a:lstStyle/>
          <a:p>
            <a:pPr marL="0" indent="0" algn="just">
              <a:buNone/>
            </a:pPr>
            <a:r>
              <a:rPr lang="en-US" dirty="0" smtClean="0"/>
              <a:t>We Care Site is a website of caring and social service for people in need with donation features which then be channeled to people or communities who need the donation.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195" y="4749798"/>
            <a:ext cx="1524003" cy="1524003"/>
          </a:xfrm>
          <a:prstGeom prst="rect">
            <a:avLst/>
          </a:prstGeom>
        </p:spPr>
      </p:pic>
    </p:spTree>
    <p:extLst>
      <p:ext uri="{BB962C8B-B14F-4D97-AF65-F5344CB8AC3E}">
        <p14:creationId xmlns:p14="http://schemas.microsoft.com/office/powerpoint/2010/main" val="374791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Processes</a:t>
            </a:r>
            <a:endParaRPr lang="en-US" dirty="0"/>
          </a:p>
        </p:txBody>
      </p:sp>
      <p:sp>
        <p:nvSpPr>
          <p:cNvPr id="3" name="Content Placeholder 2"/>
          <p:cNvSpPr>
            <a:spLocks noGrp="1"/>
          </p:cNvSpPr>
          <p:nvPr>
            <p:ph idx="1"/>
          </p:nvPr>
        </p:nvSpPr>
        <p:spPr/>
        <p:txBody>
          <a:bodyPr/>
          <a:lstStyle/>
          <a:p>
            <a:pPr marL="0" indent="0">
              <a:buNone/>
            </a:pPr>
            <a:r>
              <a:rPr lang="en-US" dirty="0" smtClean="0"/>
              <a:t>The web is used for people who wants to donate their money for people or communities who need donation. We Care Site web has the information about the description and history of crisis which we can help them by donating. We Care Site two different web pages. The first is user page that allow user to donate and the second one is for admin that allow admin know what and how much the user donates.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195" y="4749798"/>
            <a:ext cx="1524003" cy="1524003"/>
          </a:xfrm>
          <a:prstGeom prst="rect">
            <a:avLst/>
          </a:prstGeom>
        </p:spPr>
      </p:pic>
    </p:spTree>
    <p:extLst>
      <p:ext uri="{BB962C8B-B14F-4D97-AF65-F5344CB8AC3E}">
        <p14:creationId xmlns:p14="http://schemas.microsoft.com/office/powerpoint/2010/main" val="77983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Page</a:t>
            </a:r>
            <a:endParaRPr lang="en-US" dirty="0"/>
          </a:p>
        </p:txBody>
      </p:sp>
      <p:sp>
        <p:nvSpPr>
          <p:cNvPr id="3" name="Content Placeholder 2"/>
          <p:cNvSpPr>
            <a:spLocks noGrp="1"/>
          </p:cNvSpPr>
          <p:nvPr>
            <p:ph idx="1"/>
          </p:nvPr>
        </p:nvSpPr>
        <p:spPr/>
        <p:txBody>
          <a:bodyPr/>
          <a:lstStyle/>
          <a:p>
            <a:r>
              <a:rPr lang="en-US" dirty="0" smtClean="0"/>
              <a:t>Home</a:t>
            </a:r>
          </a:p>
          <a:p>
            <a:r>
              <a:rPr lang="en-US" dirty="0" smtClean="0"/>
              <a:t>Crisis</a:t>
            </a:r>
          </a:p>
          <a:p>
            <a:r>
              <a:rPr lang="en-US" dirty="0" smtClean="0"/>
              <a:t>About Us</a:t>
            </a:r>
          </a:p>
          <a:p>
            <a:r>
              <a:rPr lang="en-US" dirty="0" smtClean="0"/>
              <a:t>Donate Form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195" y="4749798"/>
            <a:ext cx="1524003" cy="1524003"/>
          </a:xfrm>
          <a:prstGeom prst="rect">
            <a:avLst/>
          </a:prstGeom>
        </p:spPr>
      </p:pic>
    </p:spTree>
    <p:extLst>
      <p:ext uri="{BB962C8B-B14F-4D97-AF65-F5344CB8AC3E}">
        <p14:creationId xmlns:p14="http://schemas.microsoft.com/office/powerpoint/2010/main" val="401703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Page</a:t>
            </a:r>
            <a:endParaRPr lang="en-US" dirty="0"/>
          </a:p>
        </p:txBody>
      </p:sp>
      <p:sp>
        <p:nvSpPr>
          <p:cNvPr id="3" name="Content Placeholder 2"/>
          <p:cNvSpPr>
            <a:spLocks noGrp="1"/>
          </p:cNvSpPr>
          <p:nvPr>
            <p:ph idx="1"/>
          </p:nvPr>
        </p:nvSpPr>
        <p:spPr/>
        <p:txBody>
          <a:bodyPr/>
          <a:lstStyle/>
          <a:p>
            <a:r>
              <a:rPr lang="en-US" dirty="0"/>
              <a:t>Login Page</a:t>
            </a:r>
          </a:p>
          <a:p>
            <a:r>
              <a:rPr lang="en-US" dirty="0"/>
              <a:t>Dashboard</a:t>
            </a:r>
          </a:p>
          <a:p>
            <a:r>
              <a:rPr lang="en-US" dirty="0"/>
              <a:t>Crisis Page</a:t>
            </a:r>
          </a:p>
          <a:p>
            <a:r>
              <a:rPr lang="en-US" dirty="0"/>
              <a:t>Donation</a:t>
            </a:r>
          </a:p>
          <a:p>
            <a:r>
              <a:rPr lang="en-US" dirty="0"/>
              <a:t>Payment</a:t>
            </a:r>
          </a:p>
          <a:p>
            <a:r>
              <a:rPr lang="en-US" dirty="0"/>
              <a:t>Log out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195" y="4749798"/>
            <a:ext cx="1524003" cy="1524003"/>
          </a:xfrm>
          <a:prstGeom prst="rect">
            <a:avLst/>
          </a:prstGeom>
        </p:spPr>
      </p:pic>
    </p:spTree>
    <p:extLst>
      <p:ext uri="{BB962C8B-B14F-4D97-AF65-F5344CB8AC3E}">
        <p14:creationId xmlns:p14="http://schemas.microsoft.com/office/powerpoint/2010/main" val="28448506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TotalTime>
  <Words>153</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We Care Site Group 4</vt:lpstr>
      <vt:lpstr>System Summary</vt:lpstr>
      <vt:lpstr>System Processes</vt:lpstr>
      <vt:lpstr>User Page</vt:lpstr>
      <vt:lpstr>Admin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Care Site Group 4</dc:title>
  <dc:creator>A.M. Aldo</dc:creator>
  <cp:lastModifiedBy>A.M. Aldo</cp:lastModifiedBy>
  <cp:revision>3</cp:revision>
  <dcterms:created xsi:type="dcterms:W3CDTF">2019-07-05T06:28:48Z</dcterms:created>
  <dcterms:modified xsi:type="dcterms:W3CDTF">2019-07-05T06:47:30Z</dcterms:modified>
</cp:coreProperties>
</file>