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0" r:id="rId4"/>
    <p:sldId id="257" r:id="rId5"/>
    <p:sldId id="265" r:id="rId6"/>
    <p:sldId id="266" r:id="rId7"/>
    <p:sldId id="259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+mn-lt"/>
              </a:rPr>
              <a:t>FaZe</a:t>
            </a:r>
            <a:r>
              <a:rPr lang="en-US" sz="4400" dirty="0">
                <a:latin typeface="+mn-lt"/>
              </a:rPr>
              <a:t> Clan : Visit and Vote Your Player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196"/>
          </a:xfrm>
        </p:spPr>
        <p:txBody>
          <a:bodyPr>
            <a:normAutofit fontScale="92500" lnSpcReduction="20000"/>
          </a:bodyPr>
          <a:lstStyle/>
          <a:p>
            <a:r>
              <a:rPr lang="id-ID" sz="2600" b="1" dirty="0" smtClean="0"/>
              <a:t>Group 1</a:t>
            </a:r>
            <a:r>
              <a:rPr lang="id-ID" sz="1900" b="1" dirty="0" smtClean="0"/>
              <a:t>st</a:t>
            </a:r>
            <a:endParaRPr lang="id-ID" sz="2600" b="1" dirty="0" smtClean="0"/>
          </a:p>
          <a:p>
            <a:r>
              <a:rPr lang="id-ID" dirty="0" smtClean="0"/>
              <a:t>Anugrah </a:t>
            </a:r>
            <a:r>
              <a:rPr lang="id-ID" dirty="0"/>
              <a:t>Perdana</a:t>
            </a:r>
            <a:endParaRPr lang="en-US" dirty="0"/>
          </a:p>
          <a:p>
            <a:r>
              <a:rPr lang="id-ID" dirty="0" smtClean="0"/>
              <a:t>Arfandra </a:t>
            </a:r>
            <a:r>
              <a:rPr lang="id-ID" dirty="0"/>
              <a:t>Rezky</a:t>
            </a:r>
            <a:endParaRPr lang="en-US" dirty="0"/>
          </a:p>
          <a:p>
            <a:r>
              <a:rPr lang="id-ID" dirty="0" smtClean="0"/>
              <a:t>Bunga </a:t>
            </a:r>
            <a:r>
              <a:rPr lang="id-ID" dirty="0"/>
              <a:t>Kulsum </a:t>
            </a:r>
            <a:r>
              <a:rPr lang="id-ID" dirty="0" smtClean="0"/>
              <a:t>Veriena</a:t>
            </a:r>
          </a:p>
          <a:p>
            <a:endParaRPr lang="en-US" dirty="0"/>
          </a:p>
          <a:p>
            <a:pPr algn="l"/>
            <a:r>
              <a:rPr lang="en-US" sz="1200" dirty="0" smtClean="0"/>
              <a:t>Class</a:t>
            </a:r>
            <a:r>
              <a:rPr lang="en-US" sz="1200" dirty="0"/>
              <a:t>	:</a:t>
            </a:r>
            <a:r>
              <a:rPr lang="id-ID" sz="1200" dirty="0"/>
              <a:t> 2SC1</a:t>
            </a:r>
            <a:r>
              <a:rPr lang="en-US" sz="1200" dirty="0"/>
              <a:t>	</a:t>
            </a:r>
          </a:p>
          <a:p>
            <a:pPr algn="l"/>
            <a:r>
              <a:rPr lang="id-ID" sz="1200" dirty="0" smtClean="0"/>
              <a:t>Faculty</a:t>
            </a:r>
            <a:r>
              <a:rPr lang="id-ID" sz="1200" dirty="0"/>
              <a:t>	: Emma Yulianti, ST, MM.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90" y="5586750"/>
            <a:ext cx="1382401" cy="91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45" y="576499"/>
            <a:ext cx="3120011" cy="20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</a:t>
            </a:r>
            <a:r>
              <a:rPr lang="en-US" b="1" dirty="0" smtClean="0"/>
              <a:t>ANALYS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Summary	: </a:t>
            </a:r>
            <a:r>
              <a:rPr lang="id-ID" dirty="0"/>
              <a:t>This website contained the information as a organization </a:t>
            </a:r>
            <a:r>
              <a:rPr lang="id-ID" dirty="0" smtClean="0"/>
              <a:t>		e-sport </a:t>
            </a:r>
            <a:r>
              <a:rPr lang="id-ID" dirty="0"/>
              <a:t>and contributes to vote the best players of FaZe Clan.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System Process	</a:t>
            </a:r>
            <a:r>
              <a:rPr lang="en-US" b="1" dirty="0" smtClean="0"/>
              <a:t>: </a:t>
            </a:r>
            <a:r>
              <a:rPr lang="id-ID" dirty="0"/>
              <a:t>This website is created to knowing the </a:t>
            </a:r>
            <a:r>
              <a:rPr lang="id-ID" dirty="0" smtClean="0"/>
              <a:t>				informations </a:t>
            </a:r>
            <a:r>
              <a:rPr lang="id-ID" dirty="0"/>
              <a:t>of </a:t>
            </a:r>
            <a:r>
              <a:rPr lang="id-ID" dirty="0" smtClean="0"/>
              <a:t>FaZe </a:t>
            </a:r>
            <a:r>
              <a:rPr lang="id-ID" dirty="0"/>
              <a:t>Clan, such as social media, team member at </a:t>
            </a:r>
            <a:r>
              <a:rPr lang="id-ID" dirty="0" smtClean="0"/>
              <a:t>		each </a:t>
            </a:r>
            <a:r>
              <a:rPr lang="id-ID" dirty="0"/>
              <a:t>game, memories of winning </a:t>
            </a:r>
            <a:r>
              <a:rPr lang="id-ID" dirty="0" smtClean="0"/>
              <a:t>match</a:t>
            </a:r>
            <a:r>
              <a:rPr lang="id-ID" dirty="0"/>
              <a:t>, the schedule of match will </a:t>
            </a:r>
            <a:r>
              <a:rPr lang="id-ID" dirty="0" smtClean="0"/>
              <a:t>		be </a:t>
            </a:r>
            <a:r>
              <a:rPr lang="id-ID" dirty="0"/>
              <a:t>held, and contact to connect or send message </a:t>
            </a:r>
            <a:r>
              <a:rPr lang="id-ID" dirty="0" smtClean="0"/>
              <a:t>to </a:t>
            </a:r>
            <a:r>
              <a:rPr lang="id-ID" dirty="0"/>
              <a:t>the team</a:t>
            </a:r>
            <a:r>
              <a:rPr lang="id-ID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id-ID" dirty="0" smtClean="0"/>
              <a:t>		This </a:t>
            </a:r>
            <a:r>
              <a:rPr lang="id-ID" dirty="0"/>
              <a:t>organization improve a lot because of being winner at many </a:t>
            </a:r>
            <a:r>
              <a:rPr lang="id-ID" dirty="0" smtClean="0"/>
              <a:t>		match </a:t>
            </a:r>
            <a:r>
              <a:rPr lang="id-ID" dirty="0"/>
              <a:t>around the </a:t>
            </a:r>
            <a:r>
              <a:rPr lang="id-ID" dirty="0" smtClean="0"/>
              <a:t>world</a:t>
            </a:r>
            <a:r>
              <a:rPr lang="id-ID" dirty="0"/>
              <a:t>. For appreciation the player, FaZe </a:t>
            </a:r>
            <a:r>
              <a:rPr lang="id-ID" dirty="0" smtClean="0"/>
              <a:t>			Clan </a:t>
            </a:r>
            <a:r>
              <a:rPr lang="id-ID" dirty="0"/>
              <a:t>makes a voting system to choose the </a:t>
            </a:r>
            <a:r>
              <a:rPr lang="id-ID" dirty="0" smtClean="0"/>
              <a:t>best </a:t>
            </a:r>
            <a:r>
              <a:rPr lang="id-ID" dirty="0"/>
              <a:t>player that </a:t>
            </a:r>
            <a:r>
              <a:rPr lang="id-ID" dirty="0" smtClean="0"/>
              <a:t>			involving </a:t>
            </a:r>
            <a:r>
              <a:rPr lang="id-ID" dirty="0"/>
              <a:t>the fans.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90" y="5586750"/>
            <a:ext cx="1382401" cy="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8448"/>
          </a:xfrm>
        </p:spPr>
        <p:txBody>
          <a:bodyPr/>
          <a:lstStyle/>
          <a:p>
            <a:r>
              <a:rPr lang="id-ID" dirty="0"/>
              <a:t>Before Login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36" y="5533637"/>
            <a:ext cx="1382401" cy="91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49" y="2778617"/>
            <a:ext cx="2450206" cy="2128234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User</a:t>
            </a:r>
          </a:p>
          <a:p>
            <a:pPr lvl="1"/>
            <a:r>
              <a:rPr lang="id-ID" dirty="0" smtClean="0"/>
              <a:t>Get the information about Faze Clan</a:t>
            </a:r>
          </a:p>
          <a:p>
            <a:pPr lvl="1"/>
            <a:r>
              <a:rPr lang="id-ID" dirty="0" smtClean="0"/>
              <a:t>See team’s schedule match</a:t>
            </a:r>
          </a:p>
          <a:p>
            <a:pPr lvl="1"/>
            <a:r>
              <a:rPr lang="id-ID" dirty="0" smtClean="0"/>
              <a:t>See gallery</a:t>
            </a:r>
            <a:endParaRPr lang="id-ID" dirty="0"/>
          </a:p>
          <a:p>
            <a:pPr marL="274320" lvl="1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8" y="1823624"/>
            <a:ext cx="774021" cy="838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8007" r="4642" b="-2394"/>
          <a:stretch/>
        </p:blipFill>
        <p:spPr>
          <a:xfrm>
            <a:off x="4118020" y="2476386"/>
            <a:ext cx="6568225" cy="35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1560" y="1051993"/>
            <a:ext cx="4163096" cy="768439"/>
          </a:xfrm>
        </p:spPr>
        <p:txBody>
          <a:bodyPr>
            <a:normAutofit/>
          </a:bodyPr>
          <a:lstStyle/>
          <a:p>
            <a:r>
              <a:rPr lang="id-ID" dirty="0"/>
              <a:t>After </a:t>
            </a:r>
            <a:r>
              <a:rPr lang="id-ID" dirty="0" smtClean="0"/>
              <a:t>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04" t="1" r="6908" b="-1142"/>
          <a:stretch/>
        </p:blipFill>
        <p:spPr>
          <a:xfrm>
            <a:off x="347729" y="817809"/>
            <a:ext cx="6503831" cy="342578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91531" y="2115354"/>
            <a:ext cx="3248694" cy="3100589"/>
          </a:xfrm>
        </p:spPr>
        <p:txBody>
          <a:bodyPr>
            <a:normAutofit/>
          </a:bodyPr>
          <a:lstStyle/>
          <a:p>
            <a:r>
              <a:rPr lang="id-ID" dirty="0" smtClean="0"/>
              <a:t>User</a:t>
            </a:r>
          </a:p>
          <a:p>
            <a:pPr lvl="1"/>
            <a:r>
              <a:rPr lang="id-ID" dirty="0" smtClean="0"/>
              <a:t>Get </a:t>
            </a:r>
            <a:r>
              <a:rPr lang="id-ID" dirty="0"/>
              <a:t>the information about Faze Clan</a:t>
            </a:r>
          </a:p>
          <a:p>
            <a:pPr lvl="1"/>
            <a:r>
              <a:rPr lang="id-ID" dirty="0"/>
              <a:t>See team’s schedule match</a:t>
            </a:r>
          </a:p>
          <a:p>
            <a:pPr lvl="1"/>
            <a:r>
              <a:rPr lang="id-ID" dirty="0"/>
              <a:t>See </a:t>
            </a:r>
            <a:r>
              <a:rPr lang="id-ID" dirty="0" smtClean="0"/>
              <a:t>gallery</a:t>
            </a:r>
          </a:p>
          <a:p>
            <a:pPr lvl="1"/>
            <a:r>
              <a:rPr lang="id-ID" dirty="0">
                <a:solidFill>
                  <a:schemeClr val="tx1"/>
                </a:solidFill>
              </a:rPr>
              <a:t>Send Message</a:t>
            </a:r>
          </a:p>
          <a:p>
            <a:pPr lvl="1"/>
            <a:r>
              <a:rPr lang="id-ID" dirty="0">
                <a:solidFill>
                  <a:schemeClr val="tx1"/>
                </a:solidFill>
              </a:rPr>
              <a:t>Vote for the best player</a:t>
            </a:r>
          </a:p>
          <a:p>
            <a:pPr lvl="1"/>
            <a:endParaRPr lang="id-ID" dirty="0"/>
          </a:p>
          <a:p>
            <a:pPr lvl="1"/>
            <a:endParaRPr lang="id-ID" dirty="0" smtClean="0"/>
          </a:p>
          <a:p>
            <a:pPr lvl="1"/>
            <a:endParaRPr lang="id-ID" dirty="0"/>
          </a:p>
          <a:p>
            <a:pPr marL="27432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28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8448"/>
          </a:xfrm>
        </p:spPr>
        <p:txBody>
          <a:bodyPr/>
          <a:lstStyle/>
          <a:p>
            <a:r>
              <a:rPr lang="id-ID" dirty="0" smtClean="0"/>
              <a:t>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73" y="1501623"/>
            <a:ext cx="3682159" cy="1767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-460" b="11505"/>
          <a:stretch/>
        </p:blipFill>
        <p:spPr>
          <a:xfrm>
            <a:off x="4075413" y="1488048"/>
            <a:ext cx="3933422" cy="17676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b="14966"/>
          <a:stretch/>
        </p:blipFill>
        <p:spPr>
          <a:xfrm>
            <a:off x="8133116" y="1515196"/>
            <a:ext cx="3792721" cy="174047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b="33180"/>
          <a:stretch/>
        </p:blipFill>
        <p:spPr>
          <a:xfrm>
            <a:off x="268973" y="3838597"/>
            <a:ext cx="3682159" cy="15671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/>
          <a:srcRect b="15251"/>
          <a:stretch/>
        </p:blipFill>
        <p:spPr>
          <a:xfrm>
            <a:off x="4075413" y="3838598"/>
            <a:ext cx="3933422" cy="156715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7"/>
          <a:srcRect b="15434"/>
          <a:stretch/>
        </p:blipFill>
        <p:spPr>
          <a:xfrm>
            <a:off x="8133116" y="3838598"/>
            <a:ext cx="3792721" cy="1567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36" y="5533637"/>
            <a:ext cx="1382401" cy="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2057400"/>
            <a:ext cx="8556006" cy="4038600"/>
          </a:xfrm>
        </p:spPr>
        <p:txBody>
          <a:bodyPr/>
          <a:lstStyle/>
          <a:p>
            <a:r>
              <a:rPr lang="id-ID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Documentary of tournament that FaZe Clan’s division competes at around the world</a:t>
            </a:r>
            <a:endParaRPr lang="en-US" dirty="0"/>
          </a:p>
        </p:txBody>
      </p:sp>
      <p:pic>
        <p:nvPicPr>
          <p:cNvPr id="2049" name="Picture 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76" y="2722528"/>
            <a:ext cx="4911056" cy="35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57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90" y="5586750"/>
            <a:ext cx="1382401" cy="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062" y="34956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062" y="6257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90" y="5586750"/>
            <a:ext cx="1382401" cy="91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483" y="1724805"/>
            <a:ext cx="2486025" cy="47720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3412511" y="2543815"/>
            <a:ext cx="3080981" cy="209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Admin</a:t>
            </a:r>
          </a:p>
          <a:p>
            <a:pPr lvl="1"/>
            <a:r>
              <a:rPr lang="id-ID" dirty="0" smtClean="0"/>
              <a:t> Edit Vote</a:t>
            </a:r>
          </a:p>
          <a:p>
            <a:pPr lvl="1"/>
            <a:r>
              <a:rPr lang="id-ID" dirty="0" smtClean="0"/>
              <a:t>See message data</a:t>
            </a:r>
          </a:p>
          <a:p>
            <a:pPr lvl="1"/>
            <a:r>
              <a:rPr lang="id-ID" dirty="0" smtClean="0"/>
              <a:t>Add event</a:t>
            </a:r>
          </a:p>
          <a:p>
            <a:pPr marL="274320" lvl="1" indent="0">
              <a:buFont typeface="Corbel" pitchFamily="34" charset="0"/>
              <a:buNone/>
            </a:pP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2" y="660629"/>
            <a:ext cx="774021" cy="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15" y="271530"/>
            <a:ext cx="5927501" cy="974501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TECHNOLOGY </a:t>
            </a:r>
            <a:r>
              <a:rPr lang="id-ID" b="1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687" y="1361941"/>
            <a:ext cx="5362085" cy="48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072" y="2734614"/>
            <a:ext cx="6030533" cy="1090411"/>
          </a:xfrm>
        </p:spPr>
        <p:txBody>
          <a:bodyPr/>
          <a:lstStyle/>
          <a:p>
            <a:r>
              <a:rPr lang="id-ID" dirty="0" smtClean="0"/>
              <a:t>Thanks For The Attention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9" y="5363716"/>
            <a:ext cx="1827761" cy="12032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" y="0"/>
            <a:ext cx="2382592" cy="23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118</TotalTime>
  <Words>88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Times New Roman</vt:lpstr>
      <vt:lpstr>Basis</vt:lpstr>
      <vt:lpstr>FaZe Clan : Visit and Vote Your Player</vt:lpstr>
      <vt:lpstr>SYSTEM ANALYS</vt:lpstr>
      <vt:lpstr>Before Login</vt:lpstr>
      <vt:lpstr>After Login</vt:lpstr>
      <vt:lpstr>Division</vt:lpstr>
      <vt:lpstr>Gallery</vt:lpstr>
      <vt:lpstr>PowerPoint Presentation</vt:lpstr>
      <vt:lpstr>TECHNOLOGY DIAGRAM</vt:lpstr>
      <vt:lpstr>Thanks For The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Faze clan</dc:title>
  <dc:creator>HP</dc:creator>
  <cp:lastModifiedBy>HP</cp:lastModifiedBy>
  <cp:revision>9</cp:revision>
  <dcterms:created xsi:type="dcterms:W3CDTF">2019-06-20T22:55:51Z</dcterms:created>
  <dcterms:modified xsi:type="dcterms:W3CDTF">2019-07-05T06:30:13Z</dcterms:modified>
</cp:coreProperties>
</file>