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60" r:id="rId4"/>
    <p:sldId id="264" r:id="rId5"/>
    <p:sldId id="262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1FAFBE-0AD3-40D5-9D77-C75A353DF5C1}" v="21" dt="2019-11-07T11:56:15.171"/>
    <p1510:client id="{325428C5-B60A-489B-894B-5328BFCF4FEF}" v="140" dt="2019-11-02T07:17:41.109"/>
    <p1510:client id="{403C6BBF-1F05-45C8-ADE4-09D95C047EE2}" v="1652" dt="2019-10-30T15:40:53.388"/>
    <p1510:client id="{6039E511-9E6D-4932-88F3-45EB589CCF22}" v="62" dt="2019-11-04T06:50:20.236"/>
    <p1510:client id="{82CDE29D-658D-41D6-92D3-7C5018A99F73}" v="148" dt="2020-01-13T12:38:30.898"/>
    <p1510:client id="{B7647175-AE91-4203-AD93-53D885249E0D}" v="4" dt="2019-10-29T14:57:43.977"/>
    <p1510:client id="{E9812941-EC16-4B30-829A-05E9483C87A6}" v="513" dt="2020-01-12T14:14:09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1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31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1577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01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165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31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189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1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9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44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88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84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26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1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4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95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300696"/>
            <a:ext cx="9144000" cy="2387600"/>
          </a:xfrm>
        </p:spPr>
        <p:txBody>
          <a:bodyPr/>
          <a:lstStyle/>
          <a:p>
            <a:r>
              <a:rPr lang="ru-RU" dirty="0">
                <a:cs typeface="Calibri Light"/>
              </a:rPr>
              <a:t>Проект:</a:t>
            </a:r>
            <a:br>
              <a:rPr lang="ru-RU" dirty="0">
                <a:cs typeface="Calibri Light"/>
              </a:rPr>
            </a:br>
            <a:r>
              <a:rPr lang="ru-RU" dirty="0">
                <a:cs typeface="Calibri Light"/>
              </a:rPr>
              <a:t>'Музыкальная игра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98477" y="6130491"/>
            <a:ext cx="3593523" cy="7292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200" dirty="0">
                <a:cs typeface="Calibri"/>
              </a:rPr>
              <a:t>Подготовил: Шуплецов Богдан</a:t>
            </a:r>
          </a:p>
          <a:p>
            <a:r>
              <a:rPr lang="ru-RU" sz="1200" dirty="0">
                <a:cs typeface="Calibri"/>
              </a:rPr>
              <a:t>2020</a:t>
            </a:r>
          </a:p>
          <a:p>
            <a:endParaRPr lang="ru-RU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5ABB19-AC56-40D0-A3FC-15E646AA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Суть игры и ее задачи.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4D44EA-A479-4EC4-871D-5D59E6EE6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dirty="0"/>
              <a:t>Суть игры очень проста. Надо нажимать на кружочки в определенные момент. Как и любые другие игры, она создана целью развлечения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207720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32A928-58C3-4662-8185-282126BAC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библиотеки     </a:t>
            </a:r>
            <a:br>
              <a:rPr lang="ru-RU" dirty="0"/>
            </a:br>
            <a:r>
              <a:rPr lang="ru-RU"/>
              <a:t>и доп. программы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583BC3-0652-4310-ADCC-AF413615A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036" y="1711332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 err="1"/>
              <a:t>SQLteStudio</a:t>
            </a:r>
            <a:endParaRPr lang="ru-RU" dirty="0"/>
          </a:p>
          <a:p>
            <a:r>
              <a:rPr lang="ru-RU" dirty="0"/>
              <a:t>Библиотеки:</a:t>
            </a:r>
          </a:p>
          <a:p>
            <a:r>
              <a:rPr lang="ru-RU" dirty="0"/>
              <a:t>  1.pygame</a:t>
            </a:r>
          </a:p>
          <a:p>
            <a:r>
              <a:rPr lang="ru-RU" dirty="0"/>
              <a:t>  2.os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864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9BFA51-D2C1-4883-A6A0-408C1ECC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676EB8-F46A-4691-84D3-A422B2C62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Я создал игру, использую изученную мною библиотеку </a:t>
            </a:r>
            <a:r>
              <a:rPr lang="ru-RU" dirty="0" err="1"/>
              <a:t>pygame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172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22FADE-E69C-4196-A9CF-D3B26D10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429" y="2730059"/>
            <a:ext cx="3282746" cy="1400530"/>
          </a:xfrm>
        </p:spPr>
        <p:txBody>
          <a:bodyPr/>
          <a:lstStyle/>
          <a:p>
            <a:r>
              <a:rPr lang="ru-RU" dirty="0"/>
              <a:t>Доработки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AC54F7-D299-4BA0-BF65-1F0E87882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6266" y="1741191"/>
            <a:ext cx="4694928" cy="45072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/>
              <a:t>Дать возможность вносить в карту ищменения в виде скорости игры.</a:t>
            </a:r>
          </a:p>
          <a:p>
            <a:r>
              <a:rPr lang="ru-RU" sz="2800"/>
              <a:t>Добавить моды(исчезающие кружки, затемненное поле и т.д.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53478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Ion</vt:lpstr>
      <vt:lpstr>Проект: 'Музыкальная игра</vt:lpstr>
      <vt:lpstr>Суть игры и ее задачи.</vt:lpstr>
      <vt:lpstr>Использованные библиотеки      и доп. программы</vt:lpstr>
      <vt:lpstr>Вывод </vt:lpstr>
      <vt:lpstr>Доработки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rdgrdfg</dc:title>
  <dc:creator/>
  <cp:lastModifiedBy/>
  <cp:revision>399</cp:revision>
  <dcterms:created xsi:type="dcterms:W3CDTF">2012-07-30T23:42:41Z</dcterms:created>
  <dcterms:modified xsi:type="dcterms:W3CDTF">2020-01-13T12:38:51Z</dcterms:modified>
</cp:coreProperties>
</file>