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60" r:id="rId4"/>
    <p:sldId id="264" r:id="rId5"/>
    <p:sldId id="262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1FAFBE-0AD3-40D5-9D77-C75A353DF5C1}" v="21" dt="2019-11-07T11:56:15.171"/>
    <p1510:client id="{325428C5-B60A-489B-894B-5328BFCF4FEF}" v="140" dt="2019-11-02T07:17:41.109"/>
    <p1510:client id="{403C6BBF-1F05-45C8-ADE4-09D95C047EE2}" v="1652" dt="2019-10-30T15:40:53.388"/>
    <p1510:client id="{6039E511-9E6D-4932-88F3-45EB589CCF22}" v="62" dt="2019-11-04T06:50:20.236"/>
    <p1510:client id="{82CDE29D-658D-41D6-92D3-7C5018A99F73}" v="151" dt="2020-01-13T14:18:59.140"/>
    <p1510:client id="{B7647175-AE91-4203-AD93-53D885249E0D}" v="4" dt="2019-10-29T14:57:43.977"/>
    <p1510:client id="{E9812941-EC16-4B30-829A-05E9483C87A6}" v="513" dt="2020-01-12T14:14:09.977"/>
    <p1510:client id="{F64A460F-CBD3-4A6A-BF13-B46D64910325}" v="913" dt="2020-04-23T13:25:10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1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31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1577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01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165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31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189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1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9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44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88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84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26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1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4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95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300696"/>
            <a:ext cx="9144000" cy="2387600"/>
          </a:xfrm>
        </p:spPr>
        <p:txBody>
          <a:bodyPr/>
          <a:lstStyle/>
          <a:p>
            <a:r>
              <a:rPr lang="ru-RU" dirty="0">
                <a:cs typeface="Calibri Light"/>
              </a:rPr>
              <a:t>Проект:</a:t>
            </a:r>
            <a:br>
              <a:rPr lang="ru-RU" dirty="0">
                <a:cs typeface="Calibri Light"/>
              </a:rPr>
            </a:br>
            <a:r>
              <a:rPr lang="ru-RU" dirty="0">
                <a:cs typeface="Calibri Light"/>
              </a:rPr>
              <a:t>веб-сайт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98477" y="6130491"/>
            <a:ext cx="3593523" cy="7292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200" dirty="0">
                <a:cs typeface="Calibri"/>
              </a:rPr>
              <a:t>Подготовил: Шуплецов Богдан</a:t>
            </a:r>
          </a:p>
          <a:p>
            <a:r>
              <a:rPr lang="ru-RU" sz="1200" dirty="0">
                <a:cs typeface="Calibri"/>
              </a:rPr>
              <a:t>2020</a:t>
            </a:r>
          </a:p>
          <a:p>
            <a:endParaRPr lang="ru-RU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5ABB19-AC56-40D0-A3FC-15E646AA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4D44EA-A479-4EC4-871D-5D59E6EE6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3200" dirty="0"/>
              <a:t>Сайт на котором пользователи могут делится с друг другом музыкой, комментировать записи и скачивать саму музыку</a:t>
            </a:r>
          </a:p>
        </p:txBody>
      </p:sp>
    </p:spTree>
    <p:extLst>
      <p:ext uri="{BB962C8B-B14F-4D97-AF65-F5344CB8AC3E}">
        <p14:creationId xmlns:p14="http://schemas.microsoft.com/office/powerpoint/2010/main" val="207720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2A928-58C3-4662-8185-282126BAC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библиотеки     </a:t>
            </a:r>
            <a:br>
              <a:rPr lang="ru-RU" dirty="0"/>
            </a:br>
            <a:r>
              <a:rPr lang="ru-RU"/>
              <a:t>и доп. программы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583BC3-0652-4310-ADCC-AF413615A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036" y="1711332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 err="1"/>
              <a:t>SQLteStudio</a:t>
            </a:r>
            <a:endParaRPr lang="ru-RU" dirty="0"/>
          </a:p>
          <a:p>
            <a:r>
              <a:rPr lang="ru-RU" dirty="0" err="1"/>
              <a:t>Flask</a:t>
            </a:r>
            <a:r>
              <a:rPr lang="ru-RU" dirty="0"/>
              <a:t>(</a:t>
            </a:r>
            <a:r>
              <a:rPr lang="ru-RU" dirty="0" err="1"/>
              <a:t>User</a:t>
            </a:r>
            <a:r>
              <a:rPr lang="ru-RU" dirty="0"/>
              <a:t>, </a:t>
            </a:r>
            <a:r>
              <a:rPr lang="ru-RU" dirty="0" err="1"/>
              <a:t>Login</a:t>
            </a:r>
            <a:r>
              <a:rPr lang="ru-RU" dirty="0"/>
              <a:t>, WTF и т.д.)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864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2676EB8-F46A-4691-84D3-A422B2C62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69146"/>
            <a:ext cx="8937882" cy="597925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ru-RU" dirty="0" err="1"/>
              <a:t>Web</a:t>
            </a:r>
          </a:p>
          <a:p>
            <a:pPr marL="857250" lvl="1">
              <a:buAutoNum type="arabicPeriod"/>
            </a:pPr>
            <a:r>
              <a:rPr lang="ru-RU" dirty="0" err="1"/>
              <a:t>Db</a:t>
            </a:r>
          </a:p>
          <a:p>
            <a:pPr marL="1257300" lvl="2">
              <a:buAutoNum type="arabicPeriod"/>
            </a:pPr>
            <a:r>
              <a:rPr lang="ru-RU" dirty="0"/>
              <a:t>/база данных/</a:t>
            </a:r>
          </a:p>
          <a:p>
            <a:pPr marL="857250" lvl="1">
              <a:buAutoNum type="arabicPeriod"/>
            </a:pPr>
            <a:r>
              <a:rPr lang="ru-RU" dirty="0" err="1"/>
              <a:t>Static</a:t>
            </a:r>
          </a:p>
          <a:p>
            <a:pPr marL="1257300" lvl="2">
              <a:buAutoNum type="arabicPeriod"/>
            </a:pPr>
            <a:r>
              <a:rPr lang="ru-RU" dirty="0" err="1"/>
              <a:t>Img</a:t>
            </a:r>
          </a:p>
          <a:p>
            <a:pPr marL="1714500" lvl="3">
              <a:buAutoNum type="arabicPeriod"/>
            </a:pPr>
            <a:r>
              <a:rPr lang="ru-RU" dirty="0"/>
              <a:t>/</a:t>
            </a:r>
            <a:r>
              <a:rPr lang="ru-RU" dirty="0" err="1"/>
              <a:t>картики</a:t>
            </a:r>
            <a:r>
              <a:rPr lang="ru-RU" dirty="0"/>
              <a:t> сайта/</a:t>
            </a:r>
          </a:p>
          <a:p>
            <a:pPr marL="1257300" lvl="2">
              <a:buAutoNum type="arabicPeriod"/>
            </a:pPr>
            <a:r>
              <a:rPr lang="ru-RU" dirty="0" err="1"/>
              <a:t>Css</a:t>
            </a:r>
          </a:p>
          <a:p>
            <a:pPr marL="1714500" lvl="3">
              <a:buAutoNum type="arabicPeriod"/>
            </a:pPr>
            <a:r>
              <a:rPr lang="ru-RU" dirty="0"/>
              <a:t>/</a:t>
            </a:r>
            <a:r>
              <a:rPr lang="ru-RU" dirty="0" err="1"/>
              <a:t>css</a:t>
            </a:r>
            <a:r>
              <a:rPr lang="ru-RU" dirty="0"/>
              <a:t>-шаблоны/</a:t>
            </a:r>
          </a:p>
          <a:p>
            <a:pPr marL="1257300" lvl="2">
              <a:buAutoNum type="arabicPeriod"/>
            </a:pPr>
            <a:r>
              <a:rPr lang="ru-RU" dirty="0" err="1"/>
              <a:t>Font</a:t>
            </a:r>
            <a:endParaRPr lang="ru-RU" dirty="0"/>
          </a:p>
          <a:p>
            <a:pPr marL="1714500" lvl="3">
              <a:buAutoNum type="arabicPeriod"/>
            </a:pPr>
            <a:r>
              <a:rPr lang="ru-RU" dirty="0"/>
              <a:t>/Шрифт/</a:t>
            </a:r>
          </a:p>
          <a:p>
            <a:pPr marL="1257300" lvl="2">
              <a:buAutoNum type="arabicPeriod"/>
            </a:pPr>
            <a:r>
              <a:rPr lang="ru-RU" dirty="0" err="1"/>
              <a:t>User_content</a:t>
            </a:r>
          </a:p>
          <a:p>
            <a:pPr marL="1714500" lvl="3">
              <a:buAutoNum type="arabicPeriod"/>
            </a:pPr>
            <a:r>
              <a:rPr lang="ru-RU" dirty="0"/>
              <a:t>/Пользовательский контент/</a:t>
            </a:r>
          </a:p>
          <a:p>
            <a:pPr marL="857250" lvl="1">
              <a:buAutoNum type="arabicPeriod"/>
            </a:pPr>
            <a:r>
              <a:rPr lang="ru-RU" dirty="0" err="1"/>
              <a:t>Templates</a:t>
            </a:r>
            <a:endParaRPr lang="ru-RU" dirty="0"/>
          </a:p>
          <a:p>
            <a:pPr marL="1257300" lvl="2">
              <a:buAutoNum type="arabicPeriod"/>
            </a:pPr>
            <a:r>
              <a:rPr lang="ru-RU" dirty="0"/>
              <a:t>/</a:t>
            </a:r>
            <a:r>
              <a:rPr lang="ru-RU" dirty="0" err="1"/>
              <a:t>html</a:t>
            </a:r>
            <a:r>
              <a:rPr lang="ru-RU" dirty="0"/>
              <a:t>-файлы/</a:t>
            </a:r>
          </a:p>
          <a:p>
            <a:pPr marL="857250" lvl="1">
              <a:buAutoNum type="arabicPeriod"/>
            </a:pPr>
            <a:r>
              <a:rPr lang="ru-RU" dirty="0" err="1"/>
              <a:t>Data</a:t>
            </a:r>
            <a:endParaRPr lang="ru-RU"/>
          </a:p>
          <a:p>
            <a:pPr marL="1257300" lvl="2">
              <a:buAutoNum type="arabicPeriod"/>
            </a:pPr>
            <a:r>
              <a:rPr lang="ru-RU" dirty="0"/>
              <a:t>/</a:t>
            </a:r>
            <a:r>
              <a:rPr lang="ru-RU" dirty="0" err="1"/>
              <a:t>py</a:t>
            </a:r>
            <a:r>
              <a:rPr lang="ru-RU" dirty="0"/>
              <a:t>-файлы/</a:t>
            </a:r>
          </a:p>
          <a:p>
            <a:pPr marL="857250" lvl="1">
              <a:buAutoNum type="arabicPeriod"/>
            </a:pPr>
            <a:r>
              <a:rPr lang="ru-RU" dirty="0"/>
              <a:t>Main.py</a:t>
            </a:r>
          </a:p>
          <a:p>
            <a:pPr marL="457200" indent="-457200">
              <a:buAutoNum type="arabicPeriod"/>
            </a:pPr>
            <a:r>
              <a:rPr lang="ru-RU" dirty="0" err="1"/>
              <a:t>Files</a:t>
            </a:r>
            <a:r>
              <a:rPr lang="ru-RU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64172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2FADE-E69C-4196-A9CF-D3B26D10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429" y="2730059"/>
            <a:ext cx="3282746" cy="1400530"/>
          </a:xfrm>
        </p:spPr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AC54F7-D299-4BA0-BF65-1F0E87882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561" y="961873"/>
            <a:ext cx="4694928" cy="450720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ru-RU" sz="2800" dirty="0"/>
          </a:p>
          <a:p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Я создал свое веб-приложение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478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Ion</vt:lpstr>
      <vt:lpstr>Проект: веб-сайт</vt:lpstr>
      <vt:lpstr>Суть проекта</vt:lpstr>
      <vt:lpstr>Использованные библиотеки      и доп. программы</vt:lpstr>
      <vt:lpstr>Презентация PowerPoint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rdgrdfg</dc:title>
  <dc:creator/>
  <cp:lastModifiedBy/>
  <cp:revision>466</cp:revision>
  <dcterms:created xsi:type="dcterms:W3CDTF">2012-07-30T23:42:41Z</dcterms:created>
  <dcterms:modified xsi:type="dcterms:W3CDTF">2020-04-23T13:25:20Z</dcterms:modified>
</cp:coreProperties>
</file>