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438" y="-16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C5CFDC-8021-43CD-B001-D26FFA715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9687406-D280-4C73-A990-652689453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40D48F-BDC5-4F98-B329-B497C4D7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84F3-82F1-42B6-984A-25D5CE82238E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59A277-05BB-49BD-BC34-FCF46790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881ADE-34B2-41C1-B51E-7BD93DB3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0828-C6BE-4A59-ABAC-A348A3E5F7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82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8E8E00-5710-41D6-AF0C-B45D36380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6B236A-F466-4A0C-B42B-003D87E09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23C29B-F0AA-4275-8273-C0F5FF930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84F3-82F1-42B6-984A-25D5CE82238E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18572B-C39B-4296-95D0-440F5ABD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99A3B3-E497-4C64-8F8A-B3A139C5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0828-C6BE-4A59-ABAC-A348A3E5F7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56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C66D86F-7843-4603-84BF-C2DD18B96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E73547-B6B5-4C64-AF36-3B5F1A45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709929-5EAE-4AAF-8CF8-4CBA19550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84F3-82F1-42B6-984A-25D5CE82238E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EB1553-D6B8-4F9A-8E79-CE8865F36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C7B97C-EF18-446B-BB89-4BC8F945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0828-C6BE-4A59-ABAC-A348A3E5F7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553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D8CD02-82C5-4244-AF50-BA84EE6B8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7BBB48-4C6D-4662-AB7B-D96D5F47D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CF0923-E2E8-425A-9646-8A21BC9FB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84F3-82F1-42B6-984A-25D5CE82238E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22AEF5-A828-4232-8488-55F9E973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524506-18B5-4B7F-A0DD-38D143D79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0828-C6BE-4A59-ABAC-A348A3E5F7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944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7D3C41-CB3E-45D7-949E-B35FE5F1C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9316C3-449F-4CF6-9761-43904AC0C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CB987C-3C5A-4A64-ABBE-351AABA6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84F3-82F1-42B6-984A-25D5CE82238E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F44BC3-6DEE-4ED5-B068-FE1BA19B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7EDCA4-8602-4CAF-BB7C-32297106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0828-C6BE-4A59-ABAC-A348A3E5F7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06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D3E346-DECA-4EC4-87DB-BDB7A3F71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596162-B991-434C-97E4-18E2286A1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E2A3AD-BDAF-4F7E-B0B8-CD0AAA107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7B879A-0790-4C74-936B-82515875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84F3-82F1-42B6-984A-25D5CE82238E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600EF2-55FB-42C5-AAC4-F0C7ADCA8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F223F2-FDD0-4AC7-BE0B-F6263CC2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0828-C6BE-4A59-ABAC-A348A3E5F7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61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BB9D6D-BB21-4ADE-9A55-B8B9DBE41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A7EF53-7888-4296-B40C-0EE5BEB96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FC1E66-81C3-4370-ACD3-8B2BE23D3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360CA42-8D2A-4D6C-BB38-D3680098C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1A939F2-7BD9-4E74-98D4-9E336EB72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D9842D-904C-4F57-9BFF-558080435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84F3-82F1-42B6-984A-25D5CE82238E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29AD689-DE9B-49E3-8CB8-9D7B25A1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741E088-D0BD-446A-A154-283DC8B0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0828-C6BE-4A59-ABAC-A348A3E5F7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90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89B005-208A-408F-89E7-5E1B322B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8C6F52A-875F-4287-8432-F875E7FA0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84F3-82F1-42B6-984A-25D5CE82238E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50B51A-DD3F-4287-92EB-C07B1038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9208C7A-021D-42FA-8F56-E5940E46A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0828-C6BE-4A59-ABAC-A348A3E5F7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77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869020-C422-4A2C-B972-4012E32C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84F3-82F1-42B6-984A-25D5CE82238E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F479E3F-69B6-44FC-B7DF-BE5C2D33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629531-538B-4AF7-9BC6-B9397CEE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0828-C6BE-4A59-ABAC-A348A3E5F7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65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32EC2B-3AE6-4B0A-A376-E567EBA69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7A858A-27A8-4FD6-B9C4-71F6E4B5B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38A7C5-450E-4CF8-BA49-FCFAF330B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A3EE96-4418-468F-B0A8-3685F3C0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84F3-82F1-42B6-984A-25D5CE82238E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BA0AB6-8D01-4128-830A-5909B8E2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E680D5-22C1-48AE-A86D-0C5A51625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0828-C6BE-4A59-ABAC-A348A3E5F7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41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77333D-F9B6-46EF-A617-5B8809FF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5A8C1CE-3B3B-4BEE-B5AC-9A79F7F2E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11EE1A-8B18-4039-8771-06651E2DC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C697B0-92E2-4871-8AE2-24A6D4AD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84F3-82F1-42B6-984A-25D5CE82238E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183752-578C-4188-B887-DAD0FF27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5F52BD-535F-4C3A-949D-940AEA53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0828-C6BE-4A59-ABAC-A348A3E5F7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42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2B47A13-BAB6-4337-B1E1-23E6587E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EDBA36-D097-43F0-9922-5FD3DACF8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8C1C5F-C022-423D-AD06-E2735E08F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884F3-82F1-42B6-984A-25D5CE82238E}" type="datetimeFigureOut">
              <a:rPr kumimoji="1" lang="ja-JP" altLang="en-US" smtClean="0"/>
              <a:t>2019/4/19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C6E050-9CA0-420E-8D29-05402907F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6F18EE-207F-44EE-930F-02BC6B0EA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40828-C6BE-4A59-ABAC-A348A3E5F7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90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570007E-372C-4101-B5FA-1302D061F446}"/>
              </a:ext>
            </a:extLst>
          </p:cNvPr>
          <p:cNvSpPr/>
          <p:nvPr/>
        </p:nvSpPr>
        <p:spPr>
          <a:xfrm>
            <a:off x="439838" y="532436"/>
            <a:ext cx="2604304" cy="43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CharaChipDataModel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037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6F9964D7-0BDE-4C81-9FA6-97CCDA495DC3}"/>
              </a:ext>
            </a:extLst>
          </p:cNvPr>
          <p:cNvSpPr/>
          <p:nvPr/>
        </p:nvSpPr>
        <p:spPr>
          <a:xfrm>
            <a:off x="995423" y="3301679"/>
            <a:ext cx="2419109" cy="425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/>
              <a:t>CharaChipParameterModel</a:t>
            </a:r>
            <a:endParaRPr kumimoji="1" lang="en-US" altLang="ja-JP" sz="1050" dirty="0"/>
          </a:p>
          <a:p>
            <a:pPr algn="ctr"/>
            <a:r>
              <a:rPr kumimoji="1" lang="en-US" altLang="ja-JP" sz="1050" dirty="0"/>
              <a:t>1</a:t>
            </a:r>
            <a:r>
              <a:rPr kumimoji="1" lang="ja-JP" altLang="en-US" sz="1050" dirty="0" err="1"/>
              <a:t>つの</a:t>
            </a:r>
            <a:r>
              <a:rPr kumimoji="1" lang="ja-JP" altLang="en-US" sz="1050" dirty="0"/>
              <a:t>部品を表す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AF67CF1-525C-4385-8950-2C961750F19F}"/>
              </a:ext>
            </a:extLst>
          </p:cNvPr>
          <p:cNvSpPr/>
          <p:nvPr/>
        </p:nvSpPr>
        <p:spPr>
          <a:xfrm>
            <a:off x="995423" y="2239701"/>
            <a:ext cx="2419109" cy="425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/>
              <a:t>CharaChipDataModel</a:t>
            </a:r>
            <a:endParaRPr kumimoji="1" lang="en-US" altLang="ja-JP" sz="1050" dirty="0"/>
          </a:p>
          <a:p>
            <a:pPr algn="ctr"/>
            <a:r>
              <a:rPr kumimoji="1" lang="en-US" altLang="ja-JP" sz="1050" dirty="0"/>
              <a:t>1</a:t>
            </a:r>
            <a:r>
              <a:rPr kumimoji="1" lang="ja-JP" altLang="en-US" sz="1050" dirty="0" err="1"/>
              <a:t>つの</a:t>
            </a:r>
            <a:r>
              <a:rPr kumimoji="1" lang="ja-JP" altLang="en-US" sz="1050" dirty="0"/>
              <a:t>キャラクタを構成するモデル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722735A-9768-4713-9615-FD9AD2AB79D9}"/>
              </a:ext>
            </a:extLst>
          </p:cNvPr>
          <p:cNvCxnSpPr>
            <a:stCxn id="3" idx="2"/>
            <a:endCxn id="2" idx="0"/>
          </p:cNvCxnSpPr>
          <p:nvPr/>
        </p:nvCxnSpPr>
        <p:spPr>
          <a:xfrm>
            <a:off x="2204978" y="2665071"/>
            <a:ext cx="0" cy="636608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81143A0-1963-40D6-B7FE-77EBBCC95A7F}"/>
              </a:ext>
            </a:extLst>
          </p:cNvPr>
          <p:cNvSpPr txBox="1"/>
          <p:nvPr/>
        </p:nvSpPr>
        <p:spPr>
          <a:xfrm>
            <a:off x="7742711" y="581891"/>
            <a:ext cx="1661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FrontHair</a:t>
            </a:r>
            <a:r>
              <a:rPr kumimoji="1" lang="ja-JP" altLang="en-US" dirty="0"/>
              <a:t>削除</a:t>
            </a:r>
            <a:endParaRPr kumimoji="1" lang="en-US" altLang="ja-JP" dirty="0"/>
          </a:p>
          <a:p>
            <a:r>
              <a:rPr kumimoji="1" lang="en-US" altLang="ja-JP" dirty="0"/>
              <a:t>Costume</a:t>
            </a:r>
            <a:r>
              <a:rPr kumimoji="1" lang="ja-JP" altLang="en-US" dirty="0"/>
              <a:t>削除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C7D3CAB-D32C-445E-A678-A3A29E785A9B}"/>
              </a:ext>
            </a:extLst>
          </p:cNvPr>
          <p:cNvSpPr/>
          <p:nvPr/>
        </p:nvSpPr>
        <p:spPr>
          <a:xfrm>
            <a:off x="7552706" y="2517569"/>
            <a:ext cx="2576946" cy="475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 err="1"/>
              <a:t>CharaChipExporter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キャラチップ</a:t>
            </a:r>
            <a:r>
              <a:rPr kumimoji="1" lang="en-US" altLang="ja-JP" sz="1050" dirty="0"/>
              <a:t>/</a:t>
            </a:r>
            <a:r>
              <a:rPr kumimoji="1" lang="ja-JP" altLang="en-US" sz="1050" dirty="0"/>
              <a:t>フェイスファイルをエクスポートする。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EC0384D3-CA27-4B9E-A6F8-3327FED25ECB}"/>
              </a:ext>
            </a:extLst>
          </p:cNvPr>
          <p:cNvSpPr/>
          <p:nvPr/>
        </p:nvSpPr>
        <p:spPr>
          <a:xfrm>
            <a:off x="5816805" y="4964225"/>
            <a:ext cx="2419109" cy="425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/>
              <a:t>CharaChipRenderModel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キャラチップをレンダリングして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レンダリングしたデータを保持する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CFB7D06-80C2-4A22-89AA-E04FF75AE010}"/>
              </a:ext>
            </a:extLst>
          </p:cNvPr>
          <p:cNvCxnSpPr/>
          <p:nvPr/>
        </p:nvCxnSpPr>
        <p:spPr>
          <a:xfrm flipH="1" flipV="1">
            <a:off x="3414532" y="2755075"/>
            <a:ext cx="2402273" cy="220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38FCBB3-E9F0-4905-B0F0-0A99403915C8}"/>
              </a:ext>
            </a:extLst>
          </p:cNvPr>
          <p:cNvSpPr/>
          <p:nvPr/>
        </p:nvSpPr>
        <p:spPr>
          <a:xfrm>
            <a:off x="5684447" y="5936591"/>
            <a:ext cx="2683824" cy="425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 err="1"/>
              <a:t>CharaChipRenderLayerModel</a:t>
            </a:r>
            <a:endParaRPr kumimoji="1" lang="ja-JP" altLang="en-US" sz="1050" dirty="0" err="1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3AFAE1C-2167-4A0C-960E-46AB6805A336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7026359" y="5389595"/>
            <a:ext cx="1" cy="546996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83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DCFA27-5694-4B32-AC48-531A5B2929E5}"/>
              </a:ext>
            </a:extLst>
          </p:cNvPr>
          <p:cNvSpPr txBox="1"/>
          <p:nvPr/>
        </p:nvSpPr>
        <p:spPr>
          <a:xfrm>
            <a:off x="308758" y="29688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レンダリング順序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E852C2-92F3-4D9B-AA00-9280DF66DBA5}"/>
              </a:ext>
            </a:extLst>
          </p:cNvPr>
          <p:cNvSpPr txBox="1"/>
          <p:nvPr/>
        </p:nvSpPr>
        <p:spPr>
          <a:xfrm>
            <a:off x="926276" y="666215"/>
            <a:ext cx="4097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レンダリングの順番は</a:t>
            </a:r>
            <a:r>
              <a:rPr kumimoji="1" lang="en-US" altLang="ja-JP" sz="1050" dirty="0" err="1"/>
              <a:t>CharaChipRenderModel</a:t>
            </a:r>
            <a:r>
              <a:rPr kumimoji="1" lang="ja-JP" altLang="en-US" sz="1050" dirty="0" err="1"/>
              <a:t>にて</a:t>
            </a:r>
            <a:r>
              <a:rPr kumimoji="1" lang="ja-JP" altLang="en-US" sz="1050" dirty="0"/>
              <a:t>記述している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47E56DC-2AFA-4F4A-A57B-99908D1A3DDA}"/>
              </a:ext>
            </a:extLst>
          </p:cNvPr>
          <p:cNvCxnSpPr/>
          <p:nvPr/>
        </p:nvCxnSpPr>
        <p:spPr>
          <a:xfrm flipV="1">
            <a:off x="2232561" y="920131"/>
            <a:ext cx="0" cy="5492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8872E0F-3C62-45A3-9D7C-5AE972514833}"/>
              </a:ext>
            </a:extLst>
          </p:cNvPr>
          <p:cNvSpPr txBox="1"/>
          <p:nvPr/>
        </p:nvSpPr>
        <p:spPr>
          <a:xfrm>
            <a:off x="1056904" y="1414946"/>
            <a:ext cx="4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7D296AE-B21E-412B-84F6-B02D8AD5AE19}"/>
              </a:ext>
            </a:extLst>
          </p:cNvPr>
          <p:cNvSpPr txBox="1"/>
          <p:nvPr/>
        </p:nvSpPr>
        <p:spPr>
          <a:xfrm>
            <a:off x="1056904" y="959789"/>
            <a:ext cx="1095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050" dirty="0"/>
              <a:t>上位レイヤー</a:t>
            </a:r>
            <a:endParaRPr kumimoji="1" lang="en-US" altLang="ja-JP" sz="1050" dirty="0"/>
          </a:p>
          <a:p>
            <a:pPr algn="r"/>
            <a:r>
              <a:rPr kumimoji="1" lang="en-US" altLang="ja-JP" sz="1050" dirty="0"/>
              <a:t>(</a:t>
            </a:r>
            <a:r>
              <a:rPr kumimoji="1" lang="ja-JP" altLang="en-US" sz="1050" dirty="0"/>
              <a:t>表示優先度高</a:t>
            </a:r>
            <a:r>
              <a:rPr kumimoji="1" lang="en-US" altLang="ja-JP" sz="1050" dirty="0"/>
              <a:t>)</a:t>
            </a:r>
            <a:endParaRPr kumimoji="1" lang="ja-JP" altLang="en-US" sz="105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E5FECF0-2984-4019-8765-3E61FEDE1C7C}"/>
              </a:ext>
            </a:extLst>
          </p:cNvPr>
          <p:cNvSpPr txBox="1"/>
          <p:nvPr/>
        </p:nvSpPr>
        <p:spPr>
          <a:xfrm>
            <a:off x="1080654" y="5898211"/>
            <a:ext cx="1095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050" dirty="0"/>
              <a:t>下位レイヤー</a:t>
            </a:r>
            <a:endParaRPr kumimoji="1" lang="en-US" altLang="ja-JP" sz="1050" dirty="0"/>
          </a:p>
          <a:p>
            <a:pPr algn="r"/>
            <a:r>
              <a:rPr kumimoji="1" lang="en-US" altLang="ja-JP" sz="1050" dirty="0"/>
              <a:t>(</a:t>
            </a:r>
            <a:r>
              <a:rPr kumimoji="1" lang="ja-JP" altLang="en-US" sz="1050" dirty="0"/>
              <a:t>表示優先度低</a:t>
            </a:r>
            <a:r>
              <a:rPr kumimoji="1" lang="en-US" altLang="ja-JP" sz="1050" dirty="0"/>
              <a:t>)</a:t>
            </a:r>
            <a:endParaRPr kumimoji="1" lang="ja-JP" altLang="en-US" sz="105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2BBCB3C-D150-449E-BE07-D713867DFFD3}"/>
              </a:ext>
            </a:extLst>
          </p:cNvPr>
          <p:cNvSpPr/>
          <p:nvPr/>
        </p:nvSpPr>
        <p:spPr>
          <a:xfrm>
            <a:off x="2481945" y="1002844"/>
            <a:ext cx="2113804" cy="247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/>
              <a:t>Accessory3 -front</a:t>
            </a:r>
            <a:endParaRPr kumimoji="1" lang="ja-JP" altLang="en-US" sz="1050" dirty="0" err="1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8202DD4A-6380-408C-8A46-70843DC5DE7A}"/>
              </a:ext>
            </a:extLst>
          </p:cNvPr>
          <p:cNvSpPr/>
          <p:nvPr/>
        </p:nvSpPr>
        <p:spPr>
          <a:xfrm>
            <a:off x="2481945" y="1307548"/>
            <a:ext cx="2113804" cy="247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/>
              <a:t>HeadAccessory2-front</a:t>
            </a:r>
            <a:endParaRPr kumimoji="1" lang="ja-JP" altLang="en-US" sz="1050" dirty="0" err="1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99EFD6AE-AF96-4583-A895-9F8585573F35}"/>
              </a:ext>
            </a:extLst>
          </p:cNvPr>
          <p:cNvSpPr/>
          <p:nvPr/>
        </p:nvSpPr>
        <p:spPr>
          <a:xfrm>
            <a:off x="2481945" y="1608056"/>
            <a:ext cx="2113804" cy="247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/>
              <a:t>HeadAccessory1-front</a:t>
            </a:r>
            <a:endParaRPr kumimoji="1" lang="ja-JP" altLang="en-US" sz="1050" dirty="0" err="1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34E458AA-E3ED-41A5-AD41-1DFB13A302A1}"/>
              </a:ext>
            </a:extLst>
          </p:cNvPr>
          <p:cNvSpPr/>
          <p:nvPr/>
        </p:nvSpPr>
        <p:spPr>
          <a:xfrm>
            <a:off x="2481945" y="2801598"/>
            <a:ext cx="2113804" cy="247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/>
              <a:t>Accessory2-front</a:t>
            </a:r>
            <a:endParaRPr kumimoji="1" lang="ja-JP" altLang="en-US" sz="1050" dirty="0" err="1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F8BA2416-D471-4053-ADF6-4D555666ED6A}"/>
              </a:ext>
            </a:extLst>
          </p:cNvPr>
          <p:cNvSpPr/>
          <p:nvPr/>
        </p:nvSpPr>
        <p:spPr>
          <a:xfrm>
            <a:off x="2481945" y="3102106"/>
            <a:ext cx="2113804" cy="247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/>
              <a:t>Accessory1-front</a:t>
            </a:r>
            <a:endParaRPr kumimoji="1" lang="ja-JP" altLang="en-US" sz="1050" dirty="0" err="1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070CE78-6812-49C0-992A-6C0F76C29FB3}"/>
              </a:ext>
            </a:extLst>
          </p:cNvPr>
          <p:cNvSpPr/>
          <p:nvPr/>
        </p:nvSpPr>
        <p:spPr>
          <a:xfrm>
            <a:off x="2481945" y="1894438"/>
            <a:ext cx="2113804" cy="247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/>
              <a:t>Eye-front</a:t>
            </a:r>
            <a:endParaRPr kumimoji="1" lang="ja-JP" altLang="en-US" sz="1050" dirty="0" err="1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4A9BA5A-EC8E-46AF-98DD-B9C5082A1805}"/>
              </a:ext>
            </a:extLst>
          </p:cNvPr>
          <p:cNvSpPr/>
          <p:nvPr/>
        </p:nvSpPr>
        <p:spPr>
          <a:xfrm>
            <a:off x="2481945" y="3719239"/>
            <a:ext cx="2113804" cy="2474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/>
              <a:t>Eye-back</a:t>
            </a:r>
            <a:endParaRPr kumimoji="1" lang="ja-JP" altLang="en-US" sz="1050" dirty="0" err="1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7E2EB869-CD9A-4C7C-B7AA-2A26496F9877}"/>
              </a:ext>
            </a:extLst>
          </p:cNvPr>
          <p:cNvSpPr/>
          <p:nvPr/>
        </p:nvSpPr>
        <p:spPr>
          <a:xfrm>
            <a:off x="2481945" y="2194946"/>
            <a:ext cx="2113804" cy="247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/>
              <a:t>Head-front</a:t>
            </a:r>
            <a:endParaRPr kumimoji="1" lang="ja-JP" altLang="en-US" sz="1050" dirty="0" err="1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3FA495E0-12FD-4DB9-92DA-B8238B03CFC2}"/>
              </a:ext>
            </a:extLst>
          </p:cNvPr>
          <p:cNvSpPr/>
          <p:nvPr/>
        </p:nvSpPr>
        <p:spPr>
          <a:xfrm>
            <a:off x="2481945" y="4029516"/>
            <a:ext cx="2113804" cy="247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/>
              <a:t>Head-back</a:t>
            </a:r>
            <a:endParaRPr kumimoji="1" lang="ja-JP" altLang="en-US" sz="1050" dirty="0" err="1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DAC9FC0-7500-4D56-A8BC-D53DCCF308DA}"/>
              </a:ext>
            </a:extLst>
          </p:cNvPr>
          <p:cNvSpPr/>
          <p:nvPr/>
        </p:nvSpPr>
        <p:spPr>
          <a:xfrm>
            <a:off x="2481945" y="2515215"/>
            <a:ext cx="2113804" cy="247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 err="1"/>
              <a:t>HairStyle</a:t>
            </a:r>
            <a:r>
              <a:rPr kumimoji="1" lang="en-US" altLang="ja-JP" sz="1050" dirty="0"/>
              <a:t>-front</a:t>
            </a:r>
            <a:endParaRPr kumimoji="1" lang="ja-JP" altLang="en-US" sz="1050" dirty="0" err="1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0233DDAC-1C6D-4949-A3A3-AB0B54BC98A4}"/>
              </a:ext>
            </a:extLst>
          </p:cNvPr>
          <p:cNvSpPr/>
          <p:nvPr/>
        </p:nvSpPr>
        <p:spPr>
          <a:xfrm>
            <a:off x="2481945" y="3419817"/>
            <a:ext cx="2113804" cy="247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/>
              <a:t>Body-front</a:t>
            </a:r>
            <a:endParaRPr kumimoji="1" lang="ja-JP" altLang="en-US" sz="1050" dirty="0" err="1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24DEAC52-1882-484F-8CB5-9403AFC6B397}"/>
              </a:ext>
            </a:extLst>
          </p:cNvPr>
          <p:cNvSpPr/>
          <p:nvPr/>
        </p:nvSpPr>
        <p:spPr>
          <a:xfrm>
            <a:off x="2481945" y="4330812"/>
            <a:ext cx="2113804" cy="247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/>
              <a:t>Body-back</a:t>
            </a:r>
            <a:endParaRPr kumimoji="1" lang="ja-JP" altLang="en-US" sz="1050" dirty="0" err="1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7A2DCFD5-DD1B-4E02-BED5-3FC5C1C1A63C}"/>
              </a:ext>
            </a:extLst>
          </p:cNvPr>
          <p:cNvSpPr/>
          <p:nvPr/>
        </p:nvSpPr>
        <p:spPr>
          <a:xfrm>
            <a:off x="2481945" y="4634888"/>
            <a:ext cx="2113804" cy="247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 err="1"/>
              <a:t>HairStyle</a:t>
            </a:r>
            <a:r>
              <a:rPr kumimoji="1" lang="en-US" altLang="ja-JP" sz="1050" dirty="0"/>
              <a:t>-back</a:t>
            </a:r>
            <a:endParaRPr kumimoji="1" lang="ja-JP" altLang="en-US" sz="1050" dirty="0" err="1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8BF0B70C-E918-4B96-9909-D8BDC7ECF1C4}"/>
              </a:ext>
            </a:extLst>
          </p:cNvPr>
          <p:cNvSpPr/>
          <p:nvPr/>
        </p:nvSpPr>
        <p:spPr>
          <a:xfrm>
            <a:off x="2481945" y="4938964"/>
            <a:ext cx="2113804" cy="247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/>
              <a:t>Accessory1-back</a:t>
            </a:r>
            <a:endParaRPr kumimoji="1" lang="ja-JP" altLang="en-US" sz="1050" dirty="0" err="1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BBB0605A-5856-4C32-8273-A3F63CC786D6}"/>
              </a:ext>
            </a:extLst>
          </p:cNvPr>
          <p:cNvSpPr/>
          <p:nvPr/>
        </p:nvSpPr>
        <p:spPr>
          <a:xfrm>
            <a:off x="2481945" y="5243040"/>
            <a:ext cx="2113804" cy="247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/>
              <a:t>Accessory2-back</a:t>
            </a:r>
            <a:endParaRPr kumimoji="1" lang="ja-JP" altLang="en-US" sz="1050" dirty="0" err="1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4995916-B2D1-428E-A7E2-ED2FB0041B96}"/>
              </a:ext>
            </a:extLst>
          </p:cNvPr>
          <p:cNvSpPr/>
          <p:nvPr/>
        </p:nvSpPr>
        <p:spPr>
          <a:xfrm>
            <a:off x="2481945" y="5547116"/>
            <a:ext cx="2113804" cy="247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/>
              <a:t>HeadAccessory1-back</a:t>
            </a:r>
            <a:endParaRPr kumimoji="1" lang="ja-JP" altLang="en-US" sz="1050" dirty="0" err="1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D82A36B1-D51E-4BA2-ACD6-AA7EF56E793A}"/>
              </a:ext>
            </a:extLst>
          </p:cNvPr>
          <p:cNvSpPr/>
          <p:nvPr/>
        </p:nvSpPr>
        <p:spPr>
          <a:xfrm>
            <a:off x="2481945" y="5851192"/>
            <a:ext cx="2113804" cy="247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/>
              <a:t>HeadAccessory2-back</a:t>
            </a:r>
            <a:endParaRPr kumimoji="1" lang="ja-JP" altLang="en-US" sz="1050" dirty="0" err="1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A926BA0B-C7B9-4CF1-99A3-E92871F2B6D6}"/>
              </a:ext>
            </a:extLst>
          </p:cNvPr>
          <p:cNvSpPr/>
          <p:nvPr/>
        </p:nvSpPr>
        <p:spPr>
          <a:xfrm>
            <a:off x="2481945" y="6155268"/>
            <a:ext cx="2113804" cy="247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/>
              <a:t>Accessory3-back</a:t>
            </a:r>
            <a:endParaRPr kumimoji="1" lang="ja-JP" altLang="en-US" sz="1050" dirty="0" err="1"/>
          </a:p>
        </p:txBody>
      </p:sp>
    </p:spTree>
    <p:extLst>
      <p:ext uri="{BB962C8B-B14F-4D97-AF65-F5344CB8AC3E}">
        <p14:creationId xmlns:p14="http://schemas.microsoft.com/office/powerpoint/2010/main" val="323424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105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85</Words>
  <Application>Microsoft Office PowerPoint</Application>
  <PresentationFormat>ワイド画面</PresentationFormat>
  <Paragraphs>37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俊之 梅津</dc:creator>
  <cp:lastModifiedBy>俊之 梅津</cp:lastModifiedBy>
  <cp:revision>8</cp:revision>
  <dcterms:created xsi:type="dcterms:W3CDTF">2019-04-14T05:26:34Z</dcterms:created>
  <dcterms:modified xsi:type="dcterms:W3CDTF">2019-04-18T20:49:22Z</dcterms:modified>
</cp:coreProperties>
</file>