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5CFDC-8021-43CD-B001-D26FFA71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687406-D280-4C73-A990-65268945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0D48F-BDC5-4F98-B329-B497C4D7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59A277-05BB-49BD-BC34-FCF4679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81ADE-34B2-41C1-B51E-7BD93DB3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E8E00-5710-41D6-AF0C-B45D3638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B236A-F466-4A0C-B42B-003D87E0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3C29B-F0AA-4275-8273-C0F5FF9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18572B-C39B-4296-95D0-440F5AB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9A3B3-E497-4C64-8F8A-B3A139C5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6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66D86F-7843-4603-84BF-C2DD18B96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E73547-B6B5-4C64-AF36-3B5F1A45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09929-5EAE-4AAF-8CF8-4CBA1955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B1553-D6B8-4F9A-8E79-CE8865F3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C7B97C-EF18-446B-BB89-4BC8F945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CD02-82C5-4244-AF50-BA84EE6B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BBB48-4C6D-4662-AB7B-D96D5F47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F0923-E2E8-425A-9646-8A21BC9F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2AEF5-A828-4232-8488-55F9E973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24506-18B5-4B7F-A0DD-38D143D7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4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D3C41-CB3E-45D7-949E-B35FE5F1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316C3-449F-4CF6-9761-43904AC0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B987C-3C5A-4A64-ABBE-351AABA6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44BC3-6DEE-4ED5-B068-FE1BA19B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EDCA4-8602-4CAF-BB7C-32297106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0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3E346-DECA-4EC4-87DB-BDB7A3F7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96162-B991-434C-97E4-18E2286A1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E2A3AD-BDAF-4F7E-B0B8-CD0AAA10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B879A-0790-4C74-936B-82515875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00EF2-55FB-42C5-AAC4-F0C7ADCA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F223F2-FDD0-4AC7-BE0B-F6263CC2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6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B9D6D-BB21-4ADE-9A55-B8B9DBE4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7EF53-7888-4296-B40C-0EE5BEB9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FC1E66-81C3-4370-ACD3-8B2BE23D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60CA42-8D2A-4D6C-BB38-D3680098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A939F2-7BD9-4E74-98D4-9E336EB7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D9842D-904C-4F57-9BFF-55808043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9AD689-DE9B-49E3-8CB8-9D7B25A1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41E088-D0BD-446A-A154-283DC8B0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9B005-208A-408F-89E7-5E1B322B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C6F52A-875F-4287-8432-F875E7F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50B51A-DD3F-4287-92EB-C07B103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208C7A-021D-42FA-8F56-E5940E4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7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869020-C422-4A2C-B972-4012E32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479E3F-69B6-44FC-B7DF-BE5C2D3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29531-538B-4AF7-9BC6-B9397CEE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2EC2B-3AE6-4B0A-A376-E567EBA6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A858A-27A8-4FD6-B9C4-71F6E4B5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8A7C5-450E-4CF8-BA49-FCFAF330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A3EE96-4418-468F-B0A8-3685F3C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A0AB6-8D01-4128-830A-5909B8E2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680D5-22C1-48AE-A86D-0C5A5162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7333D-F9B6-46EF-A617-5B8809FF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A8C1CE-3B3B-4BEE-B5AC-9A79F7F2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1EE1A-8B18-4039-8771-06651E2D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C697B0-92E2-4871-8AE2-24A6D4AD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83752-578C-4188-B887-DAD0FF2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F52BD-535F-4C3A-949D-940AEA5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B47A13-BAB6-4337-B1E1-23E6587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DBA36-D097-43F0-9922-5FD3DACF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C1C5F-C022-423D-AD06-E2735E08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4F3-82F1-42B6-984A-25D5CE82238E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6E050-9CA0-420E-8D29-0540290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18EE-207F-44EE-930F-02BC6B0E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70007E-372C-4101-B5FA-1302D061F446}"/>
              </a:ext>
            </a:extLst>
          </p:cNvPr>
          <p:cNvSpPr/>
          <p:nvPr/>
        </p:nvSpPr>
        <p:spPr>
          <a:xfrm>
            <a:off x="4583577" y="1967696"/>
            <a:ext cx="2604304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CharaChipDataModel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1AA3EBA-F97D-4F7E-BD33-427D67339DCA}"/>
              </a:ext>
            </a:extLst>
          </p:cNvPr>
          <p:cNvSpPr/>
          <p:nvPr/>
        </p:nvSpPr>
        <p:spPr>
          <a:xfrm>
            <a:off x="8611564" y="648183"/>
            <a:ext cx="2407535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CharaChipGeneratorParamView</a:t>
            </a:r>
            <a:endParaRPr kumimoji="1" lang="ja-JP" altLang="en-US" sz="105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956CF5-485B-4EE5-A755-0B0696D3860B}"/>
              </a:ext>
            </a:extLst>
          </p:cNvPr>
          <p:cNvSpPr txBox="1"/>
          <p:nvPr/>
        </p:nvSpPr>
        <p:spPr>
          <a:xfrm>
            <a:off x="11019098" y="2199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UI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CEACA0B-1844-47AB-9F5C-EA59551F3B3A}"/>
              </a:ext>
            </a:extLst>
          </p:cNvPr>
          <p:cNvSpPr/>
          <p:nvPr/>
        </p:nvSpPr>
        <p:spPr>
          <a:xfrm>
            <a:off x="8611563" y="1967696"/>
            <a:ext cx="2407535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CharaChipParameterModel</a:t>
            </a:r>
            <a:endParaRPr kumimoji="1" lang="ja-JP" altLang="en-US" sz="105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20521E1-76B2-4077-9F6D-2D926EEA1CB2}"/>
              </a:ext>
            </a:extLst>
          </p:cNvPr>
          <p:cNvCxnSpPr/>
          <p:nvPr/>
        </p:nvCxnSpPr>
        <p:spPr>
          <a:xfrm flipV="1">
            <a:off x="9363919" y="1088021"/>
            <a:ext cx="0" cy="8796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705920B-CD03-45E0-A691-5154FBA207FB}"/>
              </a:ext>
            </a:extLst>
          </p:cNvPr>
          <p:cNvCxnSpPr/>
          <p:nvPr/>
        </p:nvCxnSpPr>
        <p:spPr>
          <a:xfrm>
            <a:off x="9653286" y="1088021"/>
            <a:ext cx="0" cy="8796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2260F1-7992-4FD7-AEB9-B1006E726C87}"/>
              </a:ext>
            </a:extLst>
          </p:cNvPr>
          <p:cNvSpPr txBox="1"/>
          <p:nvPr/>
        </p:nvSpPr>
        <p:spPr>
          <a:xfrm>
            <a:off x="8103987" y="157296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ValueChanged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B893DF-A908-41EC-893D-44E1EC46F13A}"/>
              </a:ext>
            </a:extLst>
          </p:cNvPr>
          <p:cNvSpPr txBox="1"/>
          <p:nvPr/>
        </p:nvSpPr>
        <p:spPr>
          <a:xfrm>
            <a:off x="9676437" y="1572966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UI</a:t>
            </a:r>
            <a:r>
              <a:rPr kumimoji="1" lang="ja-JP" altLang="en-US" sz="1200" dirty="0"/>
              <a:t>上での変更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2936241-D9F1-480D-9CDA-D991C925F6B7}"/>
              </a:ext>
            </a:extLst>
          </p:cNvPr>
          <p:cNvSpPr/>
          <p:nvPr/>
        </p:nvSpPr>
        <p:spPr>
          <a:xfrm>
            <a:off x="1045029" y="163104"/>
            <a:ext cx="10552805" cy="113326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err="1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7B5FF96-5AAF-415C-84D3-0F0B2A5448C9}"/>
              </a:ext>
            </a:extLst>
          </p:cNvPr>
          <p:cNvSpPr/>
          <p:nvPr/>
        </p:nvSpPr>
        <p:spPr>
          <a:xfrm>
            <a:off x="4676171" y="647192"/>
            <a:ext cx="2407535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CharaChipGeneratorForm</a:t>
            </a:r>
            <a:endParaRPr kumimoji="1" lang="ja-JP" altLang="en-US" sz="105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FC132C9-F1EA-4E51-9D9E-0C979B748423}"/>
              </a:ext>
            </a:extLst>
          </p:cNvPr>
          <p:cNvCxnSpPr>
            <a:stCxn id="16" idx="3"/>
            <a:endCxn id="3" idx="1"/>
          </p:cNvCxnSpPr>
          <p:nvPr/>
        </p:nvCxnSpPr>
        <p:spPr>
          <a:xfrm>
            <a:off x="7083706" y="867111"/>
            <a:ext cx="1527858" cy="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6425855-3F18-443A-B328-1A6A24A30624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5879939" y="1087030"/>
            <a:ext cx="5790" cy="88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AC5720-6F44-4470-B3BC-705F79231965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187881" y="2187615"/>
            <a:ext cx="1423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16D5B91-7F78-4406-B686-F550D3F28110}"/>
              </a:ext>
            </a:extLst>
          </p:cNvPr>
          <p:cNvCxnSpPr/>
          <p:nvPr/>
        </p:nvCxnSpPr>
        <p:spPr>
          <a:xfrm>
            <a:off x="9071429" y="6183086"/>
            <a:ext cx="743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7E0E27-6275-44DF-B851-41DDB170160A}"/>
              </a:ext>
            </a:extLst>
          </p:cNvPr>
          <p:cNvSpPr txBox="1"/>
          <p:nvPr/>
        </p:nvSpPr>
        <p:spPr>
          <a:xfrm>
            <a:off x="9911102" y="5998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親子関係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7AACDCC-E0F3-418E-B3FE-C34B70879F23}"/>
              </a:ext>
            </a:extLst>
          </p:cNvPr>
          <p:cNvSpPr/>
          <p:nvPr/>
        </p:nvSpPr>
        <p:spPr>
          <a:xfrm>
            <a:off x="1536543" y="647192"/>
            <a:ext cx="1753564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CharaChipViewNN</a:t>
            </a:r>
            <a:endParaRPr kumimoji="1" lang="ja-JP" altLang="en-US" sz="105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5C3ACE9-A487-411B-8BEC-591E1188F182}"/>
              </a:ext>
            </a:extLst>
          </p:cNvPr>
          <p:cNvCxnSpPr>
            <a:cxnSpLocks/>
          </p:cNvCxnSpPr>
          <p:nvPr/>
        </p:nvCxnSpPr>
        <p:spPr>
          <a:xfrm>
            <a:off x="3290107" y="1087030"/>
            <a:ext cx="1293470" cy="880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244ABF-A3F5-40BB-9739-608AE6765EDA}"/>
              </a:ext>
            </a:extLst>
          </p:cNvPr>
          <p:cNvCxnSpPr>
            <a:cxnSpLocks/>
          </p:cNvCxnSpPr>
          <p:nvPr/>
        </p:nvCxnSpPr>
        <p:spPr>
          <a:xfrm>
            <a:off x="9063928" y="5751093"/>
            <a:ext cx="6585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CDE4E01-5154-4247-BED6-3D43F0F934F8}"/>
              </a:ext>
            </a:extLst>
          </p:cNvPr>
          <p:cNvSpPr txBox="1"/>
          <p:nvPr/>
        </p:nvSpPr>
        <p:spPr>
          <a:xfrm>
            <a:off x="9911102" y="5531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参照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E1168DB-4735-4C71-B006-483F39E4A9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47279" y="1119707"/>
            <a:ext cx="1536298" cy="106790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9EB1843-B76E-4C6B-ADDA-C90EDD8F5986}"/>
              </a:ext>
            </a:extLst>
          </p:cNvPr>
          <p:cNvCxnSpPr>
            <a:cxnSpLocks/>
          </p:cNvCxnSpPr>
          <p:nvPr/>
        </p:nvCxnSpPr>
        <p:spPr>
          <a:xfrm>
            <a:off x="9063928" y="5319101"/>
            <a:ext cx="75140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186DFF7-D89C-4F15-ADCF-1A1F93E8E1DD}"/>
              </a:ext>
            </a:extLst>
          </p:cNvPr>
          <p:cNvSpPr txBox="1"/>
          <p:nvPr/>
        </p:nvSpPr>
        <p:spPr>
          <a:xfrm>
            <a:off x="9911102" y="51344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イベント通知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FA7750B-0D82-4A50-85D3-A9A572651D33}"/>
              </a:ext>
            </a:extLst>
          </p:cNvPr>
          <p:cNvSpPr txBox="1"/>
          <p:nvPr/>
        </p:nvSpPr>
        <p:spPr>
          <a:xfrm>
            <a:off x="2748035" y="1780453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ImageChanged</a:t>
            </a:r>
            <a:endParaRPr kumimoji="1" lang="ja-JP" altLang="en-US" sz="12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FE13ED24-4AED-40C0-9D9D-768BB2BF4633}"/>
              </a:ext>
            </a:extLst>
          </p:cNvPr>
          <p:cNvSpPr/>
          <p:nvPr/>
        </p:nvSpPr>
        <p:spPr>
          <a:xfrm>
            <a:off x="193526" y="3607810"/>
            <a:ext cx="1703006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CharaChipGenerator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560A409-93AA-45E9-8B89-B918E7A7EC84}"/>
              </a:ext>
            </a:extLst>
          </p:cNvPr>
          <p:cNvSpPr txBox="1"/>
          <p:nvPr/>
        </p:nvSpPr>
        <p:spPr>
          <a:xfrm>
            <a:off x="29366" y="4131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レンダリング処理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D65C0F43-EA82-427A-92BA-9AFEDFFEFEFC}"/>
              </a:ext>
            </a:extLst>
          </p:cNvPr>
          <p:cNvSpPr/>
          <p:nvPr/>
        </p:nvSpPr>
        <p:spPr>
          <a:xfrm>
            <a:off x="4583577" y="3747494"/>
            <a:ext cx="2604304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CharaChipDataModel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28046E5B-99BF-4AD8-B3BB-70294DA1E84C}"/>
              </a:ext>
            </a:extLst>
          </p:cNvPr>
          <p:cNvSpPr/>
          <p:nvPr/>
        </p:nvSpPr>
        <p:spPr>
          <a:xfrm>
            <a:off x="2386271" y="3747494"/>
            <a:ext cx="1536298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AppData</a:t>
            </a:r>
            <a:endParaRPr kumimoji="1" lang="ja-JP" altLang="en-US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3513C3F-4D24-4871-8547-31A31D915C2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3922569" y="3967413"/>
            <a:ext cx="6610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上下 65">
            <a:extLst>
              <a:ext uri="{FF2B5EF4-FFF2-40B4-BE49-F238E27FC236}">
                <a16:creationId xmlns:a16="http://schemas.microsoft.com/office/drawing/2014/main" id="{3952AF5D-D0AD-4D61-BB2A-51E4BFF896CA}"/>
              </a:ext>
            </a:extLst>
          </p:cNvPr>
          <p:cNvSpPr/>
          <p:nvPr/>
        </p:nvSpPr>
        <p:spPr>
          <a:xfrm>
            <a:off x="5749309" y="2510971"/>
            <a:ext cx="317662" cy="109683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err="1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60A4A53-0A20-4FDE-B2BC-09252B3D8FAE}"/>
              </a:ext>
            </a:extLst>
          </p:cNvPr>
          <p:cNvSpPr txBox="1"/>
          <p:nvPr/>
        </p:nvSpPr>
        <p:spPr>
          <a:xfrm>
            <a:off x="6096000" y="274121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編集時に設定をコピー、</a:t>
            </a:r>
            <a:endParaRPr kumimoji="1" lang="en-US" altLang="ja-JP" dirty="0"/>
          </a:p>
          <a:p>
            <a:r>
              <a:rPr kumimoji="1" lang="ja-JP" altLang="en-US" dirty="0"/>
              <a:t>編集確定で変更を適用する。</a:t>
            </a:r>
            <a:endParaRPr kumimoji="1" lang="en-US" altLang="ja-JP" dirty="0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4FD0676-7F0D-4865-80BD-70835B718679}"/>
              </a:ext>
            </a:extLst>
          </p:cNvPr>
          <p:cNvSpPr/>
          <p:nvPr/>
        </p:nvSpPr>
        <p:spPr>
          <a:xfrm>
            <a:off x="4205134" y="5558582"/>
            <a:ext cx="1703006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SettingFileController</a:t>
            </a:r>
            <a:endParaRPr kumimoji="1" lang="ja-JP" altLang="en-US" sz="12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C5CDC431-64F8-4B8E-800B-F0084DA72C19}"/>
              </a:ext>
            </a:extLst>
          </p:cNvPr>
          <p:cNvCxnSpPr>
            <a:cxnSpLocks/>
          </p:cNvCxnSpPr>
          <p:nvPr/>
        </p:nvCxnSpPr>
        <p:spPr>
          <a:xfrm flipV="1">
            <a:off x="5022330" y="4261458"/>
            <a:ext cx="0" cy="12423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12D9214-4DF4-46BE-A49C-FE91FBDCD92D}"/>
              </a:ext>
            </a:extLst>
          </p:cNvPr>
          <p:cNvSpPr txBox="1"/>
          <p:nvPr/>
        </p:nvSpPr>
        <p:spPr>
          <a:xfrm>
            <a:off x="3154420" y="605323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ファイルへの保存</a:t>
            </a:r>
            <a:r>
              <a:rPr kumimoji="1" lang="en-US" altLang="ja-JP" dirty="0"/>
              <a:t>/</a:t>
            </a:r>
            <a:r>
              <a:rPr kumimoji="1" lang="ja-JP" altLang="en-US" dirty="0"/>
              <a:t>読み出し処理</a:t>
            </a:r>
          </a:p>
        </p:txBody>
      </p:sp>
    </p:spTree>
    <p:extLst>
      <p:ext uri="{BB962C8B-B14F-4D97-AF65-F5344CB8AC3E}">
        <p14:creationId xmlns:p14="http://schemas.microsoft.com/office/powerpoint/2010/main" val="21403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F9964D7-0BDE-4C81-9FA6-97CCDA495DC3}"/>
              </a:ext>
            </a:extLst>
          </p:cNvPr>
          <p:cNvSpPr/>
          <p:nvPr/>
        </p:nvSpPr>
        <p:spPr>
          <a:xfrm>
            <a:off x="995423" y="3301679"/>
            <a:ext cx="2419109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CharaChipParameterModel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1</a:t>
            </a:r>
            <a:r>
              <a:rPr kumimoji="1" lang="ja-JP" altLang="en-US" sz="1050" dirty="0" err="1"/>
              <a:t>つの</a:t>
            </a:r>
            <a:r>
              <a:rPr kumimoji="1" lang="ja-JP" altLang="en-US" sz="1050" dirty="0"/>
              <a:t>部品を表す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F67CF1-525C-4385-8950-2C961750F19F}"/>
              </a:ext>
            </a:extLst>
          </p:cNvPr>
          <p:cNvSpPr/>
          <p:nvPr/>
        </p:nvSpPr>
        <p:spPr>
          <a:xfrm>
            <a:off x="995423" y="2239701"/>
            <a:ext cx="2419109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CharaChipDataModel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1</a:t>
            </a:r>
            <a:r>
              <a:rPr kumimoji="1" lang="ja-JP" altLang="en-US" sz="1050" dirty="0" err="1"/>
              <a:t>つの</a:t>
            </a:r>
            <a:r>
              <a:rPr kumimoji="1" lang="ja-JP" altLang="en-US" sz="1050" dirty="0"/>
              <a:t>キャラクタを構成するモデル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722735A-9768-4713-9615-FD9AD2AB79D9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2204978" y="2665071"/>
            <a:ext cx="0" cy="636608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1143A0-1963-40D6-B7FE-77EBBCC95A7F}"/>
              </a:ext>
            </a:extLst>
          </p:cNvPr>
          <p:cNvSpPr txBox="1"/>
          <p:nvPr/>
        </p:nvSpPr>
        <p:spPr>
          <a:xfrm>
            <a:off x="7742711" y="581891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FrontHair</a:t>
            </a:r>
            <a:r>
              <a:rPr kumimoji="1" lang="ja-JP" altLang="en-US" dirty="0"/>
              <a:t>削除</a:t>
            </a:r>
            <a:endParaRPr kumimoji="1" lang="en-US" altLang="ja-JP" dirty="0"/>
          </a:p>
          <a:p>
            <a:r>
              <a:rPr kumimoji="1" lang="en-US" altLang="ja-JP" dirty="0"/>
              <a:t>Costume</a:t>
            </a:r>
            <a:r>
              <a:rPr kumimoji="1" lang="ja-JP" altLang="en-US" dirty="0"/>
              <a:t>削除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C7D3CAB-D32C-445E-A678-A3A29E785A9B}"/>
              </a:ext>
            </a:extLst>
          </p:cNvPr>
          <p:cNvSpPr/>
          <p:nvPr/>
        </p:nvSpPr>
        <p:spPr>
          <a:xfrm>
            <a:off x="7552706" y="2517569"/>
            <a:ext cx="2576946" cy="475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CharaChipExporter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キャラチップ</a:t>
            </a:r>
            <a:r>
              <a:rPr kumimoji="1" lang="en-US" altLang="ja-JP" sz="1050" dirty="0"/>
              <a:t>/</a:t>
            </a:r>
            <a:r>
              <a:rPr kumimoji="1" lang="ja-JP" altLang="en-US" sz="1050" dirty="0"/>
              <a:t>フェイスファイルをエクスポートする。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C0384D3-CA27-4B9E-A6F8-3327FED25ECB}"/>
              </a:ext>
            </a:extLst>
          </p:cNvPr>
          <p:cNvSpPr/>
          <p:nvPr/>
        </p:nvSpPr>
        <p:spPr>
          <a:xfrm>
            <a:off x="5816805" y="4964225"/>
            <a:ext cx="2419109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CharaChipRenderModel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キャラチップをレンダリングして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レンダリングしたデータを保持する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CFB7D06-80C2-4A22-89AA-E04FF75AE010}"/>
              </a:ext>
            </a:extLst>
          </p:cNvPr>
          <p:cNvCxnSpPr/>
          <p:nvPr/>
        </p:nvCxnSpPr>
        <p:spPr>
          <a:xfrm flipH="1" flipV="1">
            <a:off x="3414532" y="2755075"/>
            <a:ext cx="2402273" cy="220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8FCBB3-E9F0-4905-B0F0-0A99403915C8}"/>
              </a:ext>
            </a:extLst>
          </p:cNvPr>
          <p:cNvSpPr/>
          <p:nvPr/>
        </p:nvSpPr>
        <p:spPr>
          <a:xfrm>
            <a:off x="5684447" y="5936591"/>
            <a:ext cx="2683824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CharaChipRenderLayerModel</a:t>
            </a:r>
            <a:endParaRPr kumimoji="1" lang="ja-JP" altLang="en-US" sz="1050" dirty="0" err="1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3AFAE1C-2167-4A0C-960E-46AB6805A336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026359" y="5389595"/>
            <a:ext cx="1" cy="546996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DCFA27-5694-4B32-AC48-531A5B2929E5}"/>
              </a:ext>
            </a:extLst>
          </p:cNvPr>
          <p:cNvSpPr txBox="1"/>
          <p:nvPr/>
        </p:nvSpPr>
        <p:spPr>
          <a:xfrm>
            <a:off x="308758" y="2968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レンダリング順序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E852C2-92F3-4D9B-AA00-9280DF66DBA5}"/>
              </a:ext>
            </a:extLst>
          </p:cNvPr>
          <p:cNvSpPr txBox="1"/>
          <p:nvPr/>
        </p:nvSpPr>
        <p:spPr>
          <a:xfrm>
            <a:off x="926276" y="666215"/>
            <a:ext cx="4097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レンダリングの順番は</a:t>
            </a:r>
            <a:r>
              <a:rPr kumimoji="1" lang="en-US" altLang="ja-JP" sz="1050" dirty="0" err="1"/>
              <a:t>CharaChipRenderModel</a:t>
            </a:r>
            <a:r>
              <a:rPr kumimoji="1" lang="ja-JP" altLang="en-US" sz="1050" dirty="0" err="1"/>
              <a:t>にて</a:t>
            </a:r>
            <a:r>
              <a:rPr kumimoji="1" lang="ja-JP" altLang="en-US" sz="1050" dirty="0"/>
              <a:t>記述している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7E56DC-2AFA-4F4A-A57B-99908D1A3DDA}"/>
              </a:ext>
            </a:extLst>
          </p:cNvPr>
          <p:cNvCxnSpPr/>
          <p:nvPr/>
        </p:nvCxnSpPr>
        <p:spPr>
          <a:xfrm flipV="1">
            <a:off x="2232561" y="920131"/>
            <a:ext cx="0" cy="549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872E0F-3C62-45A3-9D7C-5AE972514833}"/>
              </a:ext>
            </a:extLst>
          </p:cNvPr>
          <p:cNvSpPr txBox="1"/>
          <p:nvPr/>
        </p:nvSpPr>
        <p:spPr>
          <a:xfrm>
            <a:off x="1056904" y="1414946"/>
            <a:ext cx="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D296AE-B21E-412B-84F6-B02D8AD5AE19}"/>
              </a:ext>
            </a:extLst>
          </p:cNvPr>
          <p:cNvSpPr txBox="1"/>
          <p:nvPr/>
        </p:nvSpPr>
        <p:spPr>
          <a:xfrm>
            <a:off x="1056904" y="959789"/>
            <a:ext cx="1095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50" dirty="0"/>
              <a:t>上位レイヤー</a:t>
            </a:r>
            <a:endParaRPr kumimoji="1" lang="en-US" altLang="ja-JP" sz="1050" dirty="0"/>
          </a:p>
          <a:p>
            <a:pPr algn="r"/>
            <a:r>
              <a:rPr kumimoji="1" lang="en-US" altLang="ja-JP" sz="1050" dirty="0"/>
              <a:t>(</a:t>
            </a:r>
            <a:r>
              <a:rPr kumimoji="1" lang="ja-JP" altLang="en-US" sz="1050" dirty="0"/>
              <a:t>表示優先度高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5FECF0-2984-4019-8765-3E61FEDE1C7C}"/>
              </a:ext>
            </a:extLst>
          </p:cNvPr>
          <p:cNvSpPr txBox="1"/>
          <p:nvPr/>
        </p:nvSpPr>
        <p:spPr>
          <a:xfrm>
            <a:off x="1080654" y="5898211"/>
            <a:ext cx="1095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50" dirty="0"/>
              <a:t>下位レイヤー</a:t>
            </a:r>
            <a:endParaRPr kumimoji="1" lang="en-US" altLang="ja-JP" sz="1050" dirty="0"/>
          </a:p>
          <a:p>
            <a:pPr algn="r"/>
            <a:r>
              <a:rPr kumimoji="1" lang="en-US" altLang="ja-JP" sz="1050" dirty="0"/>
              <a:t>(</a:t>
            </a:r>
            <a:r>
              <a:rPr kumimoji="1" lang="ja-JP" altLang="en-US" sz="1050" dirty="0"/>
              <a:t>表示優先度低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2BBCB3C-D150-449E-BE07-D713867DFFD3}"/>
              </a:ext>
            </a:extLst>
          </p:cNvPr>
          <p:cNvSpPr/>
          <p:nvPr/>
        </p:nvSpPr>
        <p:spPr>
          <a:xfrm>
            <a:off x="2481945" y="1002844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Accessory3 -front</a:t>
            </a:r>
            <a:endParaRPr kumimoji="1" lang="ja-JP" altLang="en-US" sz="1050" dirty="0" err="1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202DD4A-6380-408C-8A46-70843DC5DE7A}"/>
              </a:ext>
            </a:extLst>
          </p:cNvPr>
          <p:cNvSpPr/>
          <p:nvPr/>
        </p:nvSpPr>
        <p:spPr>
          <a:xfrm>
            <a:off x="2481945" y="130754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HeadAccessory2-front</a:t>
            </a:r>
            <a:endParaRPr kumimoji="1" lang="ja-JP" altLang="en-US" sz="1050" dirty="0" err="1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9EFD6AE-AF96-4583-A895-9F8585573F35}"/>
              </a:ext>
            </a:extLst>
          </p:cNvPr>
          <p:cNvSpPr/>
          <p:nvPr/>
        </p:nvSpPr>
        <p:spPr>
          <a:xfrm>
            <a:off x="2481945" y="160805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HeadAccessory1-front</a:t>
            </a:r>
            <a:endParaRPr kumimoji="1" lang="ja-JP" altLang="en-US" sz="1050" dirty="0" err="1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4E458AA-E3ED-41A5-AD41-1DFB13A302A1}"/>
              </a:ext>
            </a:extLst>
          </p:cNvPr>
          <p:cNvSpPr/>
          <p:nvPr/>
        </p:nvSpPr>
        <p:spPr>
          <a:xfrm>
            <a:off x="2481945" y="280159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Accessory2-front</a:t>
            </a:r>
            <a:endParaRPr kumimoji="1" lang="ja-JP" altLang="en-US" sz="1050" dirty="0" err="1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8BA2416-D471-4053-ADF6-4D555666ED6A}"/>
              </a:ext>
            </a:extLst>
          </p:cNvPr>
          <p:cNvSpPr/>
          <p:nvPr/>
        </p:nvSpPr>
        <p:spPr>
          <a:xfrm>
            <a:off x="2481945" y="310210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Accessory1-front</a:t>
            </a:r>
            <a:endParaRPr kumimoji="1" lang="ja-JP" altLang="en-US" sz="1050" dirty="0" err="1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070CE78-6812-49C0-992A-6C0F76C29FB3}"/>
              </a:ext>
            </a:extLst>
          </p:cNvPr>
          <p:cNvSpPr/>
          <p:nvPr/>
        </p:nvSpPr>
        <p:spPr>
          <a:xfrm>
            <a:off x="2481945" y="189443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Eye-front</a:t>
            </a:r>
            <a:endParaRPr kumimoji="1" lang="ja-JP" altLang="en-US" sz="1050" dirty="0" err="1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A9BA5A-EC8E-46AF-98DD-B9C5082A1805}"/>
              </a:ext>
            </a:extLst>
          </p:cNvPr>
          <p:cNvSpPr/>
          <p:nvPr/>
        </p:nvSpPr>
        <p:spPr>
          <a:xfrm>
            <a:off x="2481945" y="3719239"/>
            <a:ext cx="2113804" cy="2474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Eye-back</a:t>
            </a:r>
            <a:endParaRPr kumimoji="1" lang="ja-JP" altLang="en-US" sz="1050" dirty="0" err="1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E2EB869-CD9A-4C7C-B7AA-2A26496F9877}"/>
              </a:ext>
            </a:extLst>
          </p:cNvPr>
          <p:cNvSpPr/>
          <p:nvPr/>
        </p:nvSpPr>
        <p:spPr>
          <a:xfrm>
            <a:off x="2481945" y="219494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Head-front</a:t>
            </a:r>
            <a:endParaRPr kumimoji="1" lang="ja-JP" altLang="en-US" sz="1050" dirty="0" err="1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FA495E0-12FD-4DB9-92DA-B8238B03CFC2}"/>
              </a:ext>
            </a:extLst>
          </p:cNvPr>
          <p:cNvSpPr/>
          <p:nvPr/>
        </p:nvSpPr>
        <p:spPr>
          <a:xfrm>
            <a:off x="2481945" y="402951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Head-back</a:t>
            </a:r>
            <a:endParaRPr kumimoji="1" lang="ja-JP" altLang="en-US" sz="1050" dirty="0" err="1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AC9FC0-7500-4D56-A8BC-D53DCCF308DA}"/>
              </a:ext>
            </a:extLst>
          </p:cNvPr>
          <p:cNvSpPr/>
          <p:nvPr/>
        </p:nvSpPr>
        <p:spPr>
          <a:xfrm>
            <a:off x="2481945" y="2515215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HairStyle</a:t>
            </a:r>
            <a:r>
              <a:rPr kumimoji="1" lang="en-US" altLang="ja-JP" sz="1050" dirty="0"/>
              <a:t>-front</a:t>
            </a:r>
            <a:endParaRPr kumimoji="1" lang="ja-JP" altLang="en-US" sz="1050" dirty="0" err="1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233DDAC-1C6D-4949-A3A3-AB0B54BC98A4}"/>
              </a:ext>
            </a:extLst>
          </p:cNvPr>
          <p:cNvSpPr/>
          <p:nvPr/>
        </p:nvSpPr>
        <p:spPr>
          <a:xfrm>
            <a:off x="2481945" y="3419817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Body-front</a:t>
            </a:r>
            <a:endParaRPr kumimoji="1" lang="ja-JP" altLang="en-US" sz="1050" dirty="0" err="1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4DEAC52-1882-484F-8CB5-9403AFC6B397}"/>
              </a:ext>
            </a:extLst>
          </p:cNvPr>
          <p:cNvSpPr/>
          <p:nvPr/>
        </p:nvSpPr>
        <p:spPr>
          <a:xfrm>
            <a:off x="2481945" y="4330812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Body-back</a:t>
            </a:r>
            <a:endParaRPr kumimoji="1" lang="ja-JP" altLang="en-US" sz="1050" dirty="0" err="1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A2DCFD5-DD1B-4E02-BED5-3FC5C1C1A63C}"/>
              </a:ext>
            </a:extLst>
          </p:cNvPr>
          <p:cNvSpPr/>
          <p:nvPr/>
        </p:nvSpPr>
        <p:spPr>
          <a:xfrm>
            <a:off x="2481945" y="463488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HairStyle</a:t>
            </a:r>
            <a:r>
              <a:rPr kumimoji="1" lang="en-US" altLang="ja-JP" sz="1050" dirty="0"/>
              <a:t>-back</a:t>
            </a:r>
            <a:endParaRPr kumimoji="1" lang="ja-JP" altLang="en-US" sz="1050" dirty="0" err="1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BF0B70C-E918-4B96-9909-D8BDC7ECF1C4}"/>
              </a:ext>
            </a:extLst>
          </p:cNvPr>
          <p:cNvSpPr/>
          <p:nvPr/>
        </p:nvSpPr>
        <p:spPr>
          <a:xfrm>
            <a:off x="2481945" y="4938964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Accessory1-back</a:t>
            </a:r>
            <a:endParaRPr kumimoji="1" lang="ja-JP" altLang="en-US" sz="1050" dirty="0" err="1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B0605A-5856-4C32-8273-A3F63CC786D6}"/>
              </a:ext>
            </a:extLst>
          </p:cNvPr>
          <p:cNvSpPr/>
          <p:nvPr/>
        </p:nvSpPr>
        <p:spPr>
          <a:xfrm>
            <a:off x="2481945" y="5243040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Accessory2-back</a:t>
            </a:r>
            <a:endParaRPr kumimoji="1" lang="ja-JP" altLang="en-US" sz="1050" dirty="0" err="1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4995916-B2D1-428E-A7E2-ED2FB0041B96}"/>
              </a:ext>
            </a:extLst>
          </p:cNvPr>
          <p:cNvSpPr/>
          <p:nvPr/>
        </p:nvSpPr>
        <p:spPr>
          <a:xfrm>
            <a:off x="2481945" y="554711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HeadAccessory1-back</a:t>
            </a:r>
            <a:endParaRPr kumimoji="1" lang="ja-JP" altLang="en-US" sz="1050" dirty="0" err="1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82A36B1-D51E-4BA2-ACD6-AA7EF56E793A}"/>
              </a:ext>
            </a:extLst>
          </p:cNvPr>
          <p:cNvSpPr/>
          <p:nvPr/>
        </p:nvSpPr>
        <p:spPr>
          <a:xfrm>
            <a:off x="2481945" y="5851192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HeadAccessory2-back</a:t>
            </a:r>
            <a:endParaRPr kumimoji="1" lang="ja-JP" altLang="en-US" sz="1050" dirty="0" err="1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926BA0B-C7B9-4CF1-99A3-E92871F2B6D6}"/>
              </a:ext>
            </a:extLst>
          </p:cNvPr>
          <p:cNvSpPr/>
          <p:nvPr/>
        </p:nvSpPr>
        <p:spPr>
          <a:xfrm>
            <a:off x="2481945" y="615526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Accessory3-back</a:t>
            </a:r>
            <a:endParaRPr kumimoji="1" lang="ja-JP" altLang="en-US" sz="1050" dirty="0" err="1"/>
          </a:p>
        </p:txBody>
      </p:sp>
    </p:spTree>
    <p:extLst>
      <p:ext uri="{BB962C8B-B14F-4D97-AF65-F5344CB8AC3E}">
        <p14:creationId xmlns:p14="http://schemas.microsoft.com/office/powerpoint/2010/main" val="32342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130</Words>
  <Application>Microsoft Office PowerPoint</Application>
  <PresentationFormat>ワイド画面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俊之 梅津</dc:creator>
  <cp:lastModifiedBy>俊之 梅津</cp:lastModifiedBy>
  <cp:revision>11</cp:revision>
  <dcterms:created xsi:type="dcterms:W3CDTF">2019-04-14T05:26:34Z</dcterms:created>
  <dcterms:modified xsi:type="dcterms:W3CDTF">2019-05-05T11:52:10Z</dcterms:modified>
</cp:coreProperties>
</file>