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3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B4E4EB3-D718-4804-A23F-A9146591D0BF}" type="datetimeFigureOut">
              <a:rPr lang="ru-RU" smtClean="0"/>
              <a:pPr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9CBD42D-1ACA-4D01-BCE2-3437DA288EF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462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4EB3-D718-4804-A23F-A9146591D0BF}" type="datetimeFigureOut">
              <a:rPr lang="ru-RU" smtClean="0"/>
              <a:pPr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D42D-1ACA-4D01-BCE2-3437DA288EF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3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4EB3-D718-4804-A23F-A9146591D0BF}" type="datetimeFigureOut">
              <a:rPr lang="ru-RU" smtClean="0"/>
              <a:pPr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D42D-1ACA-4D01-BCE2-3437DA288EF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45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4EB3-D718-4804-A23F-A9146591D0BF}" type="datetimeFigureOut">
              <a:rPr lang="ru-RU" smtClean="0"/>
              <a:pPr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D42D-1ACA-4D01-BCE2-3437DA288EF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04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4EB3-D718-4804-A23F-A9146591D0BF}" type="datetimeFigureOut">
              <a:rPr lang="ru-RU" smtClean="0"/>
              <a:pPr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D42D-1ACA-4D01-BCE2-3437DA288EF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46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4EB3-D718-4804-A23F-A9146591D0BF}" type="datetimeFigureOut">
              <a:rPr lang="ru-RU" smtClean="0"/>
              <a:pPr/>
              <a:t>03.02.2025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D42D-1ACA-4D01-BCE2-3437DA288EF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44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4EB3-D718-4804-A23F-A9146591D0BF}" type="datetimeFigureOut">
              <a:rPr lang="ru-RU" smtClean="0"/>
              <a:pPr/>
              <a:t>03.02.2025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D42D-1ACA-4D01-BCE2-3437DA288EF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99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4EB3-D718-4804-A23F-A9146591D0BF}" type="datetimeFigureOut">
              <a:rPr lang="ru-RU" smtClean="0"/>
              <a:pPr/>
              <a:t>03.02.2025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D42D-1ACA-4D01-BCE2-3437DA288EF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1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4EB3-D718-4804-A23F-A9146591D0BF}" type="datetimeFigureOut">
              <a:rPr lang="ru-RU" smtClean="0"/>
              <a:pPr/>
              <a:t>03.02.2025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D42D-1ACA-4D01-BCE2-3437DA288EF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43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4EB3-D718-4804-A23F-A9146591D0BF}" type="datetimeFigureOut">
              <a:rPr lang="ru-RU" smtClean="0"/>
              <a:pPr/>
              <a:t>03.02.2025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D42D-1ACA-4D01-BCE2-3437DA288EF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54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4EB3-D718-4804-A23F-A9146591D0BF}" type="datetimeFigureOut">
              <a:rPr lang="ru-RU" smtClean="0"/>
              <a:pPr/>
              <a:t>03.02.2025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D42D-1ACA-4D01-BCE2-3437DA288EF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33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B4E4EB3-D718-4804-A23F-A9146591D0BF}" type="datetimeFigureOut">
              <a:rPr lang="ru-RU" smtClean="0"/>
              <a:pPr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9CBD42D-1ACA-4D01-BCE2-3437DA288EF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82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4" r:id="rId1"/>
    <p:sldLayoutId id="2147484255" r:id="rId2"/>
    <p:sldLayoutId id="2147484256" r:id="rId3"/>
    <p:sldLayoutId id="2147484257" r:id="rId4"/>
    <p:sldLayoutId id="2147484258" r:id="rId5"/>
    <p:sldLayoutId id="2147484259" r:id="rId6"/>
    <p:sldLayoutId id="2147484260" r:id="rId7"/>
    <p:sldLayoutId id="2147484261" r:id="rId8"/>
    <p:sldLayoutId id="2147484262" r:id="rId9"/>
    <p:sldLayoutId id="2147484263" r:id="rId10"/>
    <p:sldLayoutId id="21474842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E060D-5383-9C1F-485A-EACDAA467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739700"/>
            <a:ext cx="12191999" cy="2552139"/>
          </a:xfrm>
        </p:spPr>
        <p:txBody>
          <a:bodyPr/>
          <a:lstStyle/>
          <a:p>
            <a:pPr algn="ctr"/>
            <a:r>
              <a:rPr lang="ru-RU" dirty="0"/>
              <a:t>Игра «Танки»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BAEB96-6DA0-19C4-E29C-661CF8486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4933" y="3426593"/>
            <a:ext cx="8171850" cy="90477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Презентация проекта по игре, написанной на Python с использованием библиотеки </a:t>
            </a:r>
            <a:r>
              <a:rPr lang="ru-RU" dirty="0" err="1"/>
              <a:t>PyGame</a:t>
            </a:r>
            <a:r>
              <a:rPr lang="ru-RU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50543" y="6073541"/>
            <a:ext cx="5747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Создатель проекта</a:t>
            </a:r>
            <a:r>
              <a:rPr lang="en-US" dirty="0"/>
              <a:t>: </a:t>
            </a:r>
            <a:r>
              <a:rPr lang="ru-RU" dirty="0"/>
              <a:t>Воробьёв Дмитрий Валерьевич</a:t>
            </a:r>
          </a:p>
        </p:txBody>
      </p:sp>
    </p:spTree>
    <p:extLst>
      <p:ext uri="{BB962C8B-B14F-4D97-AF65-F5344CB8AC3E}">
        <p14:creationId xmlns:p14="http://schemas.microsoft.com/office/powerpoint/2010/main" val="54349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9FC04-FF38-D743-EED9-CCF54389C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1058053" cy="857092"/>
          </a:xfrm>
        </p:spPr>
        <p:txBody>
          <a:bodyPr>
            <a:normAutofit/>
          </a:bodyPr>
          <a:lstStyle/>
          <a:p>
            <a:r>
              <a:rPr lang="ru-RU" dirty="0"/>
              <a:t>Описание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D77F7F-7024-F9DB-3762-D2D324E84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62963"/>
            <a:ext cx="5553269" cy="1732074"/>
          </a:xfrm>
        </p:spPr>
        <p:txBody>
          <a:bodyPr/>
          <a:lstStyle/>
          <a:p>
            <a:pPr marL="0" indent="0">
              <a:buNone/>
            </a:pPr>
            <a:r>
              <a:rPr lang="ru-RU" sz="2400" b="1" dirty="0"/>
              <a:t>Танки</a:t>
            </a:r>
            <a:r>
              <a:rPr lang="ru-RU" sz="2400" dirty="0"/>
              <a:t> — аркадная игра, в которой игрок управляет танком в лабиринте, сражаясь с танком-ботом.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D7BFBE-B586-D8E1-B8D3-FBD155741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346" y="793672"/>
            <a:ext cx="4744016" cy="5545616"/>
          </a:xfrm>
          <a:prstGeom prst="rect">
            <a:avLst/>
          </a:prstGeom>
          <a:effectLst>
            <a:glow rad="88900">
              <a:schemeClr val="tx1">
                <a:lumMod val="50000"/>
                <a:lumOff val="50000"/>
                <a:alpha val="66000"/>
              </a:schemeClr>
            </a:glow>
            <a:outerShdw blurRad="25400" algn="ctr" rotWithShape="0">
              <a:srgbClr val="969696"/>
            </a:outerShdw>
          </a:effectLst>
        </p:spPr>
      </p:pic>
    </p:spTree>
    <p:extLst>
      <p:ext uri="{BB962C8B-B14F-4D97-AF65-F5344CB8AC3E}">
        <p14:creationId xmlns:p14="http://schemas.microsoft.com/office/powerpoint/2010/main" val="346290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1DFAB-B4BC-CE64-B64B-51FD99F52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28018" cy="1020055"/>
          </a:xfrm>
        </p:spPr>
        <p:txBody>
          <a:bodyPr/>
          <a:lstStyle/>
          <a:p>
            <a:r>
              <a:rPr lang="ru-RU" dirty="0"/>
              <a:t>Режимы игры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09110A-6AB7-F678-DB54-62121FBCA4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67297"/>
            <a:ext cx="4562947" cy="3896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ru-RU" b="1" dirty="0"/>
              <a:t>Простой режим:</a:t>
            </a:r>
            <a:endParaRPr lang="ru-RU" dirty="0"/>
          </a:p>
          <a:p>
            <a:r>
              <a:rPr lang="ru-RU" dirty="0"/>
              <a:t>Ваши пульки вас не убивают.</a:t>
            </a:r>
          </a:p>
          <a:p>
            <a:r>
              <a:rPr lang="ru-RU" dirty="0"/>
              <a:t>Бот не получает урон от своих пуль.</a:t>
            </a:r>
          </a:p>
          <a:p>
            <a:pPr marL="0" indent="0">
              <a:buNone/>
            </a:pPr>
            <a:r>
              <a:rPr lang="ru-RU" b="1" dirty="0"/>
              <a:t>Сложный режим:</a:t>
            </a:r>
            <a:endParaRPr lang="ru-RU" dirty="0"/>
          </a:p>
          <a:p>
            <a:r>
              <a:rPr lang="ru-RU" dirty="0"/>
              <a:t>Ваши пульки вас убивают.</a:t>
            </a:r>
          </a:p>
          <a:p>
            <a:r>
              <a:rPr lang="ru-RU" dirty="0"/>
              <a:t>Бот не получает урон от своих пуль.</a:t>
            </a:r>
          </a:p>
          <a:p>
            <a:r>
              <a:rPr lang="ru-RU" dirty="0"/>
              <a:t>Бот движется, стреляет и поворачивает быстрее.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7C44F7-6363-D53B-B206-5C7496123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435" y="1082351"/>
            <a:ext cx="4992365" cy="5130191"/>
          </a:xfrm>
          <a:prstGeom prst="rect">
            <a:avLst/>
          </a:prstGeom>
          <a:effectLst>
            <a:glow rad="139700">
              <a:schemeClr val="bg2">
                <a:lumMod val="50000"/>
                <a:alpha val="69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7741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1C2923-0063-5E93-0F91-245EF6B4C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1030893" cy="1146804"/>
          </a:xfrm>
        </p:spPr>
        <p:txBody>
          <a:bodyPr>
            <a:normAutofit fontScale="90000"/>
          </a:bodyPr>
          <a:lstStyle/>
          <a:p>
            <a:r>
              <a:rPr lang="ru-RU" dirty="0"/>
              <a:t>Описание проекта кода и схема базы данных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F62D09-C837-0DC1-6C0D-B2D8476B96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4537" y="1797785"/>
            <a:ext cx="571650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проекте использованы следующие ключевые библиотеки: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PyGame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для создания игр на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SQLAlchemy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prstClr val="black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lang="ru-RU" altLang="ru-RU" sz="14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работы с базой данных.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400" b="1" dirty="0">
                <a:latin typeface="Arial" panose="020B0604020202020204" pitchFamily="34" charset="0"/>
              </a:rPr>
              <a:t>Threading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</a:t>
            </a:r>
            <a:r>
              <a:rPr lang="ru-RU" altLang="ru-RU" sz="1400" dirty="0">
                <a:latin typeface="Arial" panose="020B0604020202020204" pitchFamily="34" charset="0"/>
              </a:rPr>
              <a:t>для потокового выполнения кода (параллельное выполнение задач).</a:t>
            </a:r>
            <a:endParaRPr lang="en-US" altLang="ru-RU" sz="1400" dirty="0">
              <a:latin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615D79-AA2F-A5AC-4687-C0B7613CC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763" y="1797785"/>
            <a:ext cx="3695700" cy="4057650"/>
          </a:xfrm>
          <a:prstGeom prst="rect">
            <a:avLst/>
          </a:prstGeom>
          <a:effectLst>
            <a:glow rad="127000">
              <a:schemeClr val="tx1">
                <a:lumMod val="50000"/>
                <a:lumOff val="50000"/>
                <a:alpha val="49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9884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83AA6-0F58-AA10-F818-C0D9B7F4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7581523" cy="965734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977EF4-6DA1-31AB-CF9E-80EF3EAAA8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996623"/>
            <a:ext cx="5399639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ru-RU" dirty="0"/>
              <a:t>Игра "Танки" успешно реализована. Я научился использовать библиотеку </a:t>
            </a:r>
            <a:r>
              <a:rPr lang="ru-RU" dirty="0" err="1"/>
              <a:t>PyGame</a:t>
            </a:r>
            <a:r>
              <a:rPr lang="ru-RU" dirty="0"/>
              <a:t> для создания игры. Этот проект помог мне развить навыки программирования и лучше понять, как создавать </a:t>
            </a:r>
            <a:r>
              <a:rPr lang="ru-RU"/>
              <a:t>игры. </a:t>
            </a:r>
            <a:r>
              <a:rPr lang="ru-RU" dirty="0"/>
              <a:t>В дальнейшем проект можно улучшить, добавив новые уровни и улучшив </a:t>
            </a:r>
            <a:r>
              <a:rPr lang="en-US" dirty="0"/>
              <a:t> </a:t>
            </a:r>
            <a:r>
              <a:rPr lang="ru-RU" dirty="0"/>
              <a:t>бота.</a:t>
            </a:r>
          </a:p>
          <a:p>
            <a:pPr marL="0" indent="0">
              <a:buNone/>
            </a:pPr>
            <a:r>
              <a:rPr lang="ru-RU" dirty="0"/>
              <a:t>Этот проект помог мне научиться работать с </a:t>
            </a:r>
            <a:r>
              <a:rPr lang="ru-RU" dirty="0" err="1"/>
              <a:t>PyGame</a:t>
            </a:r>
            <a:r>
              <a:rPr lang="ru-RU" dirty="0"/>
              <a:t> и применять его возможности для создания увлекательных игр.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7EA3FAD-3E5D-661B-E5B2-E3795FF25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526" y="733332"/>
            <a:ext cx="5014140" cy="5160708"/>
          </a:xfrm>
          <a:prstGeom prst="rect">
            <a:avLst/>
          </a:prstGeom>
          <a:effectLst>
            <a:glow rad="139700">
              <a:schemeClr val="tx1">
                <a:lumMod val="50000"/>
                <a:lumOff val="50000"/>
                <a:alpha val="4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21981264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Вид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184</TotalTime>
  <Words>188</Words>
  <Application>Microsoft Office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Вид</vt:lpstr>
      <vt:lpstr>Игра «Танки»</vt:lpstr>
      <vt:lpstr>Описание игры</vt:lpstr>
      <vt:lpstr>Режимы игры</vt:lpstr>
      <vt:lpstr>Описание проекта кода и схема базы данных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</dc:title>
  <dc:creator>Пользователь</dc:creator>
  <cp:lastModifiedBy>Пользователь</cp:lastModifiedBy>
  <cp:revision>20</cp:revision>
  <dcterms:created xsi:type="dcterms:W3CDTF">2024-11-13T14:40:51Z</dcterms:created>
  <dcterms:modified xsi:type="dcterms:W3CDTF">2025-02-03T15:58:26Z</dcterms:modified>
</cp:coreProperties>
</file>