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59734-CB7D-42AE-9D98-EDA26DD4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957" y="504113"/>
            <a:ext cx="8825658" cy="1413396"/>
          </a:xfrm>
        </p:spPr>
        <p:txBody>
          <a:bodyPr/>
          <a:lstStyle/>
          <a:p>
            <a:r>
              <a:rPr lang="de-DE" dirty="0"/>
              <a:t>Netzwerkarten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245699-D168-45E0-B7BB-4161D9B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57" y="2009013"/>
            <a:ext cx="8825658" cy="861420"/>
          </a:xfrm>
        </p:spPr>
        <p:txBody>
          <a:bodyPr/>
          <a:lstStyle/>
          <a:p>
            <a:r>
              <a:rPr lang="de-DE" dirty="0"/>
              <a:t>Kleine Heimnetzwerke, </a:t>
            </a:r>
            <a:r>
              <a:rPr lang="de-DE" dirty="0" err="1"/>
              <a:t>SOHO‘s</a:t>
            </a:r>
            <a:r>
              <a:rPr lang="de-DE" dirty="0"/>
              <a:t>, Mittlere-große Netzwerke, weltweite Netzwerke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7FEC9-A5F7-4FD4-8957-5D5A3322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20" y="3062605"/>
            <a:ext cx="5605331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ED219B2-D32B-4836-8E6D-F35E5932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688"/>
          </a:xfrm>
        </p:spPr>
        <p:txBody>
          <a:bodyPr/>
          <a:lstStyle/>
          <a:p>
            <a:r>
              <a:rPr lang="de-DE" dirty="0"/>
              <a:t>                  Heimnetzwerke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C8A6BE4-B15E-451D-A100-F3AFB11E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328738"/>
            <a:ext cx="4396338" cy="576262"/>
          </a:xfrm>
        </p:spPr>
        <p:txBody>
          <a:bodyPr/>
          <a:lstStyle/>
          <a:p>
            <a:r>
              <a:rPr lang="de-DE" dirty="0"/>
              <a:t>Kleine Heimnetzwerke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0F6DE6-71EE-4074-BEEA-FAE98915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2241329"/>
            <a:ext cx="4396339" cy="3741738"/>
          </a:xfrm>
        </p:spPr>
        <p:txBody>
          <a:bodyPr/>
          <a:lstStyle/>
          <a:p>
            <a:r>
              <a:rPr lang="de-DE" dirty="0"/>
              <a:t>Klassisches Heimnetzwerk</a:t>
            </a:r>
          </a:p>
          <a:p>
            <a:r>
              <a:rPr lang="de-DE" dirty="0"/>
              <a:t>Verbindet einige Computer (Smartphone, </a:t>
            </a:r>
            <a:r>
              <a:rPr lang="de-DE" dirty="0" err="1"/>
              <a:t>SmartTV</a:t>
            </a:r>
            <a:r>
              <a:rPr lang="de-DE" dirty="0"/>
              <a:t>) über den Router mit dem Internet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1DBA11A-FE70-43AD-A41B-E539E943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77073" y="1328738"/>
            <a:ext cx="4396339" cy="576262"/>
          </a:xfrm>
        </p:spPr>
        <p:txBody>
          <a:bodyPr/>
          <a:lstStyle/>
          <a:p>
            <a:r>
              <a:rPr lang="de-DE" dirty="0"/>
              <a:t>Kleine Büro-/ Heimnetzwerke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ACEAE4C-D811-497C-BA99-7BB9401C8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1329"/>
            <a:ext cx="4396339" cy="3741738"/>
          </a:xfrm>
        </p:spPr>
        <p:txBody>
          <a:bodyPr/>
          <a:lstStyle/>
          <a:p>
            <a:r>
              <a:rPr lang="de-DE" dirty="0"/>
              <a:t>SOHO Netzwerk(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)</a:t>
            </a:r>
          </a:p>
          <a:p>
            <a:r>
              <a:rPr lang="de-DE" dirty="0"/>
              <a:t>Netzwerk für  kleine Büros oder Heimbüros</a:t>
            </a:r>
          </a:p>
          <a:p>
            <a:r>
              <a:rPr lang="de-DE" dirty="0"/>
              <a:t>Mehrere Nutzer können auf Ressourcen wie Drucker, Dateien, Bilder &amp; Musik zugreifen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8E832FF-B8D0-4073-B2BB-12A41195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39" y="3865690"/>
            <a:ext cx="3439485" cy="253959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C67F2CF-9D1B-4E72-956C-7C69DD85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754"/>
            <a:ext cx="3864326" cy="17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8851D-3F7A-4E22-9F8C-D21A9BD3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006"/>
            <a:ext cx="9404723" cy="1400242"/>
          </a:xfrm>
        </p:spPr>
        <p:txBody>
          <a:bodyPr/>
          <a:lstStyle/>
          <a:p>
            <a:r>
              <a:rPr lang="de-DE" dirty="0"/>
              <a:t>  Größere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0760E2-35E8-4358-A9CC-92FA61DE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260907"/>
            <a:ext cx="4396338" cy="576262"/>
          </a:xfrm>
        </p:spPr>
        <p:txBody>
          <a:bodyPr/>
          <a:lstStyle/>
          <a:p>
            <a:r>
              <a:rPr lang="de-DE" dirty="0"/>
              <a:t>mittlere/große Netzwerke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0E8D9C-8EDB-4D7C-918A-65F05E0E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1851151"/>
            <a:ext cx="4396339" cy="3741738"/>
          </a:xfrm>
        </p:spPr>
        <p:txBody>
          <a:bodyPr/>
          <a:lstStyle/>
          <a:p>
            <a:r>
              <a:rPr lang="de-DE" dirty="0"/>
              <a:t>Im geschäftlichen Umfeld (Konzern/Schule) 100-1000 vernetzte Computer versch. Standorte</a:t>
            </a:r>
          </a:p>
          <a:p>
            <a:r>
              <a:rPr lang="de-DE" dirty="0"/>
              <a:t>Für vertriebliche Tätigkeiten (Vertrieb/ Kommunikation mit Kunden) Vorteil: günstig, schnell, zugriff auf Server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1A8DB-3AEC-4F8A-AEF4-4E00AC4D1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77073" y="1260907"/>
            <a:ext cx="4396339" cy="576262"/>
          </a:xfrm>
        </p:spPr>
        <p:txBody>
          <a:bodyPr/>
          <a:lstStyle/>
          <a:p>
            <a:r>
              <a:rPr lang="de-DE" dirty="0"/>
              <a:t>Weltweite Netzwerke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64412-3FFF-4740-959F-9C1070097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77073" y="1874221"/>
            <a:ext cx="4396339" cy="3741738"/>
          </a:xfrm>
        </p:spPr>
        <p:txBody>
          <a:bodyPr/>
          <a:lstStyle/>
          <a:p>
            <a:r>
              <a:rPr lang="de-DE" dirty="0"/>
              <a:t>Netzwerk aus Netzwerken (Internet)</a:t>
            </a:r>
          </a:p>
          <a:p>
            <a:r>
              <a:rPr lang="de-DE" dirty="0"/>
              <a:t>Tausende lokale Netzwerke in Verbindung zueinander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0B0943-9E59-40F8-8A2C-7486F220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88" y="4307134"/>
            <a:ext cx="2730398" cy="19258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8356C5B-DB73-4437-B5B7-A6FA1E7C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1024"/>
            <a:ext cx="2968074" cy="26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119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Netzwerkarten</vt:lpstr>
      <vt:lpstr>                  Heimnetzwerke</vt:lpstr>
      <vt:lpstr>  Größere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Netzwerkarten</dc:title>
  <dc:creator>chekrouni_kar@k2ac.local</dc:creator>
  <cp:lastModifiedBy>Karim Chekrouni</cp:lastModifiedBy>
  <cp:revision>15</cp:revision>
  <dcterms:created xsi:type="dcterms:W3CDTF">2020-08-25T07:07:38Z</dcterms:created>
  <dcterms:modified xsi:type="dcterms:W3CDTF">2020-08-28T10:25:08Z</dcterms:modified>
</cp:coreProperties>
</file>