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7" r:id="rId6"/>
    <p:sldId id="260" r:id="rId7"/>
    <p:sldId id="261" r:id="rId8"/>
    <p:sldId id="262" r:id="rId9"/>
    <p:sldId id="263" r:id="rId10"/>
    <p:sldId id="268"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5/1/2019</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1066800"/>
            <a:ext cx="184731" cy="1600438"/>
          </a:xfrm>
          <a:prstGeom prst="rect">
            <a:avLst/>
          </a:prstGeom>
          <a:noFill/>
        </p:spPr>
        <p:txBody>
          <a:bodyPr wrap="none" lIns="91440" tIns="45720" rIns="91440" bIns="45720">
            <a:spAutoFit/>
          </a:bodyPr>
          <a:lstStyle/>
          <a:p>
            <a:endParaRPr lang="en-GB" sz="4400" b="1" dirty="0">
              <a:latin typeface="Arial" pitchFamily="34" charset="0"/>
              <a:cs typeface="Arial" pitchFamily="34" charset="0"/>
            </a:endParaRPr>
          </a:p>
          <a:p>
            <a:endParaRPr lang="en-IN" sz="5400" dirty="0"/>
          </a:p>
        </p:txBody>
      </p:sp>
      <p:sp>
        <p:nvSpPr>
          <p:cNvPr id="3" name="Rectangle 2"/>
          <p:cNvSpPr/>
          <p:nvPr/>
        </p:nvSpPr>
        <p:spPr>
          <a:xfrm>
            <a:off x="533400" y="4800600"/>
            <a:ext cx="7543800" cy="1200329"/>
          </a:xfrm>
          <a:prstGeom prst="rect">
            <a:avLst/>
          </a:prstGeom>
        </p:spPr>
        <p:txBody>
          <a:bodyPr wrap="square">
            <a:spAutoFit/>
          </a:bodyPr>
          <a:lstStyle/>
          <a:p>
            <a:pPr algn="ctr"/>
            <a:r>
              <a:rPr lang="en-IN" dirty="0"/>
              <a:t>     </a:t>
            </a:r>
            <a:r>
              <a:rPr lang="en-IN" b="1" dirty="0">
                <a:latin typeface="Arial" pitchFamily="34" charset="0"/>
                <a:cs typeface="Arial" pitchFamily="34" charset="0"/>
              </a:rPr>
              <a:t>APOORVA PANDEY              Admission No.: 15SECE103053</a:t>
            </a:r>
          </a:p>
          <a:p>
            <a:pPr algn="ctr"/>
            <a:r>
              <a:rPr lang="en-IN" b="1" dirty="0">
                <a:latin typeface="Arial" pitchFamily="34" charset="0"/>
                <a:cs typeface="Arial" pitchFamily="34" charset="0"/>
              </a:rPr>
              <a:t>     KARTIKAY SINGH                 Admission No.: 15SCSE101125</a:t>
            </a:r>
          </a:p>
          <a:p>
            <a:pPr algn="ctr"/>
            <a:r>
              <a:rPr lang="en-IN" b="1" dirty="0">
                <a:latin typeface="Arial" pitchFamily="34" charset="0"/>
                <a:cs typeface="Arial" pitchFamily="34" charset="0"/>
              </a:rPr>
              <a:t>     PRASHANT KUMAR SINGH Admission No.: 15SCSE101170</a:t>
            </a:r>
          </a:p>
          <a:p>
            <a:pPr algn="ctr"/>
            <a:r>
              <a:rPr lang="en-IN" b="1" dirty="0">
                <a:latin typeface="Arial" pitchFamily="34" charset="0"/>
                <a:cs typeface="Arial" pitchFamily="34" charset="0"/>
              </a:rPr>
              <a:t>     VINAY RAGHAV                     Admission No.: 15SCSE101254</a:t>
            </a:r>
          </a:p>
        </p:txBody>
      </p:sp>
      <p:sp>
        <p:nvSpPr>
          <p:cNvPr id="4" name="Rectangle 3"/>
          <p:cNvSpPr/>
          <p:nvPr/>
        </p:nvSpPr>
        <p:spPr>
          <a:xfrm>
            <a:off x="2515675" y="682079"/>
            <a:ext cx="3579249"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COPY WWW</a:t>
            </a:r>
          </a:p>
        </p:txBody>
      </p:sp>
      <p:pic>
        <p:nvPicPr>
          <p:cNvPr id="1026" name="Picture 2" descr="C:\Users\DELL\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3351"/>
            <a:ext cx="4343399" cy="2552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5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05800" cy="523220"/>
          </a:xfrm>
          <a:prstGeom prst="rect">
            <a:avLst/>
          </a:prstGeom>
          <a:noFill/>
        </p:spPr>
        <p:txBody>
          <a:bodyPr wrap="square" rtlCol="0">
            <a:spAutoFit/>
          </a:bodyPr>
          <a:lstStyle/>
          <a:p>
            <a:pPr algn="ctr"/>
            <a:r>
              <a:rPr lang="en-IN" sz="2800" b="1" dirty="0">
                <a:latin typeface="Arial" pitchFamily="34" charset="0"/>
                <a:cs typeface="Arial" pitchFamily="34" charset="0"/>
              </a:rPr>
              <a:t>MODULE SPLIT UP </a:t>
            </a:r>
          </a:p>
        </p:txBody>
      </p:sp>
      <p:sp>
        <p:nvSpPr>
          <p:cNvPr id="3" name="TextBox 2"/>
          <p:cNvSpPr txBox="1"/>
          <p:nvPr/>
        </p:nvSpPr>
        <p:spPr>
          <a:xfrm>
            <a:off x="914400" y="1295400"/>
            <a:ext cx="7620000" cy="1754326"/>
          </a:xfrm>
          <a:prstGeom prst="rect">
            <a:avLst/>
          </a:prstGeom>
          <a:noFill/>
        </p:spPr>
        <p:txBody>
          <a:bodyPr wrap="square" rtlCol="0">
            <a:spAutoFit/>
          </a:bodyPr>
          <a:lstStyle/>
          <a:p>
            <a:pPr marL="285750" indent="-285750">
              <a:buFont typeface="Arial" pitchFamily="34" charset="0"/>
              <a:buChar char="•"/>
            </a:pPr>
            <a:r>
              <a:rPr lang="en-US" dirty="0"/>
              <a:t>Our project is basically an application which is having various java files of different module as well as jar file.</a:t>
            </a:r>
          </a:p>
          <a:p>
            <a:pPr marL="285750" indent="-285750">
              <a:buFont typeface="Arial" pitchFamily="34" charset="0"/>
              <a:buChar char="•"/>
            </a:pPr>
            <a:r>
              <a:rPr lang="en-US" dirty="0"/>
              <a:t>Our project contains lib, src, xml, sh script. It also includes GUI in which there are having many modules. Below image shows our project files.</a:t>
            </a:r>
            <a:endParaRPr lang="en-IN" dirty="0"/>
          </a:p>
          <a:p>
            <a:pPr marL="285750" indent="-285750">
              <a:buFont typeface="Arial" pitchFamily="34" charset="0"/>
              <a:buChar char="•"/>
            </a:pPr>
            <a:endParaRPr lang="en-IN" dirty="0"/>
          </a:p>
        </p:txBody>
      </p:sp>
      <p:pic>
        <p:nvPicPr>
          <p:cNvPr id="6146" name="Picture 2" descr="C:\Users\DELL\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4" y="3029254"/>
            <a:ext cx="3784646" cy="352394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DELL\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29254"/>
            <a:ext cx="3650412" cy="352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0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19681"/>
            <a:ext cx="7696200" cy="523220"/>
          </a:xfrm>
          <a:prstGeom prst="rect">
            <a:avLst/>
          </a:prstGeom>
        </p:spPr>
        <p:txBody>
          <a:bodyPr wrap="square">
            <a:spAutoFit/>
          </a:bodyPr>
          <a:lstStyle/>
          <a:p>
            <a:pPr lvl="0" algn="ctr"/>
            <a:r>
              <a:rPr lang="en-IN" sz="2800" b="1" dirty="0">
                <a:solidFill>
                  <a:prstClr val="black"/>
                </a:solidFill>
                <a:latin typeface="Arial" pitchFamily="34" charset="0"/>
                <a:cs typeface="Arial" pitchFamily="34" charset="0"/>
              </a:rPr>
              <a:t>GANTT CHART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13" y="914400"/>
            <a:ext cx="9285613" cy="527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01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76789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42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09600"/>
            <a:ext cx="6553200" cy="523220"/>
          </a:xfrm>
          <a:prstGeom prst="rect">
            <a:avLst/>
          </a:prstGeom>
        </p:spPr>
        <p:txBody>
          <a:bodyPr wrap="square">
            <a:spAutoFit/>
          </a:bodyPr>
          <a:lstStyle/>
          <a:p>
            <a:pPr algn="ctr"/>
            <a:r>
              <a:rPr lang="en-IN" sz="2800" b="1" dirty="0">
                <a:latin typeface="Arial" pitchFamily="34" charset="0"/>
                <a:cs typeface="Arial" pitchFamily="34" charset="0"/>
              </a:rPr>
              <a:t>REFERENCES</a:t>
            </a:r>
          </a:p>
        </p:txBody>
      </p:sp>
      <p:sp>
        <p:nvSpPr>
          <p:cNvPr id="3" name="Rectangle 2"/>
          <p:cNvSpPr/>
          <p:nvPr/>
        </p:nvSpPr>
        <p:spPr>
          <a:xfrm>
            <a:off x="1143000" y="1828800"/>
            <a:ext cx="5715000" cy="1200329"/>
          </a:xfrm>
          <a:prstGeom prst="rect">
            <a:avLst/>
          </a:prstGeom>
        </p:spPr>
        <p:txBody>
          <a:bodyPr wrap="square">
            <a:spAutoFit/>
          </a:bodyPr>
          <a:lstStyle/>
          <a:p>
            <a:pPr marL="285750" indent="-285750">
              <a:buFont typeface="Arial" pitchFamily="34" charset="0"/>
              <a:buChar char="•"/>
            </a:pPr>
            <a:r>
              <a:rPr lang="en-IN" dirty="0"/>
              <a:t>JavaTpoint-  https://www.javatpoint.com/</a:t>
            </a:r>
          </a:p>
          <a:p>
            <a:pPr marL="285750" indent="-285750">
              <a:buFont typeface="Arial" pitchFamily="34" charset="0"/>
              <a:buChar char="•"/>
            </a:pPr>
            <a:r>
              <a:rPr lang="en-IN" dirty="0"/>
              <a:t>You tube</a:t>
            </a:r>
          </a:p>
          <a:p>
            <a:pPr marL="285750" indent="-285750">
              <a:buFont typeface="Arial" pitchFamily="34" charset="0"/>
              <a:buChar char="•"/>
            </a:pPr>
            <a:r>
              <a:rPr lang="en-IN" dirty="0"/>
              <a:t>Java Concurrence in practice- Brian Goetz</a:t>
            </a:r>
          </a:p>
          <a:p>
            <a:pPr marL="285750" indent="-285750">
              <a:buFont typeface="Arial" pitchFamily="34" charset="0"/>
              <a:buChar char="•"/>
            </a:pPr>
            <a:r>
              <a:rPr lang="en-IN" dirty="0"/>
              <a:t>GeeksforGeeks</a:t>
            </a:r>
          </a:p>
        </p:txBody>
      </p:sp>
    </p:spTree>
    <p:extLst>
      <p:ext uri="{BB962C8B-B14F-4D97-AF65-F5344CB8AC3E}">
        <p14:creationId xmlns:p14="http://schemas.microsoft.com/office/powerpoint/2010/main" val="333606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533400"/>
            <a:ext cx="2514600" cy="523220"/>
          </a:xfrm>
          <a:prstGeom prst="rect">
            <a:avLst/>
          </a:prstGeom>
        </p:spPr>
        <p:txBody>
          <a:bodyPr wrap="square">
            <a:spAutoFit/>
          </a:bodyPr>
          <a:lstStyle/>
          <a:p>
            <a:r>
              <a:rPr lang="en-IN" sz="2800" b="1" dirty="0">
                <a:latin typeface="Arial" pitchFamily="34" charset="0"/>
                <a:cs typeface="Arial" pitchFamily="34" charset="0"/>
              </a:rPr>
              <a:t>  ABSTRACT</a:t>
            </a:r>
          </a:p>
        </p:txBody>
      </p:sp>
      <p:sp>
        <p:nvSpPr>
          <p:cNvPr id="3" name="TextBox 2"/>
          <p:cNvSpPr txBox="1"/>
          <p:nvPr/>
        </p:nvSpPr>
        <p:spPr>
          <a:xfrm>
            <a:off x="609599" y="1524000"/>
            <a:ext cx="7391401" cy="4524315"/>
          </a:xfrm>
          <a:prstGeom prst="rect">
            <a:avLst/>
          </a:prstGeom>
          <a:noFill/>
        </p:spPr>
        <p:txBody>
          <a:bodyPr wrap="square" rtlCol="0">
            <a:spAutoFit/>
          </a:bodyPr>
          <a:lstStyle/>
          <a:p>
            <a:pPr marL="285750" indent="-285750">
              <a:buFont typeface="Arial" pitchFamily="34" charset="0"/>
              <a:buChar char="•"/>
            </a:pPr>
            <a:r>
              <a:rPr lang="en-IN" dirty="0">
                <a:cs typeface="Arial" pitchFamily="34" charset="0"/>
              </a:rPr>
              <a:t>This project discusses about an application which will copy the files like the operating system but in a different manner. </a:t>
            </a:r>
          </a:p>
          <a:p>
            <a:pPr marL="285750" indent="-285750">
              <a:buFont typeface="Arial" pitchFamily="34" charset="0"/>
              <a:buChar char="•"/>
            </a:pPr>
            <a:r>
              <a:rPr lang="en-GB" dirty="0">
                <a:cs typeface="Arial" pitchFamily="34" charset="0"/>
              </a:rPr>
              <a:t>We copy various large files and we get an error and then we have to start from the starting. Keeping all things in mind this application has features to resume the copy file from where it failed.</a:t>
            </a:r>
          </a:p>
          <a:p>
            <a:pPr marL="285750" indent="-285750">
              <a:buFont typeface="Arial" pitchFamily="34" charset="0"/>
              <a:buChar char="•"/>
            </a:pPr>
            <a:r>
              <a:rPr lang="en-GB" dirty="0">
                <a:cs typeface="Arial" pitchFamily="34" charset="0"/>
              </a:rPr>
              <a:t>Copy WWW  tries to include most of the features of Super Copier into a completely multi-platform program. In this application various shortcomings of operating system have been covered.</a:t>
            </a:r>
          </a:p>
          <a:p>
            <a:pPr marL="285750" indent="-285750">
              <a:buFont typeface="Arial" pitchFamily="34" charset="0"/>
              <a:buChar char="•"/>
            </a:pPr>
            <a:r>
              <a:rPr lang="en-US" dirty="0"/>
              <a:t>We will try to add a feature along with Copy WWW that is to provide a website offline which is static. When website will be in offline mode you can easily search or browse through it without any internet connection and hence making your tech life quite easily.</a:t>
            </a:r>
            <a:endParaRPr lang="en-GB" dirty="0">
              <a:cs typeface="Arial" pitchFamily="34" charset="0"/>
            </a:endParaRPr>
          </a:p>
          <a:p>
            <a:pPr marL="285750" indent="-285750">
              <a:buFont typeface="Arial" pitchFamily="34" charset="0"/>
              <a:buChar char="•"/>
            </a:pPr>
            <a:endParaRPr lang="en-IN" dirty="0"/>
          </a:p>
        </p:txBody>
      </p:sp>
    </p:spTree>
    <p:extLst>
      <p:ext uri="{BB962C8B-B14F-4D97-AF65-F5344CB8AC3E}">
        <p14:creationId xmlns:p14="http://schemas.microsoft.com/office/powerpoint/2010/main" val="305240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8766" y="609600"/>
            <a:ext cx="2938625" cy="523220"/>
          </a:xfrm>
          <a:prstGeom prst="rect">
            <a:avLst/>
          </a:prstGeom>
        </p:spPr>
        <p:txBody>
          <a:bodyPr wrap="none">
            <a:spAutoFit/>
          </a:bodyPr>
          <a:lstStyle/>
          <a:p>
            <a:pPr algn="ctr"/>
            <a:r>
              <a:rPr lang="en-IN" sz="2800" b="1" dirty="0">
                <a:latin typeface="Arial" pitchFamily="34" charset="0"/>
                <a:cs typeface="Arial" pitchFamily="34" charset="0"/>
              </a:rPr>
              <a:t>INTRODUCTION</a:t>
            </a:r>
          </a:p>
        </p:txBody>
      </p:sp>
      <p:sp>
        <p:nvSpPr>
          <p:cNvPr id="3" name="TextBox 2"/>
          <p:cNvSpPr txBox="1"/>
          <p:nvPr/>
        </p:nvSpPr>
        <p:spPr>
          <a:xfrm>
            <a:off x="841612" y="1248294"/>
            <a:ext cx="6553200" cy="707886"/>
          </a:xfrm>
          <a:prstGeom prst="rect">
            <a:avLst/>
          </a:prstGeom>
          <a:noFill/>
        </p:spPr>
        <p:txBody>
          <a:bodyPr wrap="square" rtlCol="0">
            <a:spAutoFit/>
          </a:bodyPr>
          <a:lstStyle/>
          <a:p>
            <a:pPr marL="514350" indent="-514350">
              <a:buAutoNum type="romanUcPeriod"/>
            </a:pPr>
            <a:r>
              <a:rPr lang="en-IN" sz="2000" b="1" dirty="0">
                <a:latin typeface="+mj-lt"/>
              </a:rPr>
              <a:t>Overview</a:t>
            </a:r>
          </a:p>
          <a:p>
            <a:endParaRPr lang="en-IN" sz="2000" b="1" dirty="0">
              <a:latin typeface="+mj-lt"/>
            </a:endParaRPr>
          </a:p>
        </p:txBody>
      </p:sp>
      <p:sp>
        <p:nvSpPr>
          <p:cNvPr id="5" name="TextBox 4"/>
          <p:cNvSpPr txBox="1"/>
          <p:nvPr/>
        </p:nvSpPr>
        <p:spPr>
          <a:xfrm>
            <a:off x="892790" y="1676400"/>
            <a:ext cx="7108209" cy="4524315"/>
          </a:xfrm>
          <a:prstGeom prst="rect">
            <a:avLst/>
          </a:prstGeom>
          <a:noFill/>
        </p:spPr>
        <p:txBody>
          <a:bodyPr wrap="square" rtlCol="0">
            <a:spAutoFit/>
          </a:bodyPr>
          <a:lstStyle/>
          <a:p>
            <a:pPr marL="285750" indent="-285750">
              <a:buFont typeface="Arial" pitchFamily="34" charset="0"/>
              <a:buChar char="•"/>
            </a:pPr>
            <a:r>
              <a:rPr lang="en-GB" dirty="0"/>
              <a:t>This project discusses about the implementation of a copier software that will copy your files in more reliable way.</a:t>
            </a:r>
          </a:p>
          <a:p>
            <a:pPr marL="285750" indent="-285750">
              <a:buFont typeface="Arial" pitchFamily="34" charset="0"/>
              <a:buChar char="•"/>
            </a:pPr>
            <a:r>
              <a:rPr lang="en-GB" dirty="0"/>
              <a:t>This project is made in java and has been embedded to make an android application.</a:t>
            </a:r>
          </a:p>
          <a:p>
            <a:pPr marL="285750" indent="-285750">
              <a:buFont typeface="Arial" pitchFamily="34" charset="0"/>
              <a:buChar char="•"/>
            </a:pPr>
            <a:r>
              <a:rPr lang="en-GB" dirty="0"/>
              <a:t>There are various functions of java used in our project including abstraction, encapsulation and polymorphism. </a:t>
            </a:r>
          </a:p>
          <a:p>
            <a:pPr marL="285750" indent="-285750">
              <a:buFont typeface="Arial" pitchFamily="34" charset="0"/>
              <a:buChar char="•"/>
            </a:pPr>
            <a:r>
              <a:rPr lang="en-US" dirty="0"/>
              <a:t>When you choose 'Copy this file' from the move or copy dropdown, you will then be able to select which project to copy it to. You can copy the file to the existing project, or to a different one.</a:t>
            </a:r>
          </a:p>
          <a:p>
            <a:pPr marL="285750" indent="-285750">
              <a:buFont typeface="Arial" pitchFamily="34" charset="0"/>
              <a:buChar char="•"/>
            </a:pPr>
            <a:r>
              <a:rPr lang="en-US" dirty="0"/>
              <a:t>When website will be in offline mode you can easily search or browse through it without any internet connection and hence making your tech life quite easily. </a:t>
            </a:r>
          </a:p>
          <a:p>
            <a:pPr marL="285750" indent="-285750">
              <a:buFont typeface="Arial" pitchFamily="34" charset="0"/>
              <a:buChar char="•"/>
            </a:pPr>
            <a:r>
              <a:rPr lang="en-US" dirty="0"/>
              <a:t>This feature will help people to search or browse the information if they have used this feature previously on some website.</a:t>
            </a:r>
            <a:endParaRPr lang="en-IN" dirty="0"/>
          </a:p>
        </p:txBody>
      </p:sp>
    </p:spTree>
    <p:extLst>
      <p:ext uri="{BB962C8B-B14F-4D97-AF65-F5344CB8AC3E}">
        <p14:creationId xmlns:p14="http://schemas.microsoft.com/office/powerpoint/2010/main" val="388212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20945"/>
            <a:ext cx="4535216" cy="400110"/>
          </a:xfrm>
          <a:prstGeom prst="rect">
            <a:avLst/>
          </a:prstGeom>
        </p:spPr>
        <p:txBody>
          <a:bodyPr wrap="none">
            <a:spAutoFit/>
          </a:bodyPr>
          <a:lstStyle/>
          <a:p>
            <a:r>
              <a:rPr lang="en-IN" sz="2000" b="1" dirty="0">
                <a:latin typeface="+mj-lt"/>
              </a:rPr>
              <a:t>II.    Background and Motivation</a:t>
            </a:r>
          </a:p>
        </p:txBody>
      </p:sp>
      <p:sp>
        <p:nvSpPr>
          <p:cNvPr id="3" name="TextBox 2"/>
          <p:cNvSpPr txBox="1"/>
          <p:nvPr/>
        </p:nvSpPr>
        <p:spPr>
          <a:xfrm>
            <a:off x="838200" y="1295400"/>
            <a:ext cx="7010400" cy="3693319"/>
          </a:xfrm>
          <a:prstGeom prst="rect">
            <a:avLst/>
          </a:prstGeom>
          <a:noFill/>
        </p:spPr>
        <p:txBody>
          <a:bodyPr wrap="square" rtlCol="0">
            <a:spAutoFit/>
          </a:bodyPr>
          <a:lstStyle/>
          <a:p>
            <a:pPr marL="285750" indent="-285750">
              <a:buFont typeface="Arial" pitchFamily="34" charset="0"/>
              <a:buChar char="•"/>
            </a:pPr>
            <a:r>
              <a:rPr lang="en-US" dirty="0"/>
              <a:t>Apart from doing various input output operation it comes with handy amount of security functions and protection against your data.</a:t>
            </a:r>
          </a:p>
          <a:p>
            <a:pPr marL="285750" indent="-285750">
              <a:buFont typeface="Arial" pitchFamily="34" charset="0"/>
              <a:buChar char="•"/>
            </a:pPr>
            <a:r>
              <a:rPr lang="en-US" dirty="0"/>
              <a:t>One more major function of operating system is to copy files from one directory to another. </a:t>
            </a:r>
          </a:p>
          <a:p>
            <a:pPr marL="285750" indent="-285750">
              <a:buFont typeface="Arial" pitchFamily="34" charset="0"/>
              <a:buChar char="•"/>
            </a:pPr>
            <a:r>
              <a:rPr lang="en-US" dirty="0"/>
              <a:t>There are various shortcomings when it comes to copy files like, we can’t resume the files after cancellation during copy. </a:t>
            </a:r>
          </a:p>
          <a:p>
            <a:pPr marL="285750" indent="-285750">
              <a:buFont typeface="Arial" pitchFamily="34" charset="0"/>
              <a:buChar char="•"/>
            </a:pPr>
            <a:r>
              <a:rPr lang="en-IN" dirty="0"/>
              <a:t>In this all new software we can eradicate all this shortcoming for a better flow during move/copy operation. What follows is the various function of this software.</a:t>
            </a:r>
            <a:endParaRPr lang="en-US" dirty="0"/>
          </a:p>
          <a:p>
            <a:pPr marL="285750" indent="-285750">
              <a:buFont typeface="Arial" pitchFamily="34" charset="0"/>
              <a:buChar char="•"/>
            </a:pPr>
            <a:endParaRPr lang="en-US" dirty="0"/>
          </a:p>
          <a:p>
            <a:pPr marL="285750" indent="-285750">
              <a:buFont typeface="Arial" pitchFamily="34" charset="0"/>
              <a:buChar char="•"/>
            </a:pPr>
            <a:endParaRPr lang="en-IN" dirty="0"/>
          </a:p>
          <a:p>
            <a:pPr marL="285750" indent="-285750">
              <a:buFont typeface="Arial" pitchFamily="34" charset="0"/>
              <a:buChar char="•"/>
            </a:pPr>
            <a:endParaRPr lang="en-IN" dirty="0"/>
          </a:p>
        </p:txBody>
      </p:sp>
      <p:sp>
        <p:nvSpPr>
          <p:cNvPr id="5" name="TextBox 4"/>
          <p:cNvSpPr txBox="1"/>
          <p:nvPr/>
        </p:nvSpPr>
        <p:spPr>
          <a:xfrm>
            <a:off x="1328381" y="4724400"/>
            <a:ext cx="6553201" cy="2031325"/>
          </a:xfrm>
          <a:prstGeom prst="rect">
            <a:avLst/>
          </a:prstGeom>
          <a:noFill/>
        </p:spPr>
        <p:txBody>
          <a:bodyPr wrap="square" rtlCol="0">
            <a:spAutoFit/>
          </a:bodyPr>
          <a:lstStyle/>
          <a:p>
            <a:r>
              <a:rPr lang="en-IN" dirty="0"/>
              <a:t>•  Treatment of the transfers one after the other</a:t>
            </a:r>
          </a:p>
          <a:p>
            <a:pPr marL="285750" lvl="0" indent="-285750">
              <a:buFont typeface="Arial" pitchFamily="34" charset="0"/>
              <a:buChar char="•"/>
            </a:pPr>
            <a:r>
              <a:rPr lang="en-US" dirty="0"/>
              <a:t>Add new transfers to the queue while a copy is already being processed</a:t>
            </a:r>
          </a:p>
          <a:p>
            <a:pPr marL="285750" lvl="0" indent="-285750">
              <a:buFont typeface="Arial" pitchFamily="34" charset="0"/>
              <a:buChar char="•"/>
            </a:pPr>
            <a:r>
              <a:rPr lang="en-IN" dirty="0"/>
              <a:t>Dynamic management of the queue of remaining transfers</a:t>
            </a:r>
          </a:p>
          <a:p>
            <a:pPr marL="285750" lvl="0" indent="-285750">
              <a:buFont typeface="Arial" pitchFamily="34" charset="0"/>
              <a:buChar char="•"/>
            </a:pPr>
            <a:endParaRPr lang="en-IN" dirty="0"/>
          </a:p>
          <a:p>
            <a:endParaRPr lang="en-IN" dirty="0"/>
          </a:p>
        </p:txBody>
      </p:sp>
    </p:spTree>
    <p:extLst>
      <p:ext uri="{BB962C8B-B14F-4D97-AF65-F5344CB8AC3E}">
        <p14:creationId xmlns:p14="http://schemas.microsoft.com/office/powerpoint/2010/main" val="130357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7010399" cy="1754326"/>
          </a:xfrm>
          <a:prstGeom prst="rect">
            <a:avLst/>
          </a:prstGeom>
        </p:spPr>
        <p:txBody>
          <a:bodyPr wrap="square">
            <a:spAutoFit/>
          </a:bodyPr>
          <a:lstStyle/>
          <a:p>
            <a:pPr marL="285750" indent="-285750">
              <a:buFont typeface="Arial" pitchFamily="34" charset="0"/>
              <a:buChar char="•"/>
            </a:pPr>
            <a:r>
              <a:rPr lang="en-IN" dirty="0"/>
              <a:t>It will give you access to search or browse through any webpage without internet connection.</a:t>
            </a:r>
          </a:p>
          <a:p>
            <a:pPr marL="285750" indent="-285750">
              <a:buFont typeface="Arial" pitchFamily="34" charset="0"/>
              <a:buChar char="•"/>
            </a:pPr>
            <a:r>
              <a:rPr lang="en-IN" dirty="0"/>
              <a:t>It saves time and can be easily run irrespective of your mobile network strength.</a:t>
            </a:r>
          </a:p>
          <a:p>
            <a:pPr marL="285750" indent="-285750">
              <a:buFont typeface="Arial" pitchFamily="34" charset="0"/>
              <a:buChar char="•"/>
            </a:pPr>
            <a:r>
              <a:rPr lang="en-IN" dirty="0"/>
              <a:t>Helps to search the data in the minimum time.</a:t>
            </a:r>
          </a:p>
          <a:p>
            <a:pPr marL="285750" indent="-285750">
              <a:buFont typeface="Arial" pitchFamily="34" charset="0"/>
              <a:buChar char="•"/>
            </a:pPr>
            <a:r>
              <a:rPr lang="en-IN" dirty="0"/>
              <a:t>Gives you access to have the data of the website 24*7.</a:t>
            </a:r>
          </a:p>
        </p:txBody>
      </p:sp>
    </p:spTree>
    <p:extLst>
      <p:ext uri="{BB962C8B-B14F-4D97-AF65-F5344CB8AC3E}">
        <p14:creationId xmlns:p14="http://schemas.microsoft.com/office/powerpoint/2010/main" val="263353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1267" y="533400"/>
            <a:ext cx="4466287" cy="584775"/>
          </a:xfrm>
          <a:prstGeom prst="rect">
            <a:avLst/>
          </a:prstGeom>
          <a:noFill/>
        </p:spPr>
        <p:txBody>
          <a:bodyPr wrap="none" rtlCol="0">
            <a:spAutoFit/>
          </a:bodyPr>
          <a:lstStyle/>
          <a:p>
            <a:pPr algn="ctr"/>
            <a:r>
              <a:rPr lang="en-IN" sz="2800" b="1" dirty="0">
                <a:latin typeface="Arial" pitchFamily="34" charset="0"/>
                <a:cs typeface="Arial" pitchFamily="34" charset="0"/>
              </a:rPr>
              <a:t>OVERALL</a:t>
            </a:r>
            <a:r>
              <a:rPr lang="en-IN" sz="3200" b="1" dirty="0">
                <a:latin typeface="Arial" pitchFamily="34" charset="0"/>
                <a:cs typeface="Arial" pitchFamily="34" charset="0"/>
              </a:rPr>
              <a:t> </a:t>
            </a:r>
            <a:r>
              <a:rPr lang="en-IN" sz="2800" b="1" dirty="0">
                <a:latin typeface="Arial" pitchFamily="34" charset="0"/>
                <a:cs typeface="Arial" pitchFamily="34" charset="0"/>
              </a:rPr>
              <a:t>DESCRIPTION</a:t>
            </a:r>
          </a:p>
        </p:txBody>
      </p:sp>
      <p:sp>
        <p:nvSpPr>
          <p:cNvPr id="4" name="TextBox 3"/>
          <p:cNvSpPr txBox="1"/>
          <p:nvPr/>
        </p:nvSpPr>
        <p:spPr>
          <a:xfrm>
            <a:off x="533400" y="1371600"/>
            <a:ext cx="7543800" cy="3477875"/>
          </a:xfrm>
          <a:prstGeom prst="rect">
            <a:avLst/>
          </a:prstGeom>
          <a:noFill/>
        </p:spPr>
        <p:txBody>
          <a:bodyPr wrap="square" rtlCol="0">
            <a:spAutoFit/>
          </a:bodyPr>
          <a:lstStyle/>
          <a:p>
            <a:r>
              <a:rPr lang="en-IN" sz="2000" b="1" dirty="0"/>
              <a:t>Problem Statement</a:t>
            </a:r>
          </a:p>
          <a:p>
            <a:endParaRPr lang="en-IN" sz="2000" b="1" dirty="0"/>
          </a:p>
          <a:p>
            <a:pPr marL="342900" indent="-342900">
              <a:buFont typeface="Arial" pitchFamily="34" charset="0"/>
              <a:buChar char="•"/>
            </a:pPr>
            <a:r>
              <a:rPr lang="en-IN" dirty="0"/>
              <a:t>While copying files through operating system we face many issues like time consuming, loss of data, can’t resume the copy operation in between the process, we can’t skip redundant data etc. </a:t>
            </a:r>
          </a:p>
          <a:p>
            <a:pPr marL="342900" indent="-342900">
              <a:buFont typeface="Arial" pitchFamily="34" charset="0"/>
              <a:buChar char="•"/>
            </a:pPr>
            <a:r>
              <a:rPr lang="en-US" dirty="0"/>
              <a:t>These problem statements are covered in our proposed statement. While transferring of large files we may get annoyed if we get error and hence it’s very time consuming.</a:t>
            </a:r>
            <a:endParaRPr lang="en-IN" dirty="0"/>
          </a:p>
          <a:p>
            <a:pPr marL="342900" indent="-342900">
              <a:buFont typeface="Arial" pitchFamily="34" charset="0"/>
              <a:buChar char="•"/>
            </a:pPr>
            <a:r>
              <a:rPr lang="en-US" dirty="0"/>
              <a:t>Our proposed software includes every features of Super copier (Windows only software). In addition, it contains various features which are as follow.</a:t>
            </a:r>
            <a:endParaRPr lang="en-IN" dirty="0"/>
          </a:p>
          <a:p>
            <a:pPr marL="342900" indent="-342900">
              <a:buFont typeface="Arial" pitchFamily="34" charset="0"/>
              <a:buChar char="•"/>
            </a:pPr>
            <a:endParaRPr lang="en-IN" dirty="0"/>
          </a:p>
        </p:txBody>
      </p:sp>
      <p:sp>
        <p:nvSpPr>
          <p:cNvPr id="5" name="Rectangle 4"/>
          <p:cNvSpPr/>
          <p:nvPr/>
        </p:nvSpPr>
        <p:spPr>
          <a:xfrm>
            <a:off x="1313122" y="4849475"/>
            <a:ext cx="6629400" cy="1200329"/>
          </a:xfrm>
          <a:prstGeom prst="rect">
            <a:avLst/>
          </a:prstGeom>
        </p:spPr>
        <p:txBody>
          <a:bodyPr wrap="square">
            <a:spAutoFit/>
          </a:bodyPr>
          <a:lstStyle/>
          <a:p>
            <a:pPr marL="285750" indent="-285750">
              <a:buFont typeface="Arial" pitchFamily="34" charset="0"/>
              <a:buChar char="•"/>
            </a:pPr>
            <a:r>
              <a:rPr lang="en-IN" dirty="0"/>
              <a:t>Skip current transfer to proceed to the next one</a:t>
            </a:r>
          </a:p>
          <a:p>
            <a:pPr marL="285750" indent="-285750">
              <a:buFont typeface="Arial" pitchFamily="34" charset="0"/>
              <a:buChar char="•"/>
            </a:pPr>
            <a:r>
              <a:rPr lang="en-IN" dirty="0"/>
              <a:t>Resume a copy at the exact point where it failed (no need to start over)</a:t>
            </a:r>
          </a:p>
          <a:p>
            <a:pPr marL="285750" indent="-285750">
              <a:buFont typeface="Arial" pitchFamily="34" charset="0"/>
              <a:buChar char="•"/>
            </a:pPr>
            <a:r>
              <a:rPr lang="en-IN" dirty="0"/>
              <a:t>Choose another name for the target if a file already exists</a:t>
            </a:r>
          </a:p>
        </p:txBody>
      </p:sp>
    </p:spTree>
    <p:extLst>
      <p:ext uri="{BB962C8B-B14F-4D97-AF65-F5344CB8AC3E}">
        <p14:creationId xmlns:p14="http://schemas.microsoft.com/office/powerpoint/2010/main" val="71096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199" y="1066800"/>
            <a:ext cx="6553201" cy="2862322"/>
          </a:xfrm>
          <a:prstGeom prst="rect">
            <a:avLst/>
          </a:prstGeom>
          <a:noFill/>
        </p:spPr>
        <p:txBody>
          <a:bodyPr wrap="square" rtlCol="0">
            <a:spAutoFit/>
          </a:bodyPr>
          <a:lstStyle/>
          <a:p>
            <a:pPr marL="285750" indent="-285750">
              <a:buFont typeface="Arial" pitchFamily="34" charset="0"/>
              <a:buChar char="•"/>
            </a:pPr>
            <a:r>
              <a:rPr lang="en-IN" dirty="0"/>
              <a:t>Can follow or ignore symbolic links (Unix systems only)</a:t>
            </a:r>
          </a:p>
          <a:p>
            <a:pPr marL="285750" indent="-285750">
              <a:buFont typeface="Arial" pitchFamily="34" charset="0"/>
              <a:buChar char="•"/>
            </a:pPr>
            <a:r>
              <a:rPr lang="en-IN" dirty="0"/>
              <a:t>Set a default behaviour if target file already exists</a:t>
            </a:r>
          </a:p>
          <a:p>
            <a:pPr marL="285750" indent="-285750">
              <a:buFont typeface="Arial" pitchFamily="34" charset="0"/>
              <a:buChar char="•"/>
            </a:pPr>
            <a:r>
              <a:rPr lang="en-IN" dirty="0"/>
              <a:t>Keeps track of the transfers which failed.</a:t>
            </a:r>
          </a:p>
          <a:p>
            <a:pPr marL="285750" indent="-285750">
              <a:buFont typeface="Arial" pitchFamily="34" charset="0"/>
              <a:buChar char="•"/>
            </a:pPr>
            <a:r>
              <a:rPr lang="en-IN" dirty="0"/>
              <a:t>Treatment of the transfers one after the other</a:t>
            </a:r>
          </a:p>
          <a:p>
            <a:pPr marL="285750" indent="-285750">
              <a:buFont typeface="Arial" pitchFamily="34" charset="0"/>
              <a:buChar char="•"/>
            </a:pPr>
            <a:r>
              <a:rPr lang="en-IN" dirty="0"/>
              <a:t>Add new transfers to the queue while a copy is already being processed       </a:t>
            </a:r>
          </a:p>
          <a:p>
            <a:pPr marL="285750" indent="-285750">
              <a:buFont typeface="Arial" pitchFamily="34" charset="0"/>
              <a:buChar char="•"/>
            </a:pPr>
            <a:r>
              <a:rPr lang="en-IN" dirty="0"/>
              <a:t>Dynamic management of the queue of remaining transfers</a:t>
            </a:r>
          </a:p>
          <a:p>
            <a:pPr marL="285750" indent="-285750">
              <a:buFont typeface="Arial" pitchFamily="34" charset="0"/>
              <a:buChar char="•"/>
            </a:pPr>
            <a:r>
              <a:rPr lang="en-IN" dirty="0"/>
              <a:t>Pause a copy</a:t>
            </a:r>
          </a:p>
          <a:p>
            <a:pPr marL="285750" indent="-285750">
              <a:buFont typeface="Arial" pitchFamily="34" charset="0"/>
              <a:buChar char="•"/>
            </a:pPr>
            <a:r>
              <a:rPr lang="en-IN" dirty="0"/>
              <a:t>Limit the speed of the copy</a:t>
            </a:r>
          </a:p>
        </p:txBody>
      </p:sp>
      <p:sp>
        <p:nvSpPr>
          <p:cNvPr id="3" name="Rectangle 2"/>
          <p:cNvSpPr/>
          <p:nvPr/>
        </p:nvSpPr>
        <p:spPr>
          <a:xfrm>
            <a:off x="1219199" y="3929121"/>
            <a:ext cx="6248400" cy="2031325"/>
          </a:xfrm>
          <a:prstGeom prst="rect">
            <a:avLst/>
          </a:prstGeom>
        </p:spPr>
        <p:txBody>
          <a:bodyPr wrap="square">
            <a:spAutoFit/>
          </a:bodyPr>
          <a:lstStyle/>
          <a:p>
            <a:pPr marL="285750" indent="-285750">
              <a:buFont typeface="Arial" pitchFamily="34" charset="0"/>
              <a:buChar char="•"/>
            </a:pPr>
            <a:r>
              <a:rPr lang="en-IN" dirty="0"/>
              <a:t>It will give you access to search or browse through any webpage without internet connection.</a:t>
            </a:r>
          </a:p>
          <a:p>
            <a:pPr marL="285750" indent="-285750">
              <a:buFont typeface="Arial" pitchFamily="34" charset="0"/>
              <a:buChar char="•"/>
            </a:pPr>
            <a:r>
              <a:rPr lang="en-IN" dirty="0"/>
              <a:t>It saves time and can be easily run irrespective of your mobile network strength.</a:t>
            </a:r>
          </a:p>
          <a:p>
            <a:pPr marL="285750" indent="-285750">
              <a:buFont typeface="Arial" pitchFamily="34" charset="0"/>
              <a:buChar char="•"/>
            </a:pPr>
            <a:r>
              <a:rPr lang="en-IN" dirty="0"/>
              <a:t>Helps to search the data in the minimum time.</a:t>
            </a:r>
          </a:p>
          <a:p>
            <a:pPr marL="285750" indent="-285750">
              <a:buFont typeface="Arial" pitchFamily="34" charset="0"/>
              <a:buChar char="•"/>
            </a:pPr>
            <a:r>
              <a:rPr lang="en-IN" dirty="0"/>
              <a:t>Gives you access to have the data of the website 24*7</a:t>
            </a:r>
          </a:p>
        </p:txBody>
      </p:sp>
    </p:spTree>
    <p:extLst>
      <p:ext uri="{BB962C8B-B14F-4D97-AF65-F5344CB8AC3E}">
        <p14:creationId xmlns:p14="http://schemas.microsoft.com/office/powerpoint/2010/main" val="271449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457200"/>
            <a:ext cx="1980029" cy="523220"/>
          </a:xfrm>
          <a:prstGeom prst="rect">
            <a:avLst/>
          </a:prstGeom>
        </p:spPr>
        <p:txBody>
          <a:bodyPr wrap="none">
            <a:spAutoFit/>
          </a:bodyPr>
          <a:lstStyle/>
          <a:p>
            <a:pPr algn="ctr"/>
            <a:r>
              <a:rPr lang="en-IN" sz="2800" b="1" dirty="0">
                <a:latin typeface="Arial" pitchFamily="34" charset="0"/>
                <a:cs typeface="Arial" pitchFamily="34" charset="0"/>
              </a:rPr>
              <a:t>PURPOSE</a:t>
            </a:r>
          </a:p>
        </p:txBody>
      </p:sp>
      <p:sp>
        <p:nvSpPr>
          <p:cNvPr id="4" name="TextBox 3"/>
          <p:cNvSpPr txBox="1"/>
          <p:nvPr/>
        </p:nvSpPr>
        <p:spPr>
          <a:xfrm>
            <a:off x="1066801" y="1295400"/>
            <a:ext cx="6781800" cy="4247317"/>
          </a:xfrm>
          <a:prstGeom prst="rect">
            <a:avLst/>
          </a:prstGeom>
          <a:noFill/>
        </p:spPr>
        <p:txBody>
          <a:bodyPr wrap="square" rtlCol="0">
            <a:spAutoFit/>
          </a:bodyPr>
          <a:lstStyle/>
          <a:p>
            <a:pPr marL="285750" indent="-285750">
              <a:buFont typeface="Arial" pitchFamily="34" charset="0"/>
              <a:buChar char="•"/>
            </a:pPr>
            <a:r>
              <a:rPr lang="en-US" dirty="0"/>
              <a:t>Purpose of this project is to save time while transferring large amount of data. </a:t>
            </a:r>
          </a:p>
          <a:p>
            <a:pPr marL="285750" indent="-285750">
              <a:buFont typeface="Arial" pitchFamily="34" charset="0"/>
              <a:buChar char="•"/>
            </a:pPr>
            <a:r>
              <a:rPr lang="en-US" dirty="0"/>
              <a:t>Big companies need such software as they have to transfer large amount of data to their directory.</a:t>
            </a:r>
          </a:p>
          <a:p>
            <a:pPr marL="285750" indent="-285750">
              <a:buFont typeface="Arial" pitchFamily="34" charset="0"/>
              <a:buChar char="•"/>
            </a:pPr>
            <a:r>
              <a:rPr lang="en-US" dirty="0"/>
              <a:t>In case if it fails through operating system they have to start from the beginning.</a:t>
            </a:r>
          </a:p>
          <a:p>
            <a:pPr marL="285750" indent="-285750">
              <a:buFont typeface="Arial" pitchFamily="34" charset="0"/>
              <a:buChar char="•"/>
            </a:pPr>
            <a:r>
              <a:rPr lang="en-US" dirty="0"/>
              <a:t>Hence this software can be a great asset for them as it will help them to encounter such problem. </a:t>
            </a:r>
          </a:p>
          <a:p>
            <a:pPr marL="285750" indent="-285750">
              <a:buFont typeface="Arial" pitchFamily="34" charset="0"/>
              <a:buChar char="•"/>
            </a:pPr>
            <a:r>
              <a:rPr lang="en-GB" dirty="0"/>
              <a:t>The installation with Windows should be straightforward. If you use the archive version, there is no need of installation, however you will need the Java Virtual Machine (Java Runtime Environment 5.0 minimum). </a:t>
            </a:r>
          </a:p>
          <a:p>
            <a:pPr marL="285750" indent="-285750">
              <a:buFont typeface="Arial" pitchFamily="34" charset="0"/>
              <a:buChar char="•"/>
            </a:pPr>
            <a:r>
              <a:rPr lang="en-GB" dirty="0"/>
              <a:t>This software is very reliable if we will compare it with another software. There is no software available in the market which can make the transfer of file easy.</a:t>
            </a:r>
            <a:endParaRPr lang="en-IN" dirty="0"/>
          </a:p>
        </p:txBody>
      </p:sp>
    </p:spTree>
    <p:extLst>
      <p:ext uri="{BB962C8B-B14F-4D97-AF65-F5344CB8AC3E}">
        <p14:creationId xmlns:p14="http://schemas.microsoft.com/office/powerpoint/2010/main" val="121298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47990"/>
            <a:ext cx="4604787" cy="523220"/>
          </a:xfrm>
          <a:prstGeom prst="rect">
            <a:avLst/>
          </a:prstGeom>
        </p:spPr>
        <p:txBody>
          <a:bodyPr wrap="none">
            <a:spAutoFit/>
          </a:bodyPr>
          <a:lstStyle/>
          <a:p>
            <a:pPr algn="ctr"/>
            <a:r>
              <a:rPr lang="en-US" sz="2800" b="1" dirty="0">
                <a:latin typeface="Arial" pitchFamily="34" charset="0"/>
                <a:cs typeface="Arial" pitchFamily="34" charset="0"/>
              </a:rPr>
              <a:t>MOTIVATION AND SCOPE</a:t>
            </a:r>
            <a:endParaRPr lang="en-IN" sz="2800" dirty="0">
              <a:latin typeface="Arial" pitchFamily="34" charset="0"/>
              <a:cs typeface="Arial" pitchFamily="34" charset="0"/>
            </a:endParaRPr>
          </a:p>
        </p:txBody>
      </p:sp>
      <p:sp>
        <p:nvSpPr>
          <p:cNvPr id="3" name="TextBox 2"/>
          <p:cNvSpPr txBox="1"/>
          <p:nvPr/>
        </p:nvSpPr>
        <p:spPr>
          <a:xfrm>
            <a:off x="471985" y="1295400"/>
            <a:ext cx="7674493" cy="5078313"/>
          </a:xfrm>
          <a:prstGeom prst="rect">
            <a:avLst/>
          </a:prstGeom>
          <a:noFill/>
        </p:spPr>
        <p:txBody>
          <a:bodyPr wrap="square" rtlCol="0">
            <a:spAutoFit/>
          </a:bodyPr>
          <a:lstStyle/>
          <a:p>
            <a:pPr marL="285750" indent="-285750">
              <a:buFont typeface="Arial" pitchFamily="34" charset="0"/>
              <a:buChar char="•"/>
            </a:pPr>
            <a:r>
              <a:rPr lang="en-US" dirty="0"/>
              <a:t>In a given time frame, we can induct various features in this project along with all the above features mentioned to make a more reliable software easily. </a:t>
            </a:r>
          </a:p>
          <a:p>
            <a:pPr marL="285750" indent="-285750">
              <a:buFont typeface="Arial" pitchFamily="34" charset="0"/>
              <a:buChar char="•"/>
            </a:pPr>
            <a:r>
              <a:rPr lang="en-US" dirty="0"/>
              <a:t>There are various shortcomings when it comes to copy files like, we can’t resume the files after cancellation during copy. We can’t skip the present ongoing files even though we don’t want it to be copied.</a:t>
            </a:r>
          </a:p>
          <a:p>
            <a:pPr marL="285750" indent="-285750">
              <a:buFont typeface="Arial" pitchFamily="34" charset="0"/>
              <a:buChar char="•"/>
            </a:pPr>
            <a:r>
              <a:rPr lang="en-GB" dirty="0"/>
              <a:t>You can launch Copy WWW with the script included in the archive. It is also possible, depending on your distribution, to right-click on the CopyWWW.jar file, and “Open with Sun Java 5.0 Runtime”. </a:t>
            </a:r>
          </a:p>
          <a:p>
            <a:pPr marL="285750" indent="-285750">
              <a:buFont typeface="Arial" pitchFamily="34" charset="0"/>
              <a:buChar char="•"/>
            </a:pPr>
            <a:r>
              <a:rPr lang="en-GB" dirty="0"/>
              <a:t>Drag and drop files or folders you wish to copy on the basket icon. You can do this several times, send multiple files simultaneously… When you want to paste the basket content, just drag and drop a destination folder on the icon on the right. </a:t>
            </a:r>
          </a:p>
          <a:p>
            <a:pPr marL="285750" indent="-285750">
              <a:buFont typeface="Arial" pitchFamily="34" charset="0"/>
              <a:buChar char="•"/>
            </a:pPr>
            <a:r>
              <a:rPr lang="en-GB" dirty="0"/>
              <a:t>While queue is being processed, you can, at any time, pause the copy, skip current transfer to proceed to the next one, or manage queue composition.</a:t>
            </a:r>
            <a:endParaRPr lang="en-IN" dirty="0"/>
          </a:p>
          <a:p>
            <a:br>
              <a:rPr lang="en-GB" dirty="0"/>
            </a:br>
            <a:endParaRPr lang="en-IN" dirty="0"/>
          </a:p>
        </p:txBody>
      </p:sp>
    </p:spTree>
    <p:extLst>
      <p:ext uri="{BB962C8B-B14F-4D97-AF65-F5344CB8AC3E}">
        <p14:creationId xmlns:p14="http://schemas.microsoft.com/office/powerpoint/2010/main" val="1502393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96</TotalTime>
  <Words>1017</Words>
  <Application>Microsoft Office PowerPoint</Application>
  <PresentationFormat>On-screen Show (4:3)</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 Antiqua</vt:lpstr>
      <vt:lpstr>Century Gothic</vt: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Rathore</dc:creator>
  <cp:lastModifiedBy>kartikay singh</cp:lastModifiedBy>
  <cp:revision>12</cp:revision>
  <dcterms:created xsi:type="dcterms:W3CDTF">2006-08-16T00:00:00Z</dcterms:created>
  <dcterms:modified xsi:type="dcterms:W3CDTF">2019-05-01T12:44:57Z</dcterms:modified>
</cp:coreProperties>
</file>