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27"/>
  </p:normalViewPr>
  <p:slideViewPr>
    <p:cSldViewPr snapToGrid="0" snapToObjects="1">
      <p:cViewPr>
        <p:scale>
          <a:sx n="76" d="100"/>
          <a:sy n="76" d="100"/>
        </p:scale>
        <p:origin x="117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6BBD229-1A41-0148-8796-72A174D05C4B}" type="datetimeFigureOut">
              <a:rPr lang="en-US" smtClean="0"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4BBD8D4-7B8A-0E40-AD67-0F8BEDC10320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60257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D229-1A41-0148-8796-72A174D05C4B}" type="datetimeFigureOut">
              <a:rPr lang="en-US" smtClean="0"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D8D4-7B8A-0E40-AD67-0F8BEDC103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0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D229-1A41-0148-8796-72A174D05C4B}" type="datetimeFigureOut">
              <a:rPr lang="en-US" smtClean="0"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D8D4-7B8A-0E40-AD67-0F8BEDC103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92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D229-1A41-0148-8796-72A174D05C4B}" type="datetimeFigureOut">
              <a:rPr lang="en-US" smtClean="0"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D8D4-7B8A-0E40-AD67-0F8BEDC103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5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BBD229-1A41-0148-8796-72A174D05C4B}" type="datetimeFigureOut">
              <a:rPr lang="en-US" smtClean="0"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BBD8D4-7B8A-0E40-AD67-0F8BEDC1032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60883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D229-1A41-0148-8796-72A174D05C4B}" type="datetimeFigureOut">
              <a:rPr lang="en-US" smtClean="0"/>
              <a:t>11/16/17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D8D4-7B8A-0E40-AD67-0F8BEDC103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833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D229-1A41-0148-8796-72A174D05C4B}" type="datetimeFigureOut">
              <a:rPr lang="en-US" smtClean="0"/>
              <a:t>11/16/17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D8D4-7B8A-0E40-AD67-0F8BEDC103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6163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D229-1A41-0148-8796-72A174D05C4B}" type="datetimeFigureOut">
              <a:rPr lang="en-US" smtClean="0"/>
              <a:t>11/16/17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D8D4-7B8A-0E40-AD67-0F8BEDC103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D229-1A41-0148-8796-72A174D05C4B}" type="datetimeFigureOut">
              <a:rPr lang="en-US" smtClean="0"/>
              <a:t>11/16/17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D8D4-7B8A-0E40-AD67-0F8BEDC103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776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BBD229-1A41-0148-8796-72A174D05C4B}" type="datetimeFigureOut">
              <a:rPr lang="en-US" smtClean="0"/>
              <a:t>11/16/17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BBD8D4-7B8A-0E40-AD67-0F8BEDC1032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160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BBD229-1A41-0148-8796-72A174D05C4B}" type="datetimeFigureOut">
              <a:rPr lang="en-US" smtClean="0"/>
              <a:t>11/16/17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BBD8D4-7B8A-0E40-AD67-0F8BEDC1032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180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6BBD229-1A41-0148-8796-72A174D05C4B}" type="datetimeFigureOut">
              <a:rPr lang="en-US" smtClean="0"/>
              <a:t>11/16/17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4BBD8D4-7B8A-0E40-AD67-0F8BEDC1032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412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jpg"/><Relationship Id="rId8" Type="http://schemas.openxmlformats.org/officeDocument/2006/relationships/image" Target="../media/image9.png"/><Relationship Id="rId9" Type="http://schemas.openxmlformats.org/officeDocument/2006/relationships/image" Target="../media/image10.jp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923923"/>
            <a:ext cx="8361229" cy="2098226"/>
          </a:xfrm>
        </p:spPr>
        <p:txBody>
          <a:bodyPr/>
          <a:lstStyle/>
          <a:p>
            <a:r>
              <a:rPr lang="en-US" sz="20000" dirty="0" smtClean="0"/>
              <a:t>I   T</a:t>
            </a:r>
            <a:endParaRPr lang="en-US" sz="20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sz="2800" b="1" dirty="0" smtClean="0"/>
              <a:t>The Internet of Things </a:t>
            </a:r>
          </a:p>
          <a:p>
            <a:pPr algn="r"/>
            <a:r>
              <a:rPr lang="en-US" dirty="0" smtClean="0"/>
              <a:t>by Kara Barleta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934" y="1288827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6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IoT?</a:t>
            </a:r>
          </a:p>
          <a:p>
            <a:pPr lvl="3"/>
            <a:r>
              <a:rPr lang="en-US" dirty="0" smtClean="0"/>
              <a:t>Introduction of Concept</a:t>
            </a:r>
          </a:p>
          <a:p>
            <a:pPr lvl="3"/>
            <a:r>
              <a:rPr lang="en-US" dirty="0" smtClean="0"/>
              <a:t>Examples of IoT applications</a:t>
            </a:r>
          </a:p>
          <a:p>
            <a:r>
              <a:rPr lang="en-US" dirty="0" smtClean="0"/>
              <a:t>IoT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8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828800"/>
            <a:ext cx="9601200" cy="3581400"/>
          </a:xfrm>
        </p:spPr>
        <p:txBody>
          <a:bodyPr/>
          <a:lstStyle/>
          <a:p>
            <a:pPr lvl="0"/>
            <a:r>
              <a:rPr lang="en-US" sz="2400" i="1" dirty="0" smtClean="0"/>
              <a:t>Very simply </a:t>
            </a:r>
            <a:r>
              <a:rPr lang="en-US" sz="2400" dirty="0"/>
              <a:t>put, </a:t>
            </a:r>
            <a:r>
              <a:rPr lang="en-US" sz="2400" b="1" dirty="0" smtClean="0"/>
              <a:t>the</a:t>
            </a:r>
            <a:r>
              <a:rPr lang="en-US" sz="2400" b="1" dirty="0"/>
              <a:t> Internet of Things </a:t>
            </a:r>
            <a:r>
              <a:rPr lang="en-US" sz="2400" dirty="0"/>
              <a:t>refers to the rapidly growing network of connected objects that are able to collect, exchange and leverage data </a:t>
            </a:r>
            <a:r>
              <a:rPr lang="en-US" sz="2400" dirty="0" smtClean="0"/>
              <a:t>using the internet</a:t>
            </a:r>
            <a:r>
              <a:rPr lang="en-US" sz="2400" dirty="0"/>
              <a:t>. </a:t>
            </a:r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123265" y="3314700"/>
            <a:ext cx="4097867" cy="2904067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22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 Applications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 rot="17839834">
            <a:off x="1439883" y="1451395"/>
            <a:ext cx="2162864" cy="2338388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839" y="624632"/>
            <a:ext cx="4267199" cy="4267199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7374765" y="410504"/>
            <a:ext cx="4305300" cy="2724149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65" y="3087182"/>
            <a:ext cx="2485461" cy="335805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074" y="4090995"/>
            <a:ext cx="3357202" cy="2354238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6615276" y="1259712"/>
            <a:ext cx="3620766" cy="2359581"/>
          </a:xfrm>
          <a:prstGeom prst="round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217356" y="1972969"/>
            <a:ext cx="3609571" cy="2359581"/>
          </a:xfrm>
          <a:prstGeom prst="round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671131" y="3260138"/>
            <a:ext cx="3609571" cy="2359581"/>
          </a:xfrm>
          <a:prstGeom prst="round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8968525" y="3913088"/>
            <a:ext cx="2336344" cy="2494074"/>
          </a:xfrm>
          <a:prstGeom prst="round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88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22" grpId="0" animBg="1"/>
      <p:bldP spid="24" grpId="0" animBg="1"/>
      <p:bldP spid="25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we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0896" y="2125131"/>
            <a:ext cx="2929467" cy="3843867"/>
          </a:xfrm>
        </p:spPr>
        <p:txBody>
          <a:bodyPr>
            <a:normAutofit/>
          </a:bodyPr>
          <a:lstStyle/>
          <a:p>
            <a:r>
              <a:rPr lang="en-US" dirty="0" smtClean="0"/>
              <a:t>Assembly</a:t>
            </a:r>
          </a:p>
          <a:p>
            <a:r>
              <a:rPr lang="en-US" dirty="0" smtClean="0"/>
              <a:t>B#</a:t>
            </a:r>
          </a:p>
          <a:p>
            <a:r>
              <a:rPr lang="en-US" dirty="0" smtClean="0"/>
              <a:t>C</a:t>
            </a:r>
          </a:p>
          <a:p>
            <a:r>
              <a:rPr lang="en-US" dirty="0" smtClean="0"/>
              <a:t>C++</a:t>
            </a:r>
          </a:p>
          <a:p>
            <a:r>
              <a:rPr lang="en-US" dirty="0" smtClean="0"/>
              <a:t>Go</a:t>
            </a:r>
          </a:p>
          <a:p>
            <a:r>
              <a:rPr lang="en-US" dirty="0" smtClean="0"/>
              <a:t>Parasail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JavaScript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07066" y="2158970"/>
            <a:ext cx="45296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>
                <a:solidFill>
                  <a:srgbClr val="494949"/>
                </a:solidFill>
                <a:effectLst/>
                <a:latin typeface="Franklin Gothic Medium" charset="0"/>
                <a:ea typeface="Franklin Gothic Medium" charset="0"/>
                <a:cs typeface="Franklin Gothic Medium" charset="0"/>
              </a:rPr>
              <a:t>12 Popular Programming Languages for IOT Development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07066" y="3295699"/>
            <a:ext cx="2929467" cy="3843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PHP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Rust</a:t>
            </a:r>
          </a:p>
          <a:p>
            <a:r>
              <a:rPr lang="en-US" dirty="0" smtClean="0"/>
              <a:t>Swift</a:t>
            </a:r>
          </a:p>
          <a:p>
            <a:r>
              <a:rPr lang="en-US" dirty="0" smtClean="0"/>
              <a:t>Go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3162" y="5947764"/>
            <a:ext cx="10295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494949"/>
                </a:solidFill>
                <a:effectLst/>
                <a:ea typeface="Franklin Gothic Medium" charset="0"/>
                <a:cs typeface="Franklin Gothic Medium" charset="0"/>
              </a:rPr>
              <a:t>Source: https://</a:t>
            </a:r>
            <a:r>
              <a:rPr lang="en-US" i="1" dirty="0" err="1" smtClean="0">
                <a:solidFill>
                  <a:srgbClr val="494949"/>
                </a:solidFill>
                <a:effectLst/>
                <a:ea typeface="Franklin Gothic Medium" charset="0"/>
                <a:cs typeface="Franklin Gothic Medium" charset="0"/>
              </a:rPr>
              <a:t>www.upwork.com</a:t>
            </a:r>
            <a:r>
              <a:rPr lang="en-US" i="1" dirty="0" smtClean="0">
                <a:solidFill>
                  <a:srgbClr val="494949"/>
                </a:solidFill>
                <a:effectLst/>
                <a:ea typeface="Franklin Gothic Medium" charset="0"/>
                <a:cs typeface="Franklin Gothic Medium" charset="0"/>
              </a:rPr>
              <a:t>/hiring/for-clients/programming-languages-for-</a:t>
            </a:r>
            <a:r>
              <a:rPr lang="en-US" i="1" dirty="0" err="1" smtClean="0">
                <a:solidFill>
                  <a:srgbClr val="494949"/>
                </a:solidFill>
                <a:effectLst/>
                <a:ea typeface="Franklin Gothic Medium" charset="0"/>
                <a:cs typeface="Franklin Gothic Medium" charset="0"/>
              </a:rPr>
              <a:t>iot</a:t>
            </a:r>
            <a:r>
              <a:rPr lang="en-US" i="1" dirty="0" smtClean="0">
                <a:solidFill>
                  <a:srgbClr val="494949"/>
                </a:solidFill>
                <a:effectLst/>
                <a:ea typeface="Franklin Gothic Medium" charset="0"/>
                <a:cs typeface="Franklin Gothic Medium" charset="0"/>
              </a:rPr>
              <a:t>-development/</a:t>
            </a:r>
            <a:endParaRPr lang="en-US" i="1" dirty="0">
              <a:solidFill>
                <a:srgbClr val="494949"/>
              </a:solidFill>
              <a:effectLst/>
              <a:ea typeface="Franklin Gothic Medium" charset="0"/>
              <a:cs typeface="Franklin Gothic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03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19866"/>
            <a:ext cx="9601200" cy="3581400"/>
          </a:xfrm>
        </p:spPr>
        <p:txBody>
          <a:bodyPr/>
          <a:lstStyle/>
          <a:p>
            <a:r>
              <a:rPr lang="en-US" dirty="0"/>
              <a:t>Documentation </a:t>
            </a:r>
            <a:r>
              <a:rPr lang="en-US" dirty="0" smtClean="0"/>
              <a:t>thanks to </a:t>
            </a:r>
            <a:r>
              <a:rPr lang="en-US" dirty="0" err="1" smtClean="0"/>
              <a:t>konsumer</a:t>
            </a:r>
            <a:r>
              <a:rPr lang="en-US" dirty="0" smtClean="0"/>
              <a:t> 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konsumer</a:t>
            </a:r>
            <a:r>
              <a:rPr lang="en-US" dirty="0"/>
              <a:t>/</a:t>
            </a:r>
            <a:r>
              <a:rPr lang="en-US" dirty="0" err="1"/>
              <a:t>tplink</a:t>
            </a:r>
            <a:r>
              <a:rPr lang="en-US" dirty="0"/>
              <a:t>-lightbulb</a:t>
            </a:r>
            <a:endParaRPr lang="en-US" dirty="0" smtClean="0"/>
          </a:p>
          <a:p>
            <a:r>
              <a:rPr lang="en-US" dirty="0" smtClean="0"/>
              <a:t>Setup</a:t>
            </a:r>
          </a:p>
          <a:p>
            <a:pPr lvl="1"/>
            <a:r>
              <a:rPr lang="en-US" dirty="0" smtClean="0"/>
              <a:t>Download </a:t>
            </a:r>
          </a:p>
          <a:p>
            <a:pPr lvl="1"/>
            <a:r>
              <a:rPr lang="en-US" dirty="0" err="1" smtClean="0"/>
              <a:t>Index.js</a:t>
            </a:r>
            <a:endParaRPr lang="en-US" dirty="0"/>
          </a:p>
          <a:p>
            <a:pPr lvl="1"/>
            <a:r>
              <a:rPr lang="en-US" dirty="0" smtClean="0"/>
              <a:t>Install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Connect to the </a:t>
            </a:r>
            <a:r>
              <a:rPr lang="en-US" smtClean="0"/>
              <a:t>same network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035" y="2895601"/>
            <a:ext cx="1547966" cy="948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101" y="3843867"/>
            <a:ext cx="3987800" cy="825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70667" y="518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74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 smtClean="0"/>
              <a:t>IoT creates </a:t>
            </a:r>
            <a:r>
              <a:rPr lang="en-CA" dirty="0"/>
              <a:t>new a kind opportunity for us as developers. </a:t>
            </a:r>
            <a:endParaRPr lang="en-US" dirty="0"/>
          </a:p>
          <a:p>
            <a:pPr lvl="0"/>
            <a:r>
              <a:rPr lang="en-CA" dirty="0"/>
              <a:t>It’s also kind of cool that JavaScript is one of the programming </a:t>
            </a:r>
            <a:r>
              <a:rPr lang="en-CA" dirty="0" smtClean="0"/>
              <a:t>languages!</a:t>
            </a:r>
          </a:p>
          <a:p>
            <a:pPr lvl="0"/>
            <a:r>
              <a:rPr lang="en-CA" dirty="0" smtClean="0"/>
              <a:t>This </a:t>
            </a:r>
            <a:r>
              <a:rPr lang="en-CA" dirty="0"/>
              <a:t>lightbulb demo is just basically IoT in its most </a:t>
            </a:r>
            <a:r>
              <a:rPr lang="en-CA" dirty="0" smtClean="0"/>
              <a:t>basic and </a:t>
            </a:r>
            <a:r>
              <a:rPr lang="en-CA" dirty="0"/>
              <a:t>limited form. In a much larger scale, it has a lot of potential to impact how we </a:t>
            </a:r>
            <a:r>
              <a:rPr lang="en-CA" dirty="0" smtClean="0"/>
              <a:t>live our lives  </a:t>
            </a:r>
            <a:r>
              <a:rPr lang="en-CA" dirty="0"/>
              <a:t>and experience the internet.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00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2812</TotalTime>
  <Words>150</Words>
  <Application>Microsoft Macintosh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Franklin Gothic Book</vt:lpstr>
      <vt:lpstr>Franklin Gothic Medium</vt:lpstr>
      <vt:lpstr>Crop</vt:lpstr>
      <vt:lpstr>I   T</vt:lpstr>
      <vt:lpstr>Agenda</vt:lpstr>
      <vt:lpstr>What is IoT?</vt:lpstr>
      <vt:lpstr>IoT Applications</vt:lpstr>
      <vt:lpstr>Why should we care?</vt:lpstr>
      <vt:lpstr>Demo</vt:lpstr>
      <vt:lpstr>Key Takeaways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</dc:title>
  <dc:creator>kara barleta</dc:creator>
  <cp:lastModifiedBy>kara barleta</cp:lastModifiedBy>
  <cp:revision>13</cp:revision>
  <dcterms:created xsi:type="dcterms:W3CDTF">2017-11-15T02:02:58Z</dcterms:created>
  <dcterms:modified xsi:type="dcterms:W3CDTF">2017-11-17T02:07:43Z</dcterms:modified>
</cp:coreProperties>
</file>