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8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0"/>
            <a:ext cx="3647209" cy="36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4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5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95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1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32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91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49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24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9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9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26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70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65" y="0"/>
            <a:ext cx="6863255" cy="6863255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1795" y="2719169"/>
            <a:ext cx="5657193" cy="402403"/>
          </a:xfrm>
        </p:spPr>
        <p:txBody>
          <a:bodyPr>
            <a:noAutofit/>
          </a:bodyPr>
          <a:lstStyle/>
          <a:p>
            <a:r>
              <a:rPr lang="fr-FR" sz="3200" dirty="0" smtClean="0">
                <a:latin typeface="Berlin Sans FB Demi" panose="020E0802020502020306" pitchFamily="34" charset="0"/>
              </a:rPr>
              <a:t>GERMANFRENCHFOOD</a:t>
            </a:r>
            <a:endParaRPr lang="fr-FR" sz="3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4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>
                <a:latin typeface="Berlin Sans FB Demi" panose="020E0802020502020306" pitchFamily="34" charset="0"/>
              </a:rPr>
              <a:t>Demonstration</a:t>
            </a:r>
            <a:r>
              <a:rPr lang="fr-FR" sz="4000" dirty="0" smtClean="0">
                <a:latin typeface="Berlin Sans FB Demi" panose="020E0802020502020306" pitchFamily="34" charset="0"/>
              </a:rPr>
              <a:t> 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- url du site avec déplacement dedans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22" y="36512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67431" y="2145168"/>
            <a:ext cx="7886700" cy="2852737"/>
          </a:xfrm>
        </p:spPr>
        <p:txBody>
          <a:bodyPr/>
          <a:lstStyle/>
          <a:p>
            <a:pPr algn="ctr"/>
            <a:r>
              <a:rPr lang="fr-FR" dirty="0" err="1">
                <a:latin typeface="Berlin Sans FB Demi" panose="020E0802020502020306" pitchFamily="34" charset="0"/>
              </a:rPr>
              <a:t>Thank</a:t>
            </a:r>
            <a:r>
              <a:rPr lang="fr-FR" dirty="0">
                <a:latin typeface="Berlin Sans FB Demi" panose="020E0802020502020306" pitchFamily="34" charset="0"/>
              </a:rPr>
              <a:t> </a:t>
            </a:r>
            <a:r>
              <a:rPr lang="fr-FR" dirty="0" err="1">
                <a:latin typeface="Berlin Sans FB Demi" panose="020E0802020502020306" pitchFamily="34" charset="0"/>
              </a:rPr>
              <a:t>you</a:t>
            </a:r>
            <a:r>
              <a:rPr lang="fr-FR" dirty="0">
                <a:latin typeface="Berlin Sans FB Demi" panose="020E0802020502020306" pitchFamily="34" charset="0"/>
              </a:rPr>
              <a:t> for </a:t>
            </a:r>
            <a:r>
              <a:rPr lang="fr-FR" dirty="0" err="1">
                <a:latin typeface="Berlin Sans FB Demi" panose="020E0802020502020306" pitchFamily="34" charset="0"/>
              </a:rPr>
              <a:t>your</a:t>
            </a:r>
            <a:r>
              <a:rPr lang="fr-FR" dirty="0">
                <a:latin typeface="Berlin Sans FB Demi" panose="020E0802020502020306" pitchFamily="34" charset="0"/>
              </a:rPr>
              <a:t> attention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22" y="36512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1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erlin Sans FB Demi" panose="020E0802020502020306" pitchFamily="34" charset="0"/>
              </a:rPr>
              <a:t>SUMMARY</a:t>
            </a:r>
            <a:endParaRPr lang="fr-FR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fr-FR" sz="3200" dirty="0" err="1" smtClean="0">
                <a:latin typeface="Berlin Sans FB Demi" panose="020E0802020502020306" pitchFamily="34" charset="0"/>
              </a:rPr>
              <a:t>Presentation</a:t>
            </a:r>
            <a:r>
              <a:rPr lang="fr-FR" sz="3200" dirty="0" smtClean="0">
                <a:latin typeface="Berlin Sans FB Demi" panose="020E0802020502020306" pitchFamily="34" charset="0"/>
              </a:rPr>
              <a:t> of the concept and the </a:t>
            </a:r>
            <a:r>
              <a:rPr lang="fr-FR" sz="3200" dirty="0" err="1" smtClean="0">
                <a:latin typeface="Berlin Sans FB Demi" panose="020E0802020502020306" pitchFamily="34" charset="0"/>
              </a:rPr>
              <a:t>target</a:t>
            </a:r>
            <a:endParaRPr lang="fr-FR" sz="3200" dirty="0" smtClean="0">
              <a:latin typeface="Berlin Sans FB Demi" panose="020E0802020502020306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3200" dirty="0" smtClean="0">
                <a:latin typeface="Berlin Sans FB Demi" panose="020E0802020502020306" pitchFamily="34" charset="0"/>
              </a:rPr>
              <a:t>Site content</a:t>
            </a:r>
          </a:p>
          <a:p>
            <a:pPr>
              <a:lnSpc>
                <a:spcPct val="200000"/>
              </a:lnSpc>
            </a:pPr>
            <a:r>
              <a:rPr lang="fr-FR" sz="3200" dirty="0" err="1" smtClean="0">
                <a:latin typeface="Berlin Sans FB Demi" panose="020E0802020502020306" pitchFamily="34" charset="0"/>
              </a:rPr>
              <a:t>Work</a:t>
            </a:r>
            <a:r>
              <a:rPr lang="fr-FR" sz="3200" dirty="0" smtClean="0">
                <a:latin typeface="Berlin Sans FB Demi" panose="020E0802020502020306" pitchFamily="34" charset="0"/>
              </a:rPr>
              <a:t> distribution</a:t>
            </a:r>
          </a:p>
          <a:p>
            <a:pPr>
              <a:lnSpc>
                <a:spcPct val="200000"/>
              </a:lnSpc>
            </a:pPr>
            <a:r>
              <a:rPr lang="fr-FR" sz="3200" dirty="0" smtClean="0">
                <a:latin typeface="Berlin Sans FB Demi" panose="020E0802020502020306" pitchFamily="34" charset="0"/>
              </a:rPr>
              <a:t>Conclusion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22" y="36512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>
                <a:latin typeface="Berlin Sans FB Demi" panose="020E0802020502020306" pitchFamily="34" charset="0"/>
              </a:rPr>
              <a:t>Presentation</a:t>
            </a:r>
            <a:r>
              <a:rPr lang="fr-FR" sz="4000" dirty="0" smtClean="0">
                <a:latin typeface="Berlin Sans FB Demi" panose="020E0802020502020306" pitchFamily="34" charset="0"/>
              </a:rPr>
              <a:t> of the concept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Photos restaurant </a:t>
            </a:r>
            <a:r>
              <a:rPr lang="fr-FR" dirty="0"/>
              <a:t>et à coté des tirets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22" y="36512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>
                <a:latin typeface="Berlin Sans FB Demi" panose="020E0802020502020306" pitchFamily="34" charset="0"/>
              </a:rPr>
              <a:t>What</a:t>
            </a:r>
            <a:r>
              <a:rPr lang="fr-FR" sz="4000" dirty="0" smtClean="0">
                <a:latin typeface="Berlin Sans FB Demi" panose="020E0802020502020306" pitchFamily="34" charset="0"/>
              </a:rPr>
              <a:t> </a:t>
            </a:r>
            <a:r>
              <a:rPr lang="fr-FR" sz="4000" dirty="0" err="1" smtClean="0">
                <a:latin typeface="Berlin Sans FB Demi" panose="020E0802020502020306" pitchFamily="34" charset="0"/>
              </a:rPr>
              <a:t>is</a:t>
            </a:r>
            <a:r>
              <a:rPr lang="fr-FR" sz="4000" dirty="0" smtClean="0">
                <a:latin typeface="Berlin Sans FB Demi" panose="020E0802020502020306" pitchFamily="34" charset="0"/>
              </a:rPr>
              <a:t> </a:t>
            </a:r>
            <a:r>
              <a:rPr lang="fr-FR" sz="4000" dirty="0" err="1" smtClean="0">
                <a:latin typeface="Berlin Sans FB Demi" panose="020E0802020502020306" pitchFamily="34" charset="0"/>
              </a:rPr>
              <a:t>our</a:t>
            </a:r>
            <a:r>
              <a:rPr lang="fr-FR" sz="4000" dirty="0" smtClean="0">
                <a:latin typeface="Berlin Sans FB Demi" panose="020E0802020502020306" pitchFamily="34" charset="0"/>
              </a:rPr>
              <a:t> </a:t>
            </a:r>
            <a:r>
              <a:rPr lang="fr-FR" sz="4000" dirty="0" err="1" smtClean="0">
                <a:latin typeface="Berlin Sans FB Demi" panose="020E0802020502020306" pitchFamily="34" charset="0"/>
              </a:rPr>
              <a:t>target</a:t>
            </a:r>
            <a:r>
              <a:rPr lang="fr-FR" sz="4000" dirty="0" smtClean="0">
                <a:latin typeface="Berlin Sans FB Demi" panose="020E0802020502020306" pitchFamily="34" charset="0"/>
              </a:rPr>
              <a:t> ?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Photos gens qui mangent et à coté des tirets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22" y="36512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>
                <a:latin typeface="Berlin Sans FB Demi" panose="020E0802020502020306" pitchFamily="34" charset="0"/>
              </a:rPr>
              <a:t>Site content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Capture d’écran du site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22" y="36512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7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>
                <a:latin typeface="Berlin Sans FB Demi" panose="020E0802020502020306" pitchFamily="34" charset="0"/>
              </a:rPr>
              <a:t>Work</a:t>
            </a:r>
            <a:r>
              <a:rPr lang="fr-FR" sz="4000" dirty="0" smtClean="0">
                <a:latin typeface="Berlin Sans FB Demi" panose="020E0802020502020306" pitchFamily="34" charset="0"/>
              </a:rPr>
              <a:t> distribution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students</a:t>
            </a:r>
            <a:endParaRPr lang="fr-FR" dirty="0" smtClean="0"/>
          </a:p>
          <a:p>
            <a:r>
              <a:rPr lang="fr-FR" dirty="0" smtClean="0"/>
              <a:t>Tableau des tâches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22" y="36512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4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>
                <a:latin typeface="Berlin Sans FB Demi" panose="020E0802020502020306" pitchFamily="34" charset="0"/>
              </a:rPr>
              <a:t>Work</a:t>
            </a:r>
            <a:r>
              <a:rPr lang="fr-FR" sz="4000" dirty="0" smtClean="0">
                <a:latin typeface="Berlin Sans FB Demi" panose="020E0802020502020306" pitchFamily="34" charset="0"/>
              </a:rPr>
              <a:t> distribution 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Over time</a:t>
            </a:r>
          </a:p>
          <a:p>
            <a:r>
              <a:rPr lang="fr-FR" dirty="0" smtClean="0"/>
              <a:t>Emploi du temps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22" y="36512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5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>
                <a:latin typeface="Berlin Sans FB Demi" panose="020E0802020502020306" pitchFamily="34" charset="0"/>
              </a:rPr>
              <a:t>Conclusion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Difficulties</a:t>
            </a:r>
            <a:r>
              <a:rPr lang="fr-FR" dirty="0" smtClean="0"/>
              <a:t> </a:t>
            </a:r>
            <a:r>
              <a:rPr lang="fr-FR" dirty="0" err="1" smtClean="0"/>
              <a:t>encountered</a:t>
            </a:r>
            <a:r>
              <a:rPr lang="fr-FR" dirty="0" smtClean="0"/>
              <a:t> and how to </a:t>
            </a:r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</a:p>
          <a:p>
            <a:pPr>
              <a:buFontTx/>
              <a:buChar char="-"/>
            </a:pPr>
            <a:r>
              <a:rPr lang="fr-FR" dirty="0" smtClean="0"/>
              <a:t>Insertion et mise en relation des données</a:t>
            </a:r>
          </a:p>
          <a:p>
            <a:pPr>
              <a:buFontTx/>
              <a:buChar char="-"/>
            </a:pPr>
            <a:r>
              <a:rPr lang="fr-FR" dirty="0" smtClean="0"/>
              <a:t>Mélange des méthodes de travail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22" y="36512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1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>
                <a:latin typeface="Berlin Sans FB Demi" panose="020E0802020502020306" pitchFamily="34" charset="0"/>
              </a:rPr>
              <a:t>Conclusion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Progress </a:t>
            </a:r>
            <a:r>
              <a:rPr lang="fr-FR" dirty="0" err="1" smtClean="0"/>
              <a:t>noted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Intégration d’une base de données dans du html</a:t>
            </a:r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22" y="36512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849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103</Words>
  <Application>Microsoft Office PowerPoint</Application>
  <PresentationFormat>Affichage à l'écran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Thème Office</vt:lpstr>
      <vt:lpstr>Présentation PowerPoint</vt:lpstr>
      <vt:lpstr>SUMMARY</vt:lpstr>
      <vt:lpstr>Presentation of the concept</vt:lpstr>
      <vt:lpstr>What is our target ?</vt:lpstr>
      <vt:lpstr>Site content</vt:lpstr>
      <vt:lpstr>Work distribution</vt:lpstr>
      <vt:lpstr>Work distribution </vt:lpstr>
      <vt:lpstr>Conclusion</vt:lpstr>
      <vt:lpstr>Conclusion</vt:lpstr>
      <vt:lpstr>Demonstration </vt:lpstr>
      <vt:lpstr>Thank you for your attention </vt:lpstr>
    </vt:vector>
  </TitlesOfParts>
  <Company>IUT Annecy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Fanny SAIGNES</dc:creator>
  <cp:lastModifiedBy>Fanny SAIGNES</cp:lastModifiedBy>
  <cp:revision>5</cp:revision>
  <dcterms:created xsi:type="dcterms:W3CDTF">2019-01-17T09:11:40Z</dcterms:created>
  <dcterms:modified xsi:type="dcterms:W3CDTF">2019-01-18T07:30:49Z</dcterms:modified>
</cp:coreProperties>
</file>