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0"/>
  </p:handoutMasterIdLst>
  <p:sldIdLst>
    <p:sldId id="256" r:id="rId2"/>
    <p:sldId id="258" r:id="rId3"/>
    <p:sldId id="260" r:id="rId4"/>
    <p:sldId id="269" r:id="rId5"/>
    <p:sldId id="261" r:id="rId6"/>
    <p:sldId id="263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3" d="100"/>
          <a:sy n="93" d="100"/>
        </p:scale>
        <p:origin x="63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8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3" y="0"/>
            <a:ext cx="3647209" cy="36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4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3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7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126" y="365126"/>
            <a:ext cx="7289223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39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‹Nr.›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7335982" y="115096"/>
            <a:ext cx="2078182" cy="1391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415203" y="-1"/>
            <a:ext cx="2078182" cy="1682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06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77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9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36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30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6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29EF-7D36-41D4-AA77-E5E009396FB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89" y="230190"/>
            <a:ext cx="997527" cy="9975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3EE6-41DE-4AC7-99B9-021347C2DB11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rot="18900000">
            <a:off x="-1520251" y="-367608"/>
            <a:ext cx="3764107" cy="1294395"/>
          </a:xfrm>
          <a:prstGeom prst="rect">
            <a:avLst/>
          </a:prstGeom>
          <a:solidFill>
            <a:schemeClr val="dk1">
              <a:alpha val="8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319645" y="115096"/>
            <a:ext cx="2057400" cy="456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29EF-7D36-41D4-AA77-E5E009396FB5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43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95" y="714704"/>
            <a:ext cx="3436886" cy="3436886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200" b="1" dirty="0">
                <a:latin typeface="Berlin Sans FB Demi" panose="020E0802020502020306" pitchFamily="34" charset="0"/>
              </a:rPr>
              <a:t>GERMANFRENCHFOOD</a:t>
            </a:r>
          </a:p>
        </p:txBody>
      </p:sp>
    </p:spTree>
    <p:extLst>
      <p:ext uri="{BB962C8B-B14F-4D97-AF65-F5344CB8AC3E}">
        <p14:creationId xmlns:p14="http://schemas.microsoft.com/office/powerpoint/2010/main" val="242524411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err="1">
                <a:latin typeface="Berlin Sans FB Demi" panose="020E0802020502020306" pitchFamily="34" charset="0"/>
              </a:rPr>
              <a:t>Presentation</a:t>
            </a:r>
            <a:r>
              <a:rPr lang="fr-FR" sz="4000" dirty="0">
                <a:latin typeface="Berlin Sans FB Demi" panose="020E0802020502020306" pitchFamily="34" charset="0"/>
              </a:rPr>
              <a:t> of the concept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5823" y="2844432"/>
            <a:ext cx="3552496" cy="1692167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Berlin Sans FB Demi" panose="020E0802020502020306" pitchFamily="34" charset="0"/>
              </a:rPr>
              <a:t>Target : people </a:t>
            </a:r>
            <a:r>
              <a:rPr lang="fr-FR" sz="2400" dirty="0" err="1">
                <a:latin typeface="Berlin Sans FB Demi" panose="020E0802020502020306" pitchFamily="34" charset="0"/>
              </a:rPr>
              <a:t>curious</a:t>
            </a:r>
            <a:r>
              <a:rPr lang="fr-FR" sz="2400" dirty="0">
                <a:latin typeface="Berlin Sans FB Demi" panose="020E0802020502020306" pitchFamily="34" charset="0"/>
              </a:rPr>
              <a:t> of </a:t>
            </a:r>
            <a:r>
              <a:rPr lang="fr-FR" sz="2400" dirty="0" err="1">
                <a:latin typeface="Berlin Sans FB Demi" panose="020E0802020502020306" pitchFamily="34" charset="0"/>
              </a:rPr>
              <a:t>other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  <a:r>
              <a:rPr lang="fr-FR" sz="2400" dirty="0" err="1">
                <a:latin typeface="Berlin Sans FB Demi" panose="020E0802020502020306" pitchFamily="34" charset="0"/>
              </a:rPr>
              <a:t>food</a:t>
            </a:r>
            <a:r>
              <a:rPr lang="fr-FR" sz="2400" dirty="0">
                <a:latin typeface="Berlin Sans FB Demi" panose="020E0802020502020306" pitchFamily="34" charset="0"/>
              </a:rPr>
              <a:t> cultures</a:t>
            </a:r>
          </a:p>
          <a:p>
            <a:r>
              <a:rPr lang="fr-FR" sz="2400" dirty="0" err="1">
                <a:latin typeface="Berlin Sans FB Demi" panose="020E0802020502020306" pitchFamily="34" charset="0"/>
              </a:rPr>
              <a:t>Device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  <a:r>
              <a:rPr lang="fr-FR" sz="2400" dirty="0" err="1">
                <a:latin typeface="Berlin Sans FB Demi" panose="020E0802020502020306" pitchFamily="34" charset="0"/>
              </a:rPr>
              <a:t>target</a:t>
            </a:r>
            <a:endParaRPr lang="fr-FR" sz="2400" dirty="0">
              <a:latin typeface="Berlin Sans FB Demi" panose="020E0802020502020306" pitchFamily="34" charset="0"/>
            </a:endParaRPr>
          </a:p>
          <a:p>
            <a:r>
              <a:rPr lang="fr-FR" sz="2400" dirty="0">
                <a:latin typeface="Berlin Sans FB Demi" panose="020E0802020502020306" pitchFamily="34" charset="0"/>
              </a:rPr>
              <a:t>Franchise</a:t>
            </a:r>
          </a:p>
          <a:p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21" y="2196661"/>
            <a:ext cx="4479377" cy="2987710"/>
          </a:xfrm>
        </p:spPr>
      </p:pic>
    </p:spTree>
    <p:extLst>
      <p:ext uri="{BB962C8B-B14F-4D97-AF65-F5344CB8AC3E}">
        <p14:creationId xmlns:p14="http://schemas.microsoft.com/office/powerpoint/2010/main" val="14488644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388" y="375637"/>
            <a:ext cx="7289223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Berlin Sans FB Demi" panose="020E0802020502020306" pitchFamily="34" charset="0"/>
              </a:rPr>
              <a:t>Site content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33356"/>
            <a:ext cx="7886700" cy="3935876"/>
          </a:xfrm>
        </p:spPr>
      </p:pic>
    </p:spTree>
    <p:extLst>
      <p:ext uri="{BB962C8B-B14F-4D97-AF65-F5344CB8AC3E}">
        <p14:creationId xmlns:p14="http://schemas.microsoft.com/office/powerpoint/2010/main" val="25714718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388" y="375637"/>
            <a:ext cx="7289223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Berlin Sans FB Demi" panose="020E0802020502020306" pitchFamily="34" charset="0"/>
              </a:rPr>
              <a:t>Tools &amp; Technologies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112310-2191-4ACF-A393-DCB0EB239B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48" y="1767982"/>
            <a:ext cx="2109520" cy="88089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43CE34-AE86-4698-A289-4CDD07DFD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31" y="4568450"/>
            <a:ext cx="1676401" cy="167640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A298751-2B2D-402B-8214-6751A6EA86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133" y="4857412"/>
            <a:ext cx="1098478" cy="10984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1C55FFC-20DF-4569-A796-57F3B77EC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08" y="3182074"/>
            <a:ext cx="1905000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0A536DB-4341-4271-BF07-EEDE8D84B2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07" y="1723839"/>
            <a:ext cx="2429838" cy="99623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445C3D8-E27F-46D0-9F2F-4CC9028E4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76" y="3016370"/>
            <a:ext cx="1676400" cy="11334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20D2440-93E8-404A-83ED-CCCB084EE2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76" y="4577353"/>
            <a:ext cx="1227831" cy="173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2102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err="1">
                <a:latin typeface="Berlin Sans FB Demi" panose="020E0802020502020306" pitchFamily="34" charset="0"/>
              </a:rPr>
              <a:t>Work</a:t>
            </a:r>
            <a:r>
              <a:rPr lang="fr-FR" sz="4000" dirty="0">
                <a:latin typeface="Berlin Sans FB Demi" panose="020E0802020502020306" pitchFamily="34" charset="0"/>
              </a:rPr>
              <a:t> distribution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54" y="2564525"/>
            <a:ext cx="4098496" cy="2732024"/>
          </a:xfrm>
        </p:spPr>
      </p:pic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33365"/>
              </p:ext>
            </p:extLst>
          </p:nvPr>
        </p:nvGraphicFramePr>
        <p:xfrm>
          <a:off x="628650" y="3148776"/>
          <a:ext cx="3165584" cy="17050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5584">
                  <a:extLst>
                    <a:ext uri="{9D8B030D-6E8A-4147-A177-3AD203B41FA5}">
                      <a16:colId xmlns:a16="http://schemas.microsoft.com/office/drawing/2014/main" val="372493192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Berlin Sans FB Demi" panose="020E0802020502020306" pitchFamily="34" charset="0"/>
                        </a:rPr>
                        <a:t>Front</a:t>
                      </a:r>
                      <a:r>
                        <a:rPr lang="fr-FR" sz="2400" b="0" baseline="0" dirty="0">
                          <a:solidFill>
                            <a:schemeClr val="tx1"/>
                          </a:solidFill>
                          <a:latin typeface="Berlin Sans FB Demi" panose="020E0802020502020306" pitchFamily="34" charset="0"/>
                        </a:rPr>
                        <a:t> end</a:t>
                      </a:r>
                      <a:endParaRPr lang="fr-FR" sz="2400" b="0" dirty="0">
                        <a:solidFill>
                          <a:schemeClr val="tx1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55398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tx1"/>
                          </a:solidFill>
                          <a:latin typeface="Berlin Sans FB Demi" panose="020E0802020502020306" pitchFamily="34" charset="0"/>
                        </a:rPr>
                        <a:t>Back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74708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r>
                        <a:rPr lang="fr-FR" sz="2400" dirty="0" err="1">
                          <a:solidFill>
                            <a:schemeClr val="tx1"/>
                          </a:solidFill>
                          <a:latin typeface="Berlin Sans FB Demi" panose="020E0802020502020306" pitchFamily="34" charset="0"/>
                        </a:rPr>
                        <a:t>Containt</a:t>
                      </a:r>
                      <a:r>
                        <a:rPr lang="fr-FR" sz="2400" baseline="0" dirty="0">
                          <a:solidFill>
                            <a:schemeClr val="tx1"/>
                          </a:solidFill>
                          <a:latin typeface="Berlin Sans FB Demi" panose="020E0802020502020306" pitchFamily="34" charset="0"/>
                        </a:rPr>
                        <a:t> </a:t>
                      </a:r>
                      <a:r>
                        <a:rPr lang="fr-FR" sz="2400" baseline="0" dirty="0" err="1">
                          <a:solidFill>
                            <a:schemeClr val="tx1"/>
                          </a:solidFill>
                          <a:latin typeface="Berlin Sans FB Demi" panose="020E0802020502020306" pitchFamily="34" charset="0"/>
                        </a:rPr>
                        <a:t>search</a:t>
                      </a:r>
                      <a:endParaRPr lang="fr-FR" sz="2400" dirty="0">
                        <a:solidFill>
                          <a:schemeClr val="tx1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1445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7388" y="417678"/>
            <a:ext cx="7289223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Berlin Sans FB Demi" panose="020E0802020502020306" pitchFamily="34" charset="0"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400" dirty="0" err="1">
                <a:latin typeface="Berlin Sans FB Demi" panose="020E0802020502020306" pitchFamily="34" charset="0"/>
              </a:rPr>
              <a:t>Difficulties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  <a:r>
              <a:rPr lang="fr-FR" sz="2400" dirty="0" err="1">
                <a:latin typeface="Berlin Sans FB Demi" panose="020E0802020502020306" pitchFamily="34" charset="0"/>
              </a:rPr>
              <a:t>encountered</a:t>
            </a:r>
            <a:r>
              <a:rPr lang="fr-FR" sz="2400" dirty="0">
                <a:latin typeface="Berlin Sans FB Demi" panose="020E0802020502020306" pitchFamily="34" charset="0"/>
              </a:rPr>
              <a:t> and how to </a:t>
            </a:r>
            <a:r>
              <a:rPr lang="fr-FR" sz="2400" dirty="0" err="1">
                <a:latin typeface="Berlin Sans FB Demi" panose="020E0802020502020306" pitchFamily="34" charset="0"/>
              </a:rPr>
              <a:t>solve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  <a:r>
              <a:rPr lang="fr-FR" sz="2400" dirty="0" err="1">
                <a:latin typeface="Berlin Sans FB Demi" panose="020E0802020502020306" pitchFamily="34" charset="0"/>
              </a:rPr>
              <a:t>them</a:t>
            </a:r>
            <a:r>
              <a:rPr lang="fr-FR" sz="2400" dirty="0">
                <a:latin typeface="Berlin Sans FB Demi" panose="020E0802020502020306" pitchFamily="34" charset="0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fr-FR" sz="2400" dirty="0">
                <a:latin typeface="Berlin Sans FB Demi" panose="020E0802020502020306" pitchFamily="34" charset="0"/>
              </a:rPr>
              <a:t>Progress </a:t>
            </a:r>
            <a:r>
              <a:rPr lang="fr-FR" sz="2400" dirty="0" err="1">
                <a:latin typeface="Berlin Sans FB Demi" panose="020E0802020502020306" pitchFamily="34" charset="0"/>
              </a:rPr>
              <a:t>noted</a:t>
            </a:r>
            <a:endParaRPr lang="fr-FR" sz="2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1029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67431" y="2145170"/>
            <a:ext cx="7886700" cy="2852737"/>
          </a:xfrm>
        </p:spPr>
        <p:txBody>
          <a:bodyPr/>
          <a:lstStyle/>
          <a:p>
            <a:pPr algn="ctr"/>
            <a:r>
              <a:rPr lang="fr-FR" dirty="0" err="1">
                <a:latin typeface="Berlin Sans FB Demi" panose="020E0802020502020306" pitchFamily="34" charset="0"/>
              </a:rPr>
              <a:t>Thank</a:t>
            </a:r>
            <a:r>
              <a:rPr lang="fr-FR" dirty="0">
                <a:latin typeface="Berlin Sans FB Demi" panose="020E0802020502020306" pitchFamily="34" charset="0"/>
              </a:rPr>
              <a:t> </a:t>
            </a:r>
            <a:r>
              <a:rPr lang="fr-FR" dirty="0" err="1">
                <a:latin typeface="Berlin Sans FB Demi" panose="020E0802020502020306" pitchFamily="34" charset="0"/>
              </a:rPr>
              <a:t>you</a:t>
            </a:r>
            <a:r>
              <a:rPr lang="fr-FR" dirty="0">
                <a:latin typeface="Berlin Sans FB Demi" panose="020E0802020502020306" pitchFamily="34" charset="0"/>
              </a:rPr>
              <a:t> for </a:t>
            </a:r>
            <a:r>
              <a:rPr lang="fr-FR" dirty="0" err="1">
                <a:latin typeface="Berlin Sans FB Demi" panose="020E0802020502020306" pitchFamily="34" charset="0"/>
              </a:rPr>
              <a:t>your</a:t>
            </a:r>
            <a:r>
              <a:rPr lang="fr-FR" dirty="0">
                <a:latin typeface="Berlin Sans FB Demi" panose="020E0802020502020306" pitchFamily="34" charset="0"/>
              </a:rPr>
              <a:t> attention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9184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07" y="1415518"/>
            <a:ext cx="3995043" cy="39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493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Bildschirmpräsentation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Thème Office</vt:lpstr>
      <vt:lpstr>PowerPoint-Präsentation</vt:lpstr>
      <vt:lpstr>Presentation of the concept</vt:lpstr>
      <vt:lpstr>Site content</vt:lpstr>
      <vt:lpstr>Tools &amp; Technologies</vt:lpstr>
      <vt:lpstr>Work distribution</vt:lpstr>
      <vt:lpstr>Conclusion</vt:lpstr>
      <vt:lpstr>Thank you for your attention </vt:lpstr>
      <vt:lpstr>PowerPoint-Präsentation</vt:lpstr>
    </vt:vector>
  </TitlesOfParts>
  <Company>IUT Annecy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Fanny SAIGNES</dc:creator>
  <cp:lastModifiedBy>Florian Lubitz</cp:lastModifiedBy>
  <cp:revision>18</cp:revision>
  <dcterms:created xsi:type="dcterms:W3CDTF">2019-01-17T09:11:40Z</dcterms:created>
  <dcterms:modified xsi:type="dcterms:W3CDTF">2019-01-18T10:30:36Z</dcterms:modified>
</cp:coreProperties>
</file>