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64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FAB3D-7B96-4C19-AA81-79B8B3966255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D60F74-6920-43DA-8A1A-76372C1ABF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FAB3D-7B96-4C19-AA81-79B8B3966255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0F74-6920-43DA-8A1A-76372C1ABF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FAB3D-7B96-4C19-AA81-79B8B3966255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0F74-6920-43DA-8A1A-76372C1ABF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FAB3D-7B96-4C19-AA81-79B8B3966255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0F74-6920-43DA-8A1A-76372C1ABF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FAB3D-7B96-4C19-AA81-79B8B3966255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60F74-6920-43DA-8A1A-76372C1ABF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FAB3D-7B96-4C19-AA81-79B8B3966255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0F74-6920-43DA-8A1A-76372C1ABF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FAB3D-7B96-4C19-AA81-79B8B3966255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0F74-6920-43DA-8A1A-76372C1ABF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FAB3D-7B96-4C19-AA81-79B8B3966255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0F74-6920-43DA-8A1A-76372C1ABF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FAB3D-7B96-4C19-AA81-79B8B3966255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0F74-6920-43DA-8A1A-76372C1ABF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FAB3D-7B96-4C19-AA81-79B8B3966255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0F74-6920-43DA-8A1A-76372C1ABFB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FAB3D-7B96-4C19-AA81-79B8B3966255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D60F74-6920-43DA-8A1A-76372C1ABFB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30FAB3D-7B96-4C19-AA81-79B8B3966255}" type="datetimeFigureOut">
              <a:rPr lang="en-US" smtClean="0"/>
              <a:t>29-Mar-16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DD60F74-6920-43DA-8A1A-76372C1ABFB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9358"/>
            <a:ext cx="9144000" cy="433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7200" cy="68548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Use Case Description For Admin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1534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Login : </a:t>
            </a:r>
            <a:r>
              <a:rPr lang="en-US" b="0" dirty="0" smtClean="0"/>
              <a:t>Admin can login with email and password, if email and password didn’t match with database, error message will be shown.</a:t>
            </a:r>
          </a:p>
          <a:p>
            <a:endParaRPr lang="en-US" b="0" dirty="0" smtClean="0"/>
          </a:p>
          <a:p>
            <a:r>
              <a:rPr lang="en-US" dirty="0" smtClean="0"/>
              <a:t>Add Product :</a:t>
            </a:r>
            <a:r>
              <a:rPr lang="en-US" b="0" dirty="0" smtClean="0"/>
              <a:t> Admin have authority to add product with detail of that product.</a:t>
            </a:r>
          </a:p>
          <a:p>
            <a:endParaRPr lang="en-US" b="0" dirty="0" smtClean="0"/>
          </a:p>
          <a:p>
            <a:r>
              <a:rPr lang="en-US" dirty="0" smtClean="0"/>
              <a:t>Update Product : </a:t>
            </a:r>
            <a:r>
              <a:rPr lang="en-US" b="0" dirty="0" smtClean="0"/>
              <a:t>Used for edit detail product include Price, Stock, ETC.</a:t>
            </a:r>
          </a:p>
          <a:p>
            <a:endParaRPr lang="en-US" b="0" dirty="0" smtClean="0"/>
          </a:p>
          <a:p>
            <a:r>
              <a:rPr lang="en-US" dirty="0" smtClean="0"/>
              <a:t>Delete Product : </a:t>
            </a:r>
            <a:r>
              <a:rPr lang="en-US" b="0" dirty="0" smtClean="0"/>
              <a:t>If product no longer available for long time or something happen, admin can delete that product.</a:t>
            </a:r>
          </a:p>
          <a:p>
            <a:endParaRPr lang="en-US" b="0" dirty="0" smtClean="0"/>
          </a:p>
          <a:p>
            <a:r>
              <a:rPr lang="en-US" dirty="0" smtClean="0"/>
              <a:t>Confirm Payment : </a:t>
            </a:r>
            <a:r>
              <a:rPr lang="en-US" b="0" dirty="0" smtClean="0"/>
              <a:t>If user buy something and then confirm the payment admin should confirm that payment and then shipping the product.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35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7200" cy="685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Use Case Description For User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1534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Register : </a:t>
            </a:r>
            <a:r>
              <a:rPr lang="en-US" b="0" dirty="0" smtClean="0"/>
              <a:t>User Should register the account and add profile detail first before buying the product</a:t>
            </a:r>
          </a:p>
          <a:p>
            <a:endParaRPr lang="en-US" b="0" dirty="0"/>
          </a:p>
          <a:p>
            <a:r>
              <a:rPr lang="en-US" dirty="0" smtClean="0"/>
              <a:t>Login :</a:t>
            </a:r>
            <a:r>
              <a:rPr lang="en-US" b="0" dirty="0" smtClean="0"/>
              <a:t> If user already registered, user can login with input username and password, system will shown error message if username and password that user input didn’t match with data in the databases.</a:t>
            </a:r>
          </a:p>
          <a:p>
            <a:endParaRPr lang="en-US" b="0" dirty="0"/>
          </a:p>
          <a:p>
            <a:r>
              <a:rPr lang="en-US" dirty="0" smtClean="0"/>
              <a:t>Update Info : </a:t>
            </a:r>
            <a:r>
              <a:rPr lang="en-US" b="0" dirty="0" smtClean="0"/>
              <a:t>After login User can update they user info on the profile page.</a:t>
            </a:r>
          </a:p>
          <a:p>
            <a:endParaRPr lang="en-US" b="0" dirty="0"/>
          </a:p>
          <a:p>
            <a:r>
              <a:rPr lang="en-US" dirty="0" smtClean="0"/>
              <a:t>Forgot Password : </a:t>
            </a:r>
            <a:r>
              <a:rPr lang="en-US" b="0" dirty="0" smtClean="0"/>
              <a:t>If user forgot their password when login, they can easily reset their password.</a:t>
            </a:r>
          </a:p>
          <a:p>
            <a:endParaRPr lang="en-US" b="0" dirty="0"/>
          </a:p>
          <a:p>
            <a:r>
              <a:rPr lang="en-US" dirty="0" smtClean="0"/>
              <a:t>Logout : </a:t>
            </a:r>
            <a:r>
              <a:rPr lang="en-US" b="0" dirty="0" smtClean="0"/>
              <a:t>User can logout their account whenever wherever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39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153400" cy="6172200"/>
          </a:xfrm>
        </p:spPr>
        <p:txBody>
          <a:bodyPr>
            <a:normAutofit/>
          </a:bodyPr>
          <a:lstStyle/>
          <a:p>
            <a:r>
              <a:rPr lang="en-US" dirty="0" smtClean="0"/>
              <a:t>Register : </a:t>
            </a:r>
            <a:r>
              <a:rPr lang="en-US" b="0" dirty="0" smtClean="0"/>
              <a:t>User Should register the account and add profile detail first before buying the product</a:t>
            </a:r>
          </a:p>
          <a:p>
            <a:endParaRPr lang="en-US" b="0" dirty="0"/>
          </a:p>
          <a:p>
            <a:r>
              <a:rPr lang="en-US" dirty="0" smtClean="0"/>
              <a:t>Login :</a:t>
            </a:r>
            <a:r>
              <a:rPr lang="en-US" b="0" dirty="0" smtClean="0"/>
              <a:t> If user already registered, user can login with input username and password, system will shown error message if username and password that user input didn’t match with data in the databases.</a:t>
            </a:r>
          </a:p>
          <a:p>
            <a:endParaRPr lang="en-US" b="0" dirty="0"/>
          </a:p>
          <a:p>
            <a:r>
              <a:rPr lang="en-US" dirty="0" smtClean="0"/>
              <a:t>View Catalog : </a:t>
            </a:r>
            <a:r>
              <a:rPr lang="en-US" b="0" dirty="0" smtClean="0"/>
              <a:t>User can see the product catalog even if they didn’t login yet.</a:t>
            </a:r>
          </a:p>
          <a:p>
            <a:endParaRPr lang="en-US" dirty="0" smtClean="0"/>
          </a:p>
          <a:p>
            <a:r>
              <a:rPr lang="en-US" dirty="0" smtClean="0"/>
              <a:t>Search </a:t>
            </a:r>
            <a:r>
              <a:rPr lang="en-US" dirty="0"/>
              <a:t>Catalog : </a:t>
            </a:r>
            <a:r>
              <a:rPr lang="en-US" b="0" dirty="0"/>
              <a:t>User can </a:t>
            </a:r>
            <a:r>
              <a:rPr lang="en-US" b="0" dirty="0" smtClean="0"/>
              <a:t>search in the </a:t>
            </a:r>
            <a:r>
              <a:rPr lang="en-US" b="0" dirty="0"/>
              <a:t>product catalog even if they didn’t login yet</a:t>
            </a:r>
            <a:r>
              <a:rPr lang="en-US" b="0" dirty="0" smtClean="0"/>
              <a:t>.</a:t>
            </a:r>
          </a:p>
          <a:p>
            <a:endParaRPr lang="en-US" b="0" dirty="0"/>
          </a:p>
          <a:p>
            <a:r>
              <a:rPr lang="en-US" dirty="0" smtClean="0"/>
              <a:t>Add to Chart : </a:t>
            </a:r>
            <a:r>
              <a:rPr lang="en-US" b="0" dirty="0" smtClean="0"/>
              <a:t>if user click buy the product will be add to chart, only happen if user already login, if user didn’t login yet, login form will be shown.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27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153400" cy="6172200"/>
          </a:xfrm>
        </p:spPr>
        <p:txBody>
          <a:bodyPr>
            <a:normAutofit/>
          </a:bodyPr>
          <a:lstStyle/>
          <a:p>
            <a:r>
              <a:rPr lang="en-US" dirty="0" smtClean="0"/>
              <a:t>Verify Order : </a:t>
            </a:r>
            <a:r>
              <a:rPr lang="en-US" b="0" dirty="0" smtClean="0"/>
              <a:t>After user add product to chart they </a:t>
            </a:r>
            <a:r>
              <a:rPr lang="en-US" b="0" dirty="0" err="1" smtClean="0"/>
              <a:t>shoul</a:t>
            </a:r>
            <a:r>
              <a:rPr lang="en-US" b="0" dirty="0" smtClean="0"/>
              <a:t> verify it to </a:t>
            </a:r>
            <a:r>
              <a:rPr lang="en-US" b="0" dirty="0" err="1" smtClean="0"/>
              <a:t>procced</a:t>
            </a:r>
            <a:r>
              <a:rPr lang="en-US" b="0" dirty="0" smtClean="0"/>
              <a:t> to do payment</a:t>
            </a:r>
          </a:p>
          <a:p>
            <a:endParaRPr lang="en-US" b="0" dirty="0"/>
          </a:p>
          <a:p>
            <a:r>
              <a:rPr lang="en-US" dirty="0" smtClean="0"/>
              <a:t>Do Payment :</a:t>
            </a:r>
            <a:r>
              <a:rPr lang="en-US" b="0" dirty="0" smtClean="0"/>
              <a:t> User will do payment in this step</a:t>
            </a:r>
          </a:p>
          <a:p>
            <a:endParaRPr lang="en-US" b="0" dirty="0"/>
          </a:p>
          <a:p>
            <a:r>
              <a:rPr lang="en-US" dirty="0" smtClean="0"/>
              <a:t>Confirm Payment : </a:t>
            </a:r>
            <a:r>
              <a:rPr lang="en-US" b="0" dirty="0" smtClean="0"/>
              <a:t>After user do payment they need to confirm and verifying their payment.</a:t>
            </a:r>
          </a:p>
          <a:p>
            <a:endParaRPr lang="en-US" dirty="0" smtClean="0"/>
          </a:p>
          <a:p>
            <a:r>
              <a:rPr lang="en-US" dirty="0" smtClean="0"/>
              <a:t>Check Shipping Status : </a:t>
            </a:r>
            <a:r>
              <a:rPr lang="en-US" b="0" dirty="0"/>
              <a:t>User can </a:t>
            </a:r>
            <a:r>
              <a:rPr lang="en-US" b="0" dirty="0" smtClean="0"/>
              <a:t>track their product.</a:t>
            </a:r>
          </a:p>
          <a:p>
            <a:endParaRPr lang="en-US" b="0" dirty="0"/>
          </a:p>
          <a:p>
            <a:r>
              <a:rPr lang="en-US" dirty="0" smtClean="0"/>
              <a:t>Write Review : </a:t>
            </a:r>
            <a:r>
              <a:rPr lang="en-US" b="0" dirty="0" smtClean="0"/>
              <a:t>After the product user ordered arrived, they can write the review about that product.</a:t>
            </a:r>
          </a:p>
          <a:p>
            <a:endParaRPr lang="en-US" b="0" dirty="0"/>
          </a:p>
          <a:p>
            <a:r>
              <a:rPr lang="en-US" dirty="0" smtClean="0"/>
              <a:t>Give Rate : </a:t>
            </a:r>
            <a:r>
              <a:rPr lang="en-US" b="0" dirty="0" smtClean="0"/>
              <a:t>Rate can given to show how much user satisfying level to the product they ordered.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012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86</TotalTime>
  <Words>416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Essential</vt:lpstr>
      <vt:lpstr>PowerPoint Presentation</vt:lpstr>
      <vt:lpstr>Use Case Description For Admin</vt:lpstr>
      <vt:lpstr>Use Case Description For User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Karabinar Dwika</dc:creator>
  <cp:lastModifiedBy>Karabinar Dwika</cp:lastModifiedBy>
  <cp:revision>6</cp:revision>
  <dcterms:created xsi:type="dcterms:W3CDTF">2016-03-29T05:22:43Z</dcterms:created>
  <dcterms:modified xsi:type="dcterms:W3CDTF">2016-03-29T06:49:11Z</dcterms:modified>
</cp:coreProperties>
</file>