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565DA2-C3AC-43B3-9096-5E9A253CED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Reports Workshop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74AF90-85B0-4C7E-BB6A-EF033F89E1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2024/01/07 01:59:36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" id="10" name="slide10">
            <a:extLst>
              <a:ext uri="{FF2B5EF4-FFF2-40B4-BE49-F238E27FC236}">
                <a16:creationId xmlns:a16="http://schemas.microsoft.com/office/drawing/2014/main" id="{1238F4B0-E3DC-4467-BCA4-964951AE38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92" y="0"/>
            <a:ext cx="528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/Costs(Y-on-Y)" id="11" name="slide11">
            <a:extLst>
              <a:ext uri="{FF2B5EF4-FFF2-40B4-BE49-F238E27FC236}">
                <a16:creationId xmlns:a16="http://schemas.microsoft.com/office/drawing/2014/main" id="{257E3D71-1198-48EE-8F54-A288CCC714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776287"/>
            <a:ext cx="97345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12" name="slide12">
            <a:extLst>
              <a:ext uri="{FF2B5EF4-FFF2-40B4-BE49-F238E27FC236}">
                <a16:creationId xmlns:a16="http://schemas.microsoft.com/office/drawing/2014/main" id="{5C27FC93-5F94-452C-9F13-BB0D4200EC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1957387"/>
            <a:ext cx="7743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rcise 7(Top 5 products)" id="13" name="slide13">
            <a:extLst>
              <a:ext uri="{FF2B5EF4-FFF2-40B4-BE49-F238E27FC236}">
                <a16:creationId xmlns:a16="http://schemas.microsoft.com/office/drawing/2014/main" id="{4C6C89D8-9EA4-4ED9-B8D5-506DD683D5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642937"/>
            <a:ext cx="82867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14" name="slide14">
            <a:extLst>
              <a:ext uri="{FF2B5EF4-FFF2-40B4-BE49-F238E27FC236}">
                <a16:creationId xmlns:a16="http://schemas.microsoft.com/office/drawing/2014/main" id="{94B5EDA2-005D-4B8F-9766-654F2CDE8E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14462"/>
            <a:ext cx="6115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rcise 7 (Top 5 customers)" id="15" name="slide15">
            <a:extLst>
              <a:ext uri="{FF2B5EF4-FFF2-40B4-BE49-F238E27FC236}">
                <a16:creationId xmlns:a16="http://schemas.microsoft.com/office/drawing/2014/main" id="{5DE292F6-0BBD-4762-8C80-41B94986B5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95425"/>
            <a:ext cx="6115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active GBI Analysis" id="16" name="slide16">
            <a:extLst>
              <a:ext uri="{FF2B5EF4-FFF2-40B4-BE49-F238E27FC236}">
                <a16:creationId xmlns:a16="http://schemas.microsoft.com/office/drawing/2014/main" id="{E899D16D-A069-460D-895C-2E1C9F81E2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6" y="0"/>
            <a:ext cx="606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 sold per Sales Organization" id="17" name="slide17">
            <a:extLst>
              <a:ext uri="{FF2B5EF4-FFF2-40B4-BE49-F238E27FC236}">
                <a16:creationId xmlns:a16="http://schemas.microsoft.com/office/drawing/2014/main" id="{46D75B42-1073-4780-BA5C-CAA01454EC7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581025"/>
            <a:ext cx="59055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per Product Category" id="18" name="slide18">
            <a:extLst>
              <a:ext uri="{FF2B5EF4-FFF2-40B4-BE49-F238E27FC236}">
                <a16:creationId xmlns:a16="http://schemas.microsoft.com/office/drawing/2014/main" id="{8B72DE78-66DC-434F-9F9B-ACE0367D40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014537"/>
            <a:ext cx="6115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Recommendations" id="19" name="slide19">
            <a:extLst>
              <a:ext uri="{FF2B5EF4-FFF2-40B4-BE49-F238E27FC236}">
                <a16:creationId xmlns:a16="http://schemas.microsoft.com/office/drawing/2014/main" id="{6A7AF405-A0C5-4A3F-81AF-80F32CD9F9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Year US" id="2" name="slide2">
            <a:extLst>
              <a:ext uri="{FF2B5EF4-FFF2-40B4-BE49-F238E27FC236}">
                <a16:creationId xmlns:a16="http://schemas.microsoft.com/office/drawing/2014/main" id="{7D2A9D46-B164-4E7D-8CE5-A05B45390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28675"/>
            <a:ext cx="6210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City US" id="3" name="slide3">
            <a:extLst>
              <a:ext uri="{FF2B5EF4-FFF2-40B4-BE49-F238E27FC236}">
                <a16:creationId xmlns:a16="http://schemas.microsoft.com/office/drawing/2014/main" id="{70407524-CA5B-4507-9296-0F471072E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14462"/>
            <a:ext cx="6115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ONTH US" id="4" name="slide4">
            <a:extLst>
              <a:ext uri="{FF2B5EF4-FFF2-40B4-BE49-F238E27FC236}">
                <a16:creationId xmlns:a16="http://schemas.microsoft.com/office/drawing/2014/main" id="{BC33281E-EDE8-47A9-830D-B4B3462C1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828675"/>
            <a:ext cx="5133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Year DE" id="5" name="slide5">
            <a:extLst>
              <a:ext uri="{FF2B5EF4-FFF2-40B4-BE49-F238E27FC236}">
                <a16:creationId xmlns:a16="http://schemas.microsoft.com/office/drawing/2014/main" id="{43939E04-00D3-4AB4-B718-E8D9DE531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28675"/>
            <a:ext cx="6210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City DE" id="6" name="slide6">
            <a:extLst>
              <a:ext uri="{FF2B5EF4-FFF2-40B4-BE49-F238E27FC236}">
                <a16:creationId xmlns:a16="http://schemas.microsoft.com/office/drawing/2014/main" id="{7E8CA6EC-FA4D-4E80-AA9A-C94F6E576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14462"/>
            <a:ext cx="6115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onth DE" id="7" name="slide7">
            <a:extLst>
              <a:ext uri="{FF2B5EF4-FFF2-40B4-BE49-F238E27FC236}">
                <a16:creationId xmlns:a16="http://schemas.microsoft.com/office/drawing/2014/main" id="{00FC1716-1D24-419C-B074-6AF038620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828675"/>
            <a:ext cx="5133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Country" id="8" name="slide8">
            <a:extLst>
              <a:ext uri="{FF2B5EF4-FFF2-40B4-BE49-F238E27FC236}">
                <a16:creationId xmlns:a16="http://schemas.microsoft.com/office/drawing/2014/main" id="{826C73FE-9D2D-4E74-A105-49B53F00BA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95262"/>
            <a:ext cx="81915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Research" id="9" name="slide9">
            <a:extLst>
              <a:ext uri="{FF2B5EF4-FFF2-40B4-BE49-F238E27FC236}">
                <a16:creationId xmlns:a16="http://schemas.microsoft.com/office/drawing/2014/main" id="{4FF76F2F-79B5-4531-A7F6-4E94D94089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81" y="0"/>
            <a:ext cx="6106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2024-01-06T23:59:42Z</dcterms:created>
  <dcterms:modified xsi:type="dcterms:W3CDTF">2024-01-06T23:59:42Z</dcterms:modified>
</cp:coreProperties>
</file>