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15B78DB-3AE2-4D72-A754-6B6AC22E304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MSKLEH001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FDB0B41-F329-48FB-903B-088C24CC551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2024/01/07 01:55:27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Towns per District" id="2" name="slide2">
            <a:extLst>
              <a:ext uri="{FF2B5EF4-FFF2-40B4-BE49-F238E27FC236}">
                <a16:creationId xmlns:a16="http://schemas.microsoft.com/office/drawing/2014/main" id="{65BF7C9B-6303-4326-B330-73CD1D052A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2124075"/>
            <a:ext cx="61150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centage of Population per Age Category" id="3" name="slide3">
            <a:extLst>
              <a:ext uri="{FF2B5EF4-FFF2-40B4-BE49-F238E27FC236}">
                <a16:creationId xmlns:a16="http://schemas.microsoft.com/office/drawing/2014/main" id="{F22E3A78-45C6-4CF8-BCAB-AE7A809D41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62" y="847725"/>
            <a:ext cx="63912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 different Living Standard Measures" id="4" name="slide4">
            <a:extLst>
              <a:ext uri="{FF2B5EF4-FFF2-40B4-BE49-F238E27FC236}">
                <a16:creationId xmlns:a16="http://schemas.microsoft.com/office/drawing/2014/main" id="{5BA74E3B-3821-4413-AF5E-D4133B7C4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1414462"/>
            <a:ext cx="61150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ces and Type of tenure" id="5" name="slide5">
            <a:extLst>
              <a:ext uri="{FF2B5EF4-FFF2-40B4-BE49-F238E27FC236}">
                <a16:creationId xmlns:a16="http://schemas.microsoft.com/office/drawing/2014/main" id="{FCF30F51-27C8-48C2-9E8E-3B42529D6D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785812"/>
            <a:ext cx="61245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ter data by LSM" id="6" name="slide6">
            <a:extLst>
              <a:ext uri="{FF2B5EF4-FFF2-40B4-BE49-F238E27FC236}">
                <a16:creationId xmlns:a16="http://schemas.microsoft.com/office/drawing/2014/main" id="{7105404D-53F8-45E5-8BF6-6E233C43F2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0"/>
            <a:ext cx="571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2024-01-06T23:55:29Z</dcterms:created>
  <dcterms:modified xsi:type="dcterms:W3CDTF">2024-01-06T23:55:29Z</dcterms:modified>
</cp:coreProperties>
</file>