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724A-A77C-77E2-B77D-00E30F28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B1D2-0BA7-F56E-D80E-9603B82B7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AB96-679C-BF11-5196-D7E0F101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7880-5929-D0AC-B972-71394F1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94B7-68DE-EF87-4120-6DF2B19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26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8A25-B3BE-9F58-CF0E-2B238BBE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63F5-2E2D-92AF-9B90-A549A79E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8C56-4E8F-5E9F-1E28-FD050267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B491-828A-0C23-AB3B-2D9BABC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06F2-4449-2CA4-CC8E-22848310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93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F7C89-957B-4601-6020-17FA5158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19B27-1B34-B862-5D21-78BD2AE1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D341-4B3D-6242-E85D-67079430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3496-3902-31B7-D128-A0C743E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8AAB-08EA-FACE-01D7-7AE4014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2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DF48-FBC9-6185-6600-F0262F69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8FF1-719D-FA43-BA38-FAB2DCD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F309-26D1-6FC8-13D6-210FB29E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A960-9848-8F97-25E7-1BD55D64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3C1F-286E-5522-D2F4-F8A3A416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94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DD7-B389-BCA7-DB70-EA833F3F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F3241-9D53-846E-E3E9-903F87D4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AE49-5ECD-D869-DCFB-1EF64AC6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4A9D-3038-FF33-8490-8538DE02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6B9A-9175-B0AF-4FA4-4CB09077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20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32A8-FDC2-5D1E-B308-4E9418E1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B377-B590-DDDD-DC61-E5224B5E6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31E90-10C8-D5C0-95C4-3E79A6C7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99EF-6FE2-F828-DCB9-AD3D496D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B432-F182-F7F1-3073-F77B7DDE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8EBA4-7F84-AEA7-CB58-21C3DFE2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1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6E5F-38C6-3E76-A16F-028A19AB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DA81-9BEB-0501-0536-E4E924A0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F9702-217A-43C7-F763-B64AACBA1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72FDE-48FA-CC48-D263-A6C17CAED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1028A-06BA-5562-79CE-AE531F912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57328-C8A5-C509-D7D3-AC4EA45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BF45-C294-6DA5-9582-0F1EAC66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AEDC9-1CF4-DD84-BFE2-5A810EB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33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A4BE-6256-1DED-FD08-1EABB43D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49EFF-3C4B-2318-4F24-153B95A8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77D2-0724-9A7F-9634-6AE60C0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71B78-C9BE-3A0F-5A4F-F93099B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60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DAD4-DD22-27DF-E50B-50302129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30D68-7909-7646-6407-C2DB8A57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927-79E5-5ECD-17CE-0765404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5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3494-FE06-A415-F6E7-1466D4FF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E0EE-CF7C-B495-6353-E26D68E3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5958-5614-95ED-F29F-5603DAEB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F580-D502-8673-F528-0B39530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3019-F7B7-3E88-14B4-2B72EA82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D0A7-73EC-9DF9-7CDD-DBFC0162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245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8782-F4EC-2A09-5D41-9340529A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1055-C3D7-5122-E38D-9FBFF098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AEE0-6B06-4BEF-46B4-DD1550EA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0664-8CF8-BA45-0FFF-BC0587E3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BBA4-104A-429E-9103-FAD444FD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16D4-7294-7A15-483F-40B393B1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845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EE78-730F-754B-59E3-EACD9187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41673-27DD-ED3A-F33A-9917B8C2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D9E4-F92B-8369-AAB7-19D61FA3C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58B2-FFCE-4A6A-9D34-8BAA226045FB}" type="datetimeFigureOut">
              <a:rPr lang="en-ZA" smtClean="0"/>
              <a:t>2022/05/31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7B7A-C766-C9C1-0E7F-60CDC256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F060-2E39-0C05-F3DA-0C368C0B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97AE-D505-41FF-B369-D4D1430C4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21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7DAE1B7-996A-4DC3-5D48-057A64219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19" b="98594" l="10000" r="90000">
                        <a14:foregroundMark x1="40547" y1="8516" x2="43047" y2="7734"/>
                        <a14:foregroundMark x1="29453" y1="41484" x2="30000" y2="41016"/>
                        <a14:foregroundMark x1="90078" y1="67813" x2="89531" y2="69375"/>
                        <a14:foregroundMark x1="39766" y1="84219" x2="39844" y2="90313"/>
                        <a14:foregroundMark x1="26406" y1="93906" x2="38203" y2="98594"/>
                        <a14:foregroundMark x1="33594" y1="38672" x2="34141" y2="38125"/>
                        <a14:foregroundMark x1="42891" y1="6797" x2="44063" y2="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89" y="545432"/>
            <a:ext cx="5161548" cy="5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karabo.maboka@outlook.com</dc:creator>
  <cp:lastModifiedBy>karabo.maboka@outlook.com</cp:lastModifiedBy>
  <cp:revision>4</cp:revision>
  <dcterms:created xsi:type="dcterms:W3CDTF">2022-05-31T11:52:30Z</dcterms:created>
  <dcterms:modified xsi:type="dcterms:W3CDTF">2022-05-31T13:17:48Z</dcterms:modified>
</cp:coreProperties>
</file>