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9A398-B264-498F-BD32-3F65A654E378}" type="datetimeFigureOut">
              <a:rPr lang="tr-TR" smtClean="0"/>
              <a:t>5.03.2018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CAB13-157C-44FA-81C8-9BA02C1162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58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AB13-157C-44FA-81C8-9BA02C11626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18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C8A8-7BBC-4298-9DD4-B580C8DF938F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3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425-4B7B-427E-AA6F-98705CE095CD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94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2DF8-4D2C-4076-8BA4-46868AF503DB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38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8D5C-8645-4B91-8F6D-98727F4FA5A3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36FF-9DF2-4BEE-925E-3370222C5381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16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CAF-E940-4984-93F2-A939CEE280BE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35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F20-F99F-4150-8DC1-E78987FE54CD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04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2E13-EC27-4883-8DE3-FD4D3A5BD365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83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FA2-D4D9-4757-8D74-CB3BE2F86691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81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B24-B7FC-4017-BFA3-4B6A573D69B4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10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2F1-7493-4CAA-B209-6848C9A36113}" type="datetime1">
              <a:rPr lang="tr-TR" smtClean="0"/>
              <a:t>5.03.2018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56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F40-F9F6-473E-A4FF-D2418B04255B}" type="datetime1">
              <a:rPr lang="tr-TR" smtClean="0"/>
              <a:t>5.03.2018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02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E56C-543D-4591-BE28-08B9451DF5E5}" type="datetime1">
              <a:rPr lang="tr-TR" smtClean="0"/>
              <a:t>5.03.2018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7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7AFB-8CAF-4788-93FA-B95593FBC4C4}" type="datetime1">
              <a:rPr lang="tr-TR" smtClean="0"/>
              <a:t>5.03.2018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7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CB52-1779-4A52-B92C-20347DFE8375}" type="datetime1">
              <a:rPr lang="tr-TR" smtClean="0"/>
              <a:t>5.03.2018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2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BF11-01B5-408B-BC79-67887A7A848C}" type="datetime1">
              <a:rPr lang="tr-TR" smtClean="0"/>
              <a:t>5.03.2018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4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41E3-F862-4EC5-B390-4684F76ADFB9}" type="datetime1">
              <a:rPr lang="tr-TR" smtClean="0"/>
              <a:t>5.03.2018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A4A19A-9FD0-4932-9281-8E2382238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0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4.png"/><Relationship Id="rId7" Type="http://schemas.openxmlformats.org/officeDocument/2006/relationships/image" Target="../media/image3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.PNG"/><Relationship Id="rId4" Type="http://schemas.openxmlformats.org/officeDocument/2006/relationships/image" Target="../media/image65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64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4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5.png"/><Relationship Id="rId7" Type="http://schemas.openxmlformats.org/officeDocument/2006/relationships/image" Target="../media/image3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1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2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1.PNG"/><Relationship Id="rId12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39.png"/><Relationship Id="rId5" Type="http://schemas.openxmlformats.org/officeDocument/2006/relationships/image" Target="../media/image51.png"/><Relationship Id="rId10" Type="http://schemas.openxmlformats.org/officeDocument/2006/relationships/image" Target="../media/image17.png"/><Relationship Id="rId4" Type="http://schemas.openxmlformats.org/officeDocument/2006/relationships/image" Target="../media/image5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3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592" y="2773251"/>
            <a:ext cx="4149900" cy="1051774"/>
          </a:xfrm>
        </p:spPr>
        <p:txBody>
          <a:bodyPr>
            <a:normAutofit/>
          </a:bodyPr>
          <a:lstStyle/>
          <a:p>
            <a:r>
              <a:rPr lang="tr-TR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REFERANSLAR</a:t>
            </a:r>
            <a:endParaRPr lang="tr-TR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01" y="726697"/>
            <a:ext cx="2162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Lojistik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76" y="1893194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194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6" y="1893194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80" y="609600"/>
            <a:ext cx="21621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76" y="1893194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26" y="193040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76" y="3213994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399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Madencilik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1668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609600"/>
            <a:ext cx="21621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38" y="223166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4" y="528985"/>
            <a:ext cx="10515600" cy="1325563"/>
          </a:xfrm>
        </p:spPr>
        <p:txBody>
          <a:bodyPr/>
          <a:lstStyle/>
          <a:p>
            <a:r>
              <a:rPr lang="tr-TR" dirty="0" smtClean="0"/>
              <a:t>Medikal - İlaç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20" y="3765977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92" y="2234101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92" y="3765977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4" y="3765977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28" y="2234101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56" y="2234101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28" y="3765977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20" y="2234101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56" y="3765977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4" y="2234101"/>
            <a:ext cx="1080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0" y="528985"/>
            <a:ext cx="2162175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84" y="2234101"/>
            <a:ext cx="1080000" cy="10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84" y="3765977"/>
            <a:ext cx="1080000" cy="10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4" y="49454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Mobilya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20" y="2119129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60" y="2119129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129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80" y="2119129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609600"/>
            <a:ext cx="216217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40" y="211912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Otomotiv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355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94" y="2349355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609600"/>
            <a:ext cx="2162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Perakende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57" y="2343954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3954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609600"/>
            <a:ext cx="21621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93" y="2343954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29" y="2343954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65" y="2343954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417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57" y="36741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3640"/>
            <a:ext cx="1080000" cy="1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0" y="2183640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43" y="218364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73" y="218364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01" y="726697"/>
            <a:ext cx="2162175" cy="762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200" y="163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600" dirty="0" smtClean="0"/>
              <a:t>Demir - Çelik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7293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42725"/>
            <a:ext cx="10515600" cy="1325563"/>
          </a:xfrm>
        </p:spPr>
        <p:txBody>
          <a:bodyPr/>
          <a:lstStyle/>
          <a:p>
            <a:r>
              <a:rPr lang="tr-TR" dirty="0" smtClean="0"/>
              <a:t>Endüstri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65" y="2000050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2" y="2000050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2" y="3640794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29" y="3640794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65" y="3640794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01" y="3640794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0" y="2000050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29" y="2000050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01" y="2000050"/>
            <a:ext cx="1080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58" y="542725"/>
            <a:ext cx="2162175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0" y="364079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06" y="2349000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000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53" y="2349000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508000"/>
            <a:ext cx="2162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Gıda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7" y="459663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67" y="179371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1789711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4600975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67" y="4596638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67" y="3195174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03" y="3195174"/>
            <a:ext cx="1080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7" y="3195174"/>
            <a:ext cx="1080000" cy="10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39" y="3195174"/>
            <a:ext cx="1080000" cy="10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711"/>
            <a:ext cx="1080000" cy="10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03" y="1814997"/>
            <a:ext cx="1080000" cy="108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39" y="1814997"/>
            <a:ext cx="1080000" cy="108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0975"/>
            <a:ext cx="1080000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3" y="3195343"/>
            <a:ext cx="1080000" cy="10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7" y="1815872"/>
            <a:ext cx="1080000" cy="108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3195343"/>
            <a:ext cx="1080000" cy="108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541129"/>
            <a:ext cx="2162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İnşaat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016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80" y="609600"/>
            <a:ext cx="21621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2" y="2139699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06" y="2139699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4" y="32196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4" y="2139699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06" y="3219699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2" y="3256322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632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Kağıt - Ambalaj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50" y="2000050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50" y="2000050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50" y="2000050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6" y="2000050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01" y="609600"/>
            <a:ext cx="216217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50" y="200005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6" y="3498205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50" y="3498205"/>
            <a:ext cx="1080000" cy="10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Kimya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29" y="2238209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65" y="2238209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3" y="2238209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01" y="2238209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3" y="2238209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8" y="609600"/>
            <a:ext cx="216217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3" y="3626018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3" y="3626018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29" y="3626018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65" y="3626018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01" y="3626018"/>
            <a:ext cx="1080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37" y="223820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Kırmızı Et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367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79" y="1912779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73" y="1912779"/>
            <a:ext cx="10800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67" y="1936367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22" y="1912779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79" y="3262046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73" y="3262046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72" y="3262046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3421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7" y="603633"/>
            <a:ext cx="2162175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22" y="318342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23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REFERANSLAR</vt:lpstr>
      <vt:lpstr>PowerPoint Presentation</vt:lpstr>
      <vt:lpstr>Endüstri</vt:lpstr>
      <vt:lpstr>Film</vt:lpstr>
      <vt:lpstr>Gıda</vt:lpstr>
      <vt:lpstr>İnşaat</vt:lpstr>
      <vt:lpstr>Kağıt - Ambalaj</vt:lpstr>
      <vt:lpstr>Kimya</vt:lpstr>
      <vt:lpstr>Kırmızı Et</vt:lpstr>
      <vt:lpstr>Lojistik</vt:lpstr>
      <vt:lpstr>Madencilik</vt:lpstr>
      <vt:lpstr>Medikal - İlaç</vt:lpstr>
      <vt:lpstr>Mobilya</vt:lpstr>
      <vt:lpstr>Otomotiv</vt:lpstr>
      <vt:lpstr>Perakende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9</cp:revision>
  <dcterms:created xsi:type="dcterms:W3CDTF">2018-03-01T13:40:29Z</dcterms:created>
  <dcterms:modified xsi:type="dcterms:W3CDTF">2018-03-05T09:14:10Z</dcterms:modified>
</cp:coreProperties>
</file>