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754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92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519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85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88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798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0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83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5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11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58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596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38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1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109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8B05-7C79-4E28-B2AC-DC0C01128587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493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3.png"/><Relationship Id="rId7" Type="http://schemas.openxmlformats.org/officeDocument/2006/relationships/image" Target="../media/image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4.png"/><Relationship Id="rId7" Type="http://schemas.openxmlformats.org/officeDocument/2006/relationships/image" Target="../media/image7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21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5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.PNG"/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5" Type="http://schemas.openxmlformats.org/officeDocument/2006/relationships/image" Target="../media/image43.png"/><Relationship Id="rId10" Type="http://schemas.openxmlformats.org/officeDocument/2006/relationships/image" Target="../media/image51.png"/><Relationship Id="rId4" Type="http://schemas.openxmlformats.org/officeDocument/2006/relationships/image" Target="../media/image42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0.png"/><Relationship Id="rId7" Type="http://schemas.openxmlformats.org/officeDocument/2006/relationships/image" Target="../media/image57.png"/><Relationship Id="rId12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08" y="2966434"/>
            <a:ext cx="8930306" cy="1180563"/>
          </a:xfrm>
        </p:spPr>
        <p:txBody>
          <a:bodyPr>
            <a:normAutofit/>
          </a:bodyPr>
          <a:lstStyle/>
          <a:p>
            <a:r>
              <a:rPr lang="tr-TR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REFERANSLAR ( Kendi boyutlarında)</a:t>
            </a:r>
            <a:endParaRPr lang="tr-TR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Lojistik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2999999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71" y="1930400"/>
            <a:ext cx="4595745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02554"/>
            <a:ext cx="3096001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68" y="3602554"/>
            <a:ext cx="840000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51" y="3602554"/>
            <a:ext cx="3115384" cy="9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19730"/>
            <a:ext cx="1299296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18" y="3602554"/>
            <a:ext cx="1200000" cy="9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13" y="609600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Madencilik	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930400"/>
            <a:ext cx="1649999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06" y="1930400"/>
            <a:ext cx="2599999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7" y="609600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Medikal - İlaç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38" y="4014899"/>
            <a:ext cx="1260000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45" y="2767348"/>
            <a:ext cx="1512000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69" y="2767348"/>
            <a:ext cx="533333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38" y="2770207"/>
            <a:ext cx="2131580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72" y="2767348"/>
            <a:ext cx="3600000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23" y="1634305"/>
            <a:ext cx="1033334" cy="9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03" y="1634305"/>
            <a:ext cx="2499999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02" y="1634305"/>
            <a:ext cx="1002591" cy="9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38" y="1634305"/>
            <a:ext cx="3500001" cy="9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1" y="4014899"/>
            <a:ext cx="900000" cy="9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39" y="4014899"/>
            <a:ext cx="900000" cy="9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57" y="4054296"/>
            <a:ext cx="5294118" cy="9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4" y="390786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Mobilya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18" y="1930400"/>
            <a:ext cx="900000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68" y="1930400"/>
            <a:ext cx="900000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3604"/>
            <a:ext cx="2812501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31166"/>
            <a:ext cx="3937499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28" y="1930400"/>
            <a:ext cx="1337838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7" y="606396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Otomotiv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7" y="1930400"/>
            <a:ext cx="1119513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40" y="1953627"/>
            <a:ext cx="3370588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7" y="609600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Perakende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5" y="1930400"/>
            <a:ext cx="2671875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5" y="1930400"/>
            <a:ext cx="1665000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09" y="1930400"/>
            <a:ext cx="3899999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37683"/>
            <a:ext cx="840000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53" y="3437683"/>
            <a:ext cx="2945456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55" y="3437683"/>
            <a:ext cx="3937499" cy="9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44966"/>
            <a:ext cx="4595745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7" y="609600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Demir - Çelik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21550"/>
            <a:ext cx="1800000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74" y="1725575"/>
            <a:ext cx="4245283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25575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27" y="1725575"/>
            <a:ext cx="2999998" cy="9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20" y="416256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Endüstri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65" y="1521945"/>
            <a:ext cx="900000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34" y="1527042"/>
            <a:ext cx="900000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3" y="1521945"/>
            <a:ext cx="900000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3" y="2766903"/>
            <a:ext cx="1444738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96" y="1521945"/>
            <a:ext cx="2970000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05" y="2766903"/>
            <a:ext cx="2347826" cy="9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73" y="2766903"/>
            <a:ext cx="2250000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3" y="4006764"/>
            <a:ext cx="4595745" cy="9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152" y="1521945"/>
            <a:ext cx="2122641" cy="9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52" y="4006764"/>
            <a:ext cx="2999999" cy="9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98" y="425655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Film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1" y="3313397"/>
            <a:ext cx="5294118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99" y="1930400"/>
            <a:ext cx="1525000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1" y="1930400"/>
            <a:ext cx="2700001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08" y="609600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Gıda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79" y="1667889"/>
            <a:ext cx="2463157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54" y="3019749"/>
            <a:ext cx="1332000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19" y="1667889"/>
            <a:ext cx="840000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82" y="4371609"/>
            <a:ext cx="1995652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8" y="3019749"/>
            <a:ext cx="3096001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8" y="1667889"/>
            <a:ext cx="2307693" cy="9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09" y="3016202"/>
            <a:ext cx="1160690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25" y="1667889"/>
            <a:ext cx="2376000" cy="9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8" y="4371609"/>
            <a:ext cx="2561540" cy="9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33" y="3016202"/>
            <a:ext cx="1350000" cy="9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0" y="3019749"/>
            <a:ext cx="1472727" cy="9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98" y="4371609"/>
            <a:ext cx="900000" cy="9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2" y="4371609"/>
            <a:ext cx="900000" cy="9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76" y="5471318"/>
            <a:ext cx="900000" cy="9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26" y="4371609"/>
            <a:ext cx="900000" cy="90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2" y="5471318"/>
            <a:ext cx="1459460" cy="90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73" y="518668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İnşaat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2" y="3074520"/>
            <a:ext cx="3096001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54" y="3074520"/>
            <a:ext cx="2599999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53" y="3074520"/>
            <a:ext cx="2812501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09" y="1766894"/>
            <a:ext cx="2587501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2" y="4395320"/>
            <a:ext cx="3857143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10" y="1753720"/>
            <a:ext cx="3899999" cy="9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2" y="1753720"/>
            <a:ext cx="2423076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09" y="4395320"/>
            <a:ext cx="900000" cy="9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7" y="518668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Kağıt - Ambalaj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6" y="1677277"/>
            <a:ext cx="900000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5" y="2998077"/>
            <a:ext cx="630000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5" y="1677277"/>
            <a:ext cx="3240000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37" y="2998077"/>
            <a:ext cx="1152000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35" y="1677277"/>
            <a:ext cx="2100000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85" y="2998077"/>
            <a:ext cx="1211539" cy="9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61" y="2998077"/>
            <a:ext cx="1944000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6" y="392107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Kimya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3" y="1930400"/>
            <a:ext cx="5294118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88" y="1930400"/>
            <a:ext cx="2423076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91" y="3198567"/>
            <a:ext cx="630000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98567"/>
            <a:ext cx="3240000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57497"/>
            <a:ext cx="900000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72" y="4257497"/>
            <a:ext cx="1358738" cy="9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48" y="3198567"/>
            <a:ext cx="2559375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23" y="3198567"/>
            <a:ext cx="1512000" cy="9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91" y="4257497"/>
            <a:ext cx="1125000" cy="9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98" y="4257497"/>
            <a:ext cx="900000" cy="9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41" y="4257497"/>
            <a:ext cx="900000" cy="9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08" y="518668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Kırmızı Et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3494"/>
            <a:ext cx="840000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88" y="1603494"/>
            <a:ext cx="900000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42" y="1603494"/>
            <a:ext cx="900000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235" y="1598663"/>
            <a:ext cx="1985294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74" y="2896543"/>
            <a:ext cx="1382143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96" y="1603494"/>
            <a:ext cx="1350000" cy="9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29" y="2896543"/>
            <a:ext cx="1220000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312686"/>
            <a:ext cx="2945456" cy="9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96543"/>
            <a:ext cx="3899998" cy="9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568" y="1598663"/>
            <a:ext cx="900000" cy="9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29" y="518668"/>
            <a:ext cx="2131905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26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REFERANSLAR ( Kendi boyutlarında)</vt:lpstr>
      <vt:lpstr>Demir - Çelik</vt:lpstr>
      <vt:lpstr>Endüstri</vt:lpstr>
      <vt:lpstr>Film</vt:lpstr>
      <vt:lpstr>Gıda</vt:lpstr>
      <vt:lpstr>İnşaat</vt:lpstr>
      <vt:lpstr>Kağıt - Ambalaj</vt:lpstr>
      <vt:lpstr>Kimya</vt:lpstr>
      <vt:lpstr>Kırmızı Et</vt:lpstr>
      <vt:lpstr>Lojistik</vt:lpstr>
      <vt:lpstr>Madencilik </vt:lpstr>
      <vt:lpstr>Medikal - İlaç</vt:lpstr>
      <vt:lpstr>Mobilya</vt:lpstr>
      <vt:lpstr>Otomotiv</vt:lpstr>
      <vt:lpstr>Perakende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16</cp:revision>
  <dcterms:created xsi:type="dcterms:W3CDTF">2018-03-01T13:40:29Z</dcterms:created>
  <dcterms:modified xsi:type="dcterms:W3CDTF">2018-03-05T15:12:12Z</dcterms:modified>
</cp:coreProperties>
</file>