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300" r:id="rId3"/>
    <p:sldId id="292" r:id="rId4"/>
    <p:sldId id="291" r:id="rId5"/>
    <p:sldId id="293" r:id="rId6"/>
    <p:sldId id="298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193" autoAdjust="0"/>
  </p:normalViewPr>
  <p:slideViewPr>
    <p:cSldViewPr snapToGrid="0">
      <p:cViewPr varScale="1">
        <p:scale>
          <a:sx n="43" d="100"/>
          <a:sy n="43" d="100"/>
        </p:scale>
        <p:origin x="2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Release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- Setting Copy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65C8B-3EEC-4C2E-8981-403AA1CD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787051"/>
            <a:ext cx="9925202" cy="4705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1889760" y="3016251"/>
            <a:ext cx="6705599" cy="368934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Development &amp; Production Environment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337-CEC6-4054-8018-0DCC530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474-022F-443F-BC38-E0F53436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Release Production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EDUp FORDCS V1.0 Release Management</vt:lpstr>
      <vt:lpstr>SwPD Method Epics - Setting Copy 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62</cp:revision>
  <dcterms:created xsi:type="dcterms:W3CDTF">2022-03-14T15:31:02Z</dcterms:created>
  <dcterms:modified xsi:type="dcterms:W3CDTF">2022-04-18T13:57:18Z</dcterms:modified>
</cp:coreProperties>
</file>