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48" r:id="rId4"/>
    <p:sldId id="369" r:id="rId5"/>
    <p:sldId id="370" r:id="rId6"/>
    <p:sldId id="260" r:id="rId7"/>
    <p:sldId id="367" r:id="rId8"/>
    <p:sldId id="3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D34817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18/05/2022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i.example.com/v1/reportCsFactorySett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FORDCS-V1.0-Architecture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716" y="1821414"/>
            <a:ext cx="1711532" cy="22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4EEFD-7650-40A9-B048-2F8E4546983C}"/>
              </a:ext>
            </a:extLst>
          </p:cNvPr>
          <p:cNvGrpSpPr/>
          <p:nvPr/>
        </p:nvGrpSpPr>
        <p:grpSpPr>
          <a:xfrm>
            <a:off x="2161944" y="2740358"/>
            <a:ext cx="6859395" cy="2769232"/>
            <a:chOff x="2301129" y="2920671"/>
            <a:chExt cx="6720210" cy="2565542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9F6FD45-E1A8-46E8-A3E5-B5F51AC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865" y="2954316"/>
              <a:ext cx="6646953" cy="2513339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B4D431E-C09F-424A-A49D-8B9F4EC2C36B}"/>
                </a:ext>
              </a:extLst>
            </p:cNvPr>
            <p:cNvSpPr/>
            <p:nvPr/>
          </p:nvSpPr>
          <p:spPr>
            <a:xfrm>
              <a:off x="2301129" y="2920671"/>
              <a:ext cx="6720210" cy="256554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8" y="153261"/>
            <a:ext cx="11036591" cy="1706757"/>
          </a:xfrm>
        </p:spPr>
        <p:txBody>
          <a:bodyPr>
            <a:noAutofit/>
          </a:bodyPr>
          <a:lstStyle/>
          <a:p>
            <a:r>
              <a:rPr lang="en-US"/>
              <a:t>FORD CHARGing Station ApplIcatIon</a:t>
            </a:r>
            <a:br>
              <a:rPr lang="en-US"/>
            </a:br>
            <a:r>
              <a:rPr lang="en-US"/>
              <a:t>Architecture Pattern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2C02A-9F20-434C-BEBE-9F886B661181}"/>
              </a:ext>
            </a:extLst>
          </p:cNvPr>
          <p:cNvGrpSpPr/>
          <p:nvPr/>
        </p:nvGrpSpPr>
        <p:grpSpPr>
          <a:xfrm>
            <a:off x="9626540" y="4280216"/>
            <a:ext cx="1510629" cy="897133"/>
            <a:chOff x="1734420" y="2048681"/>
            <a:chExt cx="1510629" cy="8971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3825F5-E58F-4152-819B-A67FB7896284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6EDF70F-10B3-4B77-9EC7-88D67AABD579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E274F893-5ECE-4CA8-8648-3C71C15683FD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710222A-DE2A-4B2C-86F6-3D18B5B2888E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6CFE9F-CB3C-40A2-B2A2-6AC7B6B1E5CD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Developer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fordcsController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fordcsService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5" y="3593148"/>
            <a:ext cx="17119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fordcsRepository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</a:t>
            </a:r>
            <a:r>
              <a:rPr lang="de-AT" sz="2000" dirty="0"/>
              <a:t>ing</a:t>
            </a:r>
            <a:r>
              <a:rPr lang="tr-TR" sz="2000" dirty="0"/>
              <a:t>-station</a:t>
            </a:r>
            <a:r>
              <a:rPr lang="en-GB" sz="2000" dirty="0"/>
              <a:t>-application&gt;</a:t>
            </a:r>
          </a:p>
          <a:p>
            <a:pPr algn="ctr"/>
            <a:r>
              <a:rPr lang="de-AT" sz="2000" b="1" dirty="0">
                <a:solidFill>
                  <a:srgbClr val="C00000"/>
                </a:solidFill>
              </a:rPr>
              <a:t>fordcs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fordcs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9949D8-C60B-4FB3-A993-7B90A1B22591}"/>
              </a:ext>
            </a:extLst>
          </p:cNvPr>
          <p:cNvCxnSpPr>
            <a:cxnSpLocks/>
          </p:cNvCxnSpPr>
          <p:nvPr/>
        </p:nvCxnSpPr>
        <p:spPr>
          <a:xfrm flipH="1">
            <a:off x="9253513" y="3968578"/>
            <a:ext cx="700892" cy="11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D38448-7695-4437-85D5-BBDB1092FFE6}"/>
              </a:ext>
            </a:extLst>
          </p:cNvPr>
          <p:cNvGrpSpPr/>
          <p:nvPr/>
        </p:nvGrpSpPr>
        <p:grpSpPr>
          <a:xfrm>
            <a:off x="9633813" y="3449611"/>
            <a:ext cx="1510629" cy="899875"/>
            <a:chOff x="9451790" y="2621968"/>
            <a:chExt cx="1510629" cy="8998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D8C00F-4447-4A14-81CB-18B875EC6F03}"/>
                </a:ext>
              </a:extLst>
            </p:cNvPr>
            <p:cNvSpPr/>
            <p:nvPr/>
          </p:nvSpPr>
          <p:spPr>
            <a:xfrm>
              <a:off x="10069598" y="2725937"/>
              <a:ext cx="276225" cy="2286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585797A5-2502-4D9E-9ED1-D0FE7BDAFBBF}"/>
                </a:ext>
              </a:extLst>
            </p:cNvPr>
            <p:cNvSpPr/>
            <p:nvPr/>
          </p:nvSpPr>
          <p:spPr>
            <a:xfrm rot="11622756">
              <a:off x="10212473" y="2764037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38FE8B08-C481-498B-BB02-A9EBD95E4448}"/>
                </a:ext>
              </a:extLst>
            </p:cNvPr>
            <p:cNvSpPr/>
            <p:nvPr/>
          </p:nvSpPr>
          <p:spPr>
            <a:xfrm rot="5724638">
              <a:off x="9635317" y="2683881"/>
              <a:ext cx="638175" cy="514350"/>
            </a:xfrm>
            <a:prstGeom prst="arc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E3DDFC-9D6E-4766-85E6-335ABD197A85}"/>
                </a:ext>
              </a:extLst>
            </p:cNvPr>
            <p:cNvSpPr/>
            <p:nvPr/>
          </p:nvSpPr>
          <p:spPr>
            <a:xfrm>
              <a:off x="9451790" y="3244844"/>
              <a:ext cx="15106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70C0"/>
                  </a:solidFill>
                </a:rPr>
                <a:t>Tester</a:t>
              </a:r>
              <a:endParaRPr lang="en-GB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56C52AEB-7D83-4D28-BBEE-C25C7997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127" y="3784759"/>
            <a:ext cx="971645" cy="32585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71FF8D0-29D5-4DB4-9429-A5DC9EB5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205" y="4554223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B7C32AC-6E92-4105-9417-F4FFC5516989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7648772" y="4203769"/>
            <a:ext cx="2487344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1B99F83-E357-4A11-A507-67D079BF3D3D}"/>
              </a:ext>
            </a:extLst>
          </p:cNvPr>
          <p:cNvCxnSpPr>
            <a:cxnSpLocks/>
            <a:endCxn id="59" idx="0"/>
          </p:cNvCxnSpPr>
          <p:nvPr/>
        </p:nvCxnSpPr>
        <p:spPr>
          <a:xfrm rot="10800000">
            <a:off x="4736531" y="4203769"/>
            <a:ext cx="5429418" cy="52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95CC0-394F-4193-9A80-C2578D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br>
              <a:rPr lang="en-US" dirty="0"/>
            </a:br>
            <a:r>
              <a:rPr lang="en-US" dirty="0"/>
              <a:t>Report Factory Setting V1.0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BDC7ED-AF8A-47EE-9BA8-5C8D6E19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Controller/Service/Repository component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Test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C8BE63D3-6A76-4E76-B001-0674AE61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722" y="4523417"/>
            <a:ext cx="971645" cy="32585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3DEA117-59B9-4169-83A5-D86A7BD4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31" y="578398"/>
            <a:ext cx="975259" cy="27932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32D6CE8-071B-4453-A589-6F4DD6B86060}"/>
              </a:ext>
            </a:extLst>
          </p:cNvPr>
          <p:cNvGrpSpPr/>
          <p:nvPr/>
        </p:nvGrpSpPr>
        <p:grpSpPr>
          <a:xfrm>
            <a:off x="1153827" y="1154028"/>
            <a:ext cx="2563149" cy="983530"/>
            <a:chOff x="583812" y="1082776"/>
            <a:chExt cx="2563149" cy="98353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BEF6634-E142-40B5-887F-95A883539502}"/>
                </a:ext>
              </a:extLst>
            </p:cNvPr>
            <p:cNvGrpSpPr/>
            <p:nvPr/>
          </p:nvGrpSpPr>
          <p:grpSpPr>
            <a:xfrm>
              <a:off x="583812" y="1082776"/>
              <a:ext cx="2563149" cy="983530"/>
              <a:chOff x="1561764" y="2295525"/>
              <a:chExt cx="1305261" cy="4953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6352698-78D3-47DB-8AF0-0F60E23BEF35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3B967E9-96FB-43E9-82BE-DBB35465DF08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E46A88D-BD51-4B93-9B0F-1053E1D2AAF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1490029-4F6F-4E6D-A745-7157DE5F0D2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AA41C66-5A14-44A9-A587-7B9198D2048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77AA9B9-2F5B-427E-BC76-D1E8633362A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CE06B8FB-2C5A-4EA0-9292-ACEB558C09F2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769EF4-4A41-418B-9BD1-D73227BB0F7A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870D5F3-EC99-43C3-B226-74F3843190C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CCFD690B-830C-4DAB-8745-635ABF8C295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0993EA98-554F-4D37-B19E-54320027097E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86CDC0-DA11-4F66-8BEB-5995E29DEF2E}"/>
                </a:ext>
              </a:extLst>
            </p:cNvPr>
            <p:cNvSpPr txBox="1"/>
            <p:nvPr/>
          </p:nvSpPr>
          <p:spPr>
            <a:xfrm>
              <a:off x="1019074" y="1105346"/>
              <a:ext cx="171198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&lt;Repository&gt;</a:t>
              </a:r>
            </a:p>
            <a:p>
              <a:r>
                <a:rPr lang="en-GB" dirty="0"/>
                <a:t>FactorySetting</a:t>
              </a:r>
              <a:br>
                <a:rPr lang="en-GB" dirty="0"/>
              </a:br>
              <a:r>
                <a:rPr lang="en-GB" dirty="0"/>
                <a:t>Repository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11AB149-1EF9-4922-8709-C29C04FA36A7}"/>
              </a:ext>
            </a:extLst>
          </p:cNvPr>
          <p:cNvGrpSpPr/>
          <p:nvPr/>
        </p:nvGrpSpPr>
        <p:grpSpPr>
          <a:xfrm>
            <a:off x="1153827" y="2834423"/>
            <a:ext cx="2563149" cy="983530"/>
            <a:chOff x="583812" y="2763171"/>
            <a:chExt cx="2563149" cy="98353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663F154-768E-4569-AE5D-A23AE43F7EA0}"/>
                </a:ext>
              </a:extLst>
            </p:cNvPr>
            <p:cNvGrpSpPr/>
            <p:nvPr/>
          </p:nvGrpSpPr>
          <p:grpSpPr>
            <a:xfrm>
              <a:off x="583812" y="2763171"/>
              <a:ext cx="2563149" cy="983530"/>
              <a:chOff x="1561764" y="2295525"/>
              <a:chExt cx="1305261" cy="4953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D012BA3-C21D-4ED4-B607-1553DE4B02C7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167B8E6-D90B-468C-871C-DBE2AD1F2F9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765C14D-BDDB-4BAA-B061-6848245A7237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91A18D3F-021A-4E20-8B5F-733B637735A9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5EFC4C7D-5707-4CE8-BFE6-43F95FFC4711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F9BE56B-7CDD-48E6-A37E-2D44B1DFD5B6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176F9E9-36BE-4E3F-B31D-417070A50D06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2853CE-B2B5-4E69-9E2D-7B34199BC6BB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F9FC009-C39E-4E44-8D53-59406550A890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9598864-93DE-4A58-9ECE-3DD4C0710694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3F2FCDE-1C85-4CC4-8E53-6534F48787A5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030F792-CFF7-4383-8A46-CB22A42924F3}"/>
                </a:ext>
              </a:extLst>
            </p:cNvPr>
            <p:cNvSpPr txBox="1"/>
            <p:nvPr/>
          </p:nvSpPr>
          <p:spPr>
            <a:xfrm>
              <a:off x="1019074" y="2785741"/>
              <a:ext cx="171198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&lt;Service&gt;</a:t>
              </a:r>
            </a:p>
            <a:p>
              <a:r>
                <a:rPr lang="en-GB" dirty="0"/>
                <a:t>FactorySetting</a:t>
              </a:r>
              <a:br>
                <a:rPr lang="en-GB" dirty="0"/>
              </a:br>
              <a:r>
                <a:rPr lang="en-GB" dirty="0"/>
                <a:t>Service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079FA22-E45E-49A0-9E14-4A74DBC94454}"/>
              </a:ext>
            </a:extLst>
          </p:cNvPr>
          <p:cNvGrpSpPr/>
          <p:nvPr/>
        </p:nvGrpSpPr>
        <p:grpSpPr>
          <a:xfrm>
            <a:off x="1723842" y="4455709"/>
            <a:ext cx="2563149" cy="983530"/>
            <a:chOff x="583811" y="4372582"/>
            <a:chExt cx="2563149" cy="98353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AA9DE9B-C19B-4534-87FC-2A63C5D307C2}"/>
                </a:ext>
              </a:extLst>
            </p:cNvPr>
            <p:cNvGrpSpPr/>
            <p:nvPr/>
          </p:nvGrpSpPr>
          <p:grpSpPr>
            <a:xfrm>
              <a:off x="583811" y="4372582"/>
              <a:ext cx="2563149" cy="983530"/>
              <a:chOff x="1561764" y="2295525"/>
              <a:chExt cx="1305261" cy="4953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206D712-2670-4470-89FA-FC00F58A284A}"/>
                  </a:ext>
                </a:extLst>
              </p:cNvPr>
              <p:cNvSpPr/>
              <p:nvPr/>
            </p:nvSpPr>
            <p:spPr>
              <a:xfrm>
                <a:off x="1733550" y="2295525"/>
                <a:ext cx="971550" cy="4953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2159B5F4-E208-4E99-9926-617FD1AC3E84}"/>
                  </a:ext>
                </a:extLst>
              </p:cNvPr>
              <p:cNvGrpSpPr/>
              <p:nvPr/>
            </p:nvGrpSpPr>
            <p:grpSpPr>
              <a:xfrm>
                <a:off x="2705100" y="2333625"/>
                <a:ext cx="161925" cy="419100"/>
                <a:chOff x="2714625" y="2371725"/>
                <a:chExt cx="161925" cy="419100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D157318-A3A5-42CA-BE17-3F8CC9379AC4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E55E2F-134E-439F-A2B0-5FB4A00E9B82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5" cy="171450"/>
                  <a:chOff x="3724275" y="2705100"/>
                  <a:chExt cx="161925" cy="171450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09E299B-1E9A-4F9A-8EC7-8A5BDC170D4D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B12B34D8-879F-43EA-9564-0FF4BFAFF603}"/>
                      </a:ext>
                    </a:extLst>
                  </p:cNvPr>
                  <p:cNvSpPr/>
                  <p:nvPr/>
                </p:nvSpPr>
                <p:spPr>
                  <a:xfrm>
                    <a:off x="3800475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C34113B-D05F-4E68-8807-951566C2DBCC}"/>
                  </a:ext>
                </a:extLst>
              </p:cNvPr>
              <p:cNvGrpSpPr/>
              <p:nvPr/>
            </p:nvGrpSpPr>
            <p:grpSpPr>
              <a:xfrm rot="10800000">
                <a:off x="1561764" y="2333624"/>
                <a:ext cx="161926" cy="419100"/>
                <a:chOff x="2714625" y="2371725"/>
                <a:chExt cx="161926" cy="419100"/>
              </a:xfrm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4DE47C0-56D8-449F-B8C4-9B55F0765631}"/>
                    </a:ext>
                  </a:extLst>
                </p:cNvPr>
                <p:cNvSpPr/>
                <p:nvPr/>
              </p:nvSpPr>
              <p:spPr>
                <a:xfrm>
                  <a:off x="2714625" y="2371725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07E01DB-ECE3-4532-951E-C9EB689FEF41}"/>
                    </a:ext>
                  </a:extLst>
                </p:cNvPr>
                <p:cNvGrpSpPr/>
                <p:nvPr/>
              </p:nvGrpSpPr>
              <p:grpSpPr>
                <a:xfrm>
                  <a:off x="2714625" y="2619375"/>
                  <a:ext cx="161926" cy="171450"/>
                  <a:chOff x="3724275" y="2705100"/>
                  <a:chExt cx="161926" cy="171450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DAC636A-C34E-477F-A5D0-51C6AF0A53A5}"/>
                      </a:ext>
                    </a:extLst>
                  </p:cNvPr>
                  <p:cNvSpPr/>
                  <p:nvPr/>
                </p:nvSpPr>
                <p:spPr>
                  <a:xfrm>
                    <a:off x="3724275" y="2705100"/>
                    <a:ext cx="161925" cy="17145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F502DA0C-DBF2-410E-8A6F-076FA4CB490A}"/>
                      </a:ext>
                    </a:extLst>
                  </p:cNvPr>
                  <p:cNvSpPr/>
                  <p:nvPr/>
                </p:nvSpPr>
                <p:spPr>
                  <a:xfrm>
                    <a:off x="3800476" y="2705100"/>
                    <a:ext cx="85725" cy="17145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E48F5B1-AB28-4440-8D3E-D140BD8D170E}"/>
                </a:ext>
              </a:extLst>
            </p:cNvPr>
            <p:cNvSpPr txBox="1"/>
            <p:nvPr/>
          </p:nvSpPr>
          <p:spPr>
            <a:xfrm>
              <a:off x="1019073" y="4395152"/>
              <a:ext cx="1711988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GB" dirty="0"/>
                <a:t>&lt;Controller&gt;</a:t>
              </a:r>
            </a:p>
            <a:p>
              <a:r>
                <a:rPr lang="en-GB" dirty="0"/>
                <a:t>FactorySetting</a:t>
              </a:r>
              <a:br>
                <a:rPr lang="en-GB" dirty="0"/>
              </a:br>
              <a:r>
                <a:rPr lang="en-GB" dirty="0"/>
                <a:t>Controller</a:t>
              </a:r>
            </a:p>
          </p:txBody>
        </p:sp>
      </p:grp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4443232-D1C7-49D6-8837-2514F213D726}"/>
              </a:ext>
            </a:extLst>
          </p:cNvPr>
          <p:cNvCxnSpPr>
            <a:cxnSpLocks/>
            <a:stCxn id="153" idx="6"/>
            <a:endCxn id="160" idx="1"/>
          </p:cNvCxnSpPr>
          <p:nvPr/>
        </p:nvCxnSpPr>
        <p:spPr>
          <a:xfrm flipV="1">
            <a:off x="4286991" y="4693644"/>
            <a:ext cx="2245759" cy="7948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45C3DB-789E-4464-A3B6-FE268D485618}"/>
              </a:ext>
            </a:extLst>
          </p:cNvPr>
          <p:cNvSpPr/>
          <p:nvPr/>
        </p:nvSpPr>
        <p:spPr>
          <a:xfrm>
            <a:off x="6532750" y="452341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179E15E1-C091-4C54-81A7-D0C3BA8FE2BB}"/>
              </a:ext>
            </a:extLst>
          </p:cNvPr>
          <p:cNvSpPr/>
          <p:nvPr/>
        </p:nvSpPr>
        <p:spPr>
          <a:xfrm>
            <a:off x="240493" y="153532"/>
            <a:ext cx="3687288" cy="556146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B19DE4EB-E4AC-434A-AF17-3E4B32CC073C}"/>
              </a:ext>
            </a:extLst>
          </p:cNvPr>
          <p:cNvCxnSpPr>
            <a:cxnSpLocks/>
            <a:stCxn id="136" idx="6"/>
            <a:endCxn id="152" idx="3"/>
          </p:cNvCxnSpPr>
          <p:nvPr/>
        </p:nvCxnSpPr>
        <p:spPr>
          <a:xfrm rot="10800000" flipH="1" flipV="1">
            <a:off x="1153828" y="3572067"/>
            <a:ext cx="570013" cy="1129521"/>
          </a:xfrm>
          <a:prstGeom prst="bentConnector3">
            <a:avLst>
              <a:gd name="adj1" fmla="val -40104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CBA8D3D-3BC9-44F8-955B-1A15F6A10CDA}"/>
              </a:ext>
            </a:extLst>
          </p:cNvPr>
          <p:cNvCxnSpPr>
            <a:cxnSpLocks/>
            <a:stCxn id="123" idx="6"/>
            <a:endCxn id="139" idx="3"/>
          </p:cNvCxnSpPr>
          <p:nvPr/>
        </p:nvCxnSpPr>
        <p:spPr>
          <a:xfrm rot="10800000" flipV="1">
            <a:off x="1153827" y="1891673"/>
            <a:ext cx="2" cy="1188630"/>
          </a:xfrm>
          <a:prstGeom prst="bentConnector3">
            <a:avLst>
              <a:gd name="adj1" fmla="val 11430100000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76539EB-7183-4D79-9683-B8F4B91DF7EF}"/>
              </a:ext>
            </a:extLst>
          </p:cNvPr>
          <p:cNvCxnSpPr>
            <a:cxnSpLocks/>
            <a:stCxn id="149" idx="6"/>
            <a:endCxn id="139" idx="3"/>
          </p:cNvCxnSpPr>
          <p:nvPr/>
        </p:nvCxnSpPr>
        <p:spPr>
          <a:xfrm rot="10800000">
            <a:off x="1153828" y="3080304"/>
            <a:ext cx="570017" cy="2113051"/>
          </a:xfrm>
          <a:prstGeom prst="bentConnector3">
            <a:avLst>
              <a:gd name="adj1" fmla="val 196354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4F0DB84F-BDC2-4D18-974C-22A24ACF2562}"/>
              </a:ext>
            </a:extLst>
          </p:cNvPr>
          <p:cNvCxnSpPr>
            <a:cxnSpLocks/>
            <a:stCxn id="139" idx="3"/>
            <a:endCxn id="126" idx="3"/>
          </p:cNvCxnSpPr>
          <p:nvPr/>
        </p:nvCxnSpPr>
        <p:spPr>
          <a:xfrm rot="10800000">
            <a:off x="1153827" y="1399909"/>
            <a:ext cx="12700" cy="1680395"/>
          </a:xfrm>
          <a:prstGeom prst="bentConnector3">
            <a:avLst>
              <a:gd name="adj1" fmla="val 4418181"/>
            </a:avLst>
          </a:prstGeom>
          <a:ln w="28575">
            <a:solidFill>
              <a:srgbClr val="0066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F76CB6-C648-459E-B9BF-EB3FB55B3085}"/>
              </a:ext>
            </a:extLst>
          </p:cNvPr>
          <p:cNvSpPr txBox="1"/>
          <p:nvPr/>
        </p:nvSpPr>
        <p:spPr>
          <a:xfrm>
            <a:off x="461318" y="6258535"/>
            <a:ext cx="776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https://app.swaggerhub.com/apis/karacankos/fordcs/1.0-oas3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AEB20E-1F1B-4F15-9E77-39DA82033EF0}"/>
              </a:ext>
            </a:extLst>
          </p:cNvPr>
          <p:cNvSpPr txBox="1"/>
          <p:nvPr/>
        </p:nvSpPr>
        <p:spPr>
          <a:xfrm>
            <a:off x="4298090" y="3445757"/>
            <a:ext cx="3931510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https://api.example.com/v1/reportCsFactorySetting</a:t>
            </a:r>
            <a:endParaRPr lang="en-US" dirty="0"/>
          </a:p>
          <a:p>
            <a:r>
              <a:rPr lang="en-US" dirty="0"/>
              <a:t>GET</a:t>
            </a:r>
          </a:p>
          <a:p>
            <a:r>
              <a:rPr lang="en-US" dirty="0"/>
              <a:t>Returns FordCSSettingDataX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221BB81-C6ED-4285-9522-642A7192CFCD}"/>
              </a:ext>
            </a:extLst>
          </p:cNvPr>
          <p:cNvCxnSpPr>
            <a:cxnSpLocks/>
            <a:stCxn id="153" idx="6"/>
            <a:endCxn id="61" idx="1"/>
          </p:cNvCxnSpPr>
          <p:nvPr/>
        </p:nvCxnSpPr>
        <p:spPr>
          <a:xfrm>
            <a:off x="4286991" y="4701592"/>
            <a:ext cx="2245759" cy="559472"/>
          </a:xfrm>
          <a:prstGeom prst="bentConnector3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1D24CEB-E48B-4416-83DE-C0402010EE84}"/>
              </a:ext>
            </a:extLst>
          </p:cNvPr>
          <p:cNvSpPr/>
          <p:nvPr/>
        </p:nvSpPr>
        <p:spPr>
          <a:xfrm>
            <a:off x="6532750" y="5090837"/>
            <a:ext cx="168339" cy="3404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FEBDA-ECD9-4183-AC88-60D677799170}"/>
              </a:ext>
            </a:extLst>
          </p:cNvPr>
          <p:cNvSpPr txBox="1"/>
          <p:nvPr/>
        </p:nvSpPr>
        <p:spPr>
          <a:xfrm>
            <a:off x="6753455" y="5058281"/>
            <a:ext cx="5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</a:t>
            </a:r>
          </a:p>
        </p:txBody>
      </p:sp>
    </p:spTree>
    <p:extLst>
      <p:ext uri="{BB962C8B-B14F-4D97-AF65-F5344CB8AC3E}">
        <p14:creationId xmlns:p14="http://schemas.microsoft.com/office/powerpoint/2010/main" val="95283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7C57-B604-49C6-93BD-30A2B7DA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D95D-1CE4-4116-AC9F-FA2E528E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Design </a:t>
            </a:r>
            <a:r>
              <a:rPr lang="en-US"/>
              <a:t>: FordCSSettingDataX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22A09-B76B-4C46-866A-3CA5E0F2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0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F54EEFD-7650-40A9-B048-2F8E4546983C}"/>
              </a:ext>
            </a:extLst>
          </p:cNvPr>
          <p:cNvGrpSpPr/>
          <p:nvPr/>
        </p:nvGrpSpPr>
        <p:grpSpPr>
          <a:xfrm>
            <a:off x="2161944" y="2740358"/>
            <a:ext cx="6859395" cy="2769232"/>
            <a:chOff x="2301129" y="2920671"/>
            <a:chExt cx="6720210" cy="2565542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49F6FD45-E1A8-46E8-A3E5-B5F51ACA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865" y="2954316"/>
              <a:ext cx="6646953" cy="2513339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B4D431E-C09F-424A-A49D-8B9F4EC2C36B}"/>
                </a:ext>
              </a:extLst>
            </p:cNvPr>
            <p:cNvSpPr/>
            <p:nvPr/>
          </p:nvSpPr>
          <p:spPr>
            <a:xfrm>
              <a:off x="2301129" y="2920671"/>
              <a:ext cx="6720210" cy="256554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3D3FC1-9A74-44F1-B8E0-9196ADE4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89" y="436832"/>
            <a:ext cx="9070822" cy="1423186"/>
          </a:xfrm>
        </p:spPr>
        <p:txBody>
          <a:bodyPr>
            <a:noAutofit/>
          </a:bodyPr>
          <a:lstStyle/>
          <a:p>
            <a:r>
              <a:rPr lang="tr-TR" dirty="0"/>
              <a:t>FORD CHARG</a:t>
            </a:r>
            <a:r>
              <a:rPr lang="de-AT" dirty="0"/>
              <a:t>ing FUTURE Front </a:t>
            </a:r>
            <a:r>
              <a:rPr lang="de-AT" dirty="0" err="1"/>
              <a:t>ends</a:t>
            </a:r>
            <a:r>
              <a:rPr lang="de-AT" dirty="0"/>
              <a:t> and external DB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DE89F0-1C50-4421-AFE1-8182D230AD2A}"/>
              </a:ext>
            </a:extLst>
          </p:cNvPr>
          <p:cNvGrpSpPr/>
          <p:nvPr/>
        </p:nvGrpSpPr>
        <p:grpSpPr>
          <a:xfrm>
            <a:off x="9620890" y="2460992"/>
            <a:ext cx="1510629" cy="897133"/>
            <a:chOff x="1734420" y="2048681"/>
            <a:chExt cx="1510629" cy="8971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2321EA-9C28-4477-9832-CE89D1B79B69}"/>
                </a:ext>
              </a:extLst>
            </p:cNvPr>
            <p:cNvGrpSpPr/>
            <p:nvPr/>
          </p:nvGrpSpPr>
          <p:grpSpPr>
            <a:xfrm>
              <a:off x="1979861" y="2048681"/>
              <a:ext cx="1153418" cy="656419"/>
              <a:chOff x="8314432" y="2039156"/>
              <a:chExt cx="1153418" cy="6564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FACF52B-CED1-4B6D-AD32-05955F43D450}"/>
                  </a:ext>
                </a:extLst>
              </p:cNvPr>
              <p:cNvSpPr/>
              <p:nvPr/>
            </p:nvSpPr>
            <p:spPr>
              <a:xfrm>
                <a:off x="8686800" y="2143125"/>
                <a:ext cx="276225" cy="2286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60F7751-C5FA-4C1F-A5EB-F502F625EABF}"/>
                  </a:ext>
                </a:extLst>
              </p:cNvPr>
              <p:cNvSpPr/>
              <p:nvPr/>
            </p:nvSpPr>
            <p:spPr>
              <a:xfrm rot="11622756">
                <a:off x="8829675" y="2181225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4CCE22-706E-4370-BC4B-12C49987A666}"/>
                  </a:ext>
                </a:extLst>
              </p:cNvPr>
              <p:cNvSpPr/>
              <p:nvPr/>
            </p:nvSpPr>
            <p:spPr>
              <a:xfrm rot="5724638">
                <a:off x="8252519" y="2101069"/>
                <a:ext cx="638175" cy="514350"/>
              </a:xfrm>
              <a:prstGeom prst="arc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76675-80E3-4C39-BE2B-EBC8988F02D4}"/>
                </a:ext>
              </a:extLst>
            </p:cNvPr>
            <p:cNvSpPr/>
            <p:nvPr/>
          </p:nvSpPr>
          <p:spPr>
            <a:xfrm>
              <a:off x="1734420" y="2668815"/>
              <a:ext cx="1510629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</a:rPr>
                <a:t>UX/UI</a:t>
              </a:r>
              <a:endParaRPr lang="en-GB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18A5AB-18ED-40D6-998D-B295D0C612BE}"/>
              </a:ext>
            </a:extLst>
          </p:cNvPr>
          <p:cNvGrpSpPr/>
          <p:nvPr/>
        </p:nvGrpSpPr>
        <p:grpSpPr>
          <a:xfrm>
            <a:off x="4117475" y="2959948"/>
            <a:ext cx="2848045" cy="2579185"/>
            <a:chOff x="4073280" y="1555023"/>
            <a:chExt cx="2238860" cy="21482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937910-4304-4B95-A934-8E92683C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3280" y="1559378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076CD-5DEE-4BCF-8D6D-9FDC462803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066" y="1555023"/>
              <a:ext cx="5074" cy="214394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ECF07-60E8-4239-9E73-D531F108492C}"/>
              </a:ext>
            </a:extLst>
          </p:cNvPr>
          <p:cNvGrpSpPr/>
          <p:nvPr/>
        </p:nvGrpSpPr>
        <p:grpSpPr>
          <a:xfrm>
            <a:off x="1949474" y="3576594"/>
            <a:ext cx="1660417" cy="679441"/>
            <a:chOff x="1561764" y="2295525"/>
            <a:chExt cx="1305261" cy="4953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D40DB6-D481-492A-85F0-BA78342BC88D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8275B6-7C34-4593-BF72-0C7563D33FDA}"/>
                </a:ext>
              </a:extLst>
            </p:cNvPr>
            <p:cNvGrpSpPr/>
            <p:nvPr/>
          </p:nvGrpSpPr>
          <p:grpSpPr>
            <a:xfrm>
              <a:off x="2705100" y="2333625"/>
              <a:ext cx="161925" cy="419100"/>
              <a:chOff x="2714625" y="2371725"/>
              <a:chExt cx="161925" cy="4191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B33850-EFC4-46F3-A3B8-0D558D30ED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2059C0-E0AD-4AD2-A974-13915D47175B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FCFD6A4-0923-49BF-9E12-8F865FE57E72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12B1DD-8885-48D3-8070-33FA82AADA00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79D46A4-DD6B-4AB8-81B9-3B04AC9DEB17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E310EE-2BAE-440C-904D-76A1566D81B0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8BDC98-7CE3-427F-97A6-3DAA63E79550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E344F22-A36D-449B-B7ED-40E79027AB0A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64471E-084F-4FD9-8D56-8E23B5BF2448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A4864C-DAFF-4D02-A4BB-8474020FBD92}"/>
              </a:ext>
            </a:extLst>
          </p:cNvPr>
          <p:cNvSpPr/>
          <p:nvPr/>
        </p:nvSpPr>
        <p:spPr>
          <a:xfrm>
            <a:off x="2155459" y="2920671"/>
            <a:ext cx="6855401" cy="261229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DC90E3-D49C-4788-9729-39D3C55CDF4E}"/>
              </a:ext>
            </a:extLst>
          </p:cNvPr>
          <p:cNvGrpSpPr/>
          <p:nvPr/>
        </p:nvGrpSpPr>
        <p:grpSpPr>
          <a:xfrm>
            <a:off x="4633538" y="3576594"/>
            <a:ext cx="1672108" cy="679441"/>
            <a:chOff x="4571999" y="2295525"/>
            <a:chExt cx="1314451" cy="495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20340C-6958-4E91-AC4F-05F31BE81677}"/>
                </a:ext>
              </a:extLst>
            </p:cNvPr>
            <p:cNvSpPr/>
            <p:nvPr/>
          </p:nvSpPr>
          <p:spPr>
            <a:xfrm>
              <a:off x="47434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E81D6E-B8DE-403C-9305-B2EE378ADB1F}"/>
                </a:ext>
              </a:extLst>
            </p:cNvPr>
            <p:cNvGrpSpPr/>
            <p:nvPr/>
          </p:nvGrpSpPr>
          <p:grpSpPr>
            <a:xfrm>
              <a:off x="5724525" y="2333625"/>
              <a:ext cx="161925" cy="419100"/>
              <a:chOff x="5724525" y="2371725"/>
              <a:chExt cx="161925" cy="4191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E9A4007-4A9D-4DC9-9AE9-823BE6295E59}"/>
                  </a:ext>
                </a:extLst>
              </p:cNvPr>
              <p:cNvSpPr/>
              <p:nvPr/>
            </p:nvSpPr>
            <p:spPr>
              <a:xfrm>
                <a:off x="57245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25C2784-221E-42CD-9300-51F41A43AA58}"/>
                  </a:ext>
                </a:extLst>
              </p:cNvPr>
              <p:cNvGrpSpPr/>
              <p:nvPr/>
            </p:nvGrpSpPr>
            <p:grpSpPr>
              <a:xfrm>
                <a:off x="5724525" y="2619375"/>
                <a:ext cx="161925" cy="171450"/>
                <a:chOff x="3724275" y="2705100"/>
                <a:chExt cx="161925" cy="171450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9277645-7BDA-4F7D-96B7-0C1AAFE6E928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7485B1-FFDD-4979-8766-76478B981909}"/>
                    </a:ext>
                  </a:extLst>
                </p:cNvPr>
                <p:cNvSpPr/>
                <p:nvPr/>
              </p:nvSpPr>
              <p:spPr>
                <a:xfrm>
                  <a:off x="3800475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CC77D9-07D1-4513-815F-CF9B60A086FE}"/>
                </a:ext>
              </a:extLst>
            </p:cNvPr>
            <p:cNvGrpSpPr/>
            <p:nvPr/>
          </p:nvGrpSpPr>
          <p:grpSpPr>
            <a:xfrm rot="10800000">
              <a:off x="4571999" y="2333624"/>
              <a:ext cx="161926" cy="419100"/>
              <a:chOff x="2714625" y="2371725"/>
              <a:chExt cx="161926" cy="41910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716D6E-3E17-4E4F-9824-C3AB8612A243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7CAD33D-9437-4737-A2A6-00A7D07EC82C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7779E32-9E50-45F5-8621-A7F6B9FFCD43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4007CA3-31E9-4111-AC7E-DBB5F519DD4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DE0D71-497C-4BD9-B401-9DA8A3F05B7E}"/>
              </a:ext>
            </a:extLst>
          </p:cNvPr>
          <p:cNvGrpSpPr/>
          <p:nvPr/>
        </p:nvGrpSpPr>
        <p:grpSpPr>
          <a:xfrm>
            <a:off x="7545779" y="3576594"/>
            <a:ext cx="1660417" cy="679441"/>
            <a:chOff x="1561764" y="2295525"/>
            <a:chExt cx="1305261" cy="495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B3B725-C3AF-4F40-9D1A-417669381C04}"/>
                </a:ext>
              </a:extLst>
            </p:cNvPr>
            <p:cNvSpPr/>
            <p:nvPr/>
          </p:nvSpPr>
          <p:spPr>
            <a:xfrm>
              <a:off x="1733550" y="2295525"/>
              <a:ext cx="971550" cy="4953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1960B5-0BC8-43A2-9D0B-9B10AAD31344}"/>
                </a:ext>
              </a:extLst>
            </p:cNvPr>
            <p:cNvSpPr/>
            <p:nvPr/>
          </p:nvSpPr>
          <p:spPr>
            <a:xfrm>
              <a:off x="2705100" y="2581275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C70BB8-F099-4CBE-9B4E-CBE59F415D66}"/>
                </a:ext>
              </a:extLst>
            </p:cNvPr>
            <p:cNvGrpSpPr/>
            <p:nvPr/>
          </p:nvGrpSpPr>
          <p:grpSpPr>
            <a:xfrm rot="10800000">
              <a:off x="1561764" y="2333624"/>
              <a:ext cx="161926" cy="419100"/>
              <a:chOff x="2714625" y="2371725"/>
              <a:chExt cx="161926" cy="419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33B0D8E-F599-472E-A247-C1D3AB55CBEA}"/>
                  </a:ext>
                </a:extLst>
              </p:cNvPr>
              <p:cNvSpPr/>
              <p:nvPr/>
            </p:nvSpPr>
            <p:spPr>
              <a:xfrm>
                <a:off x="2714625" y="2371725"/>
                <a:ext cx="161925" cy="17145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80BCEA7-BCA8-4057-AC48-1184C7E600C5}"/>
                  </a:ext>
                </a:extLst>
              </p:cNvPr>
              <p:cNvGrpSpPr/>
              <p:nvPr/>
            </p:nvGrpSpPr>
            <p:grpSpPr>
              <a:xfrm>
                <a:off x="2714625" y="2619375"/>
                <a:ext cx="161926" cy="171450"/>
                <a:chOff x="3724275" y="2705100"/>
                <a:chExt cx="161926" cy="171450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614DB0B-BBB5-4E08-97AF-BAE5A24891FE}"/>
                    </a:ext>
                  </a:extLst>
                </p:cNvPr>
                <p:cNvSpPr/>
                <p:nvPr/>
              </p:nvSpPr>
              <p:spPr>
                <a:xfrm>
                  <a:off x="3724275" y="2705100"/>
                  <a:ext cx="161925" cy="171450"/>
                </a:xfrm>
                <a:prstGeom prst="ellipse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0E0CC0C-1DD2-42EA-A395-39F4BEBF74CD}"/>
                    </a:ext>
                  </a:extLst>
                </p:cNvPr>
                <p:cNvSpPr/>
                <p:nvPr/>
              </p:nvSpPr>
              <p:spPr>
                <a:xfrm>
                  <a:off x="3800476" y="2705100"/>
                  <a:ext cx="85725" cy="17145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50DF0F-1B5E-4F6C-BC95-A530182581F5}"/>
              </a:ext>
            </a:extLst>
          </p:cNvPr>
          <p:cNvGrpSpPr/>
          <p:nvPr/>
        </p:nvGrpSpPr>
        <p:grpSpPr>
          <a:xfrm>
            <a:off x="2568901" y="4729750"/>
            <a:ext cx="690592" cy="655189"/>
            <a:chOff x="9761694" y="1995602"/>
            <a:chExt cx="785980" cy="802842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4D037C1E-3CBA-4FEC-B30A-74CE9CEA4A7E}"/>
                </a:ext>
              </a:extLst>
            </p:cNvPr>
            <p:cNvSpPr/>
            <p:nvPr/>
          </p:nvSpPr>
          <p:spPr>
            <a:xfrm>
              <a:off x="9766456" y="199560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Cylinder 44">
              <a:extLst>
                <a:ext uri="{FF2B5EF4-FFF2-40B4-BE49-F238E27FC236}">
                  <a16:creationId xmlns:a16="http://schemas.microsoft.com/office/drawing/2014/main" id="{F46B344C-AAA4-4608-B3EE-62563840012F}"/>
                </a:ext>
              </a:extLst>
            </p:cNvPr>
            <p:cNvSpPr/>
            <p:nvPr/>
          </p:nvSpPr>
          <p:spPr>
            <a:xfrm>
              <a:off x="9761694" y="2159472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6508E6F4-9FB2-448D-963A-291CF04170D3}"/>
                </a:ext>
              </a:extLst>
            </p:cNvPr>
            <p:cNvSpPr/>
            <p:nvPr/>
          </p:nvSpPr>
          <p:spPr>
            <a:xfrm>
              <a:off x="9761694" y="232116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528D343B-7471-46DC-9E97-5009640654D1}"/>
                </a:ext>
              </a:extLst>
            </p:cNvPr>
            <p:cNvSpPr/>
            <p:nvPr/>
          </p:nvSpPr>
          <p:spPr>
            <a:xfrm>
              <a:off x="9761694" y="2482864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Cylinder 47">
              <a:extLst>
                <a:ext uri="{FF2B5EF4-FFF2-40B4-BE49-F238E27FC236}">
                  <a16:creationId xmlns:a16="http://schemas.microsoft.com/office/drawing/2014/main" id="{4FDE8F97-6D02-46E9-B8F1-9A59FA4ECAF2}"/>
                </a:ext>
              </a:extLst>
            </p:cNvPr>
            <p:cNvSpPr/>
            <p:nvPr/>
          </p:nvSpPr>
          <p:spPr>
            <a:xfrm>
              <a:off x="9761694" y="2636748"/>
              <a:ext cx="781218" cy="161696"/>
            </a:xfrm>
            <a:prstGeom prst="can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8CE22E-8A63-48B6-B6D5-B00B5DA29A58}"/>
              </a:ext>
            </a:extLst>
          </p:cNvPr>
          <p:cNvSpPr txBox="1"/>
          <p:nvPr/>
        </p:nvSpPr>
        <p:spPr>
          <a:xfrm>
            <a:off x="7523804" y="3593148"/>
            <a:ext cx="16757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&lt;Controller&gt;</a:t>
            </a:r>
          </a:p>
          <a:p>
            <a:pPr algn="ctr"/>
            <a:r>
              <a:rPr lang="en-GB" sz="1400" b="1" dirty="0"/>
              <a:t>fordcsController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20483-B888-439A-AE5C-E621408FE418}"/>
              </a:ext>
            </a:extLst>
          </p:cNvPr>
          <p:cNvSpPr txBox="1"/>
          <p:nvPr/>
        </p:nvSpPr>
        <p:spPr>
          <a:xfrm>
            <a:off x="4738380" y="3626183"/>
            <a:ext cx="14663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&lt;Service&gt;</a:t>
            </a:r>
          </a:p>
          <a:p>
            <a:r>
              <a:rPr lang="en-GB" dirty="0"/>
              <a:t>fordcsService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1A31E-A9C2-4C1B-B04C-A49361BF69D7}"/>
              </a:ext>
            </a:extLst>
          </p:cNvPr>
          <p:cNvSpPr txBox="1"/>
          <p:nvPr/>
        </p:nvSpPr>
        <p:spPr>
          <a:xfrm>
            <a:off x="2017265" y="3593148"/>
            <a:ext cx="160575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GB" dirty="0"/>
              <a:t>&lt;Repository&gt;</a:t>
            </a:r>
          </a:p>
          <a:p>
            <a:r>
              <a:rPr lang="en-GB" dirty="0"/>
              <a:t>fordcsRepository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8486E0-9092-4BF3-AD11-FA5E5EAFBE2C}"/>
              </a:ext>
            </a:extLst>
          </p:cNvPr>
          <p:cNvCxnSpPr>
            <a:cxnSpLocks/>
            <a:stCxn id="74" idx="6"/>
            <a:endCxn id="62" idx="3"/>
          </p:cNvCxnSpPr>
          <p:nvPr/>
        </p:nvCxnSpPr>
        <p:spPr>
          <a:xfrm flipV="1">
            <a:off x="3609891" y="3746453"/>
            <a:ext cx="1023646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39E256-9E17-4200-B0C7-4414B9A9999E}"/>
              </a:ext>
            </a:extLst>
          </p:cNvPr>
          <p:cNvCxnSpPr>
            <a:cxnSpLocks/>
            <a:stCxn id="77" idx="3"/>
            <a:endCxn id="59" idx="6"/>
          </p:cNvCxnSpPr>
          <p:nvPr/>
        </p:nvCxnSpPr>
        <p:spPr>
          <a:xfrm flipV="1">
            <a:off x="3609891" y="4086174"/>
            <a:ext cx="102364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1AF70D-C7E7-4E5B-A1F1-C06C43A909B7}"/>
              </a:ext>
            </a:extLst>
          </p:cNvPr>
          <p:cNvCxnSpPr>
            <a:cxnSpLocks/>
            <a:stCxn id="65" idx="6"/>
            <a:endCxn id="52" idx="6"/>
          </p:cNvCxnSpPr>
          <p:nvPr/>
        </p:nvCxnSpPr>
        <p:spPr>
          <a:xfrm flipV="1">
            <a:off x="6305646" y="4086174"/>
            <a:ext cx="1240134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FA81E0-7DBD-4599-816E-AE192E2F964C}"/>
              </a:ext>
            </a:extLst>
          </p:cNvPr>
          <p:cNvCxnSpPr>
            <a:cxnSpLocks/>
            <a:stCxn id="63" idx="6"/>
            <a:endCxn id="55" idx="3"/>
          </p:cNvCxnSpPr>
          <p:nvPr/>
        </p:nvCxnSpPr>
        <p:spPr>
          <a:xfrm flipV="1">
            <a:off x="6305646" y="3746453"/>
            <a:ext cx="124013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37E217-78B0-4A71-8883-3EB466919340}"/>
              </a:ext>
            </a:extLst>
          </p:cNvPr>
          <p:cNvGrpSpPr/>
          <p:nvPr/>
        </p:nvGrpSpPr>
        <p:grpSpPr>
          <a:xfrm rot="5400000">
            <a:off x="2803136" y="4293776"/>
            <a:ext cx="222125" cy="218101"/>
            <a:chOff x="3724275" y="2705100"/>
            <a:chExt cx="161925" cy="17145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7D0CD82-0D66-4959-8448-E198080C6B72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29B4DA-954B-411E-9E79-34FEDF968402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8602C2-E4F9-4399-8C61-4961ECAC619F}"/>
              </a:ext>
            </a:extLst>
          </p:cNvPr>
          <p:cNvGrpSpPr/>
          <p:nvPr/>
        </p:nvGrpSpPr>
        <p:grpSpPr>
          <a:xfrm>
            <a:off x="9006697" y="3654991"/>
            <a:ext cx="205985" cy="235191"/>
            <a:chOff x="3724275" y="2705100"/>
            <a:chExt cx="161925" cy="1714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FA387A-9818-4E72-8144-F29E73C28DEE}"/>
                </a:ext>
              </a:extLst>
            </p:cNvPr>
            <p:cNvSpPr/>
            <p:nvPr/>
          </p:nvSpPr>
          <p:spPr>
            <a:xfrm>
              <a:off x="3724275" y="2705100"/>
              <a:ext cx="161925" cy="17145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055E79-123B-4569-9992-2B049B5BF1EA}"/>
                </a:ext>
              </a:extLst>
            </p:cNvPr>
            <p:cNvSpPr/>
            <p:nvPr/>
          </p:nvSpPr>
          <p:spPr>
            <a:xfrm>
              <a:off x="3800475" y="2705100"/>
              <a:ext cx="85725" cy="1714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F0F0AA-BE22-43D7-9A77-E0663627BEE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2914199" y="4513890"/>
            <a:ext cx="2090" cy="21586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2453B0-8DD3-40DD-80F3-D073D98E0DE2}"/>
              </a:ext>
            </a:extLst>
          </p:cNvPr>
          <p:cNvSpPr/>
          <p:nvPr/>
        </p:nvSpPr>
        <p:spPr>
          <a:xfrm>
            <a:off x="3255309" y="4564651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5EA4D50-752A-4BBD-8651-8940CA2510D7}"/>
              </a:ext>
            </a:extLst>
          </p:cNvPr>
          <p:cNvSpPr/>
          <p:nvPr/>
        </p:nvSpPr>
        <p:spPr>
          <a:xfrm>
            <a:off x="3383272" y="4660334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495D50F-BCD9-46C7-8800-823563B8C64C}"/>
              </a:ext>
            </a:extLst>
          </p:cNvPr>
          <p:cNvSpPr/>
          <p:nvPr/>
        </p:nvSpPr>
        <p:spPr>
          <a:xfrm>
            <a:off x="3511236" y="4756017"/>
            <a:ext cx="281905" cy="282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7C782A-FE0C-413D-BF38-5CF9BA09EB48}"/>
              </a:ext>
            </a:extLst>
          </p:cNvPr>
          <p:cNvSpPr/>
          <p:nvPr/>
        </p:nvSpPr>
        <p:spPr>
          <a:xfrm>
            <a:off x="2568901" y="1734654"/>
            <a:ext cx="6637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/>
              <a:t>&lt;SpringBootApplication,</a:t>
            </a:r>
          </a:p>
          <a:p>
            <a:pPr algn="ctr"/>
            <a:r>
              <a:rPr lang="tr-TR" sz="2000" dirty="0"/>
              <a:t>charg</a:t>
            </a:r>
            <a:r>
              <a:rPr lang="de-AT" sz="2000" dirty="0"/>
              <a:t>ing</a:t>
            </a:r>
            <a:r>
              <a:rPr lang="tr-TR" sz="2000" dirty="0"/>
              <a:t>-station</a:t>
            </a:r>
            <a:r>
              <a:rPr lang="en-GB" sz="2000" dirty="0"/>
              <a:t>-application&gt;</a:t>
            </a:r>
          </a:p>
          <a:p>
            <a:pPr algn="ctr"/>
            <a:r>
              <a:rPr lang="de-AT" sz="2000" b="1" dirty="0">
                <a:solidFill>
                  <a:srgbClr val="C00000"/>
                </a:solidFill>
              </a:rPr>
              <a:t>fordcs</a:t>
            </a:r>
            <a:endParaRPr lang="en-GB" sz="2000" b="1" dirty="0">
              <a:solidFill>
                <a:srgbClr val="C0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B899BC-0FA5-441F-8A1A-10C1CFEFBA35}"/>
              </a:ext>
            </a:extLst>
          </p:cNvPr>
          <p:cNvSpPr/>
          <p:nvPr/>
        </p:nvSpPr>
        <p:spPr>
          <a:xfrm rot="5400000">
            <a:off x="5351494" y="4472754"/>
            <a:ext cx="386462" cy="28415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B089AEE-C3B4-41BF-82E7-FCBA88E9B5BD}"/>
              </a:ext>
            </a:extLst>
          </p:cNvPr>
          <p:cNvSpPr/>
          <p:nvPr/>
        </p:nvSpPr>
        <p:spPr>
          <a:xfrm rot="5400000">
            <a:off x="7811024" y="4880368"/>
            <a:ext cx="386462" cy="2052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4F3B4-9C10-4033-970B-9F4EC083B8EF}"/>
              </a:ext>
            </a:extLst>
          </p:cNvPr>
          <p:cNvSpPr txBox="1"/>
          <p:nvPr/>
        </p:nvSpPr>
        <p:spPr>
          <a:xfrm>
            <a:off x="4123929" y="6119738"/>
            <a:ext cx="283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&lt;algorithm&gt;</a:t>
            </a:r>
          </a:p>
          <a:p>
            <a:pPr algn="ctr"/>
            <a:r>
              <a:rPr lang="en-US" sz="1600" dirty="0"/>
              <a:t>business logic</a:t>
            </a:r>
            <a:endParaRPr lang="en-GB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6F73B-EE29-4857-90E5-08FC8851A297}"/>
              </a:ext>
            </a:extLst>
          </p:cNvPr>
          <p:cNvSpPr txBox="1"/>
          <p:nvPr/>
        </p:nvSpPr>
        <p:spPr>
          <a:xfrm>
            <a:off x="6978111" y="6119963"/>
            <a:ext cx="205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&lt;endpoints&gt;</a:t>
            </a:r>
          </a:p>
          <a:p>
            <a:pPr algn="ctr"/>
            <a:r>
              <a:rPr lang="en-US" sz="1600" dirty="0"/>
              <a:t>fordcs APIs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AF2E70E5-EAD3-4995-9311-1D8D428C2D46}"/>
              </a:ext>
            </a:extLst>
          </p:cNvPr>
          <p:cNvSpPr/>
          <p:nvPr/>
        </p:nvSpPr>
        <p:spPr>
          <a:xfrm rot="5400000">
            <a:off x="2908757" y="4871607"/>
            <a:ext cx="386462" cy="204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CB57B5-64E4-4FE1-A2BF-B50DC18D852D}"/>
              </a:ext>
            </a:extLst>
          </p:cNvPr>
          <p:cNvSpPr txBox="1"/>
          <p:nvPr/>
        </p:nvSpPr>
        <p:spPr>
          <a:xfrm>
            <a:off x="2080046" y="6119738"/>
            <a:ext cx="204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&lt;persistency&gt;</a:t>
            </a:r>
          </a:p>
          <a:p>
            <a:pPr algn="ctr"/>
            <a:r>
              <a:rPr lang="en-US" sz="1600" dirty="0"/>
              <a:t>data storage</a:t>
            </a:r>
            <a:endParaRPr lang="en-GB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9F4AC-878D-4849-A28D-B9935AF54DCE}"/>
              </a:ext>
            </a:extLst>
          </p:cNvPr>
          <p:cNvSpPr/>
          <p:nvPr/>
        </p:nvSpPr>
        <p:spPr>
          <a:xfrm>
            <a:off x="974790" y="4869416"/>
            <a:ext cx="165775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&lt;embedded-db&gt;</a:t>
            </a:r>
          </a:p>
          <a:p>
            <a:pPr algn="ctr"/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Hibernate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47F201-4DD1-4E96-923C-BADC501EC3EB}"/>
              </a:ext>
            </a:extLst>
          </p:cNvPr>
          <p:cNvSpPr/>
          <p:nvPr/>
        </p:nvSpPr>
        <p:spPr>
          <a:xfrm>
            <a:off x="1024966" y="4292612"/>
            <a:ext cx="18479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Java Persistence</a:t>
            </a:r>
            <a:r>
              <a:rPr lang="tr-TR" sz="1400" b="1" dirty="0"/>
              <a:t> (JAP)</a:t>
            </a:r>
            <a:r>
              <a:rPr lang="en-GB" sz="1400" b="1" dirty="0"/>
              <a:t> API</a:t>
            </a:r>
            <a:endParaRPr lang="en-GB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B3526C-89E7-4968-9DBB-A1B1DD718122}"/>
              </a:ext>
            </a:extLst>
          </p:cNvPr>
          <p:cNvCxnSpPr>
            <a:cxnSpLocks/>
          </p:cNvCxnSpPr>
          <p:nvPr/>
        </p:nvCxnSpPr>
        <p:spPr>
          <a:xfrm flipH="1">
            <a:off x="9266639" y="3358125"/>
            <a:ext cx="605474" cy="66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0BD210A-150F-4E65-94AA-7E0BA559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205" y="2648690"/>
            <a:ext cx="974567" cy="421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ED411A-A730-4189-8942-92F37059A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540" y="2241681"/>
            <a:ext cx="857659" cy="31855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3606E47-B5B0-4FF1-AED3-620FC1DBF6BC}"/>
              </a:ext>
            </a:extLst>
          </p:cNvPr>
          <p:cNvCxnSpPr>
            <a:cxnSpLocks/>
            <a:stCxn id="73" idx="3"/>
            <a:endCxn id="35" idx="3"/>
          </p:cNvCxnSpPr>
          <p:nvPr/>
        </p:nvCxnSpPr>
        <p:spPr>
          <a:xfrm rot="10800000">
            <a:off x="1574866" y="3310880"/>
            <a:ext cx="374608" cy="43557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0BC5AC8-67B2-484E-BDA0-9B61D5A2128D}"/>
              </a:ext>
            </a:extLst>
          </p:cNvPr>
          <p:cNvGrpSpPr/>
          <p:nvPr/>
        </p:nvGrpSpPr>
        <p:grpSpPr>
          <a:xfrm>
            <a:off x="263522" y="2885508"/>
            <a:ext cx="1453414" cy="596845"/>
            <a:chOff x="263522" y="2885508"/>
            <a:chExt cx="1453414" cy="5968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4E565F-8A78-4263-9165-36F2AB0DA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496" y="3139405"/>
              <a:ext cx="1219370" cy="342948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B91FAAF-23D1-45BD-B2A0-F1B299506A2D}"/>
                </a:ext>
              </a:extLst>
            </p:cNvPr>
            <p:cNvSpPr/>
            <p:nvPr/>
          </p:nvSpPr>
          <p:spPr>
            <a:xfrm>
              <a:off x="263522" y="2885508"/>
              <a:ext cx="14534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tr-T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en-GB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db</a:t>
              </a:r>
              <a:r>
                <a:rPr lang="en-GB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9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4F92-DA39-402E-921C-E1B389DA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DAF8-5445-402B-A468-2905F4F4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CHECK: https://objectbox.io/how-ev-charging-benefits-from-edge-computing/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82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238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FORDCS-V1.0-Architecture Design</vt:lpstr>
      <vt:lpstr>Project Context</vt:lpstr>
      <vt:lpstr>FORD CHARGing Station ApplIcatIon Architecture Pattern</vt:lpstr>
      <vt:lpstr>USE CASE Report Factory Setting V1.0</vt:lpstr>
      <vt:lpstr>PowerPoint Presentation</vt:lpstr>
      <vt:lpstr>BACKYARD</vt:lpstr>
      <vt:lpstr>FORD CHARGing FUTURE Front ends and external DB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84</cp:revision>
  <dcterms:created xsi:type="dcterms:W3CDTF">2020-12-30T10:49:12Z</dcterms:created>
  <dcterms:modified xsi:type="dcterms:W3CDTF">2022-05-18T21:29:46Z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2022-05-18T17:35:27Z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1f2963ab-923a-49d8-9855-efe2f90ea3a7</vt:lpwstr>
  </property>
  <property fmtid="{D5CDD505-2E9C-101B-9397-08002B2CF9AE}" pid="8" name="MSIP_Label_b8b70055-b36e-4b3a-8b31-34156bd0f0a4_ContentBits">
    <vt:lpwstr>0</vt:lpwstr>
  </property>
</Properties>
</file>