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366" r:id="rId3"/>
    <p:sldId id="348" r:id="rId4"/>
    <p:sldId id="369" r:id="rId5"/>
    <p:sldId id="372" r:id="rId6"/>
    <p:sldId id="371" r:id="rId7"/>
    <p:sldId id="373" r:id="rId8"/>
    <p:sldId id="374" r:id="rId9"/>
    <p:sldId id="375" r:id="rId10"/>
    <p:sldId id="376" r:id="rId11"/>
    <p:sldId id="377" r:id="rId12"/>
    <p:sldId id="378" r:id="rId13"/>
    <p:sldId id="260" r:id="rId14"/>
    <p:sldId id="367" r:id="rId15"/>
    <p:sldId id="3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CC2D9"/>
    <a:srgbClr val="D9D9D9"/>
    <a:srgbClr val="0066FF"/>
    <a:srgbClr val="D34817"/>
    <a:srgbClr val="000000"/>
    <a:srgbClr val="00FF0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23/06/2022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914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23/06/2022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641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23/06/2022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819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23/06/2022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288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5BA542F-B73B-47E7-BABB-8194D77513EA}" type="datetimeFigureOut">
              <a:rPr lang="en-GB" smtClean="0"/>
              <a:t>23/06/2022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350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23/06/2022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453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23/06/2022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066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23/06/2022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233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23/06/2022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198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23/06/2022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229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23/06/2022</a:t>
            </a:fld>
            <a:endParaRPr lang="en-GB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79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5BA542F-B73B-47E7-BABB-8194D77513EA}" type="datetimeFigureOut">
              <a:rPr lang="en-GB" smtClean="0"/>
              <a:t>23/06/2022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234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api.example.com/api/v1/monitorVehicleChargingState/%7buser%7d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api.example.com/api/v1/reportCsFactorySettin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api.example.com/api/v1/runtimeStatusReport/%7buser%7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api.example.com/api/v1/monitorVehicleChargingState/%7buser%7d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F3B7-F12A-46BA-9C24-AE183969D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1058" y="484632"/>
            <a:ext cx="8657190" cy="19719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spc="1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FORDCS-V1.0-Architecture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6B1A4-34D2-4123-92C1-ABB3A1E5FD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AT" sz="2000" dirty="0"/>
              <a:t>EDU Project</a:t>
            </a:r>
            <a:endParaRPr lang="en-GB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5CD299-D26F-4828-B39C-E9B8DA1891D7}"/>
              </a:ext>
            </a:extLst>
          </p:cNvPr>
          <p:cNvGrpSpPr/>
          <p:nvPr/>
        </p:nvGrpSpPr>
        <p:grpSpPr>
          <a:xfrm>
            <a:off x="0" y="6248401"/>
            <a:ext cx="3573675" cy="609600"/>
            <a:chOff x="7722524" y="6012026"/>
            <a:chExt cx="4469477" cy="7624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2C08B3F-00F1-471F-BF3D-47713E712C21}"/>
                </a:ext>
              </a:extLst>
            </p:cNvPr>
            <p:cNvSpPr/>
            <p:nvPr/>
          </p:nvSpPr>
          <p:spPr>
            <a:xfrm>
              <a:off x="7722524" y="6012026"/>
              <a:ext cx="4469476" cy="7624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tr-TR" sz="800" dirty="0"/>
                <a:t>karacankos@gmail.com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800" dirty="0"/>
                <a:t>https://www.linkedin.com/in/omer-karacan/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800" dirty="0"/>
                <a:t>https://www.instagram.com/karacanos/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1A72A0A-5109-47D4-BFD2-DB2BBB647902}"/>
                </a:ext>
              </a:extLst>
            </p:cNvPr>
            <p:cNvGrpSpPr/>
            <p:nvPr/>
          </p:nvGrpSpPr>
          <p:grpSpPr>
            <a:xfrm>
              <a:off x="11074401" y="6474964"/>
              <a:ext cx="1117600" cy="299468"/>
              <a:chOff x="11074401" y="6474964"/>
              <a:chExt cx="1117600" cy="299468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17AD90A8-736B-44E7-8D3D-FF21CACE80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74401" y="6474964"/>
                <a:ext cx="1117600" cy="2994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0A10D85-DA1B-43D2-8CB9-DDA95C620143}"/>
                  </a:ext>
                </a:extLst>
              </p:cNvPr>
              <p:cNvSpPr/>
              <p:nvPr/>
            </p:nvSpPr>
            <p:spPr>
              <a:xfrm>
                <a:off x="11074401" y="6474964"/>
                <a:ext cx="360733" cy="299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2800"/>
              </a:p>
            </p:txBody>
          </p:sp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407C040-37BB-4319-8E2C-2E72F0B7F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6716" y="1821414"/>
            <a:ext cx="1711532" cy="223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89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395CC0-394F-4193-9A80-C2578D7AE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Charging Control Interface V1.0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BDC7ED-AF8A-47EE-9BA8-5C8D6E198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Controller/Service/Repository component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Service Endpoint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Test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C8BE63D3-6A76-4E76-B001-0674AE617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722" y="4523417"/>
            <a:ext cx="971645" cy="325856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A3DEA117-59B9-4169-83A5-D86A7BD46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831" y="578398"/>
            <a:ext cx="975259" cy="279322"/>
          </a:xfrm>
          <a:prstGeom prst="rect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</p:pic>
      <p:grpSp>
        <p:nvGrpSpPr>
          <p:cNvPr id="165" name="Group 164">
            <a:extLst>
              <a:ext uri="{FF2B5EF4-FFF2-40B4-BE49-F238E27FC236}">
                <a16:creationId xmlns:a16="http://schemas.microsoft.com/office/drawing/2014/main" id="{732D6CE8-071B-4453-A589-6F4DD6B86060}"/>
              </a:ext>
            </a:extLst>
          </p:cNvPr>
          <p:cNvGrpSpPr/>
          <p:nvPr/>
        </p:nvGrpSpPr>
        <p:grpSpPr>
          <a:xfrm>
            <a:off x="1153827" y="1154028"/>
            <a:ext cx="2563149" cy="983530"/>
            <a:chOff x="583812" y="1082776"/>
            <a:chExt cx="2563149" cy="98353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EBEF6634-E142-40B5-887F-95A883539502}"/>
                </a:ext>
              </a:extLst>
            </p:cNvPr>
            <p:cNvGrpSpPr/>
            <p:nvPr/>
          </p:nvGrpSpPr>
          <p:grpSpPr>
            <a:xfrm>
              <a:off x="583812" y="1082776"/>
              <a:ext cx="2563149" cy="983530"/>
              <a:chOff x="1561764" y="2295525"/>
              <a:chExt cx="1305261" cy="495300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86352698-78D3-47DB-8AF0-0F60E23BEF35}"/>
                  </a:ext>
                </a:extLst>
              </p:cNvPr>
              <p:cNvSpPr/>
              <p:nvPr/>
            </p:nvSpPr>
            <p:spPr>
              <a:xfrm>
                <a:off x="1733550" y="2295525"/>
                <a:ext cx="971550" cy="4953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C3B967E9-96FB-43E9-82BE-DBB35465DF08}"/>
                  </a:ext>
                </a:extLst>
              </p:cNvPr>
              <p:cNvGrpSpPr/>
              <p:nvPr/>
            </p:nvGrpSpPr>
            <p:grpSpPr>
              <a:xfrm>
                <a:off x="2705100" y="2333625"/>
                <a:ext cx="161925" cy="419100"/>
                <a:chOff x="2714625" y="2371725"/>
                <a:chExt cx="161925" cy="419100"/>
              </a:xfrm>
            </p:grpSpPr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BE46A88D-BD51-4B93-9B0F-1053E1D2AAF1}"/>
                    </a:ext>
                  </a:extLst>
                </p:cNvPr>
                <p:cNvSpPr/>
                <p:nvPr/>
              </p:nvSpPr>
              <p:spPr>
                <a:xfrm>
                  <a:off x="2714625" y="2371725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81490029-4F6F-4E6D-A745-7157DE5F0D29}"/>
                    </a:ext>
                  </a:extLst>
                </p:cNvPr>
                <p:cNvGrpSpPr/>
                <p:nvPr/>
              </p:nvGrpSpPr>
              <p:grpSpPr>
                <a:xfrm>
                  <a:off x="2714625" y="2619375"/>
                  <a:ext cx="161925" cy="171450"/>
                  <a:chOff x="3724275" y="2705100"/>
                  <a:chExt cx="161925" cy="171450"/>
                </a:xfrm>
              </p:grpSpPr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AAA41C66-5A14-44A9-A587-7B9198D20484}"/>
                      </a:ext>
                    </a:extLst>
                  </p:cNvPr>
                  <p:cNvSpPr/>
                  <p:nvPr/>
                </p:nvSpPr>
                <p:spPr>
                  <a:xfrm>
                    <a:off x="3724275" y="2705100"/>
                    <a:ext cx="161925" cy="17145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477AA9B9-2F5B-427E-BC76-D1E8633362A6}"/>
                      </a:ext>
                    </a:extLst>
                  </p:cNvPr>
                  <p:cNvSpPr/>
                  <p:nvPr/>
                </p:nvSpPr>
                <p:spPr>
                  <a:xfrm>
                    <a:off x="3800475" y="2705100"/>
                    <a:ext cx="85725" cy="1714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CE06B8FB-2C5A-4EA0-9292-ACEB558C09F2}"/>
                  </a:ext>
                </a:extLst>
              </p:cNvPr>
              <p:cNvGrpSpPr/>
              <p:nvPr/>
            </p:nvGrpSpPr>
            <p:grpSpPr>
              <a:xfrm rot="10800000">
                <a:off x="1561764" y="2333624"/>
                <a:ext cx="161926" cy="419100"/>
                <a:chOff x="2714625" y="2371725"/>
                <a:chExt cx="161926" cy="419100"/>
              </a:xfrm>
            </p:grpSpPr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54769EF4-4A41-418B-9BD1-D73227BB0F7A}"/>
                    </a:ext>
                  </a:extLst>
                </p:cNvPr>
                <p:cNvSpPr/>
                <p:nvPr/>
              </p:nvSpPr>
              <p:spPr>
                <a:xfrm>
                  <a:off x="2714625" y="2371725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E870D5F3-EC99-43C3-B226-74F3843190C1}"/>
                    </a:ext>
                  </a:extLst>
                </p:cNvPr>
                <p:cNvGrpSpPr/>
                <p:nvPr/>
              </p:nvGrpSpPr>
              <p:grpSpPr>
                <a:xfrm>
                  <a:off x="2714625" y="2619375"/>
                  <a:ext cx="161926" cy="171450"/>
                  <a:chOff x="3724275" y="2705100"/>
                  <a:chExt cx="161926" cy="171450"/>
                </a:xfrm>
              </p:grpSpPr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CCFD690B-830C-4DAB-8745-635ABF8C2954}"/>
                      </a:ext>
                    </a:extLst>
                  </p:cNvPr>
                  <p:cNvSpPr/>
                  <p:nvPr/>
                </p:nvSpPr>
                <p:spPr>
                  <a:xfrm>
                    <a:off x="3724275" y="2705100"/>
                    <a:ext cx="161925" cy="17145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0993EA98-554F-4D37-B19E-54320027097E}"/>
                      </a:ext>
                    </a:extLst>
                  </p:cNvPr>
                  <p:cNvSpPr/>
                  <p:nvPr/>
                </p:nvSpPr>
                <p:spPr>
                  <a:xfrm>
                    <a:off x="3800476" y="2705100"/>
                    <a:ext cx="85725" cy="1714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386CDC0-DA11-4F66-8BEB-5995E29DEF2E}"/>
                </a:ext>
              </a:extLst>
            </p:cNvPr>
            <p:cNvSpPr txBox="1"/>
            <p:nvPr/>
          </p:nvSpPr>
          <p:spPr>
            <a:xfrm>
              <a:off x="1019074" y="1105346"/>
              <a:ext cx="1711988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 b="1"/>
              </a:lvl1pPr>
            </a:lstStyle>
            <a:p>
              <a:r>
                <a:rPr lang="en-GB" dirty="0"/>
                <a:t>&lt;Repository&gt;</a:t>
              </a:r>
            </a:p>
            <a:p>
              <a:r>
                <a:rPr lang="de-AT" dirty="0" err="1"/>
                <a:t>CsControlVehicleChargingState</a:t>
              </a:r>
              <a:br>
                <a:rPr lang="de-AT" dirty="0"/>
              </a:br>
              <a:r>
                <a:rPr lang="de-AT" dirty="0"/>
                <a:t>Repository</a:t>
              </a:r>
              <a:endParaRPr lang="en-GB" dirty="0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111AB149-1EF9-4922-8709-C29C04FA36A7}"/>
              </a:ext>
            </a:extLst>
          </p:cNvPr>
          <p:cNvGrpSpPr/>
          <p:nvPr/>
        </p:nvGrpSpPr>
        <p:grpSpPr>
          <a:xfrm>
            <a:off x="1153827" y="2834422"/>
            <a:ext cx="2563149" cy="1292437"/>
            <a:chOff x="583812" y="2763171"/>
            <a:chExt cx="2563149" cy="983530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8663F154-768E-4569-AE5D-A23AE43F7EA0}"/>
                </a:ext>
              </a:extLst>
            </p:cNvPr>
            <p:cNvGrpSpPr/>
            <p:nvPr/>
          </p:nvGrpSpPr>
          <p:grpSpPr>
            <a:xfrm>
              <a:off x="583812" y="2763171"/>
              <a:ext cx="2563149" cy="983530"/>
              <a:chOff x="1561764" y="2295525"/>
              <a:chExt cx="1305261" cy="495300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AD012BA3-C21D-4ED4-B607-1553DE4B02C7}"/>
                  </a:ext>
                </a:extLst>
              </p:cNvPr>
              <p:cNvSpPr/>
              <p:nvPr/>
            </p:nvSpPr>
            <p:spPr>
              <a:xfrm>
                <a:off x="1733550" y="2295525"/>
                <a:ext cx="971550" cy="4953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C167B8E6-D90B-468C-871C-DBE2AD1F2F94}"/>
                  </a:ext>
                </a:extLst>
              </p:cNvPr>
              <p:cNvGrpSpPr/>
              <p:nvPr/>
            </p:nvGrpSpPr>
            <p:grpSpPr>
              <a:xfrm>
                <a:off x="2705100" y="2333625"/>
                <a:ext cx="161925" cy="419100"/>
                <a:chOff x="2714625" y="2371725"/>
                <a:chExt cx="161925" cy="419100"/>
              </a:xfrm>
            </p:grpSpPr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E765C14D-BDDB-4BAA-B061-6848245A7237}"/>
                    </a:ext>
                  </a:extLst>
                </p:cNvPr>
                <p:cNvSpPr/>
                <p:nvPr/>
              </p:nvSpPr>
              <p:spPr>
                <a:xfrm>
                  <a:off x="2714625" y="2371725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91A18D3F-021A-4E20-8B5F-733B637735A9}"/>
                    </a:ext>
                  </a:extLst>
                </p:cNvPr>
                <p:cNvGrpSpPr/>
                <p:nvPr/>
              </p:nvGrpSpPr>
              <p:grpSpPr>
                <a:xfrm>
                  <a:off x="2714625" y="2619375"/>
                  <a:ext cx="161925" cy="171450"/>
                  <a:chOff x="3724275" y="2705100"/>
                  <a:chExt cx="161925" cy="171450"/>
                </a:xfrm>
              </p:grpSpPr>
              <p:sp>
                <p:nvSpPr>
                  <p:cNvPr id="142" name="Oval 141">
                    <a:extLst>
                      <a:ext uri="{FF2B5EF4-FFF2-40B4-BE49-F238E27FC236}">
                        <a16:creationId xmlns:a16="http://schemas.microsoft.com/office/drawing/2014/main" id="{5EFC4C7D-5707-4CE8-BFE6-43F95FFC4711}"/>
                      </a:ext>
                    </a:extLst>
                  </p:cNvPr>
                  <p:cNvSpPr/>
                  <p:nvPr/>
                </p:nvSpPr>
                <p:spPr>
                  <a:xfrm>
                    <a:off x="3724275" y="2705100"/>
                    <a:ext cx="161925" cy="17145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2F9BE56B-7CDD-48E6-A37E-2D44B1DFD5B6}"/>
                      </a:ext>
                    </a:extLst>
                  </p:cNvPr>
                  <p:cNvSpPr/>
                  <p:nvPr/>
                </p:nvSpPr>
                <p:spPr>
                  <a:xfrm>
                    <a:off x="3800475" y="2705100"/>
                    <a:ext cx="85725" cy="1714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B176F9E9-36BE-4E3F-B31D-417070A50D06}"/>
                  </a:ext>
                </a:extLst>
              </p:cNvPr>
              <p:cNvGrpSpPr/>
              <p:nvPr/>
            </p:nvGrpSpPr>
            <p:grpSpPr>
              <a:xfrm rot="10800000">
                <a:off x="1561764" y="2333624"/>
                <a:ext cx="161926" cy="419100"/>
                <a:chOff x="2714625" y="2371725"/>
                <a:chExt cx="161926" cy="419100"/>
              </a:xfrm>
            </p:grpSpPr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132853CE-B2B5-4E69-9E2D-7B34199BC6BB}"/>
                    </a:ext>
                  </a:extLst>
                </p:cNvPr>
                <p:cNvSpPr/>
                <p:nvPr/>
              </p:nvSpPr>
              <p:spPr>
                <a:xfrm>
                  <a:off x="2714625" y="2371725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FF9FC009-C39E-4E44-8D53-59406550A890}"/>
                    </a:ext>
                  </a:extLst>
                </p:cNvPr>
                <p:cNvGrpSpPr/>
                <p:nvPr/>
              </p:nvGrpSpPr>
              <p:grpSpPr>
                <a:xfrm>
                  <a:off x="2714625" y="2619375"/>
                  <a:ext cx="161926" cy="171450"/>
                  <a:chOff x="3724275" y="2705100"/>
                  <a:chExt cx="161926" cy="171450"/>
                </a:xfrm>
              </p:grpSpPr>
              <p:sp>
                <p:nvSpPr>
                  <p:cNvPr id="138" name="Oval 137">
                    <a:extLst>
                      <a:ext uri="{FF2B5EF4-FFF2-40B4-BE49-F238E27FC236}">
                        <a16:creationId xmlns:a16="http://schemas.microsoft.com/office/drawing/2014/main" id="{19598864-93DE-4A58-9ECE-3DD4C0710694}"/>
                      </a:ext>
                    </a:extLst>
                  </p:cNvPr>
                  <p:cNvSpPr/>
                  <p:nvPr/>
                </p:nvSpPr>
                <p:spPr>
                  <a:xfrm>
                    <a:off x="3724275" y="2705100"/>
                    <a:ext cx="161925" cy="17145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03F2FCDE-1C85-4CC4-8E53-6534F48787A5}"/>
                      </a:ext>
                    </a:extLst>
                  </p:cNvPr>
                  <p:cNvSpPr/>
                  <p:nvPr/>
                </p:nvSpPr>
                <p:spPr>
                  <a:xfrm>
                    <a:off x="3800476" y="2705100"/>
                    <a:ext cx="85725" cy="1714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030F792-CFF7-4383-8A46-CB22A42924F3}"/>
                </a:ext>
              </a:extLst>
            </p:cNvPr>
            <p:cNvSpPr txBox="1"/>
            <p:nvPr/>
          </p:nvSpPr>
          <p:spPr>
            <a:xfrm>
              <a:off x="1019074" y="2785741"/>
              <a:ext cx="1711988" cy="7260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 b="1"/>
              </a:lvl1pPr>
            </a:lstStyle>
            <a:p>
              <a:r>
                <a:rPr lang="en-GB" dirty="0"/>
                <a:t>&lt;Service&gt;</a:t>
              </a:r>
            </a:p>
            <a:p>
              <a:r>
                <a:rPr lang="de-AT" dirty="0" err="1"/>
                <a:t>CsControlVehicleChargingState</a:t>
              </a:r>
              <a:br>
                <a:rPr lang="en-GB" dirty="0"/>
              </a:br>
              <a:r>
                <a:rPr lang="en-GB" dirty="0"/>
                <a:t>Service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079FA22-E45E-49A0-9E14-4A74DBC94454}"/>
              </a:ext>
            </a:extLst>
          </p:cNvPr>
          <p:cNvGrpSpPr/>
          <p:nvPr/>
        </p:nvGrpSpPr>
        <p:grpSpPr>
          <a:xfrm>
            <a:off x="1723842" y="4455709"/>
            <a:ext cx="2563149" cy="983530"/>
            <a:chOff x="583811" y="4372582"/>
            <a:chExt cx="2563149" cy="983530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3AA9DE9B-C19B-4534-87FC-2A63C5D307C2}"/>
                </a:ext>
              </a:extLst>
            </p:cNvPr>
            <p:cNvGrpSpPr/>
            <p:nvPr/>
          </p:nvGrpSpPr>
          <p:grpSpPr>
            <a:xfrm>
              <a:off x="583811" y="4372582"/>
              <a:ext cx="2563149" cy="983530"/>
              <a:chOff x="1561764" y="2295525"/>
              <a:chExt cx="1305261" cy="495300"/>
            </a:xfrm>
          </p:grpSpPr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A206D712-2670-4470-89FA-FC00F58A284A}"/>
                  </a:ext>
                </a:extLst>
              </p:cNvPr>
              <p:cNvSpPr/>
              <p:nvPr/>
            </p:nvSpPr>
            <p:spPr>
              <a:xfrm>
                <a:off x="1733550" y="2295525"/>
                <a:ext cx="971550" cy="4953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2159B5F4-E208-4E99-9926-617FD1AC3E84}"/>
                  </a:ext>
                </a:extLst>
              </p:cNvPr>
              <p:cNvGrpSpPr/>
              <p:nvPr/>
            </p:nvGrpSpPr>
            <p:grpSpPr>
              <a:xfrm>
                <a:off x="2705100" y="2333625"/>
                <a:ext cx="161925" cy="419100"/>
                <a:chOff x="2714625" y="2371725"/>
                <a:chExt cx="161925" cy="419100"/>
              </a:xfrm>
            </p:grpSpPr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6D157318-A3A5-42CA-BE17-3F8CC9379AC4}"/>
                    </a:ext>
                  </a:extLst>
                </p:cNvPr>
                <p:cNvSpPr/>
                <p:nvPr/>
              </p:nvSpPr>
              <p:spPr>
                <a:xfrm>
                  <a:off x="2714625" y="2371725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93E55E2F-134E-439F-A2B0-5FB4A00E9B82}"/>
                    </a:ext>
                  </a:extLst>
                </p:cNvPr>
                <p:cNvGrpSpPr/>
                <p:nvPr/>
              </p:nvGrpSpPr>
              <p:grpSpPr>
                <a:xfrm>
                  <a:off x="2714625" y="2619375"/>
                  <a:ext cx="161925" cy="171450"/>
                  <a:chOff x="3724275" y="2705100"/>
                  <a:chExt cx="161925" cy="171450"/>
                </a:xfrm>
              </p:grpSpPr>
              <p:sp>
                <p:nvSpPr>
                  <p:cNvPr id="155" name="Oval 154">
                    <a:extLst>
                      <a:ext uri="{FF2B5EF4-FFF2-40B4-BE49-F238E27FC236}">
                        <a16:creationId xmlns:a16="http://schemas.microsoft.com/office/drawing/2014/main" id="{A09E299B-1E9A-4F9A-8EC7-8A5BDC170D4D}"/>
                      </a:ext>
                    </a:extLst>
                  </p:cNvPr>
                  <p:cNvSpPr/>
                  <p:nvPr/>
                </p:nvSpPr>
                <p:spPr>
                  <a:xfrm>
                    <a:off x="3724275" y="2705100"/>
                    <a:ext cx="161925" cy="17145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B12B34D8-879F-43EA-9564-0FF4BFAFF603}"/>
                      </a:ext>
                    </a:extLst>
                  </p:cNvPr>
                  <p:cNvSpPr/>
                  <p:nvPr/>
                </p:nvSpPr>
                <p:spPr>
                  <a:xfrm>
                    <a:off x="3800475" y="2705100"/>
                    <a:ext cx="85725" cy="1714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BC34113B-D05F-4E68-8807-951566C2DBCC}"/>
                  </a:ext>
                </a:extLst>
              </p:cNvPr>
              <p:cNvGrpSpPr/>
              <p:nvPr/>
            </p:nvGrpSpPr>
            <p:grpSpPr>
              <a:xfrm rot="10800000">
                <a:off x="1561764" y="2333624"/>
                <a:ext cx="161926" cy="419100"/>
                <a:chOff x="2714625" y="2371725"/>
                <a:chExt cx="161926" cy="419100"/>
              </a:xfrm>
            </p:grpSpPr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74DE47C0-56D8-449F-B8C4-9B55F0765631}"/>
                    </a:ext>
                  </a:extLst>
                </p:cNvPr>
                <p:cNvSpPr/>
                <p:nvPr/>
              </p:nvSpPr>
              <p:spPr>
                <a:xfrm>
                  <a:off x="2714625" y="2371725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D07E01DB-ECE3-4532-951E-C9EB689FEF41}"/>
                    </a:ext>
                  </a:extLst>
                </p:cNvPr>
                <p:cNvGrpSpPr/>
                <p:nvPr/>
              </p:nvGrpSpPr>
              <p:grpSpPr>
                <a:xfrm>
                  <a:off x="2714625" y="2619375"/>
                  <a:ext cx="161926" cy="171450"/>
                  <a:chOff x="3724275" y="2705100"/>
                  <a:chExt cx="161926" cy="171450"/>
                </a:xfrm>
              </p:grpSpPr>
              <p:sp>
                <p:nvSpPr>
                  <p:cNvPr id="151" name="Oval 150">
                    <a:extLst>
                      <a:ext uri="{FF2B5EF4-FFF2-40B4-BE49-F238E27FC236}">
                        <a16:creationId xmlns:a16="http://schemas.microsoft.com/office/drawing/2014/main" id="{FDAC636A-C34E-477F-A5D0-51C6AF0A53A5}"/>
                      </a:ext>
                    </a:extLst>
                  </p:cNvPr>
                  <p:cNvSpPr/>
                  <p:nvPr/>
                </p:nvSpPr>
                <p:spPr>
                  <a:xfrm>
                    <a:off x="3724275" y="2705100"/>
                    <a:ext cx="161925" cy="17145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F502DA0C-DBF2-410E-8A6F-076FA4CB490A}"/>
                      </a:ext>
                    </a:extLst>
                  </p:cNvPr>
                  <p:cNvSpPr/>
                  <p:nvPr/>
                </p:nvSpPr>
                <p:spPr>
                  <a:xfrm>
                    <a:off x="3800476" y="2705100"/>
                    <a:ext cx="85725" cy="1714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CE48F5B1-AB28-4440-8D3E-D140BD8D170E}"/>
                </a:ext>
              </a:extLst>
            </p:cNvPr>
            <p:cNvSpPr txBox="1"/>
            <p:nvPr/>
          </p:nvSpPr>
          <p:spPr>
            <a:xfrm>
              <a:off x="1019073" y="4395152"/>
              <a:ext cx="1711988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 b="1"/>
              </a:lvl1pPr>
            </a:lstStyle>
            <a:p>
              <a:r>
                <a:rPr lang="en-GB" dirty="0"/>
                <a:t>&lt;Controller&gt;</a:t>
              </a:r>
            </a:p>
            <a:p>
              <a:r>
                <a:rPr lang="de-AT" dirty="0" err="1"/>
                <a:t>CsControlVehicleChargingState</a:t>
              </a:r>
              <a:br>
                <a:rPr lang="en-US" dirty="0"/>
              </a:br>
              <a:r>
                <a:rPr lang="en-GB" dirty="0"/>
                <a:t>Controller</a:t>
              </a:r>
            </a:p>
          </p:txBody>
        </p:sp>
      </p:grp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34443232-D1C7-49D6-8837-2514F213D726}"/>
              </a:ext>
            </a:extLst>
          </p:cNvPr>
          <p:cNvCxnSpPr>
            <a:cxnSpLocks/>
            <a:stCxn id="153" idx="6"/>
            <a:endCxn id="160" idx="1"/>
          </p:cNvCxnSpPr>
          <p:nvPr/>
        </p:nvCxnSpPr>
        <p:spPr>
          <a:xfrm flipV="1">
            <a:off x="4286991" y="4693644"/>
            <a:ext cx="2245759" cy="7948"/>
          </a:xfrm>
          <a:prstGeom prst="bentConnector3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A845C3DB-789E-4464-A3B6-FE268D485618}"/>
              </a:ext>
            </a:extLst>
          </p:cNvPr>
          <p:cNvSpPr/>
          <p:nvPr/>
        </p:nvSpPr>
        <p:spPr>
          <a:xfrm>
            <a:off x="6532750" y="4523417"/>
            <a:ext cx="168339" cy="34045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179E15E1-C091-4C54-81A7-D0C3BA8FE2BB}"/>
              </a:ext>
            </a:extLst>
          </p:cNvPr>
          <p:cNvSpPr/>
          <p:nvPr/>
        </p:nvSpPr>
        <p:spPr>
          <a:xfrm>
            <a:off x="240493" y="153532"/>
            <a:ext cx="3687288" cy="556146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B19DE4EB-E4AC-434A-AF17-3E4B32CC073C}"/>
              </a:ext>
            </a:extLst>
          </p:cNvPr>
          <p:cNvCxnSpPr>
            <a:cxnSpLocks/>
            <a:stCxn id="136" idx="6"/>
            <a:endCxn id="152" idx="3"/>
          </p:cNvCxnSpPr>
          <p:nvPr/>
        </p:nvCxnSpPr>
        <p:spPr>
          <a:xfrm rot="10800000" flipH="1" flipV="1">
            <a:off x="1153828" y="3803747"/>
            <a:ext cx="570013" cy="897841"/>
          </a:xfrm>
          <a:prstGeom prst="bentConnector3">
            <a:avLst>
              <a:gd name="adj1" fmla="val -40104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DCBA8D3D-3BC9-44F8-955B-1A15F6A10CDA}"/>
              </a:ext>
            </a:extLst>
          </p:cNvPr>
          <p:cNvCxnSpPr>
            <a:cxnSpLocks/>
            <a:stCxn id="123" idx="6"/>
            <a:endCxn id="139" idx="3"/>
          </p:cNvCxnSpPr>
          <p:nvPr/>
        </p:nvCxnSpPr>
        <p:spPr>
          <a:xfrm rot="10800000" flipV="1">
            <a:off x="1153827" y="1891673"/>
            <a:ext cx="2" cy="1265856"/>
          </a:xfrm>
          <a:prstGeom prst="bentConnector3">
            <a:avLst>
              <a:gd name="adj1" fmla="val 11430100000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E76539EB-7183-4D79-9683-B8F4B91DF7EF}"/>
              </a:ext>
            </a:extLst>
          </p:cNvPr>
          <p:cNvCxnSpPr>
            <a:cxnSpLocks/>
            <a:stCxn id="149" idx="6"/>
            <a:endCxn id="139" idx="3"/>
          </p:cNvCxnSpPr>
          <p:nvPr/>
        </p:nvCxnSpPr>
        <p:spPr>
          <a:xfrm rot="10800000">
            <a:off x="1153828" y="3157530"/>
            <a:ext cx="570017" cy="2035825"/>
          </a:xfrm>
          <a:prstGeom prst="bentConnector3">
            <a:avLst>
              <a:gd name="adj1" fmla="val 140104"/>
            </a:avLst>
          </a:prstGeom>
          <a:ln w="28575">
            <a:solidFill>
              <a:srgbClr val="0066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4F0DB84F-BDC2-4D18-974C-22A24ACF2562}"/>
              </a:ext>
            </a:extLst>
          </p:cNvPr>
          <p:cNvCxnSpPr>
            <a:cxnSpLocks/>
            <a:stCxn id="139" idx="3"/>
            <a:endCxn id="126" idx="3"/>
          </p:cNvCxnSpPr>
          <p:nvPr/>
        </p:nvCxnSpPr>
        <p:spPr>
          <a:xfrm rot="10800000">
            <a:off x="1153827" y="1399909"/>
            <a:ext cx="12700" cy="1757621"/>
          </a:xfrm>
          <a:prstGeom prst="bentConnector3">
            <a:avLst>
              <a:gd name="adj1" fmla="val 1800000"/>
            </a:avLst>
          </a:prstGeom>
          <a:ln w="28575">
            <a:solidFill>
              <a:srgbClr val="0066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AF76CB6-C648-459E-B9BF-EB3FB55B3085}"/>
              </a:ext>
            </a:extLst>
          </p:cNvPr>
          <p:cNvSpPr txBox="1"/>
          <p:nvPr/>
        </p:nvSpPr>
        <p:spPr>
          <a:xfrm>
            <a:off x="461318" y="6258535"/>
            <a:ext cx="7768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https://app.swaggerhub.com/apis/karacankos/fordcs/1.0-oas3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AEB20E-1F1B-4F15-9E77-39DA82033EF0}"/>
              </a:ext>
            </a:extLst>
          </p:cNvPr>
          <p:cNvSpPr txBox="1"/>
          <p:nvPr/>
        </p:nvSpPr>
        <p:spPr>
          <a:xfrm>
            <a:off x="4256853" y="3065415"/>
            <a:ext cx="4040745" cy="1477328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https://api.example.com/api/v1/</a:t>
            </a:r>
            <a:br>
              <a:rPr lang="en-US" dirty="0">
                <a:hlinkClick r:id="rId4"/>
              </a:rPr>
            </a:br>
            <a:r>
              <a:rPr lang="en-US" dirty="0" err="1">
                <a:hlinkClick r:id="rId4"/>
              </a:rPr>
              <a:t>controlVehicleChargingState</a:t>
            </a:r>
            <a:r>
              <a:rPr lang="en-US" dirty="0">
                <a:hlinkClick r:id="rId4"/>
              </a:rPr>
              <a:t>/{user}/{event}</a:t>
            </a:r>
            <a:endParaRPr lang="en-US" dirty="0"/>
          </a:p>
          <a:p>
            <a:r>
              <a:rPr lang="en-US" dirty="0"/>
              <a:t>GET</a:t>
            </a:r>
          </a:p>
          <a:p>
            <a:r>
              <a:rPr lang="en-US" dirty="0"/>
              <a:t>Returns &lt;string&gt;</a:t>
            </a:r>
            <a:r>
              <a:rPr lang="en-US" dirty="0" err="1"/>
              <a:t>New_Status</a:t>
            </a:r>
            <a:endParaRPr lang="en-US" dirty="0"/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0221BB81-C6ED-4285-9522-642A7192CFCD}"/>
              </a:ext>
            </a:extLst>
          </p:cNvPr>
          <p:cNvCxnSpPr>
            <a:cxnSpLocks/>
            <a:stCxn id="153" idx="6"/>
            <a:endCxn id="61" idx="1"/>
          </p:cNvCxnSpPr>
          <p:nvPr/>
        </p:nvCxnSpPr>
        <p:spPr>
          <a:xfrm>
            <a:off x="4286991" y="4701592"/>
            <a:ext cx="2245759" cy="559472"/>
          </a:xfrm>
          <a:prstGeom prst="bentConnector3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1D24CEB-E48B-4416-83DE-C0402010EE84}"/>
              </a:ext>
            </a:extLst>
          </p:cNvPr>
          <p:cNvSpPr/>
          <p:nvPr/>
        </p:nvSpPr>
        <p:spPr>
          <a:xfrm>
            <a:off x="6532750" y="5090837"/>
            <a:ext cx="168339" cy="34045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5FEBDA-ECD9-4183-AC88-60D677799170}"/>
              </a:ext>
            </a:extLst>
          </p:cNvPr>
          <p:cNvSpPr txBox="1"/>
          <p:nvPr/>
        </p:nvSpPr>
        <p:spPr>
          <a:xfrm>
            <a:off x="6753455" y="5058281"/>
            <a:ext cx="59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AEB35E-A771-4988-867A-6F09C980B0D5}"/>
              </a:ext>
            </a:extLst>
          </p:cNvPr>
          <p:cNvSpPr txBox="1"/>
          <p:nvPr/>
        </p:nvSpPr>
        <p:spPr>
          <a:xfrm>
            <a:off x="4465895" y="1556645"/>
            <a:ext cx="295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persistency is needed!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AD30A2-FF7C-4FE4-8FB8-8C09828BCE0B}"/>
              </a:ext>
            </a:extLst>
          </p:cNvPr>
          <p:cNvSpPr/>
          <p:nvPr/>
        </p:nvSpPr>
        <p:spPr>
          <a:xfrm>
            <a:off x="1" y="955497"/>
            <a:ext cx="4488852" cy="1487052"/>
          </a:xfrm>
          <a:prstGeom prst="rect">
            <a:avLst/>
          </a:prstGeom>
          <a:solidFill>
            <a:srgbClr val="D9D9D9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196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E9DB-B09B-41D1-ADC2-4916BF6B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B44C4-8395-43C2-BDB7-BFEC3A44A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Status and authorization rules!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DB60B-057E-4B11-88C5-88C5CD2FF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33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E9DB-B09B-41D1-ADC2-4916BF6B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Use Cases for FORDCS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B44C4-8395-43C2-BDB7-BFEC3A44A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the System Use Cases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DB60B-057E-4B11-88C5-88C5CD2FF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These System Use Cases utilize the Charging Control Interfaces!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C9E416-1DC7-475D-A477-8733AE89E667}"/>
              </a:ext>
            </a:extLst>
          </p:cNvPr>
          <p:cNvSpPr/>
          <p:nvPr/>
        </p:nvSpPr>
        <p:spPr>
          <a:xfrm>
            <a:off x="267995" y="1242319"/>
            <a:ext cx="3536574" cy="1046747"/>
          </a:xfrm>
          <a:prstGeom prst="ellips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System Use Case</a:t>
            </a:r>
          </a:p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Launch the CS V1.0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4B0BD6-6C34-49A7-B536-C57DA3409E95}"/>
              </a:ext>
            </a:extLst>
          </p:cNvPr>
          <p:cNvSpPr/>
          <p:nvPr/>
        </p:nvSpPr>
        <p:spPr>
          <a:xfrm>
            <a:off x="4359419" y="1242320"/>
            <a:ext cx="3536574" cy="1046747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System Use Case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Charge the Car [REF_SHC] V1.0 </a:t>
            </a:r>
          </a:p>
        </p:txBody>
      </p:sp>
    </p:spTree>
    <p:extLst>
      <p:ext uri="{BB962C8B-B14F-4D97-AF65-F5344CB8AC3E}">
        <p14:creationId xmlns:p14="http://schemas.microsoft.com/office/powerpoint/2010/main" val="3116684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7DABD-7197-4424-97FB-417AF697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1534475"/>
            <a:ext cx="6992351" cy="38615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6000" dirty="0"/>
              <a:t>BACKYARD</a:t>
            </a:r>
            <a:endParaRPr lang="en-US" sz="6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96396-984E-4FFC-83C0-4E037DC56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96797" y="1534475"/>
            <a:ext cx="2727369" cy="38615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2000">
                <a:solidFill>
                  <a:srgbClr val="FFFFFF"/>
                </a:solidFill>
              </a:rPr>
              <a:t>Wichtige Informationen</a:t>
            </a:r>
          </a:p>
        </p:txBody>
      </p:sp>
    </p:spTree>
    <p:extLst>
      <p:ext uri="{BB962C8B-B14F-4D97-AF65-F5344CB8AC3E}">
        <p14:creationId xmlns:p14="http://schemas.microsoft.com/office/powerpoint/2010/main" val="2985114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F54EEFD-7650-40A9-B048-2F8E4546983C}"/>
              </a:ext>
            </a:extLst>
          </p:cNvPr>
          <p:cNvGrpSpPr/>
          <p:nvPr/>
        </p:nvGrpSpPr>
        <p:grpSpPr>
          <a:xfrm>
            <a:off x="2161944" y="2740358"/>
            <a:ext cx="6859395" cy="2769232"/>
            <a:chOff x="2301129" y="2920671"/>
            <a:chExt cx="6720210" cy="2565542"/>
          </a:xfrm>
        </p:grpSpPr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49F6FD45-E1A8-46E8-A3E5-B5F51ACA3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4865" y="2954316"/>
              <a:ext cx="6646953" cy="2513339"/>
            </a:xfrm>
            <a:prstGeom prst="rect">
              <a:avLst/>
            </a:prstGeom>
          </p:spPr>
        </p:pic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B4D431E-C09F-424A-A49D-8B9F4EC2C36B}"/>
                </a:ext>
              </a:extLst>
            </p:cNvPr>
            <p:cNvSpPr/>
            <p:nvPr/>
          </p:nvSpPr>
          <p:spPr>
            <a:xfrm>
              <a:off x="2301129" y="2920671"/>
              <a:ext cx="6720210" cy="2565542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33D3FC1-9A74-44F1-B8E0-9196ADE4F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89" y="436832"/>
            <a:ext cx="9070822" cy="1423186"/>
          </a:xfrm>
        </p:spPr>
        <p:txBody>
          <a:bodyPr>
            <a:noAutofit/>
          </a:bodyPr>
          <a:lstStyle/>
          <a:p>
            <a:r>
              <a:rPr lang="tr-TR" dirty="0"/>
              <a:t>FORD CHARG</a:t>
            </a:r>
            <a:r>
              <a:rPr lang="de-AT" dirty="0"/>
              <a:t>ing FUTURE Front </a:t>
            </a:r>
            <a:r>
              <a:rPr lang="de-AT" dirty="0" err="1"/>
              <a:t>ends</a:t>
            </a:r>
            <a:r>
              <a:rPr lang="de-AT" dirty="0"/>
              <a:t> and external DB</a:t>
            </a:r>
            <a:endParaRPr lang="en-GB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DDE89F0-1C50-4421-AFE1-8182D230AD2A}"/>
              </a:ext>
            </a:extLst>
          </p:cNvPr>
          <p:cNvGrpSpPr/>
          <p:nvPr/>
        </p:nvGrpSpPr>
        <p:grpSpPr>
          <a:xfrm>
            <a:off x="9620890" y="2460992"/>
            <a:ext cx="1510629" cy="897133"/>
            <a:chOff x="1734420" y="2048681"/>
            <a:chExt cx="1510629" cy="89713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62321EA-9C28-4477-9832-CE89D1B79B69}"/>
                </a:ext>
              </a:extLst>
            </p:cNvPr>
            <p:cNvGrpSpPr/>
            <p:nvPr/>
          </p:nvGrpSpPr>
          <p:grpSpPr>
            <a:xfrm>
              <a:off x="1979861" y="2048681"/>
              <a:ext cx="1153418" cy="656419"/>
              <a:chOff x="8314432" y="2039156"/>
              <a:chExt cx="1153418" cy="656419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FACF52B-CED1-4B6D-AD32-05955F43D450}"/>
                  </a:ext>
                </a:extLst>
              </p:cNvPr>
              <p:cNvSpPr/>
              <p:nvPr/>
            </p:nvSpPr>
            <p:spPr>
              <a:xfrm>
                <a:off x="8686800" y="2143125"/>
                <a:ext cx="276225" cy="2286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060F7751-C5FA-4C1F-A5EB-F502F625EABF}"/>
                  </a:ext>
                </a:extLst>
              </p:cNvPr>
              <p:cNvSpPr/>
              <p:nvPr/>
            </p:nvSpPr>
            <p:spPr>
              <a:xfrm rot="11622756">
                <a:off x="8829675" y="2181225"/>
                <a:ext cx="638175" cy="514350"/>
              </a:xfrm>
              <a:prstGeom prst="arc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144CCE22-706E-4370-BC4B-12C49987A666}"/>
                  </a:ext>
                </a:extLst>
              </p:cNvPr>
              <p:cNvSpPr/>
              <p:nvPr/>
            </p:nvSpPr>
            <p:spPr>
              <a:xfrm rot="5724638">
                <a:off x="8252519" y="2101069"/>
                <a:ext cx="638175" cy="514350"/>
              </a:xfrm>
              <a:prstGeom prst="arc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6476675-80E3-4C39-BE2B-EBC8988F02D4}"/>
                </a:ext>
              </a:extLst>
            </p:cNvPr>
            <p:cNvSpPr/>
            <p:nvPr/>
          </p:nvSpPr>
          <p:spPr>
            <a:xfrm>
              <a:off x="1734420" y="2668815"/>
              <a:ext cx="1510629" cy="27699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tr-TR" sz="1200" dirty="0">
                  <a:solidFill>
                    <a:srgbClr val="C00000"/>
                  </a:solidFill>
                </a:rPr>
                <a:t>UX/UI</a:t>
              </a:r>
              <a:endParaRPr lang="en-GB" sz="12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A18A5AB-18ED-40D6-998D-B295D0C612BE}"/>
              </a:ext>
            </a:extLst>
          </p:cNvPr>
          <p:cNvGrpSpPr/>
          <p:nvPr/>
        </p:nvGrpSpPr>
        <p:grpSpPr>
          <a:xfrm>
            <a:off x="4117475" y="2959948"/>
            <a:ext cx="2848045" cy="2579185"/>
            <a:chOff x="4073280" y="1555023"/>
            <a:chExt cx="2238860" cy="2148297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D937910-4304-4B95-A934-8E92683CA1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3280" y="1559378"/>
              <a:ext cx="5074" cy="214394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81076CD-5DEE-4BCF-8D6D-9FDC462803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7066" y="1555023"/>
              <a:ext cx="5074" cy="214394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8FECF07-60E8-4239-9E73-D531F108492C}"/>
              </a:ext>
            </a:extLst>
          </p:cNvPr>
          <p:cNvGrpSpPr/>
          <p:nvPr/>
        </p:nvGrpSpPr>
        <p:grpSpPr>
          <a:xfrm>
            <a:off x="1949474" y="3576594"/>
            <a:ext cx="1660417" cy="679441"/>
            <a:chOff x="1561764" y="2295525"/>
            <a:chExt cx="1305261" cy="495300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4D40DB6-D481-492A-85F0-BA78342BC88D}"/>
                </a:ext>
              </a:extLst>
            </p:cNvPr>
            <p:cNvSpPr/>
            <p:nvPr/>
          </p:nvSpPr>
          <p:spPr>
            <a:xfrm>
              <a:off x="1733550" y="2295525"/>
              <a:ext cx="971550" cy="49530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98275B6-7C34-4593-BF72-0C7563D33FDA}"/>
                </a:ext>
              </a:extLst>
            </p:cNvPr>
            <p:cNvGrpSpPr/>
            <p:nvPr/>
          </p:nvGrpSpPr>
          <p:grpSpPr>
            <a:xfrm>
              <a:off x="2705100" y="2333625"/>
              <a:ext cx="161925" cy="419100"/>
              <a:chOff x="2714625" y="2371725"/>
              <a:chExt cx="161925" cy="419100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EB33850-EFC4-46F3-A3B8-0D558D30EDB0}"/>
                  </a:ext>
                </a:extLst>
              </p:cNvPr>
              <p:cNvSpPr/>
              <p:nvPr/>
            </p:nvSpPr>
            <p:spPr>
              <a:xfrm>
                <a:off x="2714625" y="2371725"/>
                <a:ext cx="161925" cy="17145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872059C0-E0AD-4AD2-A974-13915D47175B}"/>
                  </a:ext>
                </a:extLst>
              </p:cNvPr>
              <p:cNvGrpSpPr/>
              <p:nvPr/>
            </p:nvGrpSpPr>
            <p:grpSpPr>
              <a:xfrm>
                <a:off x="2714625" y="2619375"/>
                <a:ext cx="161925" cy="171450"/>
                <a:chOff x="3724275" y="2705100"/>
                <a:chExt cx="161925" cy="171450"/>
              </a:xfrm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7FCFD6A4-0923-49BF-9E12-8F865FE57E72}"/>
                    </a:ext>
                  </a:extLst>
                </p:cNvPr>
                <p:cNvSpPr/>
                <p:nvPr/>
              </p:nvSpPr>
              <p:spPr>
                <a:xfrm>
                  <a:off x="3724275" y="2705100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C512B1DD-8885-48D3-8070-33FA82AADA00}"/>
                    </a:ext>
                  </a:extLst>
                </p:cNvPr>
                <p:cNvSpPr/>
                <p:nvPr/>
              </p:nvSpPr>
              <p:spPr>
                <a:xfrm>
                  <a:off x="3800475" y="2705100"/>
                  <a:ext cx="85725" cy="171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79D46A4-DD6B-4AB8-81B9-3B04AC9DEB17}"/>
                </a:ext>
              </a:extLst>
            </p:cNvPr>
            <p:cNvGrpSpPr/>
            <p:nvPr/>
          </p:nvGrpSpPr>
          <p:grpSpPr>
            <a:xfrm rot="10800000">
              <a:off x="1561764" y="2333624"/>
              <a:ext cx="161926" cy="419100"/>
              <a:chOff x="2714625" y="2371725"/>
              <a:chExt cx="161926" cy="419100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4E310EE-2BAE-440C-904D-76A1566D81B0}"/>
                  </a:ext>
                </a:extLst>
              </p:cNvPr>
              <p:cNvSpPr/>
              <p:nvPr/>
            </p:nvSpPr>
            <p:spPr>
              <a:xfrm>
                <a:off x="2714625" y="2371725"/>
                <a:ext cx="161925" cy="17145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518BDC98-7CE3-427F-97A6-3DAA63E79550}"/>
                  </a:ext>
                </a:extLst>
              </p:cNvPr>
              <p:cNvGrpSpPr/>
              <p:nvPr/>
            </p:nvGrpSpPr>
            <p:grpSpPr>
              <a:xfrm>
                <a:off x="2714625" y="2619375"/>
                <a:ext cx="161926" cy="171450"/>
                <a:chOff x="3724275" y="2705100"/>
                <a:chExt cx="161926" cy="171450"/>
              </a:xfrm>
            </p:grpSpPr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FE344F22-A36D-449B-B7ED-40E79027AB0A}"/>
                    </a:ext>
                  </a:extLst>
                </p:cNvPr>
                <p:cNvSpPr/>
                <p:nvPr/>
              </p:nvSpPr>
              <p:spPr>
                <a:xfrm>
                  <a:off x="3724275" y="2705100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F564471E-084F-4FD9-8D56-8E23B5BF2448}"/>
                    </a:ext>
                  </a:extLst>
                </p:cNvPr>
                <p:cNvSpPr/>
                <p:nvPr/>
              </p:nvSpPr>
              <p:spPr>
                <a:xfrm>
                  <a:off x="3800476" y="2705100"/>
                  <a:ext cx="85725" cy="171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7A4864C-DAFF-4D02-A4BB-8474020FBD92}"/>
              </a:ext>
            </a:extLst>
          </p:cNvPr>
          <p:cNvSpPr/>
          <p:nvPr/>
        </p:nvSpPr>
        <p:spPr>
          <a:xfrm>
            <a:off x="2155459" y="2920671"/>
            <a:ext cx="6855401" cy="2612297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8DC90E3-D49C-4788-9729-39D3C55CDF4E}"/>
              </a:ext>
            </a:extLst>
          </p:cNvPr>
          <p:cNvGrpSpPr/>
          <p:nvPr/>
        </p:nvGrpSpPr>
        <p:grpSpPr>
          <a:xfrm>
            <a:off x="4633538" y="3576594"/>
            <a:ext cx="1672108" cy="679441"/>
            <a:chOff x="4571999" y="2295525"/>
            <a:chExt cx="1314451" cy="4953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820340C-6958-4E91-AC4F-05F31BE81677}"/>
                </a:ext>
              </a:extLst>
            </p:cNvPr>
            <p:cNvSpPr/>
            <p:nvPr/>
          </p:nvSpPr>
          <p:spPr>
            <a:xfrm>
              <a:off x="4743450" y="2295525"/>
              <a:ext cx="971550" cy="49530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2E81D6E-B8DE-403C-9305-B2EE378ADB1F}"/>
                </a:ext>
              </a:extLst>
            </p:cNvPr>
            <p:cNvGrpSpPr/>
            <p:nvPr/>
          </p:nvGrpSpPr>
          <p:grpSpPr>
            <a:xfrm>
              <a:off x="5724525" y="2333625"/>
              <a:ext cx="161925" cy="419100"/>
              <a:chOff x="5724525" y="2371725"/>
              <a:chExt cx="161925" cy="419100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E9A4007-4A9D-4DC9-9AE9-823BE6295E59}"/>
                  </a:ext>
                </a:extLst>
              </p:cNvPr>
              <p:cNvSpPr/>
              <p:nvPr/>
            </p:nvSpPr>
            <p:spPr>
              <a:xfrm>
                <a:off x="5724525" y="2371725"/>
                <a:ext cx="161925" cy="17145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425C2784-221E-42CD-9300-51F41A43AA58}"/>
                  </a:ext>
                </a:extLst>
              </p:cNvPr>
              <p:cNvGrpSpPr/>
              <p:nvPr/>
            </p:nvGrpSpPr>
            <p:grpSpPr>
              <a:xfrm>
                <a:off x="5724525" y="2619375"/>
                <a:ext cx="161925" cy="171450"/>
                <a:chOff x="3724275" y="2705100"/>
                <a:chExt cx="161925" cy="171450"/>
              </a:xfrm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F9277645-7BDA-4F7D-96B7-0C1AAFE6E928}"/>
                    </a:ext>
                  </a:extLst>
                </p:cNvPr>
                <p:cNvSpPr/>
                <p:nvPr/>
              </p:nvSpPr>
              <p:spPr>
                <a:xfrm>
                  <a:off x="3724275" y="2705100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6D7485B1-FFDD-4979-8766-76478B981909}"/>
                    </a:ext>
                  </a:extLst>
                </p:cNvPr>
                <p:cNvSpPr/>
                <p:nvPr/>
              </p:nvSpPr>
              <p:spPr>
                <a:xfrm>
                  <a:off x="3800475" y="2705100"/>
                  <a:ext cx="85725" cy="171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ACC77D9-07D1-4513-815F-CF9B60A086FE}"/>
                </a:ext>
              </a:extLst>
            </p:cNvPr>
            <p:cNvGrpSpPr/>
            <p:nvPr/>
          </p:nvGrpSpPr>
          <p:grpSpPr>
            <a:xfrm rot="10800000">
              <a:off x="4571999" y="2333624"/>
              <a:ext cx="161926" cy="419100"/>
              <a:chOff x="2714625" y="2371725"/>
              <a:chExt cx="161926" cy="41910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41716D6E-3E17-4E4F-9824-C3AB8612A243}"/>
                  </a:ext>
                </a:extLst>
              </p:cNvPr>
              <p:cNvSpPr/>
              <p:nvPr/>
            </p:nvSpPr>
            <p:spPr>
              <a:xfrm>
                <a:off x="2714625" y="2371725"/>
                <a:ext cx="161925" cy="17145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57CAD33D-9437-4737-A2A6-00A7D07EC82C}"/>
                  </a:ext>
                </a:extLst>
              </p:cNvPr>
              <p:cNvGrpSpPr/>
              <p:nvPr/>
            </p:nvGrpSpPr>
            <p:grpSpPr>
              <a:xfrm>
                <a:off x="2714625" y="2619375"/>
                <a:ext cx="161926" cy="171450"/>
                <a:chOff x="3724275" y="2705100"/>
                <a:chExt cx="161926" cy="171450"/>
              </a:xfrm>
            </p:grpSpPr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97779E32-9E50-45F5-8621-A7F6B9FFCD43}"/>
                    </a:ext>
                  </a:extLst>
                </p:cNvPr>
                <p:cNvSpPr/>
                <p:nvPr/>
              </p:nvSpPr>
              <p:spPr>
                <a:xfrm>
                  <a:off x="3724275" y="2705100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A4007CA3-31E9-4111-AC7E-DBB5F519DD4D}"/>
                    </a:ext>
                  </a:extLst>
                </p:cNvPr>
                <p:cNvSpPr/>
                <p:nvPr/>
              </p:nvSpPr>
              <p:spPr>
                <a:xfrm>
                  <a:off x="3800476" y="2705100"/>
                  <a:ext cx="85725" cy="171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9DE0D71-497C-4BD9-B401-9DA8A3F05B7E}"/>
              </a:ext>
            </a:extLst>
          </p:cNvPr>
          <p:cNvGrpSpPr/>
          <p:nvPr/>
        </p:nvGrpSpPr>
        <p:grpSpPr>
          <a:xfrm>
            <a:off x="7545779" y="3576594"/>
            <a:ext cx="1660417" cy="679441"/>
            <a:chOff x="1561764" y="2295525"/>
            <a:chExt cx="1305261" cy="4953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3B3B725-C3AF-4F40-9D1A-417669381C04}"/>
                </a:ext>
              </a:extLst>
            </p:cNvPr>
            <p:cNvSpPr/>
            <p:nvPr/>
          </p:nvSpPr>
          <p:spPr>
            <a:xfrm>
              <a:off x="1733550" y="2295525"/>
              <a:ext cx="971550" cy="49530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E1960B5-0BC8-43A2-9D0B-9B10AAD31344}"/>
                </a:ext>
              </a:extLst>
            </p:cNvPr>
            <p:cNvSpPr/>
            <p:nvPr/>
          </p:nvSpPr>
          <p:spPr>
            <a:xfrm>
              <a:off x="2705100" y="2581275"/>
              <a:ext cx="161925" cy="17145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BC70BB8-F099-4CBE-9B4E-CBE59F415D66}"/>
                </a:ext>
              </a:extLst>
            </p:cNvPr>
            <p:cNvGrpSpPr/>
            <p:nvPr/>
          </p:nvGrpSpPr>
          <p:grpSpPr>
            <a:xfrm rot="10800000">
              <a:off x="1561764" y="2333624"/>
              <a:ext cx="161926" cy="419100"/>
              <a:chOff x="2714625" y="2371725"/>
              <a:chExt cx="161926" cy="419100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33B0D8E-F599-472E-A247-C1D3AB55CBEA}"/>
                  </a:ext>
                </a:extLst>
              </p:cNvPr>
              <p:cNvSpPr/>
              <p:nvPr/>
            </p:nvSpPr>
            <p:spPr>
              <a:xfrm>
                <a:off x="2714625" y="2371725"/>
                <a:ext cx="161925" cy="17145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E80BCEA7-BCA8-4057-AC48-1184C7E600C5}"/>
                  </a:ext>
                </a:extLst>
              </p:cNvPr>
              <p:cNvGrpSpPr/>
              <p:nvPr/>
            </p:nvGrpSpPr>
            <p:grpSpPr>
              <a:xfrm>
                <a:off x="2714625" y="2619375"/>
                <a:ext cx="161926" cy="171450"/>
                <a:chOff x="3724275" y="2705100"/>
                <a:chExt cx="161926" cy="171450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D614DB0B-BBB5-4E08-97AF-BAE5A24891FE}"/>
                    </a:ext>
                  </a:extLst>
                </p:cNvPr>
                <p:cNvSpPr/>
                <p:nvPr/>
              </p:nvSpPr>
              <p:spPr>
                <a:xfrm>
                  <a:off x="3724275" y="2705100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10E0CC0C-1DD2-42EA-A395-39F4BEBF74CD}"/>
                    </a:ext>
                  </a:extLst>
                </p:cNvPr>
                <p:cNvSpPr/>
                <p:nvPr/>
              </p:nvSpPr>
              <p:spPr>
                <a:xfrm>
                  <a:off x="3800476" y="2705100"/>
                  <a:ext cx="85725" cy="171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650DF0F-1B5E-4F6C-BC95-A530182581F5}"/>
              </a:ext>
            </a:extLst>
          </p:cNvPr>
          <p:cNvGrpSpPr/>
          <p:nvPr/>
        </p:nvGrpSpPr>
        <p:grpSpPr>
          <a:xfrm>
            <a:off x="2568901" y="4729750"/>
            <a:ext cx="690592" cy="655189"/>
            <a:chOff x="9761694" y="1995602"/>
            <a:chExt cx="785980" cy="802842"/>
          </a:xfrm>
        </p:grpSpPr>
        <p:sp>
          <p:nvSpPr>
            <p:cNvPr id="44" name="Cylinder 43">
              <a:extLst>
                <a:ext uri="{FF2B5EF4-FFF2-40B4-BE49-F238E27FC236}">
                  <a16:creationId xmlns:a16="http://schemas.microsoft.com/office/drawing/2014/main" id="{4D037C1E-3CBA-4FEC-B30A-74CE9CEA4A7E}"/>
                </a:ext>
              </a:extLst>
            </p:cNvPr>
            <p:cNvSpPr/>
            <p:nvPr/>
          </p:nvSpPr>
          <p:spPr>
            <a:xfrm>
              <a:off x="9766456" y="1995602"/>
              <a:ext cx="781218" cy="161696"/>
            </a:xfrm>
            <a:prstGeom prst="can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Cylinder 44">
              <a:extLst>
                <a:ext uri="{FF2B5EF4-FFF2-40B4-BE49-F238E27FC236}">
                  <a16:creationId xmlns:a16="http://schemas.microsoft.com/office/drawing/2014/main" id="{F46B344C-AAA4-4608-B3EE-62563840012F}"/>
                </a:ext>
              </a:extLst>
            </p:cNvPr>
            <p:cNvSpPr/>
            <p:nvPr/>
          </p:nvSpPr>
          <p:spPr>
            <a:xfrm>
              <a:off x="9761694" y="2159472"/>
              <a:ext cx="781218" cy="161696"/>
            </a:xfrm>
            <a:prstGeom prst="can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Cylinder 45">
              <a:extLst>
                <a:ext uri="{FF2B5EF4-FFF2-40B4-BE49-F238E27FC236}">
                  <a16:creationId xmlns:a16="http://schemas.microsoft.com/office/drawing/2014/main" id="{6508E6F4-9FB2-448D-963A-291CF04170D3}"/>
                </a:ext>
              </a:extLst>
            </p:cNvPr>
            <p:cNvSpPr/>
            <p:nvPr/>
          </p:nvSpPr>
          <p:spPr>
            <a:xfrm>
              <a:off x="9761694" y="2321168"/>
              <a:ext cx="781218" cy="161696"/>
            </a:xfrm>
            <a:prstGeom prst="can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Cylinder 46">
              <a:extLst>
                <a:ext uri="{FF2B5EF4-FFF2-40B4-BE49-F238E27FC236}">
                  <a16:creationId xmlns:a16="http://schemas.microsoft.com/office/drawing/2014/main" id="{528D343B-7471-46DC-9E97-5009640654D1}"/>
                </a:ext>
              </a:extLst>
            </p:cNvPr>
            <p:cNvSpPr/>
            <p:nvPr/>
          </p:nvSpPr>
          <p:spPr>
            <a:xfrm>
              <a:off x="9761694" y="2482864"/>
              <a:ext cx="781218" cy="161696"/>
            </a:xfrm>
            <a:prstGeom prst="can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Cylinder 47">
              <a:extLst>
                <a:ext uri="{FF2B5EF4-FFF2-40B4-BE49-F238E27FC236}">
                  <a16:creationId xmlns:a16="http://schemas.microsoft.com/office/drawing/2014/main" id="{4FDE8F97-6D02-46E9-B8F1-9A59FA4ECAF2}"/>
                </a:ext>
              </a:extLst>
            </p:cNvPr>
            <p:cNvSpPr/>
            <p:nvPr/>
          </p:nvSpPr>
          <p:spPr>
            <a:xfrm>
              <a:off x="9761694" y="2636748"/>
              <a:ext cx="781218" cy="161696"/>
            </a:xfrm>
            <a:prstGeom prst="can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88CE22E-8A63-48B6-B6D5-B00B5DA29A58}"/>
              </a:ext>
            </a:extLst>
          </p:cNvPr>
          <p:cNvSpPr txBox="1"/>
          <p:nvPr/>
        </p:nvSpPr>
        <p:spPr>
          <a:xfrm>
            <a:off x="7523804" y="3593148"/>
            <a:ext cx="16757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&lt;Controller&gt;</a:t>
            </a:r>
          </a:p>
          <a:p>
            <a:pPr algn="ctr"/>
            <a:r>
              <a:rPr lang="en-GB" sz="1400" b="1" dirty="0"/>
              <a:t>fordcsController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20483-B888-439A-AE5C-E621408FE418}"/>
              </a:ext>
            </a:extLst>
          </p:cNvPr>
          <p:cNvSpPr txBox="1"/>
          <p:nvPr/>
        </p:nvSpPr>
        <p:spPr>
          <a:xfrm>
            <a:off x="4738380" y="3626183"/>
            <a:ext cx="146632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GB" dirty="0"/>
              <a:t>&lt;Service&gt;</a:t>
            </a:r>
          </a:p>
          <a:p>
            <a:r>
              <a:rPr lang="en-GB" dirty="0"/>
              <a:t>fordcsService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91A31E-A9C2-4C1B-B04C-A49361BF69D7}"/>
              </a:ext>
            </a:extLst>
          </p:cNvPr>
          <p:cNvSpPr txBox="1"/>
          <p:nvPr/>
        </p:nvSpPr>
        <p:spPr>
          <a:xfrm>
            <a:off x="2017265" y="3593148"/>
            <a:ext cx="1605751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GB" dirty="0"/>
              <a:t>&lt;Repository&gt;</a:t>
            </a:r>
          </a:p>
          <a:p>
            <a:r>
              <a:rPr lang="en-GB" dirty="0"/>
              <a:t>fordcsRepository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78486E0-9092-4BF3-AD11-FA5E5EAFBE2C}"/>
              </a:ext>
            </a:extLst>
          </p:cNvPr>
          <p:cNvCxnSpPr>
            <a:cxnSpLocks/>
            <a:stCxn id="74" idx="6"/>
            <a:endCxn id="62" idx="3"/>
          </p:cNvCxnSpPr>
          <p:nvPr/>
        </p:nvCxnSpPr>
        <p:spPr>
          <a:xfrm flipV="1">
            <a:off x="3609891" y="3746453"/>
            <a:ext cx="1023646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639E256-9E17-4200-B0C7-4414B9A9999E}"/>
              </a:ext>
            </a:extLst>
          </p:cNvPr>
          <p:cNvCxnSpPr>
            <a:cxnSpLocks/>
            <a:stCxn id="77" idx="3"/>
            <a:endCxn id="59" idx="6"/>
          </p:cNvCxnSpPr>
          <p:nvPr/>
        </p:nvCxnSpPr>
        <p:spPr>
          <a:xfrm flipV="1">
            <a:off x="3609891" y="4086174"/>
            <a:ext cx="1023648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41AF70D-C7E7-4E5B-A1F1-C06C43A909B7}"/>
              </a:ext>
            </a:extLst>
          </p:cNvPr>
          <p:cNvCxnSpPr>
            <a:cxnSpLocks/>
            <a:stCxn id="65" idx="6"/>
            <a:endCxn id="52" idx="6"/>
          </p:cNvCxnSpPr>
          <p:nvPr/>
        </p:nvCxnSpPr>
        <p:spPr>
          <a:xfrm flipV="1">
            <a:off x="6305646" y="4086174"/>
            <a:ext cx="1240134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AFA81E0-7DBD-4599-816E-AE192E2F964C}"/>
              </a:ext>
            </a:extLst>
          </p:cNvPr>
          <p:cNvCxnSpPr>
            <a:cxnSpLocks/>
            <a:stCxn id="63" idx="6"/>
            <a:endCxn id="55" idx="3"/>
          </p:cNvCxnSpPr>
          <p:nvPr/>
        </p:nvCxnSpPr>
        <p:spPr>
          <a:xfrm flipV="1">
            <a:off x="6305646" y="3746453"/>
            <a:ext cx="1240133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137E217-78B0-4A71-8883-3EB466919340}"/>
              </a:ext>
            </a:extLst>
          </p:cNvPr>
          <p:cNvGrpSpPr/>
          <p:nvPr/>
        </p:nvGrpSpPr>
        <p:grpSpPr>
          <a:xfrm rot="5400000">
            <a:off x="2803136" y="4293776"/>
            <a:ext cx="222125" cy="218101"/>
            <a:chOff x="3724275" y="2705100"/>
            <a:chExt cx="161925" cy="17145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7D0CD82-0D66-4959-8448-E198080C6B72}"/>
                </a:ext>
              </a:extLst>
            </p:cNvPr>
            <p:cNvSpPr/>
            <p:nvPr/>
          </p:nvSpPr>
          <p:spPr>
            <a:xfrm>
              <a:off x="3724275" y="2705100"/>
              <a:ext cx="161925" cy="17145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629B4DA-954B-411E-9E79-34FEDF968402}"/>
                </a:ext>
              </a:extLst>
            </p:cNvPr>
            <p:cNvSpPr/>
            <p:nvPr/>
          </p:nvSpPr>
          <p:spPr>
            <a:xfrm>
              <a:off x="3800475" y="2705100"/>
              <a:ext cx="85725" cy="1714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48602C2-E4F9-4399-8C61-4961ECAC619F}"/>
              </a:ext>
            </a:extLst>
          </p:cNvPr>
          <p:cNvGrpSpPr/>
          <p:nvPr/>
        </p:nvGrpSpPr>
        <p:grpSpPr>
          <a:xfrm>
            <a:off x="9006697" y="3654991"/>
            <a:ext cx="205985" cy="235191"/>
            <a:chOff x="3724275" y="2705100"/>
            <a:chExt cx="161925" cy="17145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9FA387A-9818-4E72-8144-F29E73C28DEE}"/>
                </a:ext>
              </a:extLst>
            </p:cNvPr>
            <p:cNvSpPr/>
            <p:nvPr/>
          </p:nvSpPr>
          <p:spPr>
            <a:xfrm>
              <a:off x="3724275" y="2705100"/>
              <a:ext cx="161925" cy="17145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C055E79-123B-4569-9992-2B049B5BF1EA}"/>
                </a:ext>
              </a:extLst>
            </p:cNvPr>
            <p:cNvSpPr/>
            <p:nvPr/>
          </p:nvSpPr>
          <p:spPr>
            <a:xfrm>
              <a:off x="3800475" y="2705100"/>
              <a:ext cx="85725" cy="1714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7F0F0AA-BE22-43D7-9A77-E0663627BEE6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2914199" y="4513890"/>
            <a:ext cx="2090" cy="21586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D82453B0-8DD3-40DD-80F3-D073D98E0DE2}"/>
              </a:ext>
            </a:extLst>
          </p:cNvPr>
          <p:cNvSpPr/>
          <p:nvPr/>
        </p:nvSpPr>
        <p:spPr>
          <a:xfrm>
            <a:off x="3255309" y="4564651"/>
            <a:ext cx="281905" cy="2827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55EA4D50-752A-4BBD-8651-8940CA2510D7}"/>
              </a:ext>
            </a:extLst>
          </p:cNvPr>
          <p:cNvSpPr/>
          <p:nvPr/>
        </p:nvSpPr>
        <p:spPr>
          <a:xfrm>
            <a:off x="3383272" y="4660334"/>
            <a:ext cx="281905" cy="2827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7495D50F-BCD9-46C7-8800-823563B8C64C}"/>
              </a:ext>
            </a:extLst>
          </p:cNvPr>
          <p:cNvSpPr/>
          <p:nvPr/>
        </p:nvSpPr>
        <p:spPr>
          <a:xfrm>
            <a:off x="3511236" y="4756017"/>
            <a:ext cx="281905" cy="2827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57C782A-FE0C-413D-BF38-5CF9BA09EB48}"/>
              </a:ext>
            </a:extLst>
          </p:cNvPr>
          <p:cNvSpPr/>
          <p:nvPr/>
        </p:nvSpPr>
        <p:spPr>
          <a:xfrm>
            <a:off x="2568901" y="1734654"/>
            <a:ext cx="66372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/>
              <a:t>&lt;SpringBootApplication,</a:t>
            </a:r>
          </a:p>
          <a:p>
            <a:pPr algn="ctr"/>
            <a:r>
              <a:rPr lang="tr-TR" sz="2000" dirty="0"/>
              <a:t>charg</a:t>
            </a:r>
            <a:r>
              <a:rPr lang="de-AT" sz="2000" dirty="0"/>
              <a:t>ing</a:t>
            </a:r>
            <a:r>
              <a:rPr lang="tr-TR" sz="2000" dirty="0"/>
              <a:t>-station</a:t>
            </a:r>
            <a:r>
              <a:rPr lang="en-GB" sz="2000" dirty="0"/>
              <a:t>-application&gt;</a:t>
            </a:r>
          </a:p>
          <a:p>
            <a:pPr algn="ctr"/>
            <a:r>
              <a:rPr lang="de-AT" sz="2000" b="1" dirty="0">
                <a:solidFill>
                  <a:srgbClr val="C00000"/>
                </a:solidFill>
              </a:rPr>
              <a:t>fordcs</a:t>
            </a:r>
            <a:endParaRPr lang="en-GB" sz="2000" b="1" dirty="0">
              <a:solidFill>
                <a:srgbClr val="C00000"/>
              </a:solidFill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51B899BC-0FA5-441F-8A1A-10C1CFEFBA35}"/>
              </a:ext>
            </a:extLst>
          </p:cNvPr>
          <p:cNvSpPr/>
          <p:nvPr/>
        </p:nvSpPr>
        <p:spPr>
          <a:xfrm rot="5400000">
            <a:off x="5351494" y="4472754"/>
            <a:ext cx="386462" cy="28415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6B089AEE-C3B4-41BF-82E7-FCBA88E9B5BD}"/>
              </a:ext>
            </a:extLst>
          </p:cNvPr>
          <p:cNvSpPr/>
          <p:nvPr/>
        </p:nvSpPr>
        <p:spPr>
          <a:xfrm rot="5400000">
            <a:off x="7811024" y="4880368"/>
            <a:ext cx="386462" cy="20522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64F3B4-9C10-4033-970B-9F4EC083B8EF}"/>
              </a:ext>
            </a:extLst>
          </p:cNvPr>
          <p:cNvSpPr txBox="1"/>
          <p:nvPr/>
        </p:nvSpPr>
        <p:spPr>
          <a:xfrm>
            <a:off x="4123929" y="6119738"/>
            <a:ext cx="2831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&lt;algorithm&gt;</a:t>
            </a:r>
          </a:p>
          <a:p>
            <a:pPr algn="ctr"/>
            <a:r>
              <a:rPr lang="en-US" sz="1600" dirty="0"/>
              <a:t>business logic</a:t>
            </a:r>
            <a:endParaRPr lang="en-GB" sz="16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3F6F73B-EE29-4857-90E5-08FC8851A297}"/>
              </a:ext>
            </a:extLst>
          </p:cNvPr>
          <p:cNvSpPr txBox="1"/>
          <p:nvPr/>
        </p:nvSpPr>
        <p:spPr>
          <a:xfrm>
            <a:off x="6978111" y="6119963"/>
            <a:ext cx="205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&lt;endpoints&gt;</a:t>
            </a:r>
          </a:p>
          <a:p>
            <a:pPr algn="ctr"/>
            <a:r>
              <a:rPr lang="en-US" sz="1600" dirty="0"/>
              <a:t>fordcs APIs</a:t>
            </a:r>
          </a:p>
        </p:txBody>
      </p:sp>
      <p:sp>
        <p:nvSpPr>
          <p:cNvPr id="87" name="Right Brace 86">
            <a:extLst>
              <a:ext uri="{FF2B5EF4-FFF2-40B4-BE49-F238E27FC236}">
                <a16:creationId xmlns:a16="http://schemas.microsoft.com/office/drawing/2014/main" id="{AF2E70E5-EAD3-4995-9311-1D8D428C2D46}"/>
              </a:ext>
            </a:extLst>
          </p:cNvPr>
          <p:cNvSpPr/>
          <p:nvPr/>
        </p:nvSpPr>
        <p:spPr>
          <a:xfrm rot="5400000">
            <a:off x="2908757" y="4871607"/>
            <a:ext cx="386462" cy="20438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DCB57B5-64E4-4FE1-A2BF-B50DC18D852D}"/>
              </a:ext>
            </a:extLst>
          </p:cNvPr>
          <p:cNvSpPr txBox="1"/>
          <p:nvPr/>
        </p:nvSpPr>
        <p:spPr>
          <a:xfrm>
            <a:off x="2080046" y="6119738"/>
            <a:ext cx="2043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&lt;persistency&gt;</a:t>
            </a:r>
          </a:p>
          <a:p>
            <a:pPr algn="ctr"/>
            <a:r>
              <a:rPr lang="en-US" sz="1600" dirty="0"/>
              <a:t>data storage</a:t>
            </a:r>
            <a:endParaRPr lang="en-GB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99F4AC-878D-4849-A28D-B9935AF54DCE}"/>
              </a:ext>
            </a:extLst>
          </p:cNvPr>
          <p:cNvSpPr/>
          <p:nvPr/>
        </p:nvSpPr>
        <p:spPr>
          <a:xfrm>
            <a:off x="974790" y="4869416"/>
            <a:ext cx="165775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&lt;embedded-db&gt;</a:t>
            </a:r>
          </a:p>
          <a:p>
            <a:pPr algn="ctr"/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Hibernate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47F201-4DD1-4E96-923C-BADC501EC3EB}"/>
              </a:ext>
            </a:extLst>
          </p:cNvPr>
          <p:cNvSpPr/>
          <p:nvPr/>
        </p:nvSpPr>
        <p:spPr>
          <a:xfrm>
            <a:off x="1024966" y="4292612"/>
            <a:ext cx="18479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/>
              <a:t>Java Persistence</a:t>
            </a:r>
            <a:r>
              <a:rPr lang="tr-TR" sz="1400" b="1" dirty="0"/>
              <a:t> (JAP)</a:t>
            </a:r>
            <a:r>
              <a:rPr lang="en-GB" sz="1400" b="1" dirty="0"/>
              <a:t> API</a:t>
            </a:r>
            <a:endParaRPr lang="en-GB" sz="1400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4B3526C-89E7-4968-9DBB-A1B1DD718122}"/>
              </a:ext>
            </a:extLst>
          </p:cNvPr>
          <p:cNvCxnSpPr>
            <a:cxnSpLocks/>
          </p:cNvCxnSpPr>
          <p:nvPr/>
        </p:nvCxnSpPr>
        <p:spPr>
          <a:xfrm flipH="1">
            <a:off x="9266639" y="3358125"/>
            <a:ext cx="605474" cy="663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106">
            <a:extLst>
              <a:ext uri="{FF2B5EF4-FFF2-40B4-BE49-F238E27FC236}">
                <a16:creationId xmlns:a16="http://schemas.microsoft.com/office/drawing/2014/main" id="{60BD210A-150F-4E65-94AA-7E0BA5599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5205" y="2648690"/>
            <a:ext cx="974567" cy="4215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ED411A-A730-4189-8942-92F37059A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4540" y="2241681"/>
            <a:ext cx="857659" cy="318559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93606E47-B5B0-4FF1-AED3-620FC1DBF6BC}"/>
              </a:ext>
            </a:extLst>
          </p:cNvPr>
          <p:cNvCxnSpPr>
            <a:cxnSpLocks/>
            <a:stCxn id="73" idx="3"/>
            <a:endCxn id="35" idx="3"/>
          </p:cNvCxnSpPr>
          <p:nvPr/>
        </p:nvCxnSpPr>
        <p:spPr>
          <a:xfrm rot="10800000">
            <a:off x="1574866" y="3310880"/>
            <a:ext cx="374608" cy="435573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0BC5AC8-67B2-484E-BDA0-9B61D5A2128D}"/>
              </a:ext>
            </a:extLst>
          </p:cNvPr>
          <p:cNvGrpSpPr/>
          <p:nvPr/>
        </p:nvGrpSpPr>
        <p:grpSpPr>
          <a:xfrm>
            <a:off x="263522" y="2885508"/>
            <a:ext cx="1453414" cy="596845"/>
            <a:chOff x="263522" y="2885508"/>
            <a:chExt cx="1453414" cy="59684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E4E565F-8A78-4263-9165-36F2AB0DA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5496" y="3139405"/>
              <a:ext cx="1219370" cy="342948"/>
            </a:xfrm>
            <a:prstGeom prst="rect">
              <a:avLst/>
            </a:prstGeom>
          </p:spPr>
        </p:pic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B91FAAF-23D1-45BD-B2A0-F1B299506A2D}"/>
                </a:ext>
              </a:extLst>
            </p:cNvPr>
            <p:cNvSpPr/>
            <p:nvPr/>
          </p:nvSpPr>
          <p:spPr>
            <a:xfrm>
              <a:off x="263522" y="2885508"/>
              <a:ext cx="14534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</a:t>
              </a:r>
              <a:r>
                <a:rPr lang="tr-T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external</a:t>
              </a:r>
              <a:r>
                <a:rPr lang="en-GB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en-GB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db</a:t>
              </a:r>
              <a:r>
                <a:rPr lang="en-GB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4938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4F92-DA39-402E-921C-E1B389DA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CDAF8-5445-402B-A468-2905F4F49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CHECK: https://objectbox.io/how-ev-charging-benefits-from-edge-computing/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78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459C7A8-9F3A-4BFD-AB69-3F23A8D9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0FA09C-1B86-4BC1-8793-3DC3ECCC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541C0-7E1E-4060-A9C6-3011A0B03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4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Project Context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247FE7-BA99-46DC-A339-75F9227BCC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2012" y="368360"/>
            <a:ext cx="6463864" cy="3700563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560C308-AF88-4E6B-B601-74A5B889E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C989C99-37FA-4068-B9DC-2E0199A2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7DA07CC-C857-4245-BE87-DBEDE8BC6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715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F54EEFD-7650-40A9-B048-2F8E4546983C}"/>
              </a:ext>
            </a:extLst>
          </p:cNvPr>
          <p:cNvGrpSpPr/>
          <p:nvPr/>
        </p:nvGrpSpPr>
        <p:grpSpPr>
          <a:xfrm>
            <a:off x="2161944" y="2740358"/>
            <a:ext cx="6859395" cy="2769232"/>
            <a:chOff x="2301129" y="2920671"/>
            <a:chExt cx="6720210" cy="2565542"/>
          </a:xfrm>
        </p:grpSpPr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49F6FD45-E1A8-46E8-A3E5-B5F51ACA3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4865" y="2954316"/>
              <a:ext cx="6646953" cy="2513339"/>
            </a:xfrm>
            <a:prstGeom prst="rect">
              <a:avLst/>
            </a:prstGeom>
          </p:spPr>
        </p:pic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B4D431E-C09F-424A-A49D-8B9F4EC2C36B}"/>
                </a:ext>
              </a:extLst>
            </p:cNvPr>
            <p:cNvSpPr/>
            <p:nvPr/>
          </p:nvSpPr>
          <p:spPr>
            <a:xfrm>
              <a:off x="2301129" y="2920671"/>
              <a:ext cx="6720210" cy="2565542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33D3FC1-9A74-44F1-B8E0-9196ADE4F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88" y="153261"/>
            <a:ext cx="11036591" cy="1706757"/>
          </a:xfrm>
        </p:spPr>
        <p:txBody>
          <a:bodyPr>
            <a:noAutofit/>
          </a:bodyPr>
          <a:lstStyle/>
          <a:p>
            <a:r>
              <a:rPr lang="en-US"/>
              <a:t>FORD CHARGing Station ApplIcatIon</a:t>
            </a:r>
            <a:br>
              <a:rPr lang="en-US"/>
            </a:br>
            <a:r>
              <a:rPr lang="en-US"/>
              <a:t>Architecture Pattern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D2C02A-9F20-434C-BEBE-9F886B661181}"/>
              </a:ext>
            </a:extLst>
          </p:cNvPr>
          <p:cNvGrpSpPr/>
          <p:nvPr/>
        </p:nvGrpSpPr>
        <p:grpSpPr>
          <a:xfrm>
            <a:off x="9626540" y="4280216"/>
            <a:ext cx="1510629" cy="897133"/>
            <a:chOff x="1734420" y="2048681"/>
            <a:chExt cx="1510629" cy="89713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73825F5-E58F-4152-819B-A67FB7896284}"/>
                </a:ext>
              </a:extLst>
            </p:cNvPr>
            <p:cNvGrpSpPr/>
            <p:nvPr/>
          </p:nvGrpSpPr>
          <p:grpSpPr>
            <a:xfrm>
              <a:off x="1979861" y="2048681"/>
              <a:ext cx="1153418" cy="656419"/>
              <a:chOff x="8314432" y="2039156"/>
              <a:chExt cx="1153418" cy="65641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6EDF70F-10B3-4B77-9EC7-88D67AABD579}"/>
                  </a:ext>
                </a:extLst>
              </p:cNvPr>
              <p:cNvSpPr/>
              <p:nvPr/>
            </p:nvSpPr>
            <p:spPr>
              <a:xfrm>
                <a:off x="8686800" y="2143125"/>
                <a:ext cx="276225" cy="228600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E274F893-5ECE-4CA8-8648-3C71C15683FD}"/>
                  </a:ext>
                </a:extLst>
              </p:cNvPr>
              <p:cNvSpPr/>
              <p:nvPr/>
            </p:nvSpPr>
            <p:spPr>
              <a:xfrm rot="11622756">
                <a:off x="8829675" y="2181225"/>
                <a:ext cx="638175" cy="514350"/>
              </a:xfrm>
              <a:prstGeom prst="arc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4710222A-DE2A-4B2C-86F6-3D18B5B2888E}"/>
                  </a:ext>
                </a:extLst>
              </p:cNvPr>
              <p:cNvSpPr/>
              <p:nvPr/>
            </p:nvSpPr>
            <p:spPr>
              <a:xfrm rot="5724638">
                <a:off x="8252519" y="2101069"/>
                <a:ext cx="638175" cy="514350"/>
              </a:xfrm>
              <a:prstGeom prst="arc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F6CFE9F-CB3C-40A2-B2A2-6AC7B6B1E5CD}"/>
                </a:ext>
              </a:extLst>
            </p:cNvPr>
            <p:cNvSpPr/>
            <p:nvPr/>
          </p:nvSpPr>
          <p:spPr>
            <a:xfrm>
              <a:off x="1734420" y="2668815"/>
              <a:ext cx="151062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r-TR" sz="1200" dirty="0">
                  <a:solidFill>
                    <a:srgbClr val="0070C0"/>
                  </a:solidFill>
                </a:rPr>
                <a:t>Developer</a:t>
              </a:r>
              <a:endParaRPr lang="en-GB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A18A5AB-18ED-40D6-998D-B295D0C612BE}"/>
              </a:ext>
            </a:extLst>
          </p:cNvPr>
          <p:cNvGrpSpPr/>
          <p:nvPr/>
        </p:nvGrpSpPr>
        <p:grpSpPr>
          <a:xfrm>
            <a:off x="4117475" y="2959948"/>
            <a:ext cx="2848045" cy="2579185"/>
            <a:chOff x="4073280" y="1555023"/>
            <a:chExt cx="2238860" cy="2148297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D937910-4304-4B95-A934-8E92683CA1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3280" y="1559378"/>
              <a:ext cx="5074" cy="214394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81076CD-5DEE-4BCF-8D6D-9FDC462803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7066" y="1555023"/>
              <a:ext cx="5074" cy="214394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8FECF07-60E8-4239-9E73-D531F108492C}"/>
              </a:ext>
            </a:extLst>
          </p:cNvPr>
          <p:cNvGrpSpPr/>
          <p:nvPr/>
        </p:nvGrpSpPr>
        <p:grpSpPr>
          <a:xfrm>
            <a:off x="1949474" y="3576594"/>
            <a:ext cx="1660417" cy="679441"/>
            <a:chOff x="1561764" y="2295525"/>
            <a:chExt cx="1305261" cy="495300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4D40DB6-D481-492A-85F0-BA78342BC88D}"/>
                </a:ext>
              </a:extLst>
            </p:cNvPr>
            <p:cNvSpPr/>
            <p:nvPr/>
          </p:nvSpPr>
          <p:spPr>
            <a:xfrm>
              <a:off x="1733550" y="2295525"/>
              <a:ext cx="971550" cy="49530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98275B6-7C34-4593-BF72-0C7563D33FDA}"/>
                </a:ext>
              </a:extLst>
            </p:cNvPr>
            <p:cNvGrpSpPr/>
            <p:nvPr/>
          </p:nvGrpSpPr>
          <p:grpSpPr>
            <a:xfrm>
              <a:off x="2705100" y="2333625"/>
              <a:ext cx="161925" cy="419100"/>
              <a:chOff x="2714625" y="2371725"/>
              <a:chExt cx="161925" cy="419100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EB33850-EFC4-46F3-A3B8-0D558D30EDB0}"/>
                  </a:ext>
                </a:extLst>
              </p:cNvPr>
              <p:cNvSpPr/>
              <p:nvPr/>
            </p:nvSpPr>
            <p:spPr>
              <a:xfrm>
                <a:off x="2714625" y="2371725"/>
                <a:ext cx="161925" cy="17145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872059C0-E0AD-4AD2-A974-13915D47175B}"/>
                  </a:ext>
                </a:extLst>
              </p:cNvPr>
              <p:cNvGrpSpPr/>
              <p:nvPr/>
            </p:nvGrpSpPr>
            <p:grpSpPr>
              <a:xfrm>
                <a:off x="2714625" y="2619375"/>
                <a:ext cx="161925" cy="171450"/>
                <a:chOff x="3724275" y="2705100"/>
                <a:chExt cx="161925" cy="171450"/>
              </a:xfrm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7FCFD6A4-0923-49BF-9E12-8F865FE57E72}"/>
                    </a:ext>
                  </a:extLst>
                </p:cNvPr>
                <p:cNvSpPr/>
                <p:nvPr/>
              </p:nvSpPr>
              <p:spPr>
                <a:xfrm>
                  <a:off x="3724275" y="2705100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C512B1DD-8885-48D3-8070-33FA82AADA00}"/>
                    </a:ext>
                  </a:extLst>
                </p:cNvPr>
                <p:cNvSpPr/>
                <p:nvPr/>
              </p:nvSpPr>
              <p:spPr>
                <a:xfrm>
                  <a:off x="3800475" y="2705100"/>
                  <a:ext cx="85725" cy="171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79D46A4-DD6B-4AB8-81B9-3B04AC9DEB17}"/>
                </a:ext>
              </a:extLst>
            </p:cNvPr>
            <p:cNvGrpSpPr/>
            <p:nvPr/>
          </p:nvGrpSpPr>
          <p:grpSpPr>
            <a:xfrm rot="10800000">
              <a:off x="1561764" y="2333624"/>
              <a:ext cx="161926" cy="419100"/>
              <a:chOff x="2714625" y="2371725"/>
              <a:chExt cx="161926" cy="419100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4E310EE-2BAE-440C-904D-76A1566D81B0}"/>
                  </a:ext>
                </a:extLst>
              </p:cNvPr>
              <p:cNvSpPr/>
              <p:nvPr/>
            </p:nvSpPr>
            <p:spPr>
              <a:xfrm>
                <a:off x="2714625" y="2371725"/>
                <a:ext cx="161925" cy="17145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518BDC98-7CE3-427F-97A6-3DAA63E79550}"/>
                  </a:ext>
                </a:extLst>
              </p:cNvPr>
              <p:cNvGrpSpPr/>
              <p:nvPr/>
            </p:nvGrpSpPr>
            <p:grpSpPr>
              <a:xfrm>
                <a:off x="2714625" y="2619375"/>
                <a:ext cx="161926" cy="171450"/>
                <a:chOff x="3724275" y="2705100"/>
                <a:chExt cx="161926" cy="171450"/>
              </a:xfrm>
            </p:grpSpPr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FE344F22-A36D-449B-B7ED-40E79027AB0A}"/>
                    </a:ext>
                  </a:extLst>
                </p:cNvPr>
                <p:cNvSpPr/>
                <p:nvPr/>
              </p:nvSpPr>
              <p:spPr>
                <a:xfrm>
                  <a:off x="3724275" y="2705100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F564471E-084F-4FD9-8D56-8E23B5BF2448}"/>
                    </a:ext>
                  </a:extLst>
                </p:cNvPr>
                <p:cNvSpPr/>
                <p:nvPr/>
              </p:nvSpPr>
              <p:spPr>
                <a:xfrm>
                  <a:off x="3800476" y="2705100"/>
                  <a:ext cx="85725" cy="171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7A4864C-DAFF-4D02-A4BB-8474020FBD92}"/>
              </a:ext>
            </a:extLst>
          </p:cNvPr>
          <p:cNvSpPr/>
          <p:nvPr/>
        </p:nvSpPr>
        <p:spPr>
          <a:xfrm>
            <a:off x="2155459" y="2920671"/>
            <a:ext cx="6855401" cy="2612297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8DC90E3-D49C-4788-9729-39D3C55CDF4E}"/>
              </a:ext>
            </a:extLst>
          </p:cNvPr>
          <p:cNvGrpSpPr/>
          <p:nvPr/>
        </p:nvGrpSpPr>
        <p:grpSpPr>
          <a:xfrm>
            <a:off x="4633538" y="3576594"/>
            <a:ext cx="1672108" cy="679441"/>
            <a:chOff x="4571999" y="2295525"/>
            <a:chExt cx="1314451" cy="4953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820340C-6958-4E91-AC4F-05F31BE81677}"/>
                </a:ext>
              </a:extLst>
            </p:cNvPr>
            <p:cNvSpPr/>
            <p:nvPr/>
          </p:nvSpPr>
          <p:spPr>
            <a:xfrm>
              <a:off x="4743450" y="2295525"/>
              <a:ext cx="971550" cy="49530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2E81D6E-B8DE-403C-9305-B2EE378ADB1F}"/>
                </a:ext>
              </a:extLst>
            </p:cNvPr>
            <p:cNvGrpSpPr/>
            <p:nvPr/>
          </p:nvGrpSpPr>
          <p:grpSpPr>
            <a:xfrm>
              <a:off x="5724525" y="2333625"/>
              <a:ext cx="161925" cy="419100"/>
              <a:chOff x="5724525" y="2371725"/>
              <a:chExt cx="161925" cy="419100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E9A4007-4A9D-4DC9-9AE9-823BE6295E59}"/>
                  </a:ext>
                </a:extLst>
              </p:cNvPr>
              <p:cNvSpPr/>
              <p:nvPr/>
            </p:nvSpPr>
            <p:spPr>
              <a:xfrm>
                <a:off x="5724525" y="2371725"/>
                <a:ext cx="161925" cy="17145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425C2784-221E-42CD-9300-51F41A43AA58}"/>
                  </a:ext>
                </a:extLst>
              </p:cNvPr>
              <p:cNvGrpSpPr/>
              <p:nvPr/>
            </p:nvGrpSpPr>
            <p:grpSpPr>
              <a:xfrm>
                <a:off x="5724525" y="2619375"/>
                <a:ext cx="161925" cy="171450"/>
                <a:chOff x="3724275" y="2705100"/>
                <a:chExt cx="161925" cy="171450"/>
              </a:xfrm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F9277645-7BDA-4F7D-96B7-0C1AAFE6E928}"/>
                    </a:ext>
                  </a:extLst>
                </p:cNvPr>
                <p:cNvSpPr/>
                <p:nvPr/>
              </p:nvSpPr>
              <p:spPr>
                <a:xfrm>
                  <a:off x="3724275" y="2705100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6D7485B1-FFDD-4979-8766-76478B981909}"/>
                    </a:ext>
                  </a:extLst>
                </p:cNvPr>
                <p:cNvSpPr/>
                <p:nvPr/>
              </p:nvSpPr>
              <p:spPr>
                <a:xfrm>
                  <a:off x="3800475" y="2705100"/>
                  <a:ext cx="85725" cy="171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ACC77D9-07D1-4513-815F-CF9B60A086FE}"/>
                </a:ext>
              </a:extLst>
            </p:cNvPr>
            <p:cNvGrpSpPr/>
            <p:nvPr/>
          </p:nvGrpSpPr>
          <p:grpSpPr>
            <a:xfrm rot="10800000">
              <a:off x="4571999" y="2333624"/>
              <a:ext cx="161926" cy="419100"/>
              <a:chOff x="2714625" y="2371725"/>
              <a:chExt cx="161926" cy="41910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41716D6E-3E17-4E4F-9824-C3AB8612A243}"/>
                  </a:ext>
                </a:extLst>
              </p:cNvPr>
              <p:cNvSpPr/>
              <p:nvPr/>
            </p:nvSpPr>
            <p:spPr>
              <a:xfrm>
                <a:off x="2714625" y="2371725"/>
                <a:ext cx="161925" cy="17145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57CAD33D-9437-4737-A2A6-00A7D07EC82C}"/>
                  </a:ext>
                </a:extLst>
              </p:cNvPr>
              <p:cNvGrpSpPr/>
              <p:nvPr/>
            </p:nvGrpSpPr>
            <p:grpSpPr>
              <a:xfrm>
                <a:off x="2714625" y="2619375"/>
                <a:ext cx="161926" cy="171450"/>
                <a:chOff x="3724275" y="2705100"/>
                <a:chExt cx="161926" cy="171450"/>
              </a:xfrm>
            </p:grpSpPr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97779E32-9E50-45F5-8621-A7F6B9FFCD43}"/>
                    </a:ext>
                  </a:extLst>
                </p:cNvPr>
                <p:cNvSpPr/>
                <p:nvPr/>
              </p:nvSpPr>
              <p:spPr>
                <a:xfrm>
                  <a:off x="3724275" y="2705100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A4007CA3-31E9-4111-AC7E-DBB5F519DD4D}"/>
                    </a:ext>
                  </a:extLst>
                </p:cNvPr>
                <p:cNvSpPr/>
                <p:nvPr/>
              </p:nvSpPr>
              <p:spPr>
                <a:xfrm>
                  <a:off x="3800476" y="2705100"/>
                  <a:ext cx="85725" cy="171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9DE0D71-497C-4BD9-B401-9DA8A3F05B7E}"/>
              </a:ext>
            </a:extLst>
          </p:cNvPr>
          <p:cNvGrpSpPr/>
          <p:nvPr/>
        </p:nvGrpSpPr>
        <p:grpSpPr>
          <a:xfrm>
            <a:off x="7545779" y="3576594"/>
            <a:ext cx="1660417" cy="679441"/>
            <a:chOff x="1561764" y="2295525"/>
            <a:chExt cx="1305261" cy="4953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3B3B725-C3AF-4F40-9D1A-417669381C04}"/>
                </a:ext>
              </a:extLst>
            </p:cNvPr>
            <p:cNvSpPr/>
            <p:nvPr/>
          </p:nvSpPr>
          <p:spPr>
            <a:xfrm>
              <a:off x="1733550" y="2295525"/>
              <a:ext cx="971550" cy="49530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E1960B5-0BC8-43A2-9D0B-9B10AAD31344}"/>
                </a:ext>
              </a:extLst>
            </p:cNvPr>
            <p:cNvSpPr/>
            <p:nvPr/>
          </p:nvSpPr>
          <p:spPr>
            <a:xfrm>
              <a:off x="2705100" y="2581275"/>
              <a:ext cx="161925" cy="17145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BC70BB8-F099-4CBE-9B4E-CBE59F415D66}"/>
                </a:ext>
              </a:extLst>
            </p:cNvPr>
            <p:cNvGrpSpPr/>
            <p:nvPr/>
          </p:nvGrpSpPr>
          <p:grpSpPr>
            <a:xfrm rot="10800000">
              <a:off x="1561764" y="2333624"/>
              <a:ext cx="161926" cy="419100"/>
              <a:chOff x="2714625" y="2371725"/>
              <a:chExt cx="161926" cy="419100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33B0D8E-F599-472E-A247-C1D3AB55CBEA}"/>
                  </a:ext>
                </a:extLst>
              </p:cNvPr>
              <p:cNvSpPr/>
              <p:nvPr/>
            </p:nvSpPr>
            <p:spPr>
              <a:xfrm>
                <a:off x="2714625" y="2371725"/>
                <a:ext cx="161925" cy="17145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E80BCEA7-BCA8-4057-AC48-1184C7E600C5}"/>
                  </a:ext>
                </a:extLst>
              </p:cNvPr>
              <p:cNvGrpSpPr/>
              <p:nvPr/>
            </p:nvGrpSpPr>
            <p:grpSpPr>
              <a:xfrm>
                <a:off x="2714625" y="2619375"/>
                <a:ext cx="161926" cy="171450"/>
                <a:chOff x="3724275" y="2705100"/>
                <a:chExt cx="161926" cy="171450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D614DB0B-BBB5-4E08-97AF-BAE5A24891FE}"/>
                    </a:ext>
                  </a:extLst>
                </p:cNvPr>
                <p:cNvSpPr/>
                <p:nvPr/>
              </p:nvSpPr>
              <p:spPr>
                <a:xfrm>
                  <a:off x="3724275" y="2705100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10E0CC0C-1DD2-42EA-A395-39F4BEBF74CD}"/>
                    </a:ext>
                  </a:extLst>
                </p:cNvPr>
                <p:cNvSpPr/>
                <p:nvPr/>
              </p:nvSpPr>
              <p:spPr>
                <a:xfrm>
                  <a:off x="3800476" y="2705100"/>
                  <a:ext cx="85725" cy="171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650DF0F-1B5E-4F6C-BC95-A530182581F5}"/>
              </a:ext>
            </a:extLst>
          </p:cNvPr>
          <p:cNvGrpSpPr/>
          <p:nvPr/>
        </p:nvGrpSpPr>
        <p:grpSpPr>
          <a:xfrm>
            <a:off x="2568901" y="4729750"/>
            <a:ext cx="690592" cy="655189"/>
            <a:chOff x="9761694" y="1995602"/>
            <a:chExt cx="785980" cy="802842"/>
          </a:xfrm>
        </p:grpSpPr>
        <p:sp>
          <p:nvSpPr>
            <p:cNvPr id="44" name="Cylinder 43">
              <a:extLst>
                <a:ext uri="{FF2B5EF4-FFF2-40B4-BE49-F238E27FC236}">
                  <a16:creationId xmlns:a16="http://schemas.microsoft.com/office/drawing/2014/main" id="{4D037C1E-3CBA-4FEC-B30A-74CE9CEA4A7E}"/>
                </a:ext>
              </a:extLst>
            </p:cNvPr>
            <p:cNvSpPr/>
            <p:nvPr/>
          </p:nvSpPr>
          <p:spPr>
            <a:xfrm>
              <a:off x="9766456" y="1995602"/>
              <a:ext cx="781218" cy="161696"/>
            </a:xfrm>
            <a:prstGeom prst="can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Cylinder 44">
              <a:extLst>
                <a:ext uri="{FF2B5EF4-FFF2-40B4-BE49-F238E27FC236}">
                  <a16:creationId xmlns:a16="http://schemas.microsoft.com/office/drawing/2014/main" id="{F46B344C-AAA4-4608-B3EE-62563840012F}"/>
                </a:ext>
              </a:extLst>
            </p:cNvPr>
            <p:cNvSpPr/>
            <p:nvPr/>
          </p:nvSpPr>
          <p:spPr>
            <a:xfrm>
              <a:off x="9761694" y="2159472"/>
              <a:ext cx="781218" cy="161696"/>
            </a:xfrm>
            <a:prstGeom prst="can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Cylinder 45">
              <a:extLst>
                <a:ext uri="{FF2B5EF4-FFF2-40B4-BE49-F238E27FC236}">
                  <a16:creationId xmlns:a16="http://schemas.microsoft.com/office/drawing/2014/main" id="{6508E6F4-9FB2-448D-963A-291CF04170D3}"/>
                </a:ext>
              </a:extLst>
            </p:cNvPr>
            <p:cNvSpPr/>
            <p:nvPr/>
          </p:nvSpPr>
          <p:spPr>
            <a:xfrm>
              <a:off x="9761694" y="2321168"/>
              <a:ext cx="781218" cy="161696"/>
            </a:xfrm>
            <a:prstGeom prst="can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Cylinder 46">
              <a:extLst>
                <a:ext uri="{FF2B5EF4-FFF2-40B4-BE49-F238E27FC236}">
                  <a16:creationId xmlns:a16="http://schemas.microsoft.com/office/drawing/2014/main" id="{528D343B-7471-46DC-9E97-5009640654D1}"/>
                </a:ext>
              </a:extLst>
            </p:cNvPr>
            <p:cNvSpPr/>
            <p:nvPr/>
          </p:nvSpPr>
          <p:spPr>
            <a:xfrm>
              <a:off x="9761694" y="2482864"/>
              <a:ext cx="781218" cy="161696"/>
            </a:xfrm>
            <a:prstGeom prst="can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Cylinder 47">
              <a:extLst>
                <a:ext uri="{FF2B5EF4-FFF2-40B4-BE49-F238E27FC236}">
                  <a16:creationId xmlns:a16="http://schemas.microsoft.com/office/drawing/2014/main" id="{4FDE8F97-6D02-46E9-B8F1-9A59FA4ECAF2}"/>
                </a:ext>
              </a:extLst>
            </p:cNvPr>
            <p:cNvSpPr/>
            <p:nvPr/>
          </p:nvSpPr>
          <p:spPr>
            <a:xfrm>
              <a:off x="9761694" y="2636748"/>
              <a:ext cx="781218" cy="161696"/>
            </a:xfrm>
            <a:prstGeom prst="can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88CE22E-8A63-48B6-B6D5-B00B5DA29A58}"/>
              </a:ext>
            </a:extLst>
          </p:cNvPr>
          <p:cNvSpPr txBox="1"/>
          <p:nvPr/>
        </p:nvSpPr>
        <p:spPr>
          <a:xfrm>
            <a:off x="7523804" y="3593148"/>
            <a:ext cx="16757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&lt;Controller&gt;</a:t>
            </a:r>
          </a:p>
          <a:p>
            <a:pPr algn="ctr"/>
            <a:r>
              <a:rPr lang="en-GB" sz="1400" b="1" dirty="0"/>
              <a:t>fordcsController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20483-B888-439A-AE5C-E621408FE418}"/>
              </a:ext>
            </a:extLst>
          </p:cNvPr>
          <p:cNvSpPr txBox="1"/>
          <p:nvPr/>
        </p:nvSpPr>
        <p:spPr>
          <a:xfrm>
            <a:off x="4738380" y="3626183"/>
            <a:ext cx="146632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GB" dirty="0"/>
              <a:t>&lt;Service&gt;</a:t>
            </a:r>
          </a:p>
          <a:p>
            <a:r>
              <a:rPr lang="en-GB" dirty="0"/>
              <a:t>fordcsService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91A31E-A9C2-4C1B-B04C-A49361BF69D7}"/>
              </a:ext>
            </a:extLst>
          </p:cNvPr>
          <p:cNvSpPr txBox="1"/>
          <p:nvPr/>
        </p:nvSpPr>
        <p:spPr>
          <a:xfrm>
            <a:off x="2017265" y="3593148"/>
            <a:ext cx="171198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GB" dirty="0"/>
              <a:t>&lt;Repository&gt;</a:t>
            </a:r>
          </a:p>
          <a:p>
            <a:r>
              <a:rPr lang="en-GB" dirty="0"/>
              <a:t>fordcsRepository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78486E0-9092-4BF3-AD11-FA5E5EAFBE2C}"/>
              </a:ext>
            </a:extLst>
          </p:cNvPr>
          <p:cNvCxnSpPr>
            <a:cxnSpLocks/>
            <a:stCxn id="74" idx="6"/>
            <a:endCxn id="62" idx="3"/>
          </p:cNvCxnSpPr>
          <p:nvPr/>
        </p:nvCxnSpPr>
        <p:spPr>
          <a:xfrm flipV="1">
            <a:off x="3609891" y="3746453"/>
            <a:ext cx="1023646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639E256-9E17-4200-B0C7-4414B9A9999E}"/>
              </a:ext>
            </a:extLst>
          </p:cNvPr>
          <p:cNvCxnSpPr>
            <a:cxnSpLocks/>
            <a:stCxn id="77" idx="3"/>
            <a:endCxn id="59" idx="6"/>
          </p:cNvCxnSpPr>
          <p:nvPr/>
        </p:nvCxnSpPr>
        <p:spPr>
          <a:xfrm flipV="1">
            <a:off x="3609891" y="4086174"/>
            <a:ext cx="1023648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41AF70D-C7E7-4E5B-A1F1-C06C43A909B7}"/>
              </a:ext>
            </a:extLst>
          </p:cNvPr>
          <p:cNvCxnSpPr>
            <a:cxnSpLocks/>
            <a:stCxn id="65" idx="6"/>
            <a:endCxn id="52" idx="6"/>
          </p:cNvCxnSpPr>
          <p:nvPr/>
        </p:nvCxnSpPr>
        <p:spPr>
          <a:xfrm flipV="1">
            <a:off x="6305646" y="4086174"/>
            <a:ext cx="1240134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AFA81E0-7DBD-4599-816E-AE192E2F964C}"/>
              </a:ext>
            </a:extLst>
          </p:cNvPr>
          <p:cNvCxnSpPr>
            <a:cxnSpLocks/>
            <a:stCxn id="63" idx="6"/>
            <a:endCxn id="55" idx="3"/>
          </p:cNvCxnSpPr>
          <p:nvPr/>
        </p:nvCxnSpPr>
        <p:spPr>
          <a:xfrm flipV="1">
            <a:off x="6305646" y="3746453"/>
            <a:ext cx="1240133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137E217-78B0-4A71-8883-3EB466919340}"/>
              </a:ext>
            </a:extLst>
          </p:cNvPr>
          <p:cNvGrpSpPr/>
          <p:nvPr/>
        </p:nvGrpSpPr>
        <p:grpSpPr>
          <a:xfrm rot="5400000">
            <a:off x="2803136" y="4293776"/>
            <a:ext cx="222125" cy="218101"/>
            <a:chOff x="3724275" y="2705100"/>
            <a:chExt cx="161925" cy="17145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7D0CD82-0D66-4959-8448-E198080C6B72}"/>
                </a:ext>
              </a:extLst>
            </p:cNvPr>
            <p:cNvSpPr/>
            <p:nvPr/>
          </p:nvSpPr>
          <p:spPr>
            <a:xfrm>
              <a:off x="3724275" y="2705100"/>
              <a:ext cx="161925" cy="17145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629B4DA-954B-411E-9E79-34FEDF968402}"/>
                </a:ext>
              </a:extLst>
            </p:cNvPr>
            <p:cNvSpPr/>
            <p:nvPr/>
          </p:nvSpPr>
          <p:spPr>
            <a:xfrm>
              <a:off x="3800475" y="2705100"/>
              <a:ext cx="85725" cy="1714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48602C2-E4F9-4399-8C61-4961ECAC619F}"/>
              </a:ext>
            </a:extLst>
          </p:cNvPr>
          <p:cNvGrpSpPr/>
          <p:nvPr/>
        </p:nvGrpSpPr>
        <p:grpSpPr>
          <a:xfrm>
            <a:off x="9006697" y="3654991"/>
            <a:ext cx="205985" cy="235191"/>
            <a:chOff x="3724275" y="2705100"/>
            <a:chExt cx="161925" cy="17145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9FA387A-9818-4E72-8144-F29E73C28DEE}"/>
                </a:ext>
              </a:extLst>
            </p:cNvPr>
            <p:cNvSpPr/>
            <p:nvPr/>
          </p:nvSpPr>
          <p:spPr>
            <a:xfrm>
              <a:off x="3724275" y="2705100"/>
              <a:ext cx="161925" cy="17145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C055E79-123B-4569-9992-2B049B5BF1EA}"/>
                </a:ext>
              </a:extLst>
            </p:cNvPr>
            <p:cNvSpPr/>
            <p:nvPr/>
          </p:nvSpPr>
          <p:spPr>
            <a:xfrm>
              <a:off x="3800475" y="2705100"/>
              <a:ext cx="85725" cy="1714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7F0F0AA-BE22-43D7-9A77-E0663627BEE6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2914199" y="4513890"/>
            <a:ext cx="2090" cy="21586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D82453B0-8DD3-40DD-80F3-D073D98E0DE2}"/>
              </a:ext>
            </a:extLst>
          </p:cNvPr>
          <p:cNvSpPr/>
          <p:nvPr/>
        </p:nvSpPr>
        <p:spPr>
          <a:xfrm>
            <a:off x="3255309" y="4564651"/>
            <a:ext cx="281905" cy="2827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55EA4D50-752A-4BBD-8651-8940CA2510D7}"/>
              </a:ext>
            </a:extLst>
          </p:cNvPr>
          <p:cNvSpPr/>
          <p:nvPr/>
        </p:nvSpPr>
        <p:spPr>
          <a:xfrm>
            <a:off x="3383272" y="4660334"/>
            <a:ext cx="281905" cy="2827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7495D50F-BCD9-46C7-8800-823563B8C64C}"/>
              </a:ext>
            </a:extLst>
          </p:cNvPr>
          <p:cNvSpPr/>
          <p:nvPr/>
        </p:nvSpPr>
        <p:spPr>
          <a:xfrm>
            <a:off x="3511236" y="4756017"/>
            <a:ext cx="281905" cy="2827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57C782A-FE0C-413D-BF38-5CF9BA09EB48}"/>
              </a:ext>
            </a:extLst>
          </p:cNvPr>
          <p:cNvSpPr/>
          <p:nvPr/>
        </p:nvSpPr>
        <p:spPr>
          <a:xfrm>
            <a:off x="2568901" y="1734654"/>
            <a:ext cx="66372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/>
              <a:t>&lt;SpringBootApplication,</a:t>
            </a:r>
          </a:p>
          <a:p>
            <a:pPr algn="ctr"/>
            <a:r>
              <a:rPr lang="tr-TR" sz="2000" dirty="0"/>
              <a:t>charg</a:t>
            </a:r>
            <a:r>
              <a:rPr lang="de-AT" sz="2000" dirty="0"/>
              <a:t>ing</a:t>
            </a:r>
            <a:r>
              <a:rPr lang="tr-TR" sz="2000" dirty="0"/>
              <a:t>-station</a:t>
            </a:r>
            <a:r>
              <a:rPr lang="en-GB" sz="2000" dirty="0"/>
              <a:t>-application&gt;</a:t>
            </a:r>
          </a:p>
          <a:p>
            <a:pPr algn="ctr"/>
            <a:r>
              <a:rPr lang="de-AT" sz="2000" b="1" dirty="0">
                <a:solidFill>
                  <a:srgbClr val="C00000"/>
                </a:solidFill>
              </a:rPr>
              <a:t>fordcs</a:t>
            </a:r>
            <a:endParaRPr lang="en-GB" sz="2000" b="1" dirty="0">
              <a:solidFill>
                <a:srgbClr val="C00000"/>
              </a:solidFill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51B899BC-0FA5-441F-8A1A-10C1CFEFBA35}"/>
              </a:ext>
            </a:extLst>
          </p:cNvPr>
          <p:cNvSpPr/>
          <p:nvPr/>
        </p:nvSpPr>
        <p:spPr>
          <a:xfrm rot="5400000">
            <a:off x="5351494" y="4472754"/>
            <a:ext cx="386462" cy="28415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6B089AEE-C3B4-41BF-82E7-FCBA88E9B5BD}"/>
              </a:ext>
            </a:extLst>
          </p:cNvPr>
          <p:cNvSpPr/>
          <p:nvPr/>
        </p:nvSpPr>
        <p:spPr>
          <a:xfrm rot="5400000">
            <a:off x="7811024" y="4880368"/>
            <a:ext cx="386462" cy="20522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64F3B4-9C10-4033-970B-9F4EC083B8EF}"/>
              </a:ext>
            </a:extLst>
          </p:cNvPr>
          <p:cNvSpPr txBox="1"/>
          <p:nvPr/>
        </p:nvSpPr>
        <p:spPr>
          <a:xfrm>
            <a:off x="4123929" y="6119738"/>
            <a:ext cx="2831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&lt;algorithm&gt;</a:t>
            </a:r>
          </a:p>
          <a:p>
            <a:pPr algn="ctr"/>
            <a:r>
              <a:rPr lang="en-US" sz="1600" dirty="0"/>
              <a:t>business logic</a:t>
            </a:r>
            <a:endParaRPr lang="en-GB" sz="16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3F6F73B-EE29-4857-90E5-08FC8851A297}"/>
              </a:ext>
            </a:extLst>
          </p:cNvPr>
          <p:cNvSpPr txBox="1"/>
          <p:nvPr/>
        </p:nvSpPr>
        <p:spPr>
          <a:xfrm>
            <a:off x="6978111" y="6119963"/>
            <a:ext cx="205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&lt;endpoints&gt;</a:t>
            </a:r>
          </a:p>
          <a:p>
            <a:pPr algn="ctr"/>
            <a:r>
              <a:rPr lang="en-US" sz="1600" dirty="0"/>
              <a:t>fordcs APIs</a:t>
            </a:r>
          </a:p>
        </p:txBody>
      </p:sp>
      <p:sp>
        <p:nvSpPr>
          <p:cNvPr id="87" name="Right Brace 86">
            <a:extLst>
              <a:ext uri="{FF2B5EF4-FFF2-40B4-BE49-F238E27FC236}">
                <a16:creationId xmlns:a16="http://schemas.microsoft.com/office/drawing/2014/main" id="{AF2E70E5-EAD3-4995-9311-1D8D428C2D46}"/>
              </a:ext>
            </a:extLst>
          </p:cNvPr>
          <p:cNvSpPr/>
          <p:nvPr/>
        </p:nvSpPr>
        <p:spPr>
          <a:xfrm rot="5400000">
            <a:off x="2908757" y="4871607"/>
            <a:ext cx="386462" cy="20438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DCB57B5-64E4-4FE1-A2BF-B50DC18D852D}"/>
              </a:ext>
            </a:extLst>
          </p:cNvPr>
          <p:cNvSpPr txBox="1"/>
          <p:nvPr/>
        </p:nvSpPr>
        <p:spPr>
          <a:xfrm>
            <a:off x="2080046" y="6119738"/>
            <a:ext cx="2043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&lt;persistency&gt;</a:t>
            </a:r>
          </a:p>
          <a:p>
            <a:pPr algn="ctr"/>
            <a:r>
              <a:rPr lang="en-US" sz="1600" dirty="0"/>
              <a:t>data storage</a:t>
            </a:r>
            <a:endParaRPr lang="en-GB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99F4AC-878D-4849-A28D-B9935AF54DCE}"/>
              </a:ext>
            </a:extLst>
          </p:cNvPr>
          <p:cNvSpPr/>
          <p:nvPr/>
        </p:nvSpPr>
        <p:spPr>
          <a:xfrm>
            <a:off x="974790" y="4869416"/>
            <a:ext cx="165775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&lt;embedded-db&gt;</a:t>
            </a:r>
          </a:p>
          <a:p>
            <a:pPr algn="ctr"/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Hibernate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47F201-4DD1-4E96-923C-BADC501EC3EB}"/>
              </a:ext>
            </a:extLst>
          </p:cNvPr>
          <p:cNvSpPr/>
          <p:nvPr/>
        </p:nvSpPr>
        <p:spPr>
          <a:xfrm>
            <a:off x="1024966" y="4292612"/>
            <a:ext cx="18479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/>
              <a:t>Java Persistence</a:t>
            </a:r>
            <a:r>
              <a:rPr lang="tr-TR" sz="1400" b="1" dirty="0"/>
              <a:t> (JAP)</a:t>
            </a:r>
            <a:r>
              <a:rPr lang="en-GB" sz="1400" b="1" dirty="0"/>
              <a:t> API</a:t>
            </a:r>
            <a:endParaRPr lang="en-GB" sz="140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9949D8-C60B-4FB3-A993-7B90A1B22591}"/>
              </a:ext>
            </a:extLst>
          </p:cNvPr>
          <p:cNvCxnSpPr>
            <a:cxnSpLocks/>
          </p:cNvCxnSpPr>
          <p:nvPr/>
        </p:nvCxnSpPr>
        <p:spPr>
          <a:xfrm flipH="1">
            <a:off x="9253513" y="3968578"/>
            <a:ext cx="700892" cy="117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BD38448-7695-4437-85D5-BBDB1092FFE6}"/>
              </a:ext>
            </a:extLst>
          </p:cNvPr>
          <p:cNvGrpSpPr/>
          <p:nvPr/>
        </p:nvGrpSpPr>
        <p:grpSpPr>
          <a:xfrm>
            <a:off x="9633813" y="3449611"/>
            <a:ext cx="1510629" cy="899875"/>
            <a:chOff x="9451790" y="2621968"/>
            <a:chExt cx="1510629" cy="899875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AD8C00F-4447-4A14-81CB-18B875EC6F03}"/>
                </a:ext>
              </a:extLst>
            </p:cNvPr>
            <p:cNvSpPr/>
            <p:nvPr/>
          </p:nvSpPr>
          <p:spPr>
            <a:xfrm>
              <a:off x="10069598" y="2725937"/>
              <a:ext cx="276225" cy="228600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Arc 90">
              <a:extLst>
                <a:ext uri="{FF2B5EF4-FFF2-40B4-BE49-F238E27FC236}">
                  <a16:creationId xmlns:a16="http://schemas.microsoft.com/office/drawing/2014/main" id="{585797A5-2502-4D9E-9ED1-D0FE7BDAFBBF}"/>
                </a:ext>
              </a:extLst>
            </p:cNvPr>
            <p:cNvSpPr/>
            <p:nvPr/>
          </p:nvSpPr>
          <p:spPr>
            <a:xfrm rot="11622756">
              <a:off x="10212473" y="2764037"/>
              <a:ext cx="638175" cy="514350"/>
            </a:xfrm>
            <a:prstGeom prst="arc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Arc 92">
              <a:extLst>
                <a:ext uri="{FF2B5EF4-FFF2-40B4-BE49-F238E27FC236}">
                  <a16:creationId xmlns:a16="http://schemas.microsoft.com/office/drawing/2014/main" id="{38FE8B08-C481-498B-BB02-A9EBD95E4448}"/>
                </a:ext>
              </a:extLst>
            </p:cNvPr>
            <p:cNvSpPr/>
            <p:nvPr/>
          </p:nvSpPr>
          <p:spPr>
            <a:xfrm rot="5724638">
              <a:off x="9635317" y="2683881"/>
              <a:ext cx="638175" cy="514350"/>
            </a:xfrm>
            <a:prstGeom prst="arc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34E3DDFC-9D6E-4766-85E6-335ABD197A85}"/>
                </a:ext>
              </a:extLst>
            </p:cNvPr>
            <p:cNvSpPr/>
            <p:nvPr/>
          </p:nvSpPr>
          <p:spPr>
            <a:xfrm>
              <a:off x="9451790" y="3244844"/>
              <a:ext cx="151062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r-TR" sz="1200" dirty="0">
                  <a:solidFill>
                    <a:srgbClr val="0070C0"/>
                  </a:solidFill>
                </a:rPr>
                <a:t>Tester</a:t>
              </a:r>
              <a:endParaRPr lang="en-GB" sz="1200" dirty="0">
                <a:solidFill>
                  <a:srgbClr val="0070C0"/>
                </a:solidFill>
              </a:endParaRPr>
            </a:p>
          </p:txBody>
        </p:sp>
      </p:grpSp>
      <p:pic>
        <p:nvPicPr>
          <p:cNvPr id="105" name="Picture 104">
            <a:extLst>
              <a:ext uri="{FF2B5EF4-FFF2-40B4-BE49-F238E27FC236}">
                <a16:creationId xmlns:a16="http://schemas.microsoft.com/office/drawing/2014/main" id="{56C52AEB-7D83-4D28-BBEE-C25C7997F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8127" y="3784759"/>
            <a:ext cx="971645" cy="325856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671FF8D0-29D5-4DB4-9429-A5DC9EB50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5205" y="4554223"/>
            <a:ext cx="975259" cy="279322"/>
          </a:xfrm>
          <a:prstGeom prst="rect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</p:pic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9B7C32AC-6E92-4105-9417-F4FFC5516989}"/>
              </a:ext>
            </a:extLst>
          </p:cNvPr>
          <p:cNvCxnSpPr>
            <a:cxnSpLocks/>
            <a:endCxn id="52" idx="0"/>
          </p:cNvCxnSpPr>
          <p:nvPr/>
        </p:nvCxnSpPr>
        <p:spPr>
          <a:xfrm rot="10800000">
            <a:off x="7648772" y="4203769"/>
            <a:ext cx="2487344" cy="523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31B99F83-E357-4A11-A507-67D079BF3D3D}"/>
              </a:ext>
            </a:extLst>
          </p:cNvPr>
          <p:cNvCxnSpPr>
            <a:cxnSpLocks/>
            <a:endCxn id="59" idx="0"/>
          </p:cNvCxnSpPr>
          <p:nvPr/>
        </p:nvCxnSpPr>
        <p:spPr>
          <a:xfrm rot="10800000">
            <a:off x="4736531" y="4203769"/>
            <a:ext cx="5429418" cy="523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619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395CC0-394F-4193-9A80-C2578D7AE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USE CASE</a:t>
            </a:r>
            <a:br>
              <a:rPr lang="en-US" dirty="0"/>
            </a:br>
            <a:r>
              <a:rPr lang="en-US" dirty="0"/>
              <a:t>Report Factory Setting V1.0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BDC7ED-AF8A-47EE-9BA8-5C8D6E198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9640" y="2532184"/>
            <a:ext cx="3200400" cy="318281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USE CASE</a:t>
            </a:r>
            <a:br>
              <a:rPr lang="en-US" dirty="0"/>
            </a:br>
            <a:r>
              <a:rPr lang="en-US" dirty="0"/>
              <a:t>Report Factory Setting V1.0 satisfies the CUSTOMER USE CASE Report Factory Setting V1.0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Controller/Service/Repository component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Service Endpoint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Test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C8BE63D3-6A76-4E76-B001-0674AE617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722" y="4523417"/>
            <a:ext cx="971645" cy="325856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A3DEA117-59B9-4169-83A5-D86A7BD46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831" y="578398"/>
            <a:ext cx="975259" cy="279322"/>
          </a:xfrm>
          <a:prstGeom prst="rect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</p:pic>
      <p:grpSp>
        <p:nvGrpSpPr>
          <p:cNvPr id="165" name="Group 164">
            <a:extLst>
              <a:ext uri="{FF2B5EF4-FFF2-40B4-BE49-F238E27FC236}">
                <a16:creationId xmlns:a16="http://schemas.microsoft.com/office/drawing/2014/main" id="{732D6CE8-071B-4453-A589-6F4DD6B86060}"/>
              </a:ext>
            </a:extLst>
          </p:cNvPr>
          <p:cNvGrpSpPr/>
          <p:nvPr/>
        </p:nvGrpSpPr>
        <p:grpSpPr>
          <a:xfrm>
            <a:off x="1153827" y="1154028"/>
            <a:ext cx="2563149" cy="983530"/>
            <a:chOff x="583812" y="1082776"/>
            <a:chExt cx="2563149" cy="98353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EBEF6634-E142-40B5-887F-95A883539502}"/>
                </a:ext>
              </a:extLst>
            </p:cNvPr>
            <p:cNvGrpSpPr/>
            <p:nvPr/>
          </p:nvGrpSpPr>
          <p:grpSpPr>
            <a:xfrm>
              <a:off x="583812" y="1082776"/>
              <a:ext cx="2563149" cy="983530"/>
              <a:chOff x="1561764" y="2295525"/>
              <a:chExt cx="1305261" cy="495300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86352698-78D3-47DB-8AF0-0F60E23BEF35}"/>
                  </a:ext>
                </a:extLst>
              </p:cNvPr>
              <p:cNvSpPr/>
              <p:nvPr/>
            </p:nvSpPr>
            <p:spPr>
              <a:xfrm>
                <a:off x="1733550" y="2295525"/>
                <a:ext cx="971550" cy="4953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C3B967E9-96FB-43E9-82BE-DBB35465DF08}"/>
                  </a:ext>
                </a:extLst>
              </p:cNvPr>
              <p:cNvGrpSpPr/>
              <p:nvPr/>
            </p:nvGrpSpPr>
            <p:grpSpPr>
              <a:xfrm>
                <a:off x="2705100" y="2333625"/>
                <a:ext cx="161925" cy="419100"/>
                <a:chOff x="2714625" y="2371725"/>
                <a:chExt cx="161925" cy="419100"/>
              </a:xfrm>
            </p:grpSpPr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BE46A88D-BD51-4B93-9B0F-1053E1D2AAF1}"/>
                    </a:ext>
                  </a:extLst>
                </p:cNvPr>
                <p:cNvSpPr/>
                <p:nvPr/>
              </p:nvSpPr>
              <p:spPr>
                <a:xfrm>
                  <a:off x="2714625" y="2371725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81490029-4F6F-4E6D-A745-7157DE5F0D29}"/>
                    </a:ext>
                  </a:extLst>
                </p:cNvPr>
                <p:cNvGrpSpPr/>
                <p:nvPr/>
              </p:nvGrpSpPr>
              <p:grpSpPr>
                <a:xfrm>
                  <a:off x="2714625" y="2619375"/>
                  <a:ext cx="161925" cy="171450"/>
                  <a:chOff x="3724275" y="2705100"/>
                  <a:chExt cx="161925" cy="171450"/>
                </a:xfrm>
              </p:grpSpPr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AAA41C66-5A14-44A9-A587-7B9198D20484}"/>
                      </a:ext>
                    </a:extLst>
                  </p:cNvPr>
                  <p:cNvSpPr/>
                  <p:nvPr/>
                </p:nvSpPr>
                <p:spPr>
                  <a:xfrm>
                    <a:off x="3724275" y="2705100"/>
                    <a:ext cx="161925" cy="17145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477AA9B9-2F5B-427E-BC76-D1E8633362A6}"/>
                      </a:ext>
                    </a:extLst>
                  </p:cNvPr>
                  <p:cNvSpPr/>
                  <p:nvPr/>
                </p:nvSpPr>
                <p:spPr>
                  <a:xfrm>
                    <a:off x="3800475" y="2705100"/>
                    <a:ext cx="85725" cy="1714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CE06B8FB-2C5A-4EA0-9292-ACEB558C09F2}"/>
                  </a:ext>
                </a:extLst>
              </p:cNvPr>
              <p:cNvGrpSpPr/>
              <p:nvPr/>
            </p:nvGrpSpPr>
            <p:grpSpPr>
              <a:xfrm rot="10800000">
                <a:off x="1561764" y="2333624"/>
                <a:ext cx="161926" cy="419100"/>
                <a:chOff x="2714625" y="2371725"/>
                <a:chExt cx="161926" cy="419100"/>
              </a:xfrm>
            </p:grpSpPr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54769EF4-4A41-418B-9BD1-D73227BB0F7A}"/>
                    </a:ext>
                  </a:extLst>
                </p:cNvPr>
                <p:cNvSpPr/>
                <p:nvPr/>
              </p:nvSpPr>
              <p:spPr>
                <a:xfrm>
                  <a:off x="2714625" y="2371725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E870D5F3-EC99-43C3-B226-74F3843190C1}"/>
                    </a:ext>
                  </a:extLst>
                </p:cNvPr>
                <p:cNvGrpSpPr/>
                <p:nvPr/>
              </p:nvGrpSpPr>
              <p:grpSpPr>
                <a:xfrm>
                  <a:off x="2714625" y="2619375"/>
                  <a:ext cx="161926" cy="171450"/>
                  <a:chOff x="3724275" y="2705100"/>
                  <a:chExt cx="161926" cy="171450"/>
                </a:xfrm>
              </p:grpSpPr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CCFD690B-830C-4DAB-8745-635ABF8C2954}"/>
                      </a:ext>
                    </a:extLst>
                  </p:cNvPr>
                  <p:cNvSpPr/>
                  <p:nvPr/>
                </p:nvSpPr>
                <p:spPr>
                  <a:xfrm>
                    <a:off x="3724275" y="2705100"/>
                    <a:ext cx="161925" cy="17145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0993EA98-554F-4D37-B19E-54320027097E}"/>
                      </a:ext>
                    </a:extLst>
                  </p:cNvPr>
                  <p:cNvSpPr/>
                  <p:nvPr/>
                </p:nvSpPr>
                <p:spPr>
                  <a:xfrm>
                    <a:off x="3800476" y="2705100"/>
                    <a:ext cx="85725" cy="1714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386CDC0-DA11-4F66-8BEB-5995E29DEF2E}"/>
                </a:ext>
              </a:extLst>
            </p:cNvPr>
            <p:cNvSpPr txBox="1"/>
            <p:nvPr/>
          </p:nvSpPr>
          <p:spPr>
            <a:xfrm>
              <a:off x="1019074" y="1105346"/>
              <a:ext cx="1711988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 b="1"/>
              </a:lvl1pPr>
            </a:lstStyle>
            <a:p>
              <a:r>
                <a:rPr lang="en-GB" dirty="0"/>
                <a:t>&lt;Repository&gt;</a:t>
              </a:r>
            </a:p>
            <a:p>
              <a:r>
                <a:rPr lang="en-GB" dirty="0" err="1"/>
                <a:t>CsFactorySetting</a:t>
              </a:r>
              <a:br>
                <a:rPr lang="en-GB" dirty="0"/>
              </a:br>
              <a:r>
                <a:rPr lang="en-GB" dirty="0"/>
                <a:t>Repository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111AB149-1EF9-4922-8709-C29C04FA36A7}"/>
              </a:ext>
            </a:extLst>
          </p:cNvPr>
          <p:cNvGrpSpPr/>
          <p:nvPr/>
        </p:nvGrpSpPr>
        <p:grpSpPr>
          <a:xfrm>
            <a:off x="1153827" y="2834422"/>
            <a:ext cx="2563149" cy="1292437"/>
            <a:chOff x="583812" y="2763171"/>
            <a:chExt cx="2563149" cy="983530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8663F154-768E-4569-AE5D-A23AE43F7EA0}"/>
                </a:ext>
              </a:extLst>
            </p:cNvPr>
            <p:cNvGrpSpPr/>
            <p:nvPr/>
          </p:nvGrpSpPr>
          <p:grpSpPr>
            <a:xfrm>
              <a:off x="583812" y="2763171"/>
              <a:ext cx="2563149" cy="983530"/>
              <a:chOff x="1561764" y="2295525"/>
              <a:chExt cx="1305261" cy="495300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AD012BA3-C21D-4ED4-B607-1553DE4B02C7}"/>
                  </a:ext>
                </a:extLst>
              </p:cNvPr>
              <p:cNvSpPr/>
              <p:nvPr/>
            </p:nvSpPr>
            <p:spPr>
              <a:xfrm>
                <a:off x="1733550" y="2295525"/>
                <a:ext cx="971550" cy="4953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C167B8E6-D90B-468C-871C-DBE2AD1F2F94}"/>
                  </a:ext>
                </a:extLst>
              </p:cNvPr>
              <p:cNvGrpSpPr/>
              <p:nvPr/>
            </p:nvGrpSpPr>
            <p:grpSpPr>
              <a:xfrm>
                <a:off x="2705100" y="2333625"/>
                <a:ext cx="161925" cy="419100"/>
                <a:chOff x="2714625" y="2371725"/>
                <a:chExt cx="161925" cy="419100"/>
              </a:xfrm>
            </p:grpSpPr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E765C14D-BDDB-4BAA-B061-6848245A7237}"/>
                    </a:ext>
                  </a:extLst>
                </p:cNvPr>
                <p:cNvSpPr/>
                <p:nvPr/>
              </p:nvSpPr>
              <p:spPr>
                <a:xfrm>
                  <a:off x="2714625" y="2371725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91A18D3F-021A-4E20-8B5F-733B637735A9}"/>
                    </a:ext>
                  </a:extLst>
                </p:cNvPr>
                <p:cNvGrpSpPr/>
                <p:nvPr/>
              </p:nvGrpSpPr>
              <p:grpSpPr>
                <a:xfrm>
                  <a:off x="2714625" y="2619375"/>
                  <a:ext cx="161925" cy="171450"/>
                  <a:chOff x="3724275" y="2705100"/>
                  <a:chExt cx="161925" cy="171450"/>
                </a:xfrm>
              </p:grpSpPr>
              <p:sp>
                <p:nvSpPr>
                  <p:cNvPr id="142" name="Oval 141">
                    <a:extLst>
                      <a:ext uri="{FF2B5EF4-FFF2-40B4-BE49-F238E27FC236}">
                        <a16:creationId xmlns:a16="http://schemas.microsoft.com/office/drawing/2014/main" id="{5EFC4C7D-5707-4CE8-BFE6-43F95FFC4711}"/>
                      </a:ext>
                    </a:extLst>
                  </p:cNvPr>
                  <p:cNvSpPr/>
                  <p:nvPr/>
                </p:nvSpPr>
                <p:spPr>
                  <a:xfrm>
                    <a:off x="3724275" y="2705100"/>
                    <a:ext cx="161925" cy="17145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2F9BE56B-7CDD-48E6-A37E-2D44B1DFD5B6}"/>
                      </a:ext>
                    </a:extLst>
                  </p:cNvPr>
                  <p:cNvSpPr/>
                  <p:nvPr/>
                </p:nvSpPr>
                <p:spPr>
                  <a:xfrm>
                    <a:off x="3800475" y="2705100"/>
                    <a:ext cx="85725" cy="1714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B176F9E9-36BE-4E3F-B31D-417070A50D06}"/>
                  </a:ext>
                </a:extLst>
              </p:cNvPr>
              <p:cNvGrpSpPr/>
              <p:nvPr/>
            </p:nvGrpSpPr>
            <p:grpSpPr>
              <a:xfrm rot="10800000">
                <a:off x="1561764" y="2333624"/>
                <a:ext cx="161926" cy="419100"/>
                <a:chOff x="2714625" y="2371725"/>
                <a:chExt cx="161926" cy="419100"/>
              </a:xfrm>
            </p:grpSpPr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132853CE-B2B5-4E69-9E2D-7B34199BC6BB}"/>
                    </a:ext>
                  </a:extLst>
                </p:cNvPr>
                <p:cNvSpPr/>
                <p:nvPr/>
              </p:nvSpPr>
              <p:spPr>
                <a:xfrm>
                  <a:off x="2714625" y="2371725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FF9FC009-C39E-4E44-8D53-59406550A890}"/>
                    </a:ext>
                  </a:extLst>
                </p:cNvPr>
                <p:cNvGrpSpPr/>
                <p:nvPr/>
              </p:nvGrpSpPr>
              <p:grpSpPr>
                <a:xfrm>
                  <a:off x="2714625" y="2619375"/>
                  <a:ext cx="161926" cy="171450"/>
                  <a:chOff x="3724275" y="2705100"/>
                  <a:chExt cx="161926" cy="171450"/>
                </a:xfrm>
              </p:grpSpPr>
              <p:sp>
                <p:nvSpPr>
                  <p:cNvPr id="138" name="Oval 137">
                    <a:extLst>
                      <a:ext uri="{FF2B5EF4-FFF2-40B4-BE49-F238E27FC236}">
                        <a16:creationId xmlns:a16="http://schemas.microsoft.com/office/drawing/2014/main" id="{19598864-93DE-4A58-9ECE-3DD4C0710694}"/>
                      </a:ext>
                    </a:extLst>
                  </p:cNvPr>
                  <p:cNvSpPr/>
                  <p:nvPr/>
                </p:nvSpPr>
                <p:spPr>
                  <a:xfrm>
                    <a:off x="3724275" y="2705100"/>
                    <a:ext cx="161925" cy="17145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03F2FCDE-1C85-4CC4-8E53-6534F48787A5}"/>
                      </a:ext>
                    </a:extLst>
                  </p:cNvPr>
                  <p:cNvSpPr/>
                  <p:nvPr/>
                </p:nvSpPr>
                <p:spPr>
                  <a:xfrm>
                    <a:off x="3800476" y="2705100"/>
                    <a:ext cx="85725" cy="1714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030F792-CFF7-4383-8A46-CB22A42924F3}"/>
                </a:ext>
              </a:extLst>
            </p:cNvPr>
            <p:cNvSpPr txBox="1"/>
            <p:nvPr/>
          </p:nvSpPr>
          <p:spPr>
            <a:xfrm>
              <a:off x="1019074" y="2785741"/>
              <a:ext cx="1711988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 b="1"/>
              </a:lvl1pPr>
            </a:lstStyle>
            <a:p>
              <a:r>
                <a:rPr lang="en-GB" dirty="0"/>
                <a:t>&lt;Service&gt;</a:t>
              </a:r>
            </a:p>
            <a:p>
              <a:r>
                <a:rPr lang="en-GB" dirty="0" err="1"/>
                <a:t>CsFactorySetting</a:t>
              </a:r>
              <a:br>
                <a:rPr lang="en-GB" dirty="0"/>
              </a:br>
              <a:r>
                <a:rPr lang="en-GB" dirty="0"/>
                <a:t>Service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079FA22-E45E-49A0-9E14-4A74DBC94454}"/>
              </a:ext>
            </a:extLst>
          </p:cNvPr>
          <p:cNvGrpSpPr/>
          <p:nvPr/>
        </p:nvGrpSpPr>
        <p:grpSpPr>
          <a:xfrm>
            <a:off x="1723842" y="4455709"/>
            <a:ext cx="2563149" cy="983530"/>
            <a:chOff x="583811" y="4372582"/>
            <a:chExt cx="2563149" cy="983530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3AA9DE9B-C19B-4534-87FC-2A63C5D307C2}"/>
                </a:ext>
              </a:extLst>
            </p:cNvPr>
            <p:cNvGrpSpPr/>
            <p:nvPr/>
          </p:nvGrpSpPr>
          <p:grpSpPr>
            <a:xfrm>
              <a:off x="583811" y="4372582"/>
              <a:ext cx="2563149" cy="983530"/>
              <a:chOff x="1561764" y="2295525"/>
              <a:chExt cx="1305261" cy="495300"/>
            </a:xfrm>
          </p:grpSpPr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A206D712-2670-4470-89FA-FC00F58A284A}"/>
                  </a:ext>
                </a:extLst>
              </p:cNvPr>
              <p:cNvSpPr/>
              <p:nvPr/>
            </p:nvSpPr>
            <p:spPr>
              <a:xfrm>
                <a:off x="1733550" y="2295525"/>
                <a:ext cx="971550" cy="4953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2159B5F4-E208-4E99-9926-617FD1AC3E84}"/>
                  </a:ext>
                </a:extLst>
              </p:cNvPr>
              <p:cNvGrpSpPr/>
              <p:nvPr/>
            </p:nvGrpSpPr>
            <p:grpSpPr>
              <a:xfrm>
                <a:off x="2705100" y="2333625"/>
                <a:ext cx="161925" cy="419100"/>
                <a:chOff x="2714625" y="2371725"/>
                <a:chExt cx="161925" cy="419100"/>
              </a:xfrm>
            </p:grpSpPr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6D157318-A3A5-42CA-BE17-3F8CC9379AC4}"/>
                    </a:ext>
                  </a:extLst>
                </p:cNvPr>
                <p:cNvSpPr/>
                <p:nvPr/>
              </p:nvSpPr>
              <p:spPr>
                <a:xfrm>
                  <a:off x="2714625" y="2371725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93E55E2F-134E-439F-A2B0-5FB4A00E9B82}"/>
                    </a:ext>
                  </a:extLst>
                </p:cNvPr>
                <p:cNvGrpSpPr/>
                <p:nvPr/>
              </p:nvGrpSpPr>
              <p:grpSpPr>
                <a:xfrm>
                  <a:off x="2714625" y="2619375"/>
                  <a:ext cx="161925" cy="171450"/>
                  <a:chOff x="3724275" y="2705100"/>
                  <a:chExt cx="161925" cy="171450"/>
                </a:xfrm>
              </p:grpSpPr>
              <p:sp>
                <p:nvSpPr>
                  <p:cNvPr id="155" name="Oval 154">
                    <a:extLst>
                      <a:ext uri="{FF2B5EF4-FFF2-40B4-BE49-F238E27FC236}">
                        <a16:creationId xmlns:a16="http://schemas.microsoft.com/office/drawing/2014/main" id="{A09E299B-1E9A-4F9A-8EC7-8A5BDC170D4D}"/>
                      </a:ext>
                    </a:extLst>
                  </p:cNvPr>
                  <p:cNvSpPr/>
                  <p:nvPr/>
                </p:nvSpPr>
                <p:spPr>
                  <a:xfrm>
                    <a:off x="3724275" y="2705100"/>
                    <a:ext cx="161925" cy="17145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B12B34D8-879F-43EA-9564-0FF4BFAFF603}"/>
                      </a:ext>
                    </a:extLst>
                  </p:cNvPr>
                  <p:cNvSpPr/>
                  <p:nvPr/>
                </p:nvSpPr>
                <p:spPr>
                  <a:xfrm>
                    <a:off x="3800475" y="2705100"/>
                    <a:ext cx="85725" cy="1714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BC34113B-D05F-4E68-8807-951566C2DBCC}"/>
                  </a:ext>
                </a:extLst>
              </p:cNvPr>
              <p:cNvGrpSpPr/>
              <p:nvPr/>
            </p:nvGrpSpPr>
            <p:grpSpPr>
              <a:xfrm rot="10800000">
                <a:off x="1561764" y="2333624"/>
                <a:ext cx="161926" cy="419100"/>
                <a:chOff x="2714625" y="2371725"/>
                <a:chExt cx="161926" cy="419100"/>
              </a:xfrm>
            </p:grpSpPr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74DE47C0-56D8-449F-B8C4-9B55F0765631}"/>
                    </a:ext>
                  </a:extLst>
                </p:cNvPr>
                <p:cNvSpPr/>
                <p:nvPr/>
              </p:nvSpPr>
              <p:spPr>
                <a:xfrm>
                  <a:off x="2714625" y="2371725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D07E01DB-ECE3-4532-951E-C9EB689FEF41}"/>
                    </a:ext>
                  </a:extLst>
                </p:cNvPr>
                <p:cNvGrpSpPr/>
                <p:nvPr/>
              </p:nvGrpSpPr>
              <p:grpSpPr>
                <a:xfrm>
                  <a:off x="2714625" y="2619375"/>
                  <a:ext cx="161926" cy="171450"/>
                  <a:chOff x="3724275" y="2705100"/>
                  <a:chExt cx="161926" cy="171450"/>
                </a:xfrm>
              </p:grpSpPr>
              <p:sp>
                <p:nvSpPr>
                  <p:cNvPr id="151" name="Oval 150">
                    <a:extLst>
                      <a:ext uri="{FF2B5EF4-FFF2-40B4-BE49-F238E27FC236}">
                        <a16:creationId xmlns:a16="http://schemas.microsoft.com/office/drawing/2014/main" id="{FDAC636A-C34E-477F-A5D0-51C6AF0A53A5}"/>
                      </a:ext>
                    </a:extLst>
                  </p:cNvPr>
                  <p:cNvSpPr/>
                  <p:nvPr/>
                </p:nvSpPr>
                <p:spPr>
                  <a:xfrm>
                    <a:off x="3724275" y="2705100"/>
                    <a:ext cx="161925" cy="17145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F502DA0C-DBF2-410E-8A6F-076FA4CB490A}"/>
                      </a:ext>
                    </a:extLst>
                  </p:cNvPr>
                  <p:cNvSpPr/>
                  <p:nvPr/>
                </p:nvSpPr>
                <p:spPr>
                  <a:xfrm>
                    <a:off x="3800476" y="2705100"/>
                    <a:ext cx="85725" cy="1714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CE48F5B1-AB28-4440-8D3E-D140BD8D170E}"/>
                </a:ext>
              </a:extLst>
            </p:cNvPr>
            <p:cNvSpPr txBox="1"/>
            <p:nvPr/>
          </p:nvSpPr>
          <p:spPr>
            <a:xfrm>
              <a:off x="1019073" y="4395152"/>
              <a:ext cx="1711988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 b="1"/>
              </a:lvl1pPr>
            </a:lstStyle>
            <a:p>
              <a:r>
                <a:rPr lang="en-GB" dirty="0"/>
                <a:t>&lt;Controller&gt;</a:t>
              </a:r>
            </a:p>
            <a:p>
              <a:r>
                <a:rPr lang="en-GB" dirty="0" err="1"/>
                <a:t>CsFactorySetting</a:t>
              </a:r>
              <a:br>
                <a:rPr lang="en-GB" dirty="0"/>
              </a:br>
              <a:r>
                <a:rPr lang="en-GB" dirty="0"/>
                <a:t>Controller</a:t>
              </a:r>
            </a:p>
          </p:txBody>
        </p:sp>
      </p:grp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34443232-D1C7-49D6-8837-2514F213D726}"/>
              </a:ext>
            </a:extLst>
          </p:cNvPr>
          <p:cNvCxnSpPr>
            <a:cxnSpLocks/>
            <a:stCxn id="153" idx="6"/>
            <a:endCxn id="160" idx="1"/>
          </p:cNvCxnSpPr>
          <p:nvPr/>
        </p:nvCxnSpPr>
        <p:spPr>
          <a:xfrm flipV="1">
            <a:off x="4286991" y="4693644"/>
            <a:ext cx="2245759" cy="7948"/>
          </a:xfrm>
          <a:prstGeom prst="bentConnector3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A845C3DB-789E-4464-A3B6-FE268D485618}"/>
              </a:ext>
            </a:extLst>
          </p:cNvPr>
          <p:cNvSpPr/>
          <p:nvPr/>
        </p:nvSpPr>
        <p:spPr>
          <a:xfrm>
            <a:off x="6532750" y="4523417"/>
            <a:ext cx="168339" cy="34045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179E15E1-C091-4C54-81A7-D0C3BA8FE2BB}"/>
              </a:ext>
            </a:extLst>
          </p:cNvPr>
          <p:cNvSpPr/>
          <p:nvPr/>
        </p:nvSpPr>
        <p:spPr>
          <a:xfrm>
            <a:off x="240493" y="153532"/>
            <a:ext cx="3687288" cy="556146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B19DE4EB-E4AC-434A-AF17-3E4B32CC073C}"/>
              </a:ext>
            </a:extLst>
          </p:cNvPr>
          <p:cNvCxnSpPr>
            <a:cxnSpLocks/>
            <a:stCxn id="136" idx="6"/>
            <a:endCxn id="152" idx="3"/>
          </p:cNvCxnSpPr>
          <p:nvPr/>
        </p:nvCxnSpPr>
        <p:spPr>
          <a:xfrm rot="10800000" flipH="1" flipV="1">
            <a:off x="1153828" y="3803747"/>
            <a:ext cx="570013" cy="897841"/>
          </a:xfrm>
          <a:prstGeom prst="bentConnector3">
            <a:avLst>
              <a:gd name="adj1" fmla="val -40104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DCBA8D3D-3BC9-44F8-955B-1A15F6A10CDA}"/>
              </a:ext>
            </a:extLst>
          </p:cNvPr>
          <p:cNvCxnSpPr>
            <a:cxnSpLocks/>
            <a:stCxn id="123" idx="6"/>
            <a:endCxn id="139" idx="3"/>
          </p:cNvCxnSpPr>
          <p:nvPr/>
        </p:nvCxnSpPr>
        <p:spPr>
          <a:xfrm rot="10800000" flipV="1">
            <a:off x="1153827" y="1891673"/>
            <a:ext cx="2" cy="1265856"/>
          </a:xfrm>
          <a:prstGeom prst="bentConnector3">
            <a:avLst>
              <a:gd name="adj1" fmla="val 11430100000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E76539EB-7183-4D79-9683-B8F4B91DF7EF}"/>
              </a:ext>
            </a:extLst>
          </p:cNvPr>
          <p:cNvCxnSpPr>
            <a:cxnSpLocks/>
            <a:stCxn id="149" idx="6"/>
            <a:endCxn id="139" idx="3"/>
          </p:cNvCxnSpPr>
          <p:nvPr/>
        </p:nvCxnSpPr>
        <p:spPr>
          <a:xfrm rot="10800000">
            <a:off x="1153828" y="3157530"/>
            <a:ext cx="570017" cy="2035825"/>
          </a:xfrm>
          <a:prstGeom prst="bentConnector3">
            <a:avLst>
              <a:gd name="adj1" fmla="val 140104"/>
            </a:avLst>
          </a:prstGeom>
          <a:ln w="28575">
            <a:solidFill>
              <a:srgbClr val="0066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4F0DB84F-BDC2-4D18-974C-22A24ACF2562}"/>
              </a:ext>
            </a:extLst>
          </p:cNvPr>
          <p:cNvCxnSpPr>
            <a:cxnSpLocks/>
            <a:stCxn id="139" idx="3"/>
            <a:endCxn id="126" idx="3"/>
          </p:cNvCxnSpPr>
          <p:nvPr/>
        </p:nvCxnSpPr>
        <p:spPr>
          <a:xfrm rot="10800000">
            <a:off x="1153827" y="1399909"/>
            <a:ext cx="12700" cy="1757621"/>
          </a:xfrm>
          <a:prstGeom prst="bentConnector3">
            <a:avLst>
              <a:gd name="adj1" fmla="val 1800000"/>
            </a:avLst>
          </a:prstGeom>
          <a:ln w="28575">
            <a:solidFill>
              <a:srgbClr val="0066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AF76CB6-C648-459E-B9BF-EB3FB55B3085}"/>
              </a:ext>
            </a:extLst>
          </p:cNvPr>
          <p:cNvSpPr txBox="1"/>
          <p:nvPr/>
        </p:nvSpPr>
        <p:spPr>
          <a:xfrm>
            <a:off x="461318" y="6258535"/>
            <a:ext cx="7768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https://app.swaggerhub.com/apis/karacankos/fordcs/1.0-oas3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AEB20E-1F1B-4F15-9E77-39DA82033EF0}"/>
              </a:ext>
            </a:extLst>
          </p:cNvPr>
          <p:cNvSpPr txBox="1"/>
          <p:nvPr/>
        </p:nvSpPr>
        <p:spPr>
          <a:xfrm>
            <a:off x="4298090" y="3445757"/>
            <a:ext cx="3722772" cy="1200329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https://api.example.com/api/v1/reportCsFactorySetting</a:t>
            </a:r>
            <a:endParaRPr lang="en-US" dirty="0"/>
          </a:p>
          <a:p>
            <a:r>
              <a:rPr lang="en-US" dirty="0"/>
              <a:t>GET</a:t>
            </a:r>
          </a:p>
          <a:p>
            <a:r>
              <a:rPr lang="en-US" dirty="0"/>
              <a:t>Returns FordCSSettingDataX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0221BB81-C6ED-4285-9522-642A7192CFCD}"/>
              </a:ext>
            </a:extLst>
          </p:cNvPr>
          <p:cNvCxnSpPr>
            <a:cxnSpLocks/>
            <a:stCxn id="153" idx="6"/>
            <a:endCxn id="61" idx="1"/>
          </p:cNvCxnSpPr>
          <p:nvPr/>
        </p:nvCxnSpPr>
        <p:spPr>
          <a:xfrm>
            <a:off x="4286991" y="4701592"/>
            <a:ext cx="2245759" cy="559472"/>
          </a:xfrm>
          <a:prstGeom prst="bentConnector3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1D24CEB-E48B-4416-83DE-C0402010EE84}"/>
              </a:ext>
            </a:extLst>
          </p:cNvPr>
          <p:cNvSpPr/>
          <p:nvPr/>
        </p:nvSpPr>
        <p:spPr>
          <a:xfrm>
            <a:off x="6532750" y="5090837"/>
            <a:ext cx="168339" cy="34045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5FEBDA-ECD9-4183-AC88-60D677799170}"/>
              </a:ext>
            </a:extLst>
          </p:cNvPr>
          <p:cNvSpPr txBox="1"/>
          <p:nvPr/>
        </p:nvSpPr>
        <p:spPr>
          <a:xfrm>
            <a:off x="6753455" y="5058281"/>
            <a:ext cx="59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AD30A2-FF7C-4FE4-8FB8-8C09828BCE0B}"/>
              </a:ext>
            </a:extLst>
          </p:cNvPr>
          <p:cNvSpPr/>
          <p:nvPr/>
        </p:nvSpPr>
        <p:spPr>
          <a:xfrm>
            <a:off x="1" y="955497"/>
            <a:ext cx="4488852" cy="1292437"/>
          </a:xfrm>
          <a:prstGeom prst="rect">
            <a:avLst/>
          </a:prstGeom>
          <a:solidFill>
            <a:srgbClr val="D9D9D9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AEB35E-A771-4988-867A-6F09C980B0D5}"/>
              </a:ext>
            </a:extLst>
          </p:cNvPr>
          <p:cNvSpPr txBox="1"/>
          <p:nvPr/>
        </p:nvSpPr>
        <p:spPr>
          <a:xfrm>
            <a:off x="4465895" y="1556645"/>
            <a:ext cx="295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persistency is needed!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68663EC-E18C-4024-BB58-1C19CB1FC04D}"/>
              </a:ext>
            </a:extLst>
          </p:cNvPr>
          <p:cNvSpPr txBox="1"/>
          <p:nvPr/>
        </p:nvSpPr>
        <p:spPr>
          <a:xfrm>
            <a:off x="1753586" y="3540534"/>
            <a:ext cx="1432363" cy="461665"/>
          </a:xfrm>
          <a:prstGeom prst="rect">
            <a:avLst/>
          </a:prstGeom>
          <a:solidFill>
            <a:srgbClr val="D9D9D9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StateMachine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FordCsFSM</a:t>
            </a:r>
            <a:endParaRPr lang="en-US" sz="1200" b="1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8F41FCE-53AF-480C-A301-7A9A70101D46}"/>
              </a:ext>
            </a:extLst>
          </p:cNvPr>
          <p:cNvGrpSpPr/>
          <p:nvPr/>
        </p:nvGrpSpPr>
        <p:grpSpPr>
          <a:xfrm>
            <a:off x="1322166" y="2361406"/>
            <a:ext cx="2360994" cy="372903"/>
            <a:chOff x="5518411" y="4824217"/>
            <a:chExt cx="2360994" cy="372903"/>
          </a:xfrm>
          <a:solidFill>
            <a:srgbClr val="CCECFF"/>
          </a:solidFill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4EB9131-367A-40F2-B1F0-5CC0111FF058}"/>
                </a:ext>
              </a:extLst>
            </p:cNvPr>
            <p:cNvSpPr txBox="1"/>
            <p:nvPr/>
          </p:nvSpPr>
          <p:spPr>
            <a:xfrm>
              <a:off x="5518411" y="4957334"/>
              <a:ext cx="2360994" cy="239786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600">
                  <a:solidFill>
                    <a:schemeClr val="dk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sz="12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FordCSSettingDataX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4E2CBF3-2D93-499E-B846-7DA541E27FDA}"/>
                </a:ext>
              </a:extLst>
            </p:cNvPr>
            <p:cNvSpPr txBox="1"/>
            <p:nvPr/>
          </p:nvSpPr>
          <p:spPr>
            <a:xfrm>
              <a:off x="5518411" y="4824217"/>
              <a:ext cx="2360994" cy="132180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600">
                  <a:solidFill>
                    <a:schemeClr val="dk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sz="1050" b="1" dirty="0"/>
                <a:t>&lt;Data&gt;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2830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BE448-A02A-4C35-AA63-060232034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7646C-6A13-465C-9D5E-970123F9C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data structure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168BB-7DE4-4FE4-AF3C-A86484808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48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395CC0-394F-4193-9A80-C2578D7AE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USE CASE</a:t>
            </a:r>
            <a:br>
              <a:rPr lang="en-US" dirty="0"/>
            </a:br>
            <a:r>
              <a:rPr lang="en-US" dirty="0"/>
              <a:t>Run-time Status Report V1.0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BDC7ED-AF8A-47EE-9BA8-5C8D6E198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9640" y="2426676"/>
            <a:ext cx="3200400" cy="328832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USE CASE</a:t>
            </a:r>
            <a:br>
              <a:rPr lang="en-US" dirty="0"/>
            </a:br>
            <a:r>
              <a:rPr lang="en-US" dirty="0"/>
              <a:t>Run-time Status Report V1.0 satisfies the CUSTOMER USE CASE Run-time Status Report V1.0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Controller/Service/Repository component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Service Endpoint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Test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C8BE63D3-6A76-4E76-B001-0674AE617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722" y="4523417"/>
            <a:ext cx="971645" cy="325856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A3DEA117-59B9-4169-83A5-D86A7BD46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831" y="578398"/>
            <a:ext cx="975259" cy="279322"/>
          </a:xfrm>
          <a:prstGeom prst="rect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</p:pic>
      <p:grpSp>
        <p:nvGrpSpPr>
          <p:cNvPr id="165" name="Group 164">
            <a:extLst>
              <a:ext uri="{FF2B5EF4-FFF2-40B4-BE49-F238E27FC236}">
                <a16:creationId xmlns:a16="http://schemas.microsoft.com/office/drawing/2014/main" id="{732D6CE8-071B-4453-A589-6F4DD6B86060}"/>
              </a:ext>
            </a:extLst>
          </p:cNvPr>
          <p:cNvGrpSpPr/>
          <p:nvPr/>
        </p:nvGrpSpPr>
        <p:grpSpPr>
          <a:xfrm>
            <a:off x="1153827" y="1154028"/>
            <a:ext cx="2563149" cy="983530"/>
            <a:chOff x="583812" y="1082776"/>
            <a:chExt cx="2563149" cy="98353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EBEF6634-E142-40B5-887F-95A883539502}"/>
                </a:ext>
              </a:extLst>
            </p:cNvPr>
            <p:cNvGrpSpPr/>
            <p:nvPr/>
          </p:nvGrpSpPr>
          <p:grpSpPr>
            <a:xfrm>
              <a:off x="583812" y="1082776"/>
              <a:ext cx="2563149" cy="983530"/>
              <a:chOff x="1561764" y="2295525"/>
              <a:chExt cx="1305261" cy="495300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86352698-78D3-47DB-8AF0-0F60E23BEF35}"/>
                  </a:ext>
                </a:extLst>
              </p:cNvPr>
              <p:cNvSpPr/>
              <p:nvPr/>
            </p:nvSpPr>
            <p:spPr>
              <a:xfrm>
                <a:off x="1733550" y="2295525"/>
                <a:ext cx="971550" cy="4953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C3B967E9-96FB-43E9-82BE-DBB35465DF08}"/>
                  </a:ext>
                </a:extLst>
              </p:cNvPr>
              <p:cNvGrpSpPr/>
              <p:nvPr/>
            </p:nvGrpSpPr>
            <p:grpSpPr>
              <a:xfrm>
                <a:off x="2705100" y="2333625"/>
                <a:ext cx="161925" cy="419100"/>
                <a:chOff x="2714625" y="2371725"/>
                <a:chExt cx="161925" cy="419100"/>
              </a:xfrm>
            </p:grpSpPr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BE46A88D-BD51-4B93-9B0F-1053E1D2AAF1}"/>
                    </a:ext>
                  </a:extLst>
                </p:cNvPr>
                <p:cNvSpPr/>
                <p:nvPr/>
              </p:nvSpPr>
              <p:spPr>
                <a:xfrm>
                  <a:off x="2714625" y="2371725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81490029-4F6F-4E6D-A745-7157DE5F0D29}"/>
                    </a:ext>
                  </a:extLst>
                </p:cNvPr>
                <p:cNvGrpSpPr/>
                <p:nvPr/>
              </p:nvGrpSpPr>
              <p:grpSpPr>
                <a:xfrm>
                  <a:off x="2714625" y="2619375"/>
                  <a:ext cx="161925" cy="171450"/>
                  <a:chOff x="3724275" y="2705100"/>
                  <a:chExt cx="161925" cy="171450"/>
                </a:xfrm>
              </p:grpSpPr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AAA41C66-5A14-44A9-A587-7B9198D20484}"/>
                      </a:ext>
                    </a:extLst>
                  </p:cNvPr>
                  <p:cNvSpPr/>
                  <p:nvPr/>
                </p:nvSpPr>
                <p:spPr>
                  <a:xfrm>
                    <a:off x="3724275" y="2705100"/>
                    <a:ext cx="161925" cy="17145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477AA9B9-2F5B-427E-BC76-D1E8633362A6}"/>
                      </a:ext>
                    </a:extLst>
                  </p:cNvPr>
                  <p:cNvSpPr/>
                  <p:nvPr/>
                </p:nvSpPr>
                <p:spPr>
                  <a:xfrm>
                    <a:off x="3800475" y="2705100"/>
                    <a:ext cx="85725" cy="1714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CE06B8FB-2C5A-4EA0-9292-ACEB558C09F2}"/>
                  </a:ext>
                </a:extLst>
              </p:cNvPr>
              <p:cNvGrpSpPr/>
              <p:nvPr/>
            </p:nvGrpSpPr>
            <p:grpSpPr>
              <a:xfrm rot="10800000">
                <a:off x="1561764" y="2333624"/>
                <a:ext cx="161926" cy="419100"/>
                <a:chOff x="2714625" y="2371725"/>
                <a:chExt cx="161926" cy="419100"/>
              </a:xfrm>
            </p:grpSpPr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54769EF4-4A41-418B-9BD1-D73227BB0F7A}"/>
                    </a:ext>
                  </a:extLst>
                </p:cNvPr>
                <p:cNvSpPr/>
                <p:nvPr/>
              </p:nvSpPr>
              <p:spPr>
                <a:xfrm>
                  <a:off x="2714625" y="2371725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E870D5F3-EC99-43C3-B226-74F3843190C1}"/>
                    </a:ext>
                  </a:extLst>
                </p:cNvPr>
                <p:cNvGrpSpPr/>
                <p:nvPr/>
              </p:nvGrpSpPr>
              <p:grpSpPr>
                <a:xfrm>
                  <a:off x="2714625" y="2619375"/>
                  <a:ext cx="161926" cy="171450"/>
                  <a:chOff x="3724275" y="2705100"/>
                  <a:chExt cx="161926" cy="171450"/>
                </a:xfrm>
              </p:grpSpPr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CCFD690B-830C-4DAB-8745-635ABF8C2954}"/>
                      </a:ext>
                    </a:extLst>
                  </p:cNvPr>
                  <p:cNvSpPr/>
                  <p:nvPr/>
                </p:nvSpPr>
                <p:spPr>
                  <a:xfrm>
                    <a:off x="3724275" y="2705100"/>
                    <a:ext cx="161925" cy="17145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0993EA98-554F-4D37-B19E-54320027097E}"/>
                      </a:ext>
                    </a:extLst>
                  </p:cNvPr>
                  <p:cNvSpPr/>
                  <p:nvPr/>
                </p:nvSpPr>
                <p:spPr>
                  <a:xfrm>
                    <a:off x="3800476" y="2705100"/>
                    <a:ext cx="85725" cy="1714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386CDC0-DA11-4F66-8BEB-5995E29DEF2E}"/>
                </a:ext>
              </a:extLst>
            </p:cNvPr>
            <p:cNvSpPr txBox="1"/>
            <p:nvPr/>
          </p:nvSpPr>
          <p:spPr>
            <a:xfrm>
              <a:off x="1019074" y="1105346"/>
              <a:ext cx="1711988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 b="1"/>
              </a:lvl1pPr>
            </a:lstStyle>
            <a:p>
              <a:r>
                <a:rPr lang="en-GB" dirty="0"/>
                <a:t>&lt;Repository&gt;</a:t>
              </a:r>
            </a:p>
            <a:p>
              <a:r>
                <a:rPr lang="en-GB" dirty="0" err="1"/>
                <a:t>CsR</a:t>
              </a:r>
              <a:r>
                <a:rPr lang="en-US" dirty="0" err="1"/>
                <a:t>untimeStatusReport</a:t>
              </a:r>
              <a:r>
                <a:rPr lang="en-US" dirty="0"/>
                <a:t> </a:t>
              </a:r>
              <a:r>
                <a:rPr lang="en-GB" dirty="0"/>
                <a:t>Repository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111AB149-1EF9-4922-8709-C29C04FA36A7}"/>
              </a:ext>
            </a:extLst>
          </p:cNvPr>
          <p:cNvGrpSpPr/>
          <p:nvPr/>
        </p:nvGrpSpPr>
        <p:grpSpPr>
          <a:xfrm>
            <a:off x="1153827" y="2834422"/>
            <a:ext cx="2563149" cy="1292437"/>
            <a:chOff x="583812" y="2763171"/>
            <a:chExt cx="2563149" cy="983530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8663F154-768E-4569-AE5D-A23AE43F7EA0}"/>
                </a:ext>
              </a:extLst>
            </p:cNvPr>
            <p:cNvGrpSpPr/>
            <p:nvPr/>
          </p:nvGrpSpPr>
          <p:grpSpPr>
            <a:xfrm>
              <a:off x="583812" y="2763171"/>
              <a:ext cx="2563149" cy="983530"/>
              <a:chOff x="1561764" y="2295525"/>
              <a:chExt cx="1305261" cy="495300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AD012BA3-C21D-4ED4-B607-1553DE4B02C7}"/>
                  </a:ext>
                </a:extLst>
              </p:cNvPr>
              <p:cNvSpPr/>
              <p:nvPr/>
            </p:nvSpPr>
            <p:spPr>
              <a:xfrm>
                <a:off x="1733550" y="2295525"/>
                <a:ext cx="971550" cy="4953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C167B8E6-D90B-468C-871C-DBE2AD1F2F94}"/>
                  </a:ext>
                </a:extLst>
              </p:cNvPr>
              <p:cNvGrpSpPr/>
              <p:nvPr/>
            </p:nvGrpSpPr>
            <p:grpSpPr>
              <a:xfrm>
                <a:off x="2705100" y="2333625"/>
                <a:ext cx="161925" cy="419100"/>
                <a:chOff x="2714625" y="2371725"/>
                <a:chExt cx="161925" cy="419100"/>
              </a:xfrm>
            </p:grpSpPr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E765C14D-BDDB-4BAA-B061-6848245A7237}"/>
                    </a:ext>
                  </a:extLst>
                </p:cNvPr>
                <p:cNvSpPr/>
                <p:nvPr/>
              </p:nvSpPr>
              <p:spPr>
                <a:xfrm>
                  <a:off x="2714625" y="2371725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91A18D3F-021A-4E20-8B5F-733B637735A9}"/>
                    </a:ext>
                  </a:extLst>
                </p:cNvPr>
                <p:cNvGrpSpPr/>
                <p:nvPr/>
              </p:nvGrpSpPr>
              <p:grpSpPr>
                <a:xfrm>
                  <a:off x="2714625" y="2619375"/>
                  <a:ext cx="161925" cy="171450"/>
                  <a:chOff x="3724275" y="2705100"/>
                  <a:chExt cx="161925" cy="171450"/>
                </a:xfrm>
              </p:grpSpPr>
              <p:sp>
                <p:nvSpPr>
                  <p:cNvPr id="142" name="Oval 141">
                    <a:extLst>
                      <a:ext uri="{FF2B5EF4-FFF2-40B4-BE49-F238E27FC236}">
                        <a16:creationId xmlns:a16="http://schemas.microsoft.com/office/drawing/2014/main" id="{5EFC4C7D-5707-4CE8-BFE6-43F95FFC4711}"/>
                      </a:ext>
                    </a:extLst>
                  </p:cNvPr>
                  <p:cNvSpPr/>
                  <p:nvPr/>
                </p:nvSpPr>
                <p:spPr>
                  <a:xfrm>
                    <a:off x="3724275" y="2705100"/>
                    <a:ext cx="161925" cy="17145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2F9BE56B-7CDD-48E6-A37E-2D44B1DFD5B6}"/>
                      </a:ext>
                    </a:extLst>
                  </p:cNvPr>
                  <p:cNvSpPr/>
                  <p:nvPr/>
                </p:nvSpPr>
                <p:spPr>
                  <a:xfrm>
                    <a:off x="3800475" y="2705100"/>
                    <a:ext cx="85725" cy="1714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B176F9E9-36BE-4E3F-B31D-417070A50D06}"/>
                  </a:ext>
                </a:extLst>
              </p:cNvPr>
              <p:cNvGrpSpPr/>
              <p:nvPr/>
            </p:nvGrpSpPr>
            <p:grpSpPr>
              <a:xfrm rot="10800000">
                <a:off x="1561764" y="2333624"/>
                <a:ext cx="161926" cy="419100"/>
                <a:chOff x="2714625" y="2371725"/>
                <a:chExt cx="161926" cy="419100"/>
              </a:xfrm>
            </p:grpSpPr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132853CE-B2B5-4E69-9E2D-7B34199BC6BB}"/>
                    </a:ext>
                  </a:extLst>
                </p:cNvPr>
                <p:cNvSpPr/>
                <p:nvPr/>
              </p:nvSpPr>
              <p:spPr>
                <a:xfrm>
                  <a:off x="2714625" y="2371725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FF9FC009-C39E-4E44-8D53-59406550A890}"/>
                    </a:ext>
                  </a:extLst>
                </p:cNvPr>
                <p:cNvGrpSpPr/>
                <p:nvPr/>
              </p:nvGrpSpPr>
              <p:grpSpPr>
                <a:xfrm>
                  <a:off x="2714625" y="2619375"/>
                  <a:ext cx="161926" cy="171450"/>
                  <a:chOff x="3724275" y="2705100"/>
                  <a:chExt cx="161926" cy="171450"/>
                </a:xfrm>
              </p:grpSpPr>
              <p:sp>
                <p:nvSpPr>
                  <p:cNvPr id="138" name="Oval 137">
                    <a:extLst>
                      <a:ext uri="{FF2B5EF4-FFF2-40B4-BE49-F238E27FC236}">
                        <a16:creationId xmlns:a16="http://schemas.microsoft.com/office/drawing/2014/main" id="{19598864-93DE-4A58-9ECE-3DD4C0710694}"/>
                      </a:ext>
                    </a:extLst>
                  </p:cNvPr>
                  <p:cNvSpPr/>
                  <p:nvPr/>
                </p:nvSpPr>
                <p:spPr>
                  <a:xfrm>
                    <a:off x="3724275" y="2705100"/>
                    <a:ext cx="161925" cy="17145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03F2FCDE-1C85-4CC4-8E53-6534F48787A5}"/>
                      </a:ext>
                    </a:extLst>
                  </p:cNvPr>
                  <p:cNvSpPr/>
                  <p:nvPr/>
                </p:nvSpPr>
                <p:spPr>
                  <a:xfrm>
                    <a:off x="3800476" y="2705100"/>
                    <a:ext cx="85725" cy="1714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030F792-CFF7-4383-8A46-CB22A42924F3}"/>
                </a:ext>
              </a:extLst>
            </p:cNvPr>
            <p:cNvSpPr txBox="1"/>
            <p:nvPr/>
          </p:nvSpPr>
          <p:spPr>
            <a:xfrm>
              <a:off x="1019074" y="2785741"/>
              <a:ext cx="1711988" cy="7260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 b="1"/>
              </a:lvl1pPr>
            </a:lstStyle>
            <a:p>
              <a:r>
                <a:rPr lang="en-GB" dirty="0"/>
                <a:t>&lt;Service&gt;</a:t>
              </a:r>
            </a:p>
            <a:p>
              <a:r>
                <a:rPr lang="en-GB" dirty="0" err="1"/>
                <a:t>CsR</a:t>
              </a:r>
              <a:r>
                <a:rPr lang="en-US" dirty="0" err="1"/>
                <a:t>untimeStatusReport</a:t>
              </a:r>
              <a:br>
                <a:rPr lang="en-GB" dirty="0"/>
              </a:br>
              <a:r>
                <a:rPr lang="en-GB" dirty="0"/>
                <a:t>Service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079FA22-E45E-49A0-9E14-4A74DBC94454}"/>
              </a:ext>
            </a:extLst>
          </p:cNvPr>
          <p:cNvGrpSpPr/>
          <p:nvPr/>
        </p:nvGrpSpPr>
        <p:grpSpPr>
          <a:xfrm>
            <a:off x="1723842" y="4455709"/>
            <a:ext cx="2563149" cy="983530"/>
            <a:chOff x="583811" y="4372582"/>
            <a:chExt cx="2563149" cy="983530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3AA9DE9B-C19B-4534-87FC-2A63C5D307C2}"/>
                </a:ext>
              </a:extLst>
            </p:cNvPr>
            <p:cNvGrpSpPr/>
            <p:nvPr/>
          </p:nvGrpSpPr>
          <p:grpSpPr>
            <a:xfrm>
              <a:off x="583811" y="4372582"/>
              <a:ext cx="2563149" cy="983530"/>
              <a:chOff x="1561764" y="2295525"/>
              <a:chExt cx="1305261" cy="495300"/>
            </a:xfrm>
          </p:grpSpPr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A206D712-2670-4470-89FA-FC00F58A284A}"/>
                  </a:ext>
                </a:extLst>
              </p:cNvPr>
              <p:cNvSpPr/>
              <p:nvPr/>
            </p:nvSpPr>
            <p:spPr>
              <a:xfrm>
                <a:off x="1733550" y="2295525"/>
                <a:ext cx="971550" cy="4953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2159B5F4-E208-4E99-9926-617FD1AC3E84}"/>
                  </a:ext>
                </a:extLst>
              </p:cNvPr>
              <p:cNvGrpSpPr/>
              <p:nvPr/>
            </p:nvGrpSpPr>
            <p:grpSpPr>
              <a:xfrm>
                <a:off x="2705100" y="2333625"/>
                <a:ext cx="161925" cy="419100"/>
                <a:chOff x="2714625" y="2371725"/>
                <a:chExt cx="161925" cy="419100"/>
              </a:xfrm>
            </p:grpSpPr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6D157318-A3A5-42CA-BE17-3F8CC9379AC4}"/>
                    </a:ext>
                  </a:extLst>
                </p:cNvPr>
                <p:cNvSpPr/>
                <p:nvPr/>
              </p:nvSpPr>
              <p:spPr>
                <a:xfrm>
                  <a:off x="2714625" y="2371725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93E55E2F-134E-439F-A2B0-5FB4A00E9B82}"/>
                    </a:ext>
                  </a:extLst>
                </p:cNvPr>
                <p:cNvGrpSpPr/>
                <p:nvPr/>
              </p:nvGrpSpPr>
              <p:grpSpPr>
                <a:xfrm>
                  <a:off x="2714625" y="2619375"/>
                  <a:ext cx="161925" cy="171450"/>
                  <a:chOff x="3724275" y="2705100"/>
                  <a:chExt cx="161925" cy="171450"/>
                </a:xfrm>
              </p:grpSpPr>
              <p:sp>
                <p:nvSpPr>
                  <p:cNvPr id="155" name="Oval 154">
                    <a:extLst>
                      <a:ext uri="{FF2B5EF4-FFF2-40B4-BE49-F238E27FC236}">
                        <a16:creationId xmlns:a16="http://schemas.microsoft.com/office/drawing/2014/main" id="{A09E299B-1E9A-4F9A-8EC7-8A5BDC170D4D}"/>
                      </a:ext>
                    </a:extLst>
                  </p:cNvPr>
                  <p:cNvSpPr/>
                  <p:nvPr/>
                </p:nvSpPr>
                <p:spPr>
                  <a:xfrm>
                    <a:off x="3724275" y="2705100"/>
                    <a:ext cx="161925" cy="17145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B12B34D8-879F-43EA-9564-0FF4BFAFF603}"/>
                      </a:ext>
                    </a:extLst>
                  </p:cNvPr>
                  <p:cNvSpPr/>
                  <p:nvPr/>
                </p:nvSpPr>
                <p:spPr>
                  <a:xfrm>
                    <a:off x="3800475" y="2705100"/>
                    <a:ext cx="85725" cy="1714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BC34113B-D05F-4E68-8807-951566C2DBCC}"/>
                  </a:ext>
                </a:extLst>
              </p:cNvPr>
              <p:cNvGrpSpPr/>
              <p:nvPr/>
            </p:nvGrpSpPr>
            <p:grpSpPr>
              <a:xfrm rot="10800000">
                <a:off x="1561764" y="2333624"/>
                <a:ext cx="161926" cy="419100"/>
                <a:chOff x="2714625" y="2371725"/>
                <a:chExt cx="161926" cy="419100"/>
              </a:xfrm>
            </p:grpSpPr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74DE47C0-56D8-449F-B8C4-9B55F0765631}"/>
                    </a:ext>
                  </a:extLst>
                </p:cNvPr>
                <p:cNvSpPr/>
                <p:nvPr/>
              </p:nvSpPr>
              <p:spPr>
                <a:xfrm>
                  <a:off x="2714625" y="2371725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D07E01DB-ECE3-4532-951E-C9EB689FEF41}"/>
                    </a:ext>
                  </a:extLst>
                </p:cNvPr>
                <p:cNvGrpSpPr/>
                <p:nvPr/>
              </p:nvGrpSpPr>
              <p:grpSpPr>
                <a:xfrm>
                  <a:off x="2714625" y="2619375"/>
                  <a:ext cx="161926" cy="171450"/>
                  <a:chOff x="3724275" y="2705100"/>
                  <a:chExt cx="161926" cy="171450"/>
                </a:xfrm>
              </p:grpSpPr>
              <p:sp>
                <p:nvSpPr>
                  <p:cNvPr id="151" name="Oval 150">
                    <a:extLst>
                      <a:ext uri="{FF2B5EF4-FFF2-40B4-BE49-F238E27FC236}">
                        <a16:creationId xmlns:a16="http://schemas.microsoft.com/office/drawing/2014/main" id="{FDAC636A-C34E-477F-A5D0-51C6AF0A53A5}"/>
                      </a:ext>
                    </a:extLst>
                  </p:cNvPr>
                  <p:cNvSpPr/>
                  <p:nvPr/>
                </p:nvSpPr>
                <p:spPr>
                  <a:xfrm>
                    <a:off x="3724275" y="2705100"/>
                    <a:ext cx="161925" cy="17145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F502DA0C-DBF2-410E-8A6F-076FA4CB490A}"/>
                      </a:ext>
                    </a:extLst>
                  </p:cNvPr>
                  <p:cNvSpPr/>
                  <p:nvPr/>
                </p:nvSpPr>
                <p:spPr>
                  <a:xfrm>
                    <a:off x="3800476" y="2705100"/>
                    <a:ext cx="85725" cy="1714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CE48F5B1-AB28-4440-8D3E-D140BD8D170E}"/>
                </a:ext>
              </a:extLst>
            </p:cNvPr>
            <p:cNvSpPr txBox="1"/>
            <p:nvPr/>
          </p:nvSpPr>
          <p:spPr>
            <a:xfrm>
              <a:off x="1019073" y="4395152"/>
              <a:ext cx="1711988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 b="1"/>
              </a:lvl1pPr>
            </a:lstStyle>
            <a:p>
              <a:r>
                <a:rPr lang="en-GB" dirty="0"/>
                <a:t>&lt;Controller&gt;</a:t>
              </a:r>
            </a:p>
            <a:p>
              <a:r>
                <a:rPr lang="en-GB" dirty="0" err="1"/>
                <a:t>CsR</a:t>
              </a:r>
              <a:r>
                <a:rPr lang="en-US" dirty="0" err="1"/>
                <a:t>untimeStatusReport</a:t>
              </a:r>
              <a:br>
                <a:rPr lang="en-GB" dirty="0"/>
              </a:br>
              <a:r>
                <a:rPr lang="en-GB" dirty="0"/>
                <a:t>Controller</a:t>
              </a:r>
            </a:p>
          </p:txBody>
        </p:sp>
      </p:grp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34443232-D1C7-49D6-8837-2514F213D726}"/>
              </a:ext>
            </a:extLst>
          </p:cNvPr>
          <p:cNvCxnSpPr>
            <a:cxnSpLocks/>
            <a:stCxn id="153" idx="6"/>
            <a:endCxn id="160" idx="1"/>
          </p:cNvCxnSpPr>
          <p:nvPr/>
        </p:nvCxnSpPr>
        <p:spPr>
          <a:xfrm flipV="1">
            <a:off x="4286991" y="4693644"/>
            <a:ext cx="2245759" cy="7948"/>
          </a:xfrm>
          <a:prstGeom prst="bentConnector3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A845C3DB-789E-4464-A3B6-FE268D485618}"/>
              </a:ext>
            </a:extLst>
          </p:cNvPr>
          <p:cNvSpPr/>
          <p:nvPr/>
        </p:nvSpPr>
        <p:spPr>
          <a:xfrm>
            <a:off x="6532750" y="4523417"/>
            <a:ext cx="168339" cy="34045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179E15E1-C091-4C54-81A7-D0C3BA8FE2BB}"/>
              </a:ext>
            </a:extLst>
          </p:cNvPr>
          <p:cNvSpPr/>
          <p:nvPr/>
        </p:nvSpPr>
        <p:spPr>
          <a:xfrm>
            <a:off x="240493" y="153532"/>
            <a:ext cx="3687288" cy="556146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B19DE4EB-E4AC-434A-AF17-3E4B32CC073C}"/>
              </a:ext>
            </a:extLst>
          </p:cNvPr>
          <p:cNvCxnSpPr>
            <a:cxnSpLocks/>
            <a:stCxn id="136" idx="6"/>
            <a:endCxn id="152" idx="3"/>
          </p:cNvCxnSpPr>
          <p:nvPr/>
        </p:nvCxnSpPr>
        <p:spPr>
          <a:xfrm rot="10800000" flipH="1" flipV="1">
            <a:off x="1153828" y="3803747"/>
            <a:ext cx="570013" cy="897841"/>
          </a:xfrm>
          <a:prstGeom prst="bentConnector3">
            <a:avLst>
              <a:gd name="adj1" fmla="val -40104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DCBA8D3D-3BC9-44F8-955B-1A15F6A10CDA}"/>
              </a:ext>
            </a:extLst>
          </p:cNvPr>
          <p:cNvCxnSpPr>
            <a:cxnSpLocks/>
            <a:stCxn id="123" idx="6"/>
            <a:endCxn id="139" idx="3"/>
          </p:cNvCxnSpPr>
          <p:nvPr/>
        </p:nvCxnSpPr>
        <p:spPr>
          <a:xfrm rot="10800000" flipV="1">
            <a:off x="1153827" y="1891673"/>
            <a:ext cx="2" cy="1265856"/>
          </a:xfrm>
          <a:prstGeom prst="bentConnector3">
            <a:avLst>
              <a:gd name="adj1" fmla="val 11430100000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E76539EB-7183-4D79-9683-B8F4B91DF7EF}"/>
              </a:ext>
            </a:extLst>
          </p:cNvPr>
          <p:cNvCxnSpPr>
            <a:cxnSpLocks/>
            <a:stCxn id="149" idx="6"/>
            <a:endCxn id="139" idx="3"/>
          </p:cNvCxnSpPr>
          <p:nvPr/>
        </p:nvCxnSpPr>
        <p:spPr>
          <a:xfrm rot="10800000">
            <a:off x="1153828" y="3157530"/>
            <a:ext cx="570017" cy="2035825"/>
          </a:xfrm>
          <a:prstGeom prst="bentConnector3">
            <a:avLst>
              <a:gd name="adj1" fmla="val 140104"/>
            </a:avLst>
          </a:prstGeom>
          <a:ln w="28575">
            <a:solidFill>
              <a:srgbClr val="0066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4F0DB84F-BDC2-4D18-974C-22A24ACF2562}"/>
              </a:ext>
            </a:extLst>
          </p:cNvPr>
          <p:cNvCxnSpPr>
            <a:cxnSpLocks/>
            <a:stCxn id="139" idx="3"/>
            <a:endCxn id="126" idx="3"/>
          </p:cNvCxnSpPr>
          <p:nvPr/>
        </p:nvCxnSpPr>
        <p:spPr>
          <a:xfrm rot="10800000">
            <a:off x="1153827" y="1399909"/>
            <a:ext cx="12700" cy="1757621"/>
          </a:xfrm>
          <a:prstGeom prst="bentConnector3">
            <a:avLst>
              <a:gd name="adj1" fmla="val 1800000"/>
            </a:avLst>
          </a:prstGeom>
          <a:ln w="28575">
            <a:solidFill>
              <a:srgbClr val="0066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AF76CB6-C648-459E-B9BF-EB3FB55B3085}"/>
              </a:ext>
            </a:extLst>
          </p:cNvPr>
          <p:cNvSpPr txBox="1"/>
          <p:nvPr/>
        </p:nvSpPr>
        <p:spPr>
          <a:xfrm>
            <a:off x="461318" y="6258535"/>
            <a:ext cx="7768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https://app.swaggerhub.com/apis/karacankos/fordcs/1.0-oas3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AEB20E-1F1B-4F15-9E77-39DA82033EF0}"/>
              </a:ext>
            </a:extLst>
          </p:cNvPr>
          <p:cNvSpPr txBox="1"/>
          <p:nvPr/>
        </p:nvSpPr>
        <p:spPr>
          <a:xfrm>
            <a:off x="4298090" y="3445757"/>
            <a:ext cx="3722772" cy="1200329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https://api.example.com/api/v1/runtimeStatusReport/{user}</a:t>
            </a:r>
            <a:endParaRPr lang="en-US" dirty="0"/>
          </a:p>
          <a:p>
            <a:r>
              <a:rPr lang="en-US" dirty="0"/>
              <a:t>GET</a:t>
            </a:r>
          </a:p>
          <a:p>
            <a:r>
              <a:rPr lang="en-US" dirty="0"/>
              <a:t>Returns &lt;string&gt;Status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0221BB81-C6ED-4285-9522-642A7192CFCD}"/>
              </a:ext>
            </a:extLst>
          </p:cNvPr>
          <p:cNvCxnSpPr>
            <a:cxnSpLocks/>
            <a:stCxn id="153" idx="6"/>
            <a:endCxn id="61" idx="1"/>
          </p:cNvCxnSpPr>
          <p:nvPr/>
        </p:nvCxnSpPr>
        <p:spPr>
          <a:xfrm>
            <a:off x="4286991" y="4701592"/>
            <a:ext cx="2245759" cy="559472"/>
          </a:xfrm>
          <a:prstGeom prst="bentConnector3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1D24CEB-E48B-4416-83DE-C0402010EE84}"/>
              </a:ext>
            </a:extLst>
          </p:cNvPr>
          <p:cNvSpPr/>
          <p:nvPr/>
        </p:nvSpPr>
        <p:spPr>
          <a:xfrm>
            <a:off x="6532750" y="5090837"/>
            <a:ext cx="168339" cy="34045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5FEBDA-ECD9-4183-AC88-60D677799170}"/>
              </a:ext>
            </a:extLst>
          </p:cNvPr>
          <p:cNvSpPr txBox="1"/>
          <p:nvPr/>
        </p:nvSpPr>
        <p:spPr>
          <a:xfrm>
            <a:off x="6753455" y="5058281"/>
            <a:ext cx="59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AEB35E-A771-4988-867A-6F09C980B0D5}"/>
              </a:ext>
            </a:extLst>
          </p:cNvPr>
          <p:cNvSpPr txBox="1"/>
          <p:nvPr/>
        </p:nvSpPr>
        <p:spPr>
          <a:xfrm>
            <a:off x="4465895" y="1556645"/>
            <a:ext cx="295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persistency is needed!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AD30A2-FF7C-4FE4-8FB8-8C09828BCE0B}"/>
              </a:ext>
            </a:extLst>
          </p:cNvPr>
          <p:cNvSpPr/>
          <p:nvPr/>
        </p:nvSpPr>
        <p:spPr>
          <a:xfrm>
            <a:off x="1" y="955497"/>
            <a:ext cx="4488852" cy="1487052"/>
          </a:xfrm>
          <a:prstGeom prst="rect">
            <a:avLst/>
          </a:prstGeom>
          <a:solidFill>
            <a:srgbClr val="D9D9D9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1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E9DB-B09B-41D1-ADC2-4916BF6B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B44C4-8395-43C2-BDB7-BFEC3A44A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Status and authorization rules!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DB60B-057E-4B11-88C5-88C5CD2FF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84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395CC0-394F-4193-9A80-C2578D7AE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Charging Monitor Interface V1.0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BDC7ED-AF8A-47EE-9BA8-5C8D6E198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Controller/Service/Repository component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Service Endpoint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Test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C8BE63D3-6A76-4E76-B001-0674AE617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722" y="4523417"/>
            <a:ext cx="971645" cy="325856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A3DEA117-59B9-4169-83A5-D86A7BD46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831" y="578398"/>
            <a:ext cx="975259" cy="279322"/>
          </a:xfrm>
          <a:prstGeom prst="rect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</p:pic>
      <p:grpSp>
        <p:nvGrpSpPr>
          <p:cNvPr id="165" name="Group 164">
            <a:extLst>
              <a:ext uri="{FF2B5EF4-FFF2-40B4-BE49-F238E27FC236}">
                <a16:creationId xmlns:a16="http://schemas.microsoft.com/office/drawing/2014/main" id="{732D6CE8-071B-4453-A589-6F4DD6B86060}"/>
              </a:ext>
            </a:extLst>
          </p:cNvPr>
          <p:cNvGrpSpPr/>
          <p:nvPr/>
        </p:nvGrpSpPr>
        <p:grpSpPr>
          <a:xfrm>
            <a:off x="1153827" y="1154028"/>
            <a:ext cx="2563149" cy="983530"/>
            <a:chOff x="583812" y="1082776"/>
            <a:chExt cx="2563149" cy="98353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EBEF6634-E142-40B5-887F-95A883539502}"/>
                </a:ext>
              </a:extLst>
            </p:cNvPr>
            <p:cNvGrpSpPr/>
            <p:nvPr/>
          </p:nvGrpSpPr>
          <p:grpSpPr>
            <a:xfrm>
              <a:off x="583812" y="1082776"/>
              <a:ext cx="2563149" cy="983530"/>
              <a:chOff x="1561764" y="2295525"/>
              <a:chExt cx="1305261" cy="495300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86352698-78D3-47DB-8AF0-0F60E23BEF35}"/>
                  </a:ext>
                </a:extLst>
              </p:cNvPr>
              <p:cNvSpPr/>
              <p:nvPr/>
            </p:nvSpPr>
            <p:spPr>
              <a:xfrm>
                <a:off x="1733550" y="2295525"/>
                <a:ext cx="971550" cy="4953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C3B967E9-96FB-43E9-82BE-DBB35465DF08}"/>
                  </a:ext>
                </a:extLst>
              </p:cNvPr>
              <p:cNvGrpSpPr/>
              <p:nvPr/>
            </p:nvGrpSpPr>
            <p:grpSpPr>
              <a:xfrm>
                <a:off x="2705100" y="2333625"/>
                <a:ext cx="161925" cy="419100"/>
                <a:chOff x="2714625" y="2371725"/>
                <a:chExt cx="161925" cy="419100"/>
              </a:xfrm>
            </p:grpSpPr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BE46A88D-BD51-4B93-9B0F-1053E1D2AAF1}"/>
                    </a:ext>
                  </a:extLst>
                </p:cNvPr>
                <p:cNvSpPr/>
                <p:nvPr/>
              </p:nvSpPr>
              <p:spPr>
                <a:xfrm>
                  <a:off x="2714625" y="2371725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81490029-4F6F-4E6D-A745-7157DE5F0D29}"/>
                    </a:ext>
                  </a:extLst>
                </p:cNvPr>
                <p:cNvGrpSpPr/>
                <p:nvPr/>
              </p:nvGrpSpPr>
              <p:grpSpPr>
                <a:xfrm>
                  <a:off x="2714625" y="2619375"/>
                  <a:ext cx="161925" cy="171450"/>
                  <a:chOff x="3724275" y="2705100"/>
                  <a:chExt cx="161925" cy="171450"/>
                </a:xfrm>
              </p:grpSpPr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AAA41C66-5A14-44A9-A587-7B9198D20484}"/>
                      </a:ext>
                    </a:extLst>
                  </p:cNvPr>
                  <p:cNvSpPr/>
                  <p:nvPr/>
                </p:nvSpPr>
                <p:spPr>
                  <a:xfrm>
                    <a:off x="3724275" y="2705100"/>
                    <a:ext cx="161925" cy="17145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477AA9B9-2F5B-427E-BC76-D1E8633362A6}"/>
                      </a:ext>
                    </a:extLst>
                  </p:cNvPr>
                  <p:cNvSpPr/>
                  <p:nvPr/>
                </p:nvSpPr>
                <p:spPr>
                  <a:xfrm>
                    <a:off x="3800475" y="2705100"/>
                    <a:ext cx="85725" cy="1714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CE06B8FB-2C5A-4EA0-9292-ACEB558C09F2}"/>
                  </a:ext>
                </a:extLst>
              </p:cNvPr>
              <p:cNvGrpSpPr/>
              <p:nvPr/>
            </p:nvGrpSpPr>
            <p:grpSpPr>
              <a:xfrm rot="10800000">
                <a:off x="1561764" y="2333624"/>
                <a:ext cx="161926" cy="419100"/>
                <a:chOff x="2714625" y="2371725"/>
                <a:chExt cx="161926" cy="419100"/>
              </a:xfrm>
            </p:grpSpPr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54769EF4-4A41-418B-9BD1-D73227BB0F7A}"/>
                    </a:ext>
                  </a:extLst>
                </p:cNvPr>
                <p:cNvSpPr/>
                <p:nvPr/>
              </p:nvSpPr>
              <p:spPr>
                <a:xfrm>
                  <a:off x="2714625" y="2371725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E870D5F3-EC99-43C3-B226-74F3843190C1}"/>
                    </a:ext>
                  </a:extLst>
                </p:cNvPr>
                <p:cNvGrpSpPr/>
                <p:nvPr/>
              </p:nvGrpSpPr>
              <p:grpSpPr>
                <a:xfrm>
                  <a:off x="2714625" y="2619375"/>
                  <a:ext cx="161926" cy="171450"/>
                  <a:chOff x="3724275" y="2705100"/>
                  <a:chExt cx="161926" cy="171450"/>
                </a:xfrm>
              </p:grpSpPr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CCFD690B-830C-4DAB-8745-635ABF8C2954}"/>
                      </a:ext>
                    </a:extLst>
                  </p:cNvPr>
                  <p:cNvSpPr/>
                  <p:nvPr/>
                </p:nvSpPr>
                <p:spPr>
                  <a:xfrm>
                    <a:off x="3724275" y="2705100"/>
                    <a:ext cx="161925" cy="17145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0993EA98-554F-4D37-B19E-54320027097E}"/>
                      </a:ext>
                    </a:extLst>
                  </p:cNvPr>
                  <p:cNvSpPr/>
                  <p:nvPr/>
                </p:nvSpPr>
                <p:spPr>
                  <a:xfrm>
                    <a:off x="3800476" y="2705100"/>
                    <a:ext cx="85725" cy="1714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386CDC0-DA11-4F66-8BEB-5995E29DEF2E}"/>
                </a:ext>
              </a:extLst>
            </p:cNvPr>
            <p:cNvSpPr txBox="1"/>
            <p:nvPr/>
          </p:nvSpPr>
          <p:spPr>
            <a:xfrm>
              <a:off x="1019074" y="1105346"/>
              <a:ext cx="1711988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 b="1"/>
              </a:lvl1pPr>
            </a:lstStyle>
            <a:p>
              <a:r>
                <a:rPr lang="en-GB" dirty="0"/>
                <a:t>&lt;Repository&gt;</a:t>
              </a:r>
            </a:p>
            <a:p>
              <a:r>
                <a:rPr lang="en-US" dirty="0" err="1"/>
                <a:t>CsMonitorVehicleChargingState</a:t>
              </a:r>
              <a:r>
                <a:rPr lang="en-US" dirty="0"/>
                <a:t> </a:t>
              </a:r>
              <a:r>
                <a:rPr lang="en-GB" dirty="0"/>
                <a:t>Repository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111AB149-1EF9-4922-8709-C29C04FA36A7}"/>
              </a:ext>
            </a:extLst>
          </p:cNvPr>
          <p:cNvGrpSpPr/>
          <p:nvPr/>
        </p:nvGrpSpPr>
        <p:grpSpPr>
          <a:xfrm>
            <a:off x="1153827" y="2834422"/>
            <a:ext cx="2563149" cy="1292437"/>
            <a:chOff x="583812" y="2763171"/>
            <a:chExt cx="2563149" cy="983530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8663F154-768E-4569-AE5D-A23AE43F7EA0}"/>
                </a:ext>
              </a:extLst>
            </p:cNvPr>
            <p:cNvGrpSpPr/>
            <p:nvPr/>
          </p:nvGrpSpPr>
          <p:grpSpPr>
            <a:xfrm>
              <a:off x="583812" y="2763171"/>
              <a:ext cx="2563149" cy="983530"/>
              <a:chOff x="1561764" y="2295525"/>
              <a:chExt cx="1305261" cy="495300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AD012BA3-C21D-4ED4-B607-1553DE4B02C7}"/>
                  </a:ext>
                </a:extLst>
              </p:cNvPr>
              <p:cNvSpPr/>
              <p:nvPr/>
            </p:nvSpPr>
            <p:spPr>
              <a:xfrm>
                <a:off x="1733550" y="2295525"/>
                <a:ext cx="971550" cy="4953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C167B8E6-D90B-468C-871C-DBE2AD1F2F94}"/>
                  </a:ext>
                </a:extLst>
              </p:cNvPr>
              <p:cNvGrpSpPr/>
              <p:nvPr/>
            </p:nvGrpSpPr>
            <p:grpSpPr>
              <a:xfrm>
                <a:off x="2705100" y="2333625"/>
                <a:ext cx="161925" cy="419100"/>
                <a:chOff x="2714625" y="2371725"/>
                <a:chExt cx="161925" cy="419100"/>
              </a:xfrm>
            </p:grpSpPr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E765C14D-BDDB-4BAA-B061-6848245A7237}"/>
                    </a:ext>
                  </a:extLst>
                </p:cNvPr>
                <p:cNvSpPr/>
                <p:nvPr/>
              </p:nvSpPr>
              <p:spPr>
                <a:xfrm>
                  <a:off x="2714625" y="2371725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91A18D3F-021A-4E20-8B5F-733B637735A9}"/>
                    </a:ext>
                  </a:extLst>
                </p:cNvPr>
                <p:cNvGrpSpPr/>
                <p:nvPr/>
              </p:nvGrpSpPr>
              <p:grpSpPr>
                <a:xfrm>
                  <a:off x="2714625" y="2619375"/>
                  <a:ext cx="161925" cy="171450"/>
                  <a:chOff x="3724275" y="2705100"/>
                  <a:chExt cx="161925" cy="171450"/>
                </a:xfrm>
              </p:grpSpPr>
              <p:sp>
                <p:nvSpPr>
                  <p:cNvPr id="142" name="Oval 141">
                    <a:extLst>
                      <a:ext uri="{FF2B5EF4-FFF2-40B4-BE49-F238E27FC236}">
                        <a16:creationId xmlns:a16="http://schemas.microsoft.com/office/drawing/2014/main" id="{5EFC4C7D-5707-4CE8-BFE6-43F95FFC4711}"/>
                      </a:ext>
                    </a:extLst>
                  </p:cNvPr>
                  <p:cNvSpPr/>
                  <p:nvPr/>
                </p:nvSpPr>
                <p:spPr>
                  <a:xfrm>
                    <a:off x="3724275" y="2705100"/>
                    <a:ext cx="161925" cy="17145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2F9BE56B-7CDD-48E6-A37E-2D44B1DFD5B6}"/>
                      </a:ext>
                    </a:extLst>
                  </p:cNvPr>
                  <p:cNvSpPr/>
                  <p:nvPr/>
                </p:nvSpPr>
                <p:spPr>
                  <a:xfrm>
                    <a:off x="3800475" y="2705100"/>
                    <a:ext cx="85725" cy="1714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B176F9E9-36BE-4E3F-B31D-417070A50D06}"/>
                  </a:ext>
                </a:extLst>
              </p:cNvPr>
              <p:cNvGrpSpPr/>
              <p:nvPr/>
            </p:nvGrpSpPr>
            <p:grpSpPr>
              <a:xfrm rot="10800000">
                <a:off x="1561764" y="2333624"/>
                <a:ext cx="161926" cy="419100"/>
                <a:chOff x="2714625" y="2371725"/>
                <a:chExt cx="161926" cy="419100"/>
              </a:xfrm>
            </p:grpSpPr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132853CE-B2B5-4E69-9E2D-7B34199BC6BB}"/>
                    </a:ext>
                  </a:extLst>
                </p:cNvPr>
                <p:cNvSpPr/>
                <p:nvPr/>
              </p:nvSpPr>
              <p:spPr>
                <a:xfrm>
                  <a:off x="2714625" y="2371725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FF9FC009-C39E-4E44-8D53-59406550A890}"/>
                    </a:ext>
                  </a:extLst>
                </p:cNvPr>
                <p:cNvGrpSpPr/>
                <p:nvPr/>
              </p:nvGrpSpPr>
              <p:grpSpPr>
                <a:xfrm>
                  <a:off x="2714625" y="2619375"/>
                  <a:ext cx="161926" cy="171450"/>
                  <a:chOff x="3724275" y="2705100"/>
                  <a:chExt cx="161926" cy="171450"/>
                </a:xfrm>
              </p:grpSpPr>
              <p:sp>
                <p:nvSpPr>
                  <p:cNvPr id="138" name="Oval 137">
                    <a:extLst>
                      <a:ext uri="{FF2B5EF4-FFF2-40B4-BE49-F238E27FC236}">
                        <a16:creationId xmlns:a16="http://schemas.microsoft.com/office/drawing/2014/main" id="{19598864-93DE-4A58-9ECE-3DD4C0710694}"/>
                      </a:ext>
                    </a:extLst>
                  </p:cNvPr>
                  <p:cNvSpPr/>
                  <p:nvPr/>
                </p:nvSpPr>
                <p:spPr>
                  <a:xfrm>
                    <a:off x="3724275" y="2705100"/>
                    <a:ext cx="161925" cy="17145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03F2FCDE-1C85-4CC4-8E53-6534F48787A5}"/>
                      </a:ext>
                    </a:extLst>
                  </p:cNvPr>
                  <p:cNvSpPr/>
                  <p:nvPr/>
                </p:nvSpPr>
                <p:spPr>
                  <a:xfrm>
                    <a:off x="3800476" y="2705100"/>
                    <a:ext cx="85725" cy="1714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030F792-CFF7-4383-8A46-CB22A42924F3}"/>
                </a:ext>
              </a:extLst>
            </p:cNvPr>
            <p:cNvSpPr txBox="1"/>
            <p:nvPr/>
          </p:nvSpPr>
          <p:spPr>
            <a:xfrm>
              <a:off x="1019074" y="2785741"/>
              <a:ext cx="1711988" cy="7260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 b="1"/>
              </a:lvl1pPr>
            </a:lstStyle>
            <a:p>
              <a:r>
                <a:rPr lang="en-GB" dirty="0"/>
                <a:t>&lt;Service&gt;</a:t>
              </a:r>
            </a:p>
            <a:p>
              <a:r>
                <a:rPr lang="en-US" dirty="0" err="1"/>
                <a:t>CsMonitorVehicleChargingState</a:t>
              </a:r>
              <a:br>
                <a:rPr lang="en-GB" dirty="0"/>
              </a:br>
              <a:r>
                <a:rPr lang="en-GB" dirty="0"/>
                <a:t>Service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079FA22-E45E-49A0-9E14-4A74DBC94454}"/>
              </a:ext>
            </a:extLst>
          </p:cNvPr>
          <p:cNvGrpSpPr/>
          <p:nvPr/>
        </p:nvGrpSpPr>
        <p:grpSpPr>
          <a:xfrm>
            <a:off x="1723842" y="4455709"/>
            <a:ext cx="2563149" cy="983530"/>
            <a:chOff x="583811" y="4372582"/>
            <a:chExt cx="2563149" cy="983530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3AA9DE9B-C19B-4534-87FC-2A63C5D307C2}"/>
                </a:ext>
              </a:extLst>
            </p:cNvPr>
            <p:cNvGrpSpPr/>
            <p:nvPr/>
          </p:nvGrpSpPr>
          <p:grpSpPr>
            <a:xfrm>
              <a:off x="583811" y="4372582"/>
              <a:ext cx="2563149" cy="983530"/>
              <a:chOff x="1561764" y="2295525"/>
              <a:chExt cx="1305261" cy="495300"/>
            </a:xfrm>
          </p:grpSpPr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A206D712-2670-4470-89FA-FC00F58A284A}"/>
                  </a:ext>
                </a:extLst>
              </p:cNvPr>
              <p:cNvSpPr/>
              <p:nvPr/>
            </p:nvSpPr>
            <p:spPr>
              <a:xfrm>
                <a:off x="1733550" y="2295525"/>
                <a:ext cx="971550" cy="4953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2159B5F4-E208-4E99-9926-617FD1AC3E84}"/>
                  </a:ext>
                </a:extLst>
              </p:cNvPr>
              <p:cNvGrpSpPr/>
              <p:nvPr/>
            </p:nvGrpSpPr>
            <p:grpSpPr>
              <a:xfrm>
                <a:off x="2705100" y="2333625"/>
                <a:ext cx="161925" cy="419100"/>
                <a:chOff x="2714625" y="2371725"/>
                <a:chExt cx="161925" cy="419100"/>
              </a:xfrm>
            </p:grpSpPr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6D157318-A3A5-42CA-BE17-3F8CC9379AC4}"/>
                    </a:ext>
                  </a:extLst>
                </p:cNvPr>
                <p:cNvSpPr/>
                <p:nvPr/>
              </p:nvSpPr>
              <p:spPr>
                <a:xfrm>
                  <a:off x="2714625" y="2371725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93E55E2F-134E-439F-A2B0-5FB4A00E9B82}"/>
                    </a:ext>
                  </a:extLst>
                </p:cNvPr>
                <p:cNvGrpSpPr/>
                <p:nvPr/>
              </p:nvGrpSpPr>
              <p:grpSpPr>
                <a:xfrm>
                  <a:off x="2714625" y="2619375"/>
                  <a:ext cx="161925" cy="171450"/>
                  <a:chOff x="3724275" y="2705100"/>
                  <a:chExt cx="161925" cy="171450"/>
                </a:xfrm>
              </p:grpSpPr>
              <p:sp>
                <p:nvSpPr>
                  <p:cNvPr id="155" name="Oval 154">
                    <a:extLst>
                      <a:ext uri="{FF2B5EF4-FFF2-40B4-BE49-F238E27FC236}">
                        <a16:creationId xmlns:a16="http://schemas.microsoft.com/office/drawing/2014/main" id="{A09E299B-1E9A-4F9A-8EC7-8A5BDC170D4D}"/>
                      </a:ext>
                    </a:extLst>
                  </p:cNvPr>
                  <p:cNvSpPr/>
                  <p:nvPr/>
                </p:nvSpPr>
                <p:spPr>
                  <a:xfrm>
                    <a:off x="3724275" y="2705100"/>
                    <a:ext cx="161925" cy="17145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B12B34D8-879F-43EA-9564-0FF4BFAFF603}"/>
                      </a:ext>
                    </a:extLst>
                  </p:cNvPr>
                  <p:cNvSpPr/>
                  <p:nvPr/>
                </p:nvSpPr>
                <p:spPr>
                  <a:xfrm>
                    <a:off x="3800475" y="2705100"/>
                    <a:ext cx="85725" cy="1714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BC34113B-D05F-4E68-8807-951566C2DBCC}"/>
                  </a:ext>
                </a:extLst>
              </p:cNvPr>
              <p:cNvGrpSpPr/>
              <p:nvPr/>
            </p:nvGrpSpPr>
            <p:grpSpPr>
              <a:xfrm rot="10800000">
                <a:off x="1561764" y="2333624"/>
                <a:ext cx="161926" cy="419100"/>
                <a:chOff x="2714625" y="2371725"/>
                <a:chExt cx="161926" cy="419100"/>
              </a:xfrm>
            </p:grpSpPr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74DE47C0-56D8-449F-B8C4-9B55F0765631}"/>
                    </a:ext>
                  </a:extLst>
                </p:cNvPr>
                <p:cNvSpPr/>
                <p:nvPr/>
              </p:nvSpPr>
              <p:spPr>
                <a:xfrm>
                  <a:off x="2714625" y="2371725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D07E01DB-ECE3-4532-951E-C9EB689FEF41}"/>
                    </a:ext>
                  </a:extLst>
                </p:cNvPr>
                <p:cNvGrpSpPr/>
                <p:nvPr/>
              </p:nvGrpSpPr>
              <p:grpSpPr>
                <a:xfrm>
                  <a:off x="2714625" y="2619375"/>
                  <a:ext cx="161926" cy="171450"/>
                  <a:chOff x="3724275" y="2705100"/>
                  <a:chExt cx="161926" cy="171450"/>
                </a:xfrm>
              </p:grpSpPr>
              <p:sp>
                <p:nvSpPr>
                  <p:cNvPr id="151" name="Oval 150">
                    <a:extLst>
                      <a:ext uri="{FF2B5EF4-FFF2-40B4-BE49-F238E27FC236}">
                        <a16:creationId xmlns:a16="http://schemas.microsoft.com/office/drawing/2014/main" id="{FDAC636A-C34E-477F-A5D0-51C6AF0A53A5}"/>
                      </a:ext>
                    </a:extLst>
                  </p:cNvPr>
                  <p:cNvSpPr/>
                  <p:nvPr/>
                </p:nvSpPr>
                <p:spPr>
                  <a:xfrm>
                    <a:off x="3724275" y="2705100"/>
                    <a:ext cx="161925" cy="17145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F502DA0C-DBF2-410E-8A6F-076FA4CB490A}"/>
                      </a:ext>
                    </a:extLst>
                  </p:cNvPr>
                  <p:cNvSpPr/>
                  <p:nvPr/>
                </p:nvSpPr>
                <p:spPr>
                  <a:xfrm>
                    <a:off x="3800476" y="2705100"/>
                    <a:ext cx="85725" cy="1714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CE48F5B1-AB28-4440-8D3E-D140BD8D170E}"/>
                </a:ext>
              </a:extLst>
            </p:cNvPr>
            <p:cNvSpPr txBox="1"/>
            <p:nvPr/>
          </p:nvSpPr>
          <p:spPr>
            <a:xfrm>
              <a:off x="1019073" y="4395152"/>
              <a:ext cx="1711988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 b="1"/>
              </a:lvl1pPr>
            </a:lstStyle>
            <a:p>
              <a:r>
                <a:rPr lang="en-GB" dirty="0"/>
                <a:t>&lt;Controller&gt;</a:t>
              </a:r>
            </a:p>
            <a:p>
              <a:r>
                <a:rPr lang="en-US" dirty="0" err="1"/>
                <a:t>CsMonitorVehicleChargingState</a:t>
              </a:r>
              <a:br>
                <a:rPr lang="en-US" dirty="0"/>
              </a:br>
              <a:r>
                <a:rPr lang="en-GB" dirty="0"/>
                <a:t>Controller</a:t>
              </a:r>
            </a:p>
          </p:txBody>
        </p:sp>
      </p:grp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34443232-D1C7-49D6-8837-2514F213D726}"/>
              </a:ext>
            </a:extLst>
          </p:cNvPr>
          <p:cNvCxnSpPr>
            <a:cxnSpLocks/>
            <a:stCxn id="153" idx="6"/>
            <a:endCxn id="160" idx="1"/>
          </p:cNvCxnSpPr>
          <p:nvPr/>
        </p:nvCxnSpPr>
        <p:spPr>
          <a:xfrm flipV="1">
            <a:off x="4286991" y="4693644"/>
            <a:ext cx="2245759" cy="7948"/>
          </a:xfrm>
          <a:prstGeom prst="bentConnector3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A845C3DB-789E-4464-A3B6-FE268D485618}"/>
              </a:ext>
            </a:extLst>
          </p:cNvPr>
          <p:cNvSpPr/>
          <p:nvPr/>
        </p:nvSpPr>
        <p:spPr>
          <a:xfrm>
            <a:off x="6532750" y="4523417"/>
            <a:ext cx="168339" cy="34045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179E15E1-C091-4C54-81A7-D0C3BA8FE2BB}"/>
              </a:ext>
            </a:extLst>
          </p:cNvPr>
          <p:cNvSpPr/>
          <p:nvPr/>
        </p:nvSpPr>
        <p:spPr>
          <a:xfrm>
            <a:off x="240493" y="153532"/>
            <a:ext cx="3687288" cy="556146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B19DE4EB-E4AC-434A-AF17-3E4B32CC073C}"/>
              </a:ext>
            </a:extLst>
          </p:cNvPr>
          <p:cNvCxnSpPr>
            <a:cxnSpLocks/>
            <a:stCxn id="136" idx="6"/>
            <a:endCxn id="152" idx="3"/>
          </p:cNvCxnSpPr>
          <p:nvPr/>
        </p:nvCxnSpPr>
        <p:spPr>
          <a:xfrm rot="10800000" flipH="1" flipV="1">
            <a:off x="1153828" y="3803747"/>
            <a:ext cx="570013" cy="897841"/>
          </a:xfrm>
          <a:prstGeom prst="bentConnector3">
            <a:avLst>
              <a:gd name="adj1" fmla="val -40104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DCBA8D3D-3BC9-44F8-955B-1A15F6A10CDA}"/>
              </a:ext>
            </a:extLst>
          </p:cNvPr>
          <p:cNvCxnSpPr>
            <a:cxnSpLocks/>
            <a:stCxn id="123" idx="6"/>
            <a:endCxn id="139" idx="3"/>
          </p:cNvCxnSpPr>
          <p:nvPr/>
        </p:nvCxnSpPr>
        <p:spPr>
          <a:xfrm rot="10800000" flipV="1">
            <a:off x="1153827" y="1891673"/>
            <a:ext cx="2" cy="1265856"/>
          </a:xfrm>
          <a:prstGeom prst="bentConnector3">
            <a:avLst>
              <a:gd name="adj1" fmla="val 11430100000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E76539EB-7183-4D79-9683-B8F4B91DF7EF}"/>
              </a:ext>
            </a:extLst>
          </p:cNvPr>
          <p:cNvCxnSpPr>
            <a:cxnSpLocks/>
            <a:stCxn id="149" idx="6"/>
            <a:endCxn id="139" idx="3"/>
          </p:cNvCxnSpPr>
          <p:nvPr/>
        </p:nvCxnSpPr>
        <p:spPr>
          <a:xfrm rot="10800000">
            <a:off x="1153828" y="3157530"/>
            <a:ext cx="570017" cy="2035825"/>
          </a:xfrm>
          <a:prstGeom prst="bentConnector3">
            <a:avLst>
              <a:gd name="adj1" fmla="val 140104"/>
            </a:avLst>
          </a:prstGeom>
          <a:ln w="28575">
            <a:solidFill>
              <a:srgbClr val="0066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4F0DB84F-BDC2-4D18-974C-22A24ACF2562}"/>
              </a:ext>
            </a:extLst>
          </p:cNvPr>
          <p:cNvCxnSpPr>
            <a:cxnSpLocks/>
            <a:stCxn id="139" idx="3"/>
            <a:endCxn id="126" idx="3"/>
          </p:cNvCxnSpPr>
          <p:nvPr/>
        </p:nvCxnSpPr>
        <p:spPr>
          <a:xfrm rot="10800000">
            <a:off x="1153827" y="1399909"/>
            <a:ext cx="12700" cy="1757621"/>
          </a:xfrm>
          <a:prstGeom prst="bentConnector3">
            <a:avLst>
              <a:gd name="adj1" fmla="val 1800000"/>
            </a:avLst>
          </a:prstGeom>
          <a:ln w="28575">
            <a:solidFill>
              <a:srgbClr val="0066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AF76CB6-C648-459E-B9BF-EB3FB55B3085}"/>
              </a:ext>
            </a:extLst>
          </p:cNvPr>
          <p:cNvSpPr txBox="1"/>
          <p:nvPr/>
        </p:nvSpPr>
        <p:spPr>
          <a:xfrm>
            <a:off x="461318" y="6258535"/>
            <a:ext cx="7768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https://app.swaggerhub.com/apis/karacankos/fordcs/1.0-oas3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AEB20E-1F1B-4F15-9E77-39DA82033EF0}"/>
              </a:ext>
            </a:extLst>
          </p:cNvPr>
          <p:cNvSpPr txBox="1"/>
          <p:nvPr/>
        </p:nvSpPr>
        <p:spPr>
          <a:xfrm>
            <a:off x="4298089" y="3445757"/>
            <a:ext cx="4040745" cy="1200329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https://api.example.com/api/v1/</a:t>
            </a:r>
            <a:br>
              <a:rPr lang="en-US" dirty="0">
                <a:hlinkClick r:id="rId4"/>
              </a:rPr>
            </a:br>
            <a:r>
              <a:rPr lang="en-US" dirty="0">
                <a:hlinkClick r:id="rId4"/>
              </a:rPr>
              <a:t>monitorVehicleChargingState/{user}</a:t>
            </a:r>
            <a:endParaRPr lang="en-US" dirty="0"/>
          </a:p>
          <a:p>
            <a:r>
              <a:rPr lang="en-US" dirty="0"/>
              <a:t>GET</a:t>
            </a:r>
          </a:p>
          <a:p>
            <a:r>
              <a:rPr lang="en-US" dirty="0"/>
              <a:t>Returns &lt;string&gt;Status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0221BB81-C6ED-4285-9522-642A7192CFCD}"/>
              </a:ext>
            </a:extLst>
          </p:cNvPr>
          <p:cNvCxnSpPr>
            <a:cxnSpLocks/>
            <a:stCxn id="153" idx="6"/>
            <a:endCxn id="61" idx="1"/>
          </p:cNvCxnSpPr>
          <p:nvPr/>
        </p:nvCxnSpPr>
        <p:spPr>
          <a:xfrm>
            <a:off x="4286991" y="4701592"/>
            <a:ext cx="2245759" cy="559472"/>
          </a:xfrm>
          <a:prstGeom prst="bentConnector3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1D24CEB-E48B-4416-83DE-C0402010EE84}"/>
              </a:ext>
            </a:extLst>
          </p:cNvPr>
          <p:cNvSpPr/>
          <p:nvPr/>
        </p:nvSpPr>
        <p:spPr>
          <a:xfrm>
            <a:off x="6532750" y="5090837"/>
            <a:ext cx="168339" cy="34045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5FEBDA-ECD9-4183-AC88-60D677799170}"/>
              </a:ext>
            </a:extLst>
          </p:cNvPr>
          <p:cNvSpPr txBox="1"/>
          <p:nvPr/>
        </p:nvSpPr>
        <p:spPr>
          <a:xfrm>
            <a:off x="6753455" y="5058281"/>
            <a:ext cx="59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AEB35E-A771-4988-867A-6F09C980B0D5}"/>
              </a:ext>
            </a:extLst>
          </p:cNvPr>
          <p:cNvSpPr txBox="1"/>
          <p:nvPr/>
        </p:nvSpPr>
        <p:spPr>
          <a:xfrm>
            <a:off x="4465895" y="1556645"/>
            <a:ext cx="295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persistency is needed!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AD30A2-FF7C-4FE4-8FB8-8C09828BCE0B}"/>
              </a:ext>
            </a:extLst>
          </p:cNvPr>
          <p:cNvSpPr/>
          <p:nvPr/>
        </p:nvSpPr>
        <p:spPr>
          <a:xfrm>
            <a:off x="1" y="955497"/>
            <a:ext cx="4488852" cy="1487052"/>
          </a:xfrm>
          <a:prstGeom prst="rect">
            <a:avLst/>
          </a:prstGeom>
          <a:solidFill>
            <a:srgbClr val="D9D9D9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06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E9DB-B09B-41D1-ADC2-4916BF6B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B44C4-8395-43C2-BDB7-BFEC3A44A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Status and authorization rules!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DB60B-057E-4B11-88C5-88C5CD2FF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11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595</Words>
  <Application>Microsoft Office PowerPoint</Application>
  <PresentationFormat>Widescreen</PresentationFormat>
  <Paragraphs>132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Consolas</vt:lpstr>
      <vt:lpstr>Rockwell</vt:lpstr>
      <vt:lpstr>Rockwell Condensed</vt:lpstr>
      <vt:lpstr>Rockwell Extra Bold</vt:lpstr>
      <vt:lpstr>Wingdings</vt:lpstr>
      <vt:lpstr>Wood Type</vt:lpstr>
      <vt:lpstr>FORDCS-V1.0-Architecture Design</vt:lpstr>
      <vt:lpstr>Project Context</vt:lpstr>
      <vt:lpstr>FORD CHARGing Station ApplIcatIon Architecture Pattern</vt:lpstr>
      <vt:lpstr>SYSTEM USE CASE Report Factory Setting V1.0</vt:lpstr>
      <vt:lpstr>PowerPoint Presentation</vt:lpstr>
      <vt:lpstr>SYSTEM USE CASE Run-time Status Report V1.0</vt:lpstr>
      <vt:lpstr>PowerPoint Presentation</vt:lpstr>
      <vt:lpstr>Charging Monitor Interface V1.0</vt:lpstr>
      <vt:lpstr>PowerPoint Presentation</vt:lpstr>
      <vt:lpstr>Charging Control Interface V1.0</vt:lpstr>
      <vt:lpstr>PowerPoint Presentation</vt:lpstr>
      <vt:lpstr>System Use Cases for FORDCS </vt:lpstr>
      <vt:lpstr>BACKYARD</vt:lpstr>
      <vt:lpstr>FORD CHARGing FUTURE Front ends and external DB</vt:lpstr>
      <vt:lpstr>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Ford Charger</dc:title>
  <dc:creator>Oemer Karacan</dc:creator>
  <cp:lastModifiedBy>Ömer Karacan</cp:lastModifiedBy>
  <cp:revision>98</cp:revision>
  <dcterms:created xsi:type="dcterms:W3CDTF">2020-12-30T10:49:12Z</dcterms:created>
  <dcterms:modified xsi:type="dcterms:W3CDTF">2022-06-23T23:19:52Z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8b70055-b36e-4b3a-8b31-34156bd0f0a4_Enabled">
    <vt:lpwstr>true</vt:lpwstr>
  </property>
  <property fmtid="{D5CDD505-2E9C-101B-9397-08002B2CF9AE}" pid="3" name="MSIP_Label_b8b70055-b36e-4b3a-8b31-34156bd0f0a4_SetDate">
    <vt:lpwstr>2022-05-18T17:35:27Z</vt:lpwstr>
  </property>
  <property fmtid="{D5CDD505-2E9C-101B-9397-08002B2CF9AE}" pid="4" name="MSIP_Label_b8b70055-b36e-4b3a-8b31-34156bd0f0a4_Method">
    <vt:lpwstr>Privileged</vt:lpwstr>
  </property>
  <property fmtid="{D5CDD505-2E9C-101B-9397-08002B2CF9AE}" pid="5" name="MSIP_Label_b8b70055-b36e-4b3a-8b31-34156bd0f0a4_Name">
    <vt:lpwstr>Public</vt:lpwstr>
  </property>
  <property fmtid="{D5CDD505-2E9C-101B-9397-08002B2CF9AE}" pid="6" name="MSIP_Label_b8b70055-b36e-4b3a-8b31-34156bd0f0a4_SiteId">
    <vt:lpwstr>5638dc0c-ffa2-418f-8078-70f739ff781f</vt:lpwstr>
  </property>
  <property fmtid="{D5CDD505-2E9C-101B-9397-08002B2CF9AE}" pid="7" name="MSIP_Label_b8b70055-b36e-4b3a-8b31-34156bd0f0a4_ActionId">
    <vt:lpwstr>1f2963ab-923a-49d8-9855-efe2f90ea3a7</vt:lpwstr>
  </property>
  <property fmtid="{D5CDD505-2E9C-101B-9397-08002B2CF9AE}" pid="8" name="MSIP_Label_b8b70055-b36e-4b3a-8b31-34156bd0f0a4_ContentBits">
    <vt:lpwstr>0</vt:lpwstr>
  </property>
</Properties>
</file>