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58" r:id="rId4"/>
    <p:sldId id="350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04/04/2022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</a:t>
            </a:r>
            <a: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 </a:t>
            </a: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CHARGING Station</a:t>
            </a:r>
            <a:b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de-AT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NEEDS</a:t>
            </a:r>
            <a:endParaRPr lang="en-US" sz="4800" spc="1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661" y="1594643"/>
            <a:ext cx="1927459" cy="25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DA6E-53AA-429C-B4A1-17A69E96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CB4E-707F-408F-AF39-530DFE27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CF53-9CFD-4D9F-83D8-47F865F2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4"/>
            <a:ext cx="5579327" cy="2093976"/>
          </a:xfrm>
        </p:spPr>
        <p:txBody>
          <a:bodyPr>
            <a:normAutofit fontScale="90000"/>
          </a:bodyPr>
          <a:lstStyle/>
          <a:p>
            <a:r>
              <a:rPr lang="en-GB"/>
              <a:t>Car charging state</a:t>
            </a:r>
            <a:br>
              <a:rPr lang="en-GB"/>
            </a:br>
            <a:r>
              <a:rPr lang="en-GB"/>
              <a:t>State/Event Table </a:t>
            </a:r>
            <a:br>
              <a:rPr lang="en-GB"/>
            </a:br>
            <a:r>
              <a:rPr lang="en-GB"/>
              <a:t>test cases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BA8A266-2FE4-48EF-B2E6-2B95A0C2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8214"/>
              </p:ext>
            </p:extLst>
          </p:nvPr>
        </p:nvGraphicFramePr>
        <p:xfrm>
          <a:off x="201478" y="3632930"/>
          <a:ext cx="1154623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48">
                  <a:extLst>
                    <a:ext uri="{9D8B030D-6E8A-4147-A177-3AD203B41FA5}">
                      <a16:colId xmlns:a16="http://schemas.microsoft.com/office/drawing/2014/main" val="2775593619"/>
                    </a:ext>
                  </a:extLst>
                </a:gridCol>
                <a:gridCol w="2448907">
                  <a:extLst>
                    <a:ext uri="{9D8B030D-6E8A-4147-A177-3AD203B41FA5}">
                      <a16:colId xmlns:a16="http://schemas.microsoft.com/office/drawing/2014/main" val="2137340134"/>
                    </a:ext>
                  </a:extLst>
                </a:gridCol>
                <a:gridCol w="2169588">
                  <a:extLst>
                    <a:ext uri="{9D8B030D-6E8A-4147-A177-3AD203B41FA5}">
                      <a16:colId xmlns:a16="http://schemas.microsoft.com/office/drawing/2014/main" val="4065161330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1197519383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206207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Test Case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TC #1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#2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#3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#4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Start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8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Event/Input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Vehicle_connected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Start_charging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Stop_charging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Vehicle_disconnected</a:t>
                      </a:r>
                      <a:endParaRPr lang="de-AT" sz="1600" dirty="0"/>
                    </a:p>
                    <a:p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Expected Output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charging»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disconnected»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End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726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675C9D-59CF-4F29-91A3-2F5DA858D1DA}"/>
              </a:ext>
            </a:extLst>
          </p:cNvPr>
          <p:cNvSpPr/>
          <p:nvPr/>
        </p:nvSpPr>
        <p:spPr>
          <a:xfrm>
            <a:off x="0" y="6217272"/>
            <a:ext cx="11990522" cy="5695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9F8C4A-204A-40F7-8939-09EBCEA53093}"/>
              </a:ext>
            </a:extLst>
          </p:cNvPr>
          <p:cNvSpPr/>
          <p:nvPr/>
        </p:nvSpPr>
        <p:spPr>
          <a:xfrm>
            <a:off x="928255" y="3225071"/>
            <a:ext cx="8963890" cy="336969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REVISIT</a:t>
            </a:r>
          </a:p>
        </p:txBody>
      </p:sp>
    </p:spTree>
    <p:extLst>
      <p:ext uri="{BB962C8B-B14F-4D97-AF65-F5344CB8AC3E}">
        <p14:creationId xmlns:p14="http://schemas.microsoft.com/office/powerpoint/2010/main" val="3371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Notes</a:t>
            </a:r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FORD – Charging Station</a:t>
            </a:r>
          </a:p>
          <a:p>
            <a:pPr lvl="1"/>
            <a:r>
              <a:rPr lang="tr-TR" dirty="0">
                <a:hlinkClick r:id="rId2"/>
              </a:rPr>
              <a:t>https://www.evsolutions.com/Upload/Product/635652466512570000.pdf</a:t>
            </a:r>
            <a:endParaRPr lang="tr-TR" dirty="0"/>
          </a:p>
          <a:p>
            <a:pPr marL="128016" lvl="1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144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ford CHARGING Station Customer NEEDS</vt:lpstr>
      <vt:lpstr>Project Context</vt:lpstr>
      <vt:lpstr>HOW TO TEST</vt:lpstr>
      <vt:lpstr>Car charging state State/Event Table  test cases</vt:lpstr>
      <vt:lpstr>BACKYARD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75</cp:revision>
  <dcterms:created xsi:type="dcterms:W3CDTF">2020-12-30T10:49:12Z</dcterms:created>
  <dcterms:modified xsi:type="dcterms:W3CDTF">2022-04-04T20:41:14Z</dcterms:modified>
</cp:coreProperties>
</file>