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30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45" autoAdjust="0"/>
  </p:normalViewPr>
  <p:slideViewPr>
    <p:cSldViewPr snapToGrid="0">
      <p:cViewPr varScale="1">
        <p:scale>
          <a:sx n="82" d="100"/>
          <a:sy n="82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7809FA-702F-4183-87D2-EFA6714A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36" y="1536798"/>
            <a:ext cx="9861837" cy="495607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AE591-7E00-4063-BFD6-7AA33AE3B850}"/>
              </a:ext>
            </a:extLst>
          </p:cNvPr>
          <p:cNvSpPr/>
          <p:nvPr/>
        </p:nvSpPr>
        <p:spPr>
          <a:xfrm>
            <a:off x="2022802" y="2731477"/>
            <a:ext cx="3287752" cy="3974123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</a:t>
            </a:r>
            <a:r>
              <a:rPr lang="en-US"/>
              <a:t>- Setting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51772" y="169068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EBF74-1C72-4C6D-94BD-301B0BAC79F9}"/>
              </a:ext>
            </a:extLst>
          </p:cNvPr>
          <p:cNvSpPr/>
          <p:nvPr/>
        </p:nvSpPr>
        <p:spPr>
          <a:xfrm>
            <a:off x="8595359" y="2731477"/>
            <a:ext cx="3487149" cy="2541859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Define System Requirements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A483F-C4DD-4187-823A-3472C4455FC1}"/>
              </a:ext>
            </a:extLst>
          </p:cNvPr>
          <p:cNvSpPr txBox="1"/>
          <p:nvPr/>
        </p:nvSpPr>
        <p:spPr>
          <a:xfrm>
            <a:off x="838200" y="3028890"/>
            <a:ext cx="7321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see 2_EDUp FORDCS-V1.0 System Requirements.v2022.04.pptx</a:t>
            </a: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System/Software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8330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B6B1-58BE-4661-A442-05296D9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5C3-0EFD-4842-AA4A-17999C76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Implement &amp; Verify</a:t>
            </a:r>
          </a:p>
        </p:txBody>
      </p:sp>
    </p:spTree>
    <p:extLst>
      <p:ext uri="{BB962C8B-B14F-4D97-AF65-F5344CB8AC3E}">
        <p14:creationId xmlns:p14="http://schemas.microsoft.com/office/powerpoint/2010/main" val="243359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D83-D066-43C4-8A5A-9ED80597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8FBE-D45A-4497-A334-186271F5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Integrate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375605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38DA-CF91-42E5-ACDA-13890B1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666A-9421-4012-BC64-9EF765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EDUp FORDCS V1.0 Development</vt:lpstr>
      <vt:lpstr>SwPD Method Epics - Setting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77</cp:revision>
  <dcterms:created xsi:type="dcterms:W3CDTF">2022-03-14T15:31:02Z</dcterms:created>
  <dcterms:modified xsi:type="dcterms:W3CDTF">2022-05-04T20:35:32Z</dcterms:modified>
</cp:coreProperties>
</file>