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48" r:id="rId4"/>
    <p:sldId id="260" r:id="rId5"/>
    <p:sldId id="367" r:id="rId6"/>
    <p:sldId id="3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7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FORDCS-V1.0-Architecture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16" y="1821414"/>
            <a:ext cx="1711532" cy="22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en-US"/>
              <a:t>FORD CHARGing Station ApplIcatIon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6057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9" y="436832"/>
            <a:ext cx="9070822" cy="1423186"/>
          </a:xfrm>
        </p:spPr>
        <p:txBody>
          <a:bodyPr>
            <a:noAutofit/>
          </a:bodyPr>
          <a:lstStyle/>
          <a:p>
            <a:r>
              <a:rPr lang="tr-TR" dirty="0"/>
              <a:t>FORD CHARG</a:t>
            </a:r>
            <a:r>
              <a:rPr lang="de-AT" dirty="0"/>
              <a:t>ing FUTURE Front </a:t>
            </a:r>
            <a:r>
              <a:rPr lang="de-AT" dirty="0" err="1"/>
              <a:t>ends</a:t>
            </a:r>
            <a:r>
              <a:rPr lang="de-AT" dirty="0"/>
              <a:t> and external DB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6057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F92-DA39-402E-921C-E1B389D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DAF8-5445-402B-A468-2905F4F4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https://objectbox.io/how-ev-charging-benefits-from-edge-computing/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161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FORDCS-V1.0-Architecture Design</vt:lpstr>
      <vt:lpstr>Project Context</vt:lpstr>
      <vt:lpstr>FORD CHARGing Station ApplIcatIon</vt:lpstr>
      <vt:lpstr>BACKYARD</vt:lpstr>
      <vt:lpstr>FORD CHARGing FUTURE Front ends and external DB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79</cp:revision>
  <dcterms:created xsi:type="dcterms:W3CDTF">2020-12-30T10:49:12Z</dcterms:created>
  <dcterms:modified xsi:type="dcterms:W3CDTF">2022-04-10T20:02:53Z</dcterms:modified>
</cp:coreProperties>
</file>