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08" autoAdjust="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C5D5C-E8D3-40EE-B7BE-27BF88BF13F0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2FE02-35E0-452C-84F3-5B3E5B0D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31F96-AF5B-45BD-A909-E56D059985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March.2022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Full-Stack Software Project Development Method (</a:t>
            </a:r>
            <a:r>
              <a:rPr lang="en-US" dirty="0" err="1"/>
              <a:t>SwPD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FORDCS V1.0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D28B-9017-42FD-AD4D-54A29A25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148"/>
            <a:ext cx="11684000" cy="1003590"/>
          </a:xfrm>
        </p:spPr>
        <p:txBody>
          <a:bodyPr>
            <a:normAutofit/>
          </a:bodyPr>
          <a:lstStyle/>
          <a:p>
            <a:r>
              <a:rPr lang="en-US" dirty="0"/>
              <a:t>FORDCS V1.0 </a:t>
            </a:r>
            <a:r>
              <a:rPr lang="en-US" dirty="0" err="1"/>
              <a:t>SwPD</a:t>
            </a:r>
            <a:r>
              <a:rPr lang="en-US" dirty="0"/>
              <a:t>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7542-A959-4FCA-85E1-B88C948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81" y="3140328"/>
            <a:ext cx="3539946" cy="367852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Define the Statement of Work / Describe project Purpose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/>
              <a:t>Describe Customer Requirements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/>
              <a:t>Describe project Technical Scope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Describe project Release Plan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Define project Artifacts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Describe project Additional Considerations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Maintain project References 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Define and Describe Annex (if any)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3BBED-04C9-4F3D-B91F-E195B534D4DF}"/>
              </a:ext>
            </a:extLst>
          </p:cNvPr>
          <p:cNvSpPr txBox="1"/>
          <p:nvPr/>
        </p:nvSpPr>
        <p:spPr>
          <a:xfrm>
            <a:off x="177781" y="2493998"/>
            <a:ext cx="3539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Planning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288280-1A4E-48A7-B18B-054596D47041}"/>
              </a:ext>
            </a:extLst>
          </p:cNvPr>
          <p:cNvSpPr txBox="1"/>
          <p:nvPr/>
        </p:nvSpPr>
        <p:spPr>
          <a:xfrm>
            <a:off x="3958853" y="2478800"/>
            <a:ext cx="373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Development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ADC006-B667-4D0B-AB47-F52363E1659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1578112" y="1489998"/>
            <a:ext cx="369642" cy="100400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8CBE6F-C4EA-4D49-8C1C-D302848EC796}"/>
              </a:ext>
            </a:extLst>
          </p:cNvPr>
          <p:cNvCxnSpPr>
            <a:cxnSpLocks/>
            <a:stCxn id="18" idx="3"/>
            <a:endCxn id="50" idx="0"/>
          </p:cNvCxnSpPr>
          <p:nvPr/>
        </p:nvCxnSpPr>
        <p:spPr>
          <a:xfrm>
            <a:off x="1578112" y="1489998"/>
            <a:ext cx="4247016" cy="98880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664CE1-93CB-4FAC-A2B8-C480D270394E}"/>
              </a:ext>
            </a:extLst>
          </p:cNvPr>
          <p:cNvSpPr txBox="1"/>
          <p:nvPr/>
        </p:nvSpPr>
        <p:spPr>
          <a:xfrm>
            <a:off x="508000" y="1228388"/>
            <a:ext cx="10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Epics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5F4B1-FAA2-4321-8DFB-8450C6EB9055}"/>
              </a:ext>
            </a:extLst>
          </p:cNvPr>
          <p:cNvSpPr txBox="1"/>
          <p:nvPr/>
        </p:nvSpPr>
        <p:spPr>
          <a:xfrm>
            <a:off x="177781" y="2863331"/>
            <a:ext cx="353994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Pre-condition: Customer needs are understood!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173FDF-8251-40F9-AB23-60325B7AA632}"/>
              </a:ext>
            </a:extLst>
          </p:cNvPr>
          <p:cNvGrpSpPr/>
          <p:nvPr/>
        </p:nvGrpSpPr>
        <p:grpSpPr>
          <a:xfrm>
            <a:off x="3973673" y="2863330"/>
            <a:ext cx="3717731" cy="3955521"/>
            <a:chOff x="3826902" y="2568147"/>
            <a:chExt cx="4244653" cy="39555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F7BE15-E351-49B2-AF5D-C2D775B8B56B}"/>
                </a:ext>
              </a:extLst>
            </p:cNvPr>
            <p:cNvSpPr txBox="1"/>
            <p:nvPr/>
          </p:nvSpPr>
          <p:spPr>
            <a:xfrm>
              <a:off x="3826903" y="2845145"/>
              <a:ext cx="4244652" cy="3678523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/>
                <a:t>Define System Requirements</a:t>
              </a:r>
            </a:p>
            <a:p>
              <a:r>
                <a:rPr lang="en-US" dirty="0"/>
                <a:t>Define System/Software Architecture</a:t>
              </a:r>
            </a:p>
            <a:p>
              <a:r>
                <a:rPr lang="en-US" dirty="0"/>
                <a:t>Implement &amp; Verify</a:t>
              </a:r>
            </a:p>
            <a:p>
              <a:r>
                <a:rPr lang="en-US" dirty="0"/>
                <a:t>Integrate &amp; Validate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D9AB61-2E3A-433A-938F-D775CB457E46}"/>
                </a:ext>
              </a:extLst>
            </p:cNvPr>
            <p:cNvSpPr txBox="1"/>
            <p:nvPr/>
          </p:nvSpPr>
          <p:spPr>
            <a:xfrm>
              <a:off x="3826902" y="2568147"/>
              <a:ext cx="424465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Customer requirements are analyzed!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DEC62F-CF49-438C-BAA6-09AC9C420321}"/>
              </a:ext>
            </a:extLst>
          </p:cNvPr>
          <p:cNvSpPr txBox="1"/>
          <p:nvPr/>
        </p:nvSpPr>
        <p:spPr>
          <a:xfrm>
            <a:off x="7947348" y="2460478"/>
            <a:ext cx="371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Delivery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B3B751-6086-490D-ADD6-AB9DA72957CB}"/>
              </a:ext>
            </a:extLst>
          </p:cNvPr>
          <p:cNvGrpSpPr/>
          <p:nvPr/>
        </p:nvGrpSpPr>
        <p:grpSpPr>
          <a:xfrm>
            <a:off x="7947348" y="2838042"/>
            <a:ext cx="3717730" cy="2303583"/>
            <a:chOff x="8456125" y="2838042"/>
            <a:chExt cx="3717730" cy="23035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8091E-3534-470C-A445-BC21D040E1DB}"/>
                </a:ext>
              </a:extLst>
            </p:cNvPr>
            <p:cNvSpPr txBox="1"/>
            <p:nvPr/>
          </p:nvSpPr>
          <p:spPr>
            <a:xfrm>
              <a:off x="8456125" y="3115040"/>
              <a:ext cx="3717730" cy="2026585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/>
                <a:t>Describe and Setup Development &amp; Production Environment (DevOps)</a:t>
              </a:r>
            </a:p>
            <a:p>
              <a:r>
                <a:rPr lang="en-US" sz="1600" dirty="0"/>
                <a:t>Produce Release &amp; Assure Content Quality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1DB4A-4563-407E-9093-42A0AB31D76E}"/>
                </a:ext>
              </a:extLst>
            </p:cNvPr>
            <p:cNvSpPr txBox="1"/>
            <p:nvPr/>
          </p:nvSpPr>
          <p:spPr>
            <a:xfrm>
              <a:off x="8456125" y="2838042"/>
              <a:ext cx="3717729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Pre-condition: Aligned with Project Plan!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284760-E8E2-41B9-9C57-38FC80F22155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1578112" y="1489998"/>
            <a:ext cx="8228101" cy="97048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399625-0E92-41FF-BB8C-1488BF01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34" y="5892782"/>
            <a:ext cx="1149479" cy="855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3BD516-95D5-420D-8560-0F2AE6D5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73" y="4604669"/>
            <a:ext cx="1685852" cy="7342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E5BF89-B998-4284-A57B-F43043570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700" y="5322882"/>
            <a:ext cx="1595798" cy="7133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03686-7E9F-4B23-B2D7-AD0BAED6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389" y="5362584"/>
            <a:ext cx="1398512" cy="6587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B703E2-A91F-4B12-A62E-026BD8152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20179"/>
            <a:ext cx="1425667" cy="7449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FDD558-2A79-4411-B760-C0185C630C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299" y="4570364"/>
            <a:ext cx="1398512" cy="7342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8203606-2B10-484E-B809-EF97F7FC4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173" y="6036258"/>
            <a:ext cx="942795" cy="658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AE8289-AE3E-4093-9750-FA1E9EF96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3315" y="4036338"/>
            <a:ext cx="1230678" cy="110528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D0A2DB-7FAE-4FE3-9C68-C2A29D2F7257}"/>
              </a:ext>
            </a:extLst>
          </p:cNvPr>
          <p:cNvGrpSpPr/>
          <p:nvPr/>
        </p:nvGrpSpPr>
        <p:grpSpPr>
          <a:xfrm>
            <a:off x="9806212" y="3994040"/>
            <a:ext cx="1567977" cy="985549"/>
            <a:chOff x="10316738" y="5281191"/>
            <a:chExt cx="1567977" cy="9855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411DC-B380-4B1E-A64D-9058383D39B4}"/>
                </a:ext>
              </a:extLst>
            </p:cNvPr>
            <p:cNvSpPr txBox="1"/>
            <p:nvPr/>
          </p:nvSpPr>
          <p:spPr>
            <a:xfrm>
              <a:off x="10316738" y="5743520"/>
              <a:ext cx="15679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Product Release</a:t>
              </a:r>
            </a:p>
          </p:txBody>
        </p:sp>
        <p:pic>
          <p:nvPicPr>
            <p:cNvPr id="35" name="Graphic 34" descr="Continuous Improvement with solid fill">
              <a:extLst>
                <a:ext uri="{FF2B5EF4-FFF2-40B4-BE49-F238E27FC236}">
                  <a16:creationId xmlns:a16="http://schemas.microsoft.com/office/drawing/2014/main" id="{D99AFB6E-931B-4897-AC95-434E2575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43303" y="5281191"/>
              <a:ext cx="649092" cy="649092"/>
            </a:xfrm>
            <a:prstGeom prst="rect">
              <a:avLst/>
            </a:prstGeom>
          </p:spPr>
        </p:pic>
      </p:grp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FDE20FDC-C71C-4F73-A4C3-202201AD10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935" y="3066568"/>
            <a:ext cx="432987" cy="432987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D03878FA-F1AF-46EE-A10C-8A40BC9BF8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935" y="3559319"/>
            <a:ext cx="432987" cy="432987"/>
          </a:xfrm>
          <a:prstGeom prst="rect">
            <a:avLst/>
          </a:prstGeom>
        </p:spPr>
      </p:pic>
      <p:pic>
        <p:nvPicPr>
          <p:cNvPr id="36" name="Graphic 35" descr="Checkbox Checked with solid fill">
            <a:extLst>
              <a:ext uri="{FF2B5EF4-FFF2-40B4-BE49-F238E27FC236}">
                <a16:creationId xmlns:a16="http://schemas.microsoft.com/office/drawing/2014/main" id="{0521BDEE-06FF-4532-8CDF-0289C508D5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13" y="3909088"/>
            <a:ext cx="432987" cy="432987"/>
          </a:xfrm>
          <a:prstGeom prst="rect">
            <a:avLst/>
          </a:prstGeom>
        </p:spPr>
      </p:pic>
      <p:pic>
        <p:nvPicPr>
          <p:cNvPr id="37" name="Graphic 36" descr="Checkbox Checked with solid fill">
            <a:extLst>
              <a:ext uri="{FF2B5EF4-FFF2-40B4-BE49-F238E27FC236}">
                <a16:creationId xmlns:a16="http://schemas.microsoft.com/office/drawing/2014/main" id="{43F5C426-6978-4A36-872D-2A80BA7B4D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012" y="4239875"/>
            <a:ext cx="432987" cy="432987"/>
          </a:xfrm>
          <a:prstGeom prst="rect">
            <a:avLst/>
          </a:prstGeom>
        </p:spPr>
      </p:pic>
      <p:pic>
        <p:nvPicPr>
          <p:cNvPr id="38" name="Graphic 37" descr="Checkbox Checked with solid fill">
            <a:extLst>
              <a:ext uri="{FF2B5EF4-FFF2-40B4-BE49-F238E27FC236}">
                <a16:creationId xmlns:a16="http://schemas.microsoft.com/office/drawing/2014/main" id="{EFE377C2-EA74-4567-A8C2-EBB2C5B3CB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40" y="4545649"/>
            <a:ext cx="432987" cy="432987"/>
          </a:xfrm>
          <a:prstGeom prst="rect">
            <a:avLst/>
          </a:prstGeom>
        </p:spPr>
      </p:pic>
      <p:pic>
        <p:nvPicPr>
          <p:cNvPr id="39" name="Graphic 38" descr="Checkbox Checked with solid fill">
            <a:extLst>
              <a:ext uri="{FF2B5EF4-FFF2-40B4-BE49-F238E27FC236}">
                <a16:creationId xmlns:a16="http://schemas.microsoft.com/office/drawing/2014/main" id="{B4C1C3C8-8469-4DCD-8B8B-FD0DDF43A3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4870725"/>
            <a:ext cx="432987" cy="432987"/>
          </a:xfrm>
          <a:prstGeom prst="rect">
            <a:avLst/>
          </a:prstGeom>
        </p:spPr>
      </p:pic>
      <p:pic>
        <p:nvPicPr>
          <p:cNvPr id="40" name="Graphic 39" descr="Checkbox Checked with solid fill">
            <a:extLst>
              <a:ext uri="{FF2B5EF4-FFF2-40B4-BE49-F238E27FC236}">
                <a16:creationId xmlns:a16="http://schemas.microsoft.com/office/drawing/2014/main" id="{4B6B6696-252A-4873-8A97-A77468B7EB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5176499"/>
            <a:ext cx="432987" cy="432987"/>
          </a:xfrm>
          <a:prstGeom prst="rect">
            <a:avLst/>
          </a:prstGeom>
        </p:spPr>
      </p:pic>
      <p:pic>
        <p:nvPicPr>
          <p:cNvPr id="41" name="Graphic 40" descr="Checkbox Checked with solid fill">
            <a:extLst>
              <a:ext uri="{FF2B5EF4-FFF2-40B4-BE49-F238E27FC236}">
                <a16:creationId xmlns:a16="http://schemas.microsoft.com/office/drawing/2014/main" id="{62C05233-A25D-42E2-8AA7-0218B0202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940" y="5501575"/>
            <a:ext cx="432987" cy="432987"/>
          </a:xfrm>
          <a:prstGeom prst="rect">
            <a:avLst/>
          </a:prstGeom>
        </p:spPr>
      </p:pic>
      <p:pic>
        <p:nvPicPr>
          <p:cNvPr id="42" name="Graphic 41" descr="Checkbox Checked with solid fill">
            <a:extLst>
              <a:ext uri="{FF2B5EF4-FFF2-40B4-BE49-F238E27FC236}">
                <a16:creationId xmlns:a16="http://schemas.microsoft.com/office/drawing/2014/main" id="{AE893986-278D-48CB-80B9-981D17B82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07620" y="5892817"/>
            <a:ext cx="432987" cy="432987"/>
          </a:xfrm>
          <a:prstGeom prst="rect">
            <a:avLst/>
          </a:prstGeom>
        </p:spPr>
      </p:pic>
      <p:pic>
        <p:nvPicPr>
          <p:cNvPr id="43" name="Graphic 42" descr="Checkbox Checked with solid fill">
            <a:extLst>
              <a:ext uri="{FF2B5EF4-FFF2-40B4-BE49-F238E27FC236}">
                <a16:creationId xmlns:a16="http://schemas.microsoft.com/office/drawing/2014/main" id="{6CF808D6-0CF4-467D-979E-A2628BAB82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04804" y="3066568"/>
            <a:ext cx="432987" cy="432987"/>
          </a:xfrm>
          <a:prstGeom prst="rect">
            <a:avLst/>
          </a:prstGeom>
        </p:spPr>
      </p:pic>
      <p:pic>
        <p:nvPicPr>
          <p:cNvPr id="44" name="Graphic 43" descr="Checkbox Checked with solid fill">
            <a:extLst>
              <a:ext uri="{FF2B5EF4-FFF2-40B4-BE49-F238E27FC236}">
                <a16:creationId xmlns:a16="http://schemas.microsoft.com/office/drawing/2014/main" id="{974DD68E-7879-4EB3-9CE5-756D07EEE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02299" y="3414871"/>
            <a:ext cx="432987" cy="432987"/>
          </a:xfrm>
          <a:prstGeom prst="rect">
            <a:avLst/>
          </a:prstGeom>
        </p:spPr>
      </p:pic>
      <p:pic>
        <p:nvPicPr>
          <p:cNvPr id="45" name="Graphic 44" descr="Checkbox Checked with solid fill">
            <a:extLst>
              <a:ext uri="{FF2B5EF4-FFF2-40B4-BE49-F238E27FC236}">
                <a16:creationId xmlns:a16="http://schemas.microsoft.com/office/drawing/2014/main" id="{1CE2976B-CFEE-4633-B4D9-678F65E3BE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3377" y="3764640"/>
            <a:ext cx="432987" cy="432987"/>
          </a:xfrm>
          <a:prstGeom prst="rect">
            <a:avLst/>
          </a:prstGeom>
        </p:spPr>
      </p:pic>
      <p:pic>
        <p:nvPicPr>
          <p:cNvPr id="46" name="Graphic 45" descr="Checkbox Checked with solid fill">
            <a:extLst>
              <a:ext uri="{FF2B5EF4-FFF2-40B4-BE49-F238E27FC236}">
                <a16:creationId xmlns:a16="http://schemas.microsoft.com/office/drawing/2014/main" id="{8C8CB1E4-B65F-4B36-A7A8-3E09A6A73F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82931" y="4112943"/>
            <a:ext cx="432987" cy="432987"/>
          </a:xfrm>
          <a:prstGeom prst="rect">
            <a:avLst/>
          </a:prstGeom>
        </p:spPr>
      </p:pic>
      <p:pic>
        <p:nvPicPr>
          <p:cNvPr id="47" name="Graphic 46" descr="Checkbox Checked with solid fill">
            <a:extLst>
              <a:ext uri="{FF2B5EF4-FFF2-40B4-BE49-F238E27FC236}">
                <a16:creationId xmlns:a16="http://schemas.microsoft.com/office/drawing/2014/main" id="{5425213A-3235-4035-9A12-9D25E2917C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3805" y="4567435"/>
            <a:ext cx="432987" cy="432987"/>
          </a:xfrm>
          <a:prstGeom prst="rect">
            <a:avLst/>
          </a:prstGeom>
        </p:spPr>
      </p:pic>
      <p:pic>
        <p:nvPicPr>
          <p:cNvPr id="48" name="Graphic 47" descr="Checkbox Checked with solid fill">
            <a:extLst>
              <a:ext uri="{FF2B5EF4-FFF2-40B4-BE49-F238E27FC236}">
                <a16:creationId xmlns:a16="http://schemas.microsoft.com/office/drawing/2014/main" id="{6C913C51-971E-4E4C-B7EF-07300AAB22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70085" y="5245625"/>
            <a:ext cx="432987" cy="432987"/>
          </a:xfrm>
          <a:prstGeom prst="rect">
            <a:avLst/>
          </a:prstGeom>
        </p:spPr>
      </p:pic>
      <p:pic>
        <p:nvPicPr>
          <p:cNvPr id="49" name="Graphic 48" descr="Checkbox Checked with solid fill">
            <a:extLst>
              <a:ext uri="{FF2B5EF4-FFF2-40B4-BE49-F238E27FC236}">
                <a16:creationId xmlns:a16="http://schemas.microsoft.com/office/drawing/2014/main" id="{9392AD26-0BEB-40DE-A5F0-BBC779B037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41118" y="3762717"/>
            <a:ext cx="432987" cy="432987"/>
          </a:xfrm>
          <a:prstGeom prst="rect">
            <a:avLst/>
          </a:prstGeom>
        </p:spPr>
      </p:pic>
      <p:pic>
        <p:nvPicPr>
          <p:cNvPr id="51" name="Graphic 50" descr="Checkbox Checked with solid fill">
            <a:extLst>
              <a:ext uri="{FF2B5EF4-FFF2-40B4-BE49-F238E27FC236}">
                <a16:creationId xmlns:a16="http://schemas.microsoft.com/office/drawing/2014/main" id="{C887E9D4-AFC6-4FD0-B3B3-44290C0A48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90151" y="4557814"/>
            <a:ext cx="432987" cy="432987"/>
          </a:xfrm>
          <a:prstGeom prst="rect">
            <a:avLst/>
          </a:prstGeom>
        </p:spPr>
      </p:pic>
      <p:pic>
        <p:nvPicPr>
          <p:cNvPr id="52" name="Graphic 51" descr="Checkbox Checked with solid fill">
            <a:extLst>
              <a:ext uri="{FF2B5EF4-FFF2-40B4-BE49-F238E27FC236}">
                <a16:creationId xmlns:a16="http://schemas.microsoft.com/office/drawing/2014/main" id="{0DE58963-E0BB-4F1B-8E39-7C215B6DDD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03987" y="5287609"/>
            <a:ext cx="432987" cy="432987"/>
          </a:xfrm>
          <a:prstGeom prst="rect">
            <a:avLst/>
          </a:prstGeom>
        </p:spPr>
      </p:pic>
      <p:pic>
        <p:nvPicPr>
          <p:cNvPr id="55" name="Graphic 54" descr="Checkbox Checked with solid fill">
            <a:extLst>
              <a:ext uri="{FF2B5EF4-FFF2-40B4-BE49-F238E27FC236}">
                <a16:creationId xmlns:a16="http://schemas.microsoft.com/office/drawing/2014/main" id="{97B53EB0-16E0-45C6-9E1B-DD9D35207E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6679" y="5969681"/>
            <a:ext cx="432987" cy="432987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C48E6240-9C1C-4BCC-8C16-2EEF3E37E7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2022" y="4171682"/>
            <a:ext cx="432987" cy="432987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D44CBFDA-FFEB-4CE0-B6EC-5F63D27934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54064" y="4094772"/>
            <a:ext cx="432987" cy="432987"/>
          </a:xfrm>
          <a:prstGeom prst="rect">
            <a:avLst/>
          </a:prstGeom>
        </p:spPr>
      </p:pic>
      <p:pic>
        <p:nvPicPr>
          <p:cNvPr id="58" name="Graphic 57" descr="Checkbox Checked with solid fill">
            <a:extLst>
              <a:ext uri="{FF2B5EF4-FFF2-40B4-BE49-F238E27FC236}">
                <a16:creationId xmlns:a16="http://schemas.microsoft.com/office/drawing/2014/main" id="{EEE024FC-A996-4CF6-B801-9F0F957BBB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13037" y="3611077"/>
            <a:ext cx="432987" cy="432987"/>
          </a:xfrm>
          <a:prstGeom prst="rect">
            <a:avLst/>
          </a:prstGeom>
        </p:spPr>
      </p:pic>
      <p:pic>
        <p:nvPicPr>
          <p:cNvPr id="59" name="Graphic 58" descr="Checkbox Checked with solid fill">
            <a:extLst>
              <a:ext uri="{FF2B5EF4-FFF2-40B4-BE49-F238E27FC236}">
                <a16:creationId xmlns:a16="http://schemas.microsoft.com/office/drawing/2014/main" id="{D78CB042-EA4E-4FB3-93F9-9FFA356EA1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1436" y="3035929"/>
            <a:ext cx="432987" cy="432987"/>
          </a:xfrm>
          <a:prstGeom prst="rect">
            <a:avLst/>
          </a:prstGeom>
        </p:spPr>
      </p:pic>
      <p:pic>
        <p:nvPicPr>
          <p:cNvPr id="60" name="Graphic 59" descr="Checkbox Checked with solid fill">
            <a:extLst>
              <a:ext uri="{FF2B5EF4-FFF2-40B4-BE49-F238E27FC236}">
                <a16:creationId xmlns:a16="http://schemas.microsoft.com/office/drawing/2014/main" id="{78F8D444-84D8-4F38-ABB5-BF953448FF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47348" y="354781"/>
            <a:ext cx="432987" cy="432987"/>
          </a:xfrm>
          <a:prstGeom prst="rect">
            <a:avLst/>
          </a:prstGeom>
        </p:spPr>
      </p:pic>
      <p:pic>
        <p:nvPicPr>
          <p:cNvPr id="61" name="Graphic 60" descr="Checkbox Checked with solid fill">
            <a:extLst>
              <a:ext uri="{FF2B5EF4-FFF2-40B4-BE49-F238E27FC236}">
                <a16:creationId xmlns:a16="http://schemas.microsoft.com/office/drawing/2014/main" id="{43E3C63A-A210-430B-B8C9-30A7D0FC93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79709" y="354782"/>
            <a:ext cx="432987" cy="43298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AD5E30B-1256-4BAE-86A9-FCA7A0FA760D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8380335" y="571275"/>
            <a:ext cx="899374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958C8A-F688-4179-936F-C6F914D67C5D}"/>
              </a:ext>
            </a:extLst>
          </p:cNvPr>
          <p:cNvSpPr txBox="1"/>
          <p:nvPr/>
        </p:nvSpPr>
        <p:spPr>
          <a:xfrm>
            <a:off x="8332595" y="2235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C0B73-4708-4A36-B679-A5865F353B9E}"/>
              </a:ext>
            </a:extLst>
          </p:cNvPr>
          <p:cNvSpPr txBox="1"/>
          <p:nvPr/>
        </p:nvSpPr>
        <p:spPr>
          <a:xfrm>
            <a:off x="9636136" y="433894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Change the check item to green if done!</a:t>
            </a:r>
          </a:p>
        </p:txBody>
      </p:sp>
      <p:pic>
        <p:nvPicPr>
          <p:cNvPr id="62" name="Graphic 61" descr="Checkbox Checked with solid fill">
            <a:extLst>
              <a:ext uri="{FF2B5EF4-FFF2-40B4-BE49-F238E27FC236}">
                <a16:creationId xmlns:a16="http://schemas.microsoft.com/office/drawing/2014/main" id="{857EE259-FBD3-4C65-9260-7E6C175E4C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95667" y="574590"/>
            <a:ext cx="432987" cy="4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Full-Stack Software Project Development Method (SwPD) FORDCS V1.0 Checklist</vt:lpstr>
      <vt:lpstr>FORDCS V1.0 SwPD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105</cp:revision>
  <dcterms:created xsi:type="dcterms:W3CDTF">2022-03-14T15:31:02Z</dcterms:created>
  <dcterms:modified xsi:type="dcterms:W3CDTF">2022-05-04T21:21:46Z</dcterms:modified>
</cp:coreProperties>
</file>