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9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7E29-BF21-3E47-A44D-921D6B50CF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D3C6-E7BA-224A-842C-71887CB5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7E29-BF21-3E47-A44D-921D6B50CF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D3C6-E7BA-224A-842C-71887CB5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7E29-BF21-3E47-A44D-921D6B50CF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D3C6-E7BA-224A-842C-71887CB5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2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7E29-BF21-3E47-A44D-921D6B50CF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D3C6-E7BA-224A-842C-71887CB5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7E29-BF21-3E47-A44D-921D6B50CF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D3C6-E7BA-224A-842C-71887CB5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4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7E29-BF21-3E47-A44D-921D6B50CF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D3C6-E7BA-224A-842C-71887CB5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7E29-BF21-3E47-A44D-921D6B50CF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D3C6-E7BA-224A-842C-71887CB5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7E29-BF21-3E47-A44D-921D6B50CF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D3C6-E7BA-224A-842C-71887CB5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7E29-BF21-3E47-A44D-921D6B50CF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D3C6-E7BA-224A-842C-71887CB5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7E29-BF21-3E47-A44D-921D6B50CF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D3C6-E7BA-224A-842C-71887CB5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7E29-BF21-3E47-A44D-921D6B50CF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D3C6-E7BA-224A-842C-71887CB5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7E29-BF21-3E47-A44D-921D6B50CF7B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D3C6-E7BA-224A-842C-71887CB5A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6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203289" y="2050026"/>
            <a:ext cx="3215149" cy="1828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3854244" y="4222955"/>
            <a:ext cx="3215149" cy="18288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 Cave</dc:creator>
  <cp:lastModifiedBy>Kara Cave</cp:lastModifiedBy>
  <cp:revision>1</cp:revision>
  <dcterms:created xsi:type="dcterms:W3CDTF">2017-11-09T19:08:54Z</dcterms:created>
  <dcterms:modified xsi:type="dcterms:W3CDTF">2017-11-09T19:10:15Z</dcterms:modified>
</cp:coreProperties>
</file>