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7"/>
  </p:normalViewPr>
  <p:slideViewPr>
    <p:cSldViewPr snapToGrid="0" snapToObjects="1">
      <p:cViewPr varScale="1">
        <p:scale>
          <a:sx n="76" d="100"/>
          <a:sy n="76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32CA-765C-5B48-BA19-2C3F2CE78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4EC9C-52C5-F549-9715-7CB629643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FEEAC-12BE-F644-B345-07B9CCDF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174-DC3D-2041-9810-F9C6B28B483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D7B37-30E5-CB4C-9340-02550CCD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9BFA5-DF78-1C46-A54B-3D133A12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340A-8CD8-4A4F-8257-C11966DF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6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B5F0-7A09-C147-9B4D-7F98D9F1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38623-1F09-C44A-A0A6-9FE301657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8B789-7F15-344C-A2B8-6B0B2248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174-DC3D-2041-9810-F9C6B28B483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988BB-16CE-AF4B-BBC1-BC94AD88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B1697-B981-4545-96A1-2AE9755B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340A-8CD8-4A4F-8257-C11966DF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6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48291-3446-D941-8CFC-58D229389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55181-45CA-4D4A-AFD1-84FCD4ED3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343F-A5AB-4D49-95AD-5E1D96E9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174-DC3D-2041-9810-F9C6B28B483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0D2CA-A780-9842-B6C0-1EBE6CC2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BA37D-A1DD-C44E-B09D-A56A4C69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340A-8CD8-4A4F-8257-C11966DF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3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04A5-CEE7-FB42-859D-99916728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266C-60A1-AD45-A37D-73F2FA51D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EA1E1-501D-B74B-AEC3-EAD596D3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174-DC3D-2041-9810-F9C6B28B483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10E7B-9E98-3C4E-A35D-8BFEB69D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65C18-61C3-414B-A4DB-B3D95C28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340A-8CD8-4A4F-8257-C11966DF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2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F465-D8D2-8041-9749-6281FB70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404FA-73D2-974C-B6AE-53328E8E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BC3B1-224B-E24F-B0F4-676660EF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174-DC3D-2041-9810-F9C6B28B483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4EEE7-6B57-F647-B524-428FD4D3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16E4-708B-5F4E-AB5E-7D78F986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340A-8CD8-4A4F-8257-C11966DF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CF55-48C2-3145-96D5-5AB232A8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D18ED-0B2A-6349-9462-1DBBDCE33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C9727-7EAE-3F4F-955F-12EF218E2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00A5D-D3A0-3849-BC82-2C9C3016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174-DC3D-2041-9810-F9C6B28B483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A00C3-8611-A44E-B7B2-4C8EC17C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9E9E7-F769-4E46-8EDA-118AA775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340A-8CD8-4A4F-8257-C11966DF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2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31DB-3144-1346-A37E-52836EA5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F1EDE-DD04-664C-958E-6D95A24EB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0757F-98BC-6340-8831-B8C0FCCB7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0E61B-EDBE-254C-91CE-3C37D4E7B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72D14-327A-7D49-A48B-E90D4FA81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BF1FB-482C-E841-8BD6-40F009C3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174-DC3D-2041-9810-F9C6B28B483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B70EC-6054-5240-83E3-815774F9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73958-AC7E-6F40-8A2B-9BE958B6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340A-8CD8-4A4F-8257-C11966DF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0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1535-3957-9245-AEE7-0FC38BC8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8F551-737E-AE43-ADC1-2ABB8F61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174-DC3D-2041-9810-F9C6B28B483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3DF85-C9AA-F340-A875-9DEE4AA6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5CE-BC3B-DE4A-A0D2-36F08668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340A-8CD8-4A4F-8257-C11966DF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8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F77F9-75C0-2849-8A98-9E45758A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174-DC3D-2041-9810-F9C6B28B483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F9BDB-B7C9-394F-AFEE-BDB45EE4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26F3D-0352-6C41-9541-620C3829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340A-8CD8-4A4F-8257-C11966DF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6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35A5-9437-A64F-831E-3803B2F0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F58B2-4CA6-054F-93B7-2BA03307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B57F5-F611-724F-BEE8-9CDAB98B4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CA534-CC78-2E42-907D-0DAEF84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174-DC3D-2041-9810-F9C6B28B483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5F1A-5D62-984E-915C-A232C8E6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35868-6F79-7844-884E-FD4D6D13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340A-8CD8-4A4F-8257-C11966DF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1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9545-E9D3-F04A-83E8-8206FBB6D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A9E58-AD57-B045-8E2D-A0D1A2E2F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CA964-6271-6A4B-B44E-6A560F640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50C36-69B3-D54D-BF78-1D74D506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5174-DC3D-2041-9810-F9C6B28B483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81476-74CD-F445-A531-A6CA350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2CAB0-172D-3642-B568-CA215687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340A-8CD8-4A4F-8257-C11966DF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6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EEBE7-E75E-1543-8F09-C6883BB1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28DFB-C0E0-0849-9C1C-BBF4FF7C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E4CA-947C-5944-B162-5F98B74E4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75174-DC3D-2041-9810-F9C6B28B4838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75048-9A04-3D47-96A2-7F38B3118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C3A3-168F-C646-9C92-6C5D9E025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D340A-8CD8-4A4F-8257-C11966DF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9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29D6ED-DDCA-F54C-9570-2E47FA632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660650"/>
            <a:ext cx="117729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2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CC8E-3730-3F4C-93A2-91FD5E85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E779-6047-D04A-AE10-C4D38447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26225-1C7D-B04D-9B00-91B22D312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47" y="0"/>
            <a:ext cx="10936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5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A053-91FD-5A4D-88B6-D8F251E0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030C-8ECD-5843-A9BC-CE567030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5F092-4529-DA49-90F2-872E67879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279650"/>
            <a:ext cx="111506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3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AA29-7BE2-6E47-BBE2-84138721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5D1A-7F04-F34A-B601-A527F290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E8CA4-1CAA-9844-B437-E9BC47DD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2025650"/>
            <a:ext cx="115951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0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7D3B-F82C-DC49-9CE3-181103DE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7FBA-E424-6B4D-B3B9-87FC6BB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8B664-3C24-B24E-8F60-73F7497C2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1403350"/>
            <a:ext cx="115951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7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2521-C7F7-B548-824A-C3CF8561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14232-E81E-EF44-B56F-5991A187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320F7-C782-9740-9BE3-4901FB774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571500"/>
            <a:ext cx="10541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5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ACA8-7A06-C143-B712-39BC14AB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811C-D750-A443-B710-15577351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C9544-918F-0B41-98EA-1768528F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1178"/>
            <a:ext cx="10515601" cy="647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D983-CD21-8D42-ABBD-C23AA28F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D281-D479-D64C-BA0A-992A396E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C8256-3C9F-E64E-BDD8-4468FFFB2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6308"/>
            <a:ext cx="10261600" cy="518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6857-A5F5-DE4A-920F-C47285EB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3DA2-42E4-D641-87CA-931A6368F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151B8-E524-6448-8D9E-33832058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5" y="0"/>
            <a:ext cx="10435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5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A123-33BE-BE4D-8871-75BDA0DA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173F9-6154-F146-9CE9-9F3C1AF7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EA6A4-5806-E346-A3F7-E9181DB4B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438150"/>
            <a:ext cx="110617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0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16A5-90C7-8E49-8CE6-BE48E1C6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CFF3-BE0F-7B47-95B4-A98213BC5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A1738-2787-B244-900E-431329D0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672" y="0"/>
            <a:ext cx="9040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Achtani</dc:creator>
  <cp:lastModifiedBy>Karan Achtani</cp:lastModifiedBy>
  <cp:revision>1</cp:revision>
  <dcterms:created xsi:type="dcterms:W3CDTF">2019-12-04T01:50:43Z</dcterms:created>
  <dcterms:modified xsi:type="dcterms:W3CDTF">2019-12-04T01:56:23Z</dcterms:modified>
</cp:coreProperties>
</file>