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3716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97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047539"/>
            <a:ext cx="102870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361902"/>
            <a:ext cx="10287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BA1B-4D7C-46F0-BA6A-ED7ABB698BE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7962-6AE0-4897-A5FF-612F098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3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BA1B-4D7C-46F0-BA6A-ED7ABB698BE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7962-6AE0-4897-A5FF-612F098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40783"/>
            <a:ext cx="2957513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40783"/>
            <a:ext cx="8701088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BA1B-4D7C-46F0-BA6A-ED7ABB698BE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7962-6AE0-4897-A5FF-612F098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0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BA1B-4D7C-46F0-BA6A-ED7ABB698BE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7962-6AE0-4897-A5FF-612F098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1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595756"/>
            <a:ext cx="1183005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283499"/>
            <a:ext cx="1183005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BA1B-4D7C-46F0-BA6A-ED7ABB698BE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7962-6AE0-4897-A5FF-612F098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6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703917"/>
            <a:ext cx="58293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703917"/>
            <a:ext cx="58293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BA1B-4D7C-46F0-BA6A-ED7ABB698BE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7962-6AE0-4897-A5FF-612F098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1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40784"/>
            <a:ext cx="1183005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569085"/>
            <a:ext cx="580251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338070"/>
            <a:ext cx="5802510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569085"/>
            <a:ext cx="5831087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338070"/>
            <a:ext cx="5831087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BA1B-4D7C-46F0-BA6A-ED7ABB698BE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7962-6AE0-4897-A5FF-612F098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7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BA1B-4D7C-46F0-BA6A-ED7ABB698BE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7962-6AE0-4897-A5FF-612F098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3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BA1B-4D7C-46F0-BA6A-ED7ABB698BE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7962-6AE0-4897-A5FF-612F098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4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26720"/>
            <a:ext cx="4423767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21597"/>
            <a:ext cx="6943725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1920240"/>
            <a:ext cx="4423767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BA1B-4D7C-46F0-BA6A-ED7ABB698BE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7962-6AE0-4897-A5FF-612F098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9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26720"/>
            <a:ext cx="4423767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21597"/>
            <a:ext cx="6943725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1920240"/>
            <a:ext cx="4423767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BA1B-4D7C-46F0-BA6A-ED7ABB698BE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D7962-6AE0-4897-A5FF-612F098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7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40784"/>
            <a:ext cx="1183005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703917"/>
            <a:ext cx="1183005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5932594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6BA1B-4D7C-46F0-BA6A-ED7ABB698BE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5932594"/>
            <a:ext cx="462915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5932594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D7962-6AE0-4897-A5FF-612F098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0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136">
            <a:extLst>
              <a:ext uri="{FF2B5EF4-FFF2-40B4-BE49-F238E27FC236}">
                <a16:creationId xmlns:a16="http://schemas.microsoft.com/office/drawing/2014/main" id="{E9A3B2A3-0C79-6172-1E60-19341916E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86" y="300063"/>
            <a:ext cx="5202609" cy="2655124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96FE4833-484D-E7A8-3849-E3A1621FD68B}"/>
              </a:ext>
            </a:extLst>
          </p:cNvPr>
          <p:cNvSpPr txBox="1"/>
          <p:nvPr/>
        </p:nvSpPr>
        <p:spPr>
          <a:xfrm>
            <a:off x="43940" y="0"/>
            <a:ext cx="1657826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4" b="1" dirty="0">
                <a:latin typeface="Arial" panose="020B0604020202020204" pitchFamily="34" charset="0"/>
                <a:cs typeface="Arial" panose="020B0604020202020204" pitchFamily="34" charset="0"/>
              </a:rPr>
              <a:t>a) EAA2 (P43004)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E59F35B-2342-4FC1-084E-2B0537725C6B}"/>
              </a:ext>
            </a:extLst>
          </p:cNvPr>
          <p:cNvSpPr txBox="1"/>
          <p:nvPr/>
        </p:nvSpPr>
        <p:spPr>
          <a:xfrm>
            <a:off x="5636277" y="28703"/>
            <a:ext cx="1061509" cy="740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4" b="1" dirty="0">
                <a:latin typeface="Arial" panose="020B0604020202020204" pitchFamily="34" charset="0"/>
                <a:cs typeface="Arial" panose="020B0604020202020204" pitchFamily="34" charset="0"/>
              </a:rPr>
              <a:t>b) C9J9N5</a:t>
            </a:r>
          </a:p>
          <a:p>
            <a:endParaRPr lang="en-US" sz="1404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4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7DBB52F-A687-30B7-B433-4C7D39E18FFF}"/>
              </a:ext>
            </a:extLst>
          </p:cNvPr>
          <p:cNvSpPr txBox="1"/>
          <p:nvPr/>
        </p:nvSpPr>
        <p:spPr>
          <a:xfrm>
            <a:off x="8237701" y="0"/>
            <a:ext cx="1522917" cy="740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4" b="1" dirty="0">
                <a:latin typeface="Arial" panose="020B0604020202020204" pitchFamily="34" charset="0"/>
                <a:cs typeface="Arial" panose="020B0604020202020204" pitchFamily="34" charset="0"/>
              </a:rPr>
              <a:t>c) A0A2R8Y4D1</a:t>
            </a:r>
          </a:p>
          <a:p>
            <a:endParaRPr lang="en-US" sz="1404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4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25BE04C-2F44-9BED-0A26-8AF9AA1A4B5B}"/>
              </a:ext>
            </a:extLst>
          </p:cNvPr>
          <p:cNvSpPr txBox="1"/>
          <p:nvPr/>
        </p:nvSpPr>
        <p:spPr>
          <a:xfrm>
            <a:off x="10784642" y="1104579"/>
            <a:ext cx="1103187" cy="740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4" b="1" dirty="0">
                <a:latin typeface="Arial" panose="020B0604020202020204" pitchFamily="34" charset="0"/>
                <a:cs typeface="Arial" panose="020B0604020202020204" pitchFamily="34" charset="0"/>
              </a:rPr>
              <a:t>d) H0YEB1</a:t>
            </a:r>
          </a:p>
          <a:p>
            <a:endParaRPr lang="en-US" sz="1404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4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6723D66-866E-6726-1DC9-CDAA1BD4FF89}"/>
              </a:ext>
            </a:extLst>
          </p:cNvPr>
          <p:cNvSpPr txBox="1"/>
          <p:nvPr/>
        </p:nvSpPr>
        <p:spPr>
          <a:xfrm>
            <a:off x="3399569" y="3353206"/>
            <a:ext cx="1482842" cy="740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4" b="1" dirty="0">
                <a:latin typeface="Arial" panose="020B0604020202020204" pitchFamily="34" charset="0"/>
                <a:cs typeface="Arial" panose="020B0604020202020204" pitchFamily="34" charset="0"/>
              </a:rPr>
              <a:t>f) A0A2R8Y4N0</a:t>
            </a:r>
          </a:p>
          <a:p>
            <a:endParaRPr lang="en-US" sz="1404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4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EECB0E5-D0E0-0232-F0DF-E190799FE15A}"/>
              </a:ext>
            </a:extLst>
          </p:cNvPr>
          <p:cNvSpPr txBox="1"/>
          <p:nvPr/>
        </p:nvSpPr>
        <p:spPr>
          <a:xfrm>
            <a:off x="5858019" y="4495833"/>
            <a:ext cx="1484445" cy="956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4" b="1" dirty="0">
                <a:latin typeface="Arial" panose="020B0604020202020204" pitchFamily="34" charset="0"/>
                <a:cs typeface="Arial" panose="020B0604020202020204" pitchFamily="34" charset="0"/>
              </a:rPr>
              <a:t>g) A0A2R8YHI4</a:t>
            </a:r>
          </a:p>
          <a:p>
            <a:endParaRPr lang="en-US" sz="1404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4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4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0A1BE6D1-4F08-A9FD-1D56-5715C6FA7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981" y="260196"/>
            <a:ext cx="2437200" cy="2829600"/>
          </a:xfrm>
          <a:prstGeom prst="rect">
            <a:avLst/>
          </a:prstGeom>
        </p:spPr>
      </p:pic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01009795-22E9-4AA8-0B85-56566F1EC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838" y="268296"/>
            <a:ext cx="2332800" cy="2813400"/>
          </a:xfrm>
          <a:prstGeom prst="rect">
            <a:avLst/>
          </a:prstGeom>
        </p:spPr>
      </p:pic>
      <p:pic>
        <p:nvPicPr>
          <p:cNvPr id="7" name="Picture 6" descr="A screenshot of a game&#10;&#10;Description automatically generated">
            <a:extLst>
              <a:ext uri="{FF2B5EF4-FFF2-40B4-BE49-F238E27FC236}">
                <a16:creationId xmlns:a16="http://schemas.microsoft.com/office/drawing/2014/main" id="{AEBF232C-64FB-79DD-88D8-7AABBCFC98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62" y="1368910"/>
            <a:ext cx="1261800" cy="168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9D4A3-F061-80D7-6904-3A358A047A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5" y="3608433"/>
            <a:ext cx="2835000" cy="1774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EFB61F-9776-7EC2-79CC-0BBBC2272E85}"/>
              </a:ext>
            </a:extLst>
          </p:cNvPr>
          <p:cNvSpPr txBox="1"/>
          <p:nvPr/>
        </p:nvSpPr>
        <p:spPr>
          <a:xfrm>
            <a:off x="60779" y="3323456"/>
            <a:ext cx="150368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4" b="1" dirty="0">
                <a:latin typeface="Arial" panose="020B0604020202020204" pitchFamily="34" charset="0"/>
                <a:cs typeface="Arial" panose="020B0604020202020204" pitchFamily="34" charset="0"/>
              </a:rPr>
              <a:t>e) A0A2R8Y642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9B3D7B-A942-F0F5-24EB-3D05574656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491" y="3631874"/>
            <a:ext cx="2268000" cy="279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F7737F-C4E8-6B91-2D99-9E4DD9593B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233" y="4744274"/>
            <a:ext cx="1576800" cy="16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6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</TotalTime>
  <Words>25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Alper Karagöl</dc:creator>
  <cp:lastModifiedBy>Alper Karagöl</cp:lastModifiedBy>
  <cp:revision>5</cp:revision>
  <dcterms:created xsi:type="dcterms:W3CDTF">2023-11-21T11:30:40Z</dcterms:created>
  <dcterms:modified xsi:type="dcterms:W3CDTF">2023-11-21T12:32:09Z</dcterms:modified>
</cp:coreProperties>
</file>